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wdp" ContentType="image/vnd.ms-photo"/>
  <Default Extension="gif" ContentType="image/gif"/>
  <Default Extension="jpg" ContentType="image/pn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omments/comment1.xml" ContentType="application/vnd.openxmlformats-officedocument.presentationml.comment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9"/>
  </p:notesMasterIdLst>
  <p:sldIdLst>
    <p:sldId id="341" r:id="rId2"/>
    <p:sldId id="256" r:id="rId3"/>
    <p:sldId id="268" r:id="rId4"/>
    <p:sldId id="258" r:id="rId5"/>
    <p:sldId id="257" r:id="rId6"/>
    <p:sldId id="261" r:id="rId7"/>
    <p:sldId id="262" r:id="rId8"/>
    <p:sldId id="263" r:id="rId9"/>
    <p:sldId id="324" r:id="rId10"/>
    <p:sldId id="320" r:id="rId11"/>
    <p:sldId id="325" r:id="rId12"/>
    <p:sldId id="267" r:id="rId13"/>
    <p:sldId id="271" r:id="rId14"/>
    <p:sldId id="273" r:id="rId15"/>
    <p:sldId id="326" r:id="rId16"/>
    <p:sldId id="339" r:id="rId17"/>
    <p:sldId id="340" r:id="rId18"/>
  </p:sldIdLst>
  <p:sldSz cx="12192000" cy="6858000"/>
  <p:notesSz cx="6858000" cy="9144000"/>
  <p:embeddedFontLst>
    <p:embeddedFont>
      <p:font typeface="Roboto" panose="020B0604020202020204" charset="0"/>
      <p:regular r:id="rId20"/>
      <p:bold r:id="rId21"/>
      <p:italic r:id="rId22"/>
      <p:boldItalic r:id="rId23"/>
    </p:embeddedFont>
    <p:embeddedFont>
      <p:font typeface="Calibri" panose="020F0502020204030204" pitchFamily="34" charset="0"/>
      <p:regular r:id="rId24"/>
      <p:bold r:id="rId25"/>
      <p:italic r:id="rId26"/>
      <p:boldItalic r:id="rId27"/>
    </p:embeddedFont>
    <p:embeddedFont>
      <p:font typeface="Patrick Hand" panose="020B0604020202020204" charset="0"/>
      <p:regular r:id="rId28"/>
    </p:embeddedFont>
    <p:embeddedFont>
      <p:font typeface="#9Slide07 SVNAdam Gorry" panose="02040603050506020204" charset="0"/>
      <p:regular r:id="rId29"/>
    </p:embeddedFont>
    <p:embeddedFont>
      <p:font typeface="#9Slide03 SFU Toledo Bold" panose="020B0604020202020204" charset="0"/>
      <p:bold r:id="rId30"/>
    </p:embeddedFont>
    <p:embeddedFont>
      <p:font typeface="Lato" panose="020B0604020202020204" charset="0"/>
      <p:regular r:id="rId31"/>
      <p:bold r:id="rId32"/>
      <p:italic r:id="rId33"/>
      <p:boldItalic r:id="rId34"/>
    </p:embeddedFont>
    <p:embeddedFont>
      <p:font typeface="Calibri Light" panose="020F0302020204030204" pitchFamily="34" charset="0"/>
      <p:regular r:id="rId35"/>
      <p:italic r:id="rId36"/>
    </p:embeddedFont>
    <p:embeddedFont>
      <p:font typeface="Lato bold" panose="020B0604020202020204" charset="0"/>
      <p:bold r:id="rId3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pos="3940" userDrawn="1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ũ Nam" initials="VN" lastIdx="1" clrIdx="0">
    <p:extLst>
      <p:ext uri="{19B8F6BF-5375-455C-9EA6-DF929625EA0E}">
        <p15:presenceInfo xmlns:p15="http://schemas.microsoft.com/office/powerpoint/2012/main" userId="17ed5d9f0e163671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285"/>
    <a:srgbClr val="F8F200"/>
    <a:srgbClr val="FFFF66"/>
    <a:srgbClr val="14864A"/>
    <a:srgbClr val="CC409D"/>
    <a:srgbClr val="AC2E82"/>
    <a:srgbClr val="FFFF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615" autoAdjust="0"/>
    <p:restoredTop sz="96404" autoAdjust="0"/>
  </p:normalViewPr>
  <p:slideViewPr>
    <p:cSldViewPr snapToGrid="0">
      <p:cViewPr varScale="1">
        <p:scale>
          <a:sx n="115" d="100"/>
          <a:sy n="115" d="100"/>
        </p:scale>
        <p:origin x="282" y="114"/>
      </p:cViewPr>
      <p:guideLst>
        <p:guide pos="3840"/>
        <p:guide pos="39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314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34" Type="http://schemas.openxmlformats.org/officeDocument/2006/relationships/font" Target="fonts/font15.fntdata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33" Type="http://schemas.openxmlformats.org/officeDocument/2006/relationships/font" Target="fonts/font14.fntdata"/><Relationship Id="rId38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font" Target="fonts/font13.fntdata"/><Relationship Id="rId37" Type="http://schemas.openxmlformats.org/officeDocument/2006/relationships/font" Target="fonts/font18.fntdata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36" Type="http://schemas.openxmlformats.org/officeDocument/2006/relationships/font" Target="fonts/font17.fntdata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31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35" Type="http://schemas.openxmlformats.org/officeDocument/2006/relationships/font" Target="fonts/font16.fntdata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0-05-19T15:48:51.977" idx="1">
    <p:pos x="10" y="10"/>
    <p:text/>
    <p:extLst>
      <p:ext uri="{C676402C-5697-4E1C-873F-D02D1690AC5C}">
        <p15:threadingInfo xmlns:p15="http://schemas.microsoft.com/office/powerpoint/2012/main" timeZoneBias="-42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623763-4F24-4775-8E33-D5F9CA298375}" type="datetimeFigureOut">
              <a:rPr lang="en-US" smtClean="0"/>
              <a:t>1/13/2025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155AED-6451-41AF-B787-0D4B81C233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45742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155AED-6451-41AF-B787-0D4B81C233C9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86001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5" name="Google Shape;1615;g8b385fd27f_2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6" name="Google Shape;1616;g8b385fd27f_2_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16970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092342-D5CF-4864-B5FB-149E58D279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2E539A9-30A4-4A08-A785-8EFA60D8D9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F9ADF5-E27E-4C25-86A8-7B6D65A2DA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BBC50-44FF-4C4C-83BB-73178D04F2B3}" type="datetimeFigureOut">
              <a:rPr lang="en-US" smtClean="0"/>
              <a:t>1/13/2025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2B8721-8857-4D99-A2AE-D88E9BCB80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47AFE3-FC99-499E-9674-7197285C89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2A494-7EDA-4323-8CF0-B67771D4ED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9499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FEC44F-6374-47D4-B31E-B2CEA35C4C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B8DDCA7-6612-4200-A749-55404F97CF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553C68-EC4E-4445-8AC3-0B4ECE3E48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BBC50-44FF-4C4C-83BB-73178D04F2B3}" type="datetimeFigureOut">
              <a:rPr lang="en-US" smtClean="0"/>
              <a:t>1/13/2025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33AF2B-32B4-41B3-9B1C-57C3E0B918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F8A00C-3FEA-4770-AFDE-19C6716325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2A494-7EDA-4323-8CF0-B67771D4ED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61132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2A3099C-22C4-43D7-B310-28F169B758B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74CC39B-90A2-43D3-AA3B-1ACA2A0B0B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8A15CE-E97B-4EDF-9D39-66D2425439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BBC50-44FF-4C4C-83BB-73178D04F2B3}" type="datetimeFigureOut">
              <a:rPr lang="en-US" smtClean="0"/>
              <a:t>1/13/2025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B57B26-0B86-4DFC-B1FD-3B82B11974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55270A-4E56-49D6-A08F-D539EC05B7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2A494-7EDA-4323-8CF0-B67771D4ED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7735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13"/>
          <p:cNvSpPr/>
          <p:nvPr/>
        </p:nvSpPr>
        <p:spPr>
          <a:xfrm>
            <a:off x="-1856055" y="1238400"/>
            <a:ext cx="4666491" cy="781213"/>
          </a:xfrm>
          <a:custGeom>
            <a:avLst/>
            <a:gdLst/>
            <a:ahLst/>
            <a:cxnLst/>
            <a:rect l="l" t="t" r="r" b="b"/>
            <a:pathLst>
              <a:path w="22448" h="3758" extrusionOk="0">
                <a:moveTo>
                  <a:pt x="5911" y="1"/>
                </a:moveTo>
                <a:cubicBezTo>
                  <a:pt x="4312" y="1"/>
                  <a:pt x="2944" y="1004"/>
                  <a:pt x="2404" y="2408"/>
                </a:cubicBezTo>
                <a:cubicBezTo>
                  <a:pt x="2251" y="2371"/>
                  <a:pt x="2099" y="2371"/>
                  <a:pt x="1923" y="2371"/>
                </a:cubicBezTo>
                <a:cubicBezTo>
                  <a:pt x="865" y="2371"/>
                  <a:pt x="1" y="2986"/>
                  <a:pt x="1" y="3758"/>
                </a:cubicBezTo>
                <a:lnTo>
                  <a:pt x="22448" y="3758"/>
                </a:lnTo>
                <a:cubicBezTo>
                  <a:pt x="22369" y="2870"/>
                  <a:pt x="21773" y="2371"/>
                  <a:pt x="20059" y="2371"/>
                </a:cubicBezTo>
                <a:cubicBezTo>
                  <a:pt x="19250" y="2371"/>
                  <a:pt x="18368" y="2464"/>
                  <a:pt x="17596" y="2676"/>
                </a:cubicBezTo>
                <a:cubicBezTo>
                  <a:pt x="17420" y="1350"/>
                  <a:pt x="16288" y="311"/>
                  <a:pt x="14921" y="311"/>
                </a:cubicBezTo>
                <a:cubicBezTo>
                  <a:pt x="13955" y="311"/>
                  <a:pt x="13091" y="828"/>
                  <a:pt x="12629" y="1600"/>
                </a:cubicBezTo>
                <a:lnTo>
                  <a:pt x="12592" y="1600"/>
                </a:lnTo>
                <a:cubicBezTo>
                  <a:pt x="12167" y="1600"/>
                  <a:pt x="11783" y="1678"/>
                  <a:pt x="11437" y="1849"/>
                </a:cubicBezTo>
                <a:cubicBezTo>
                  <a:pt x="10975" y="962"/>
                  <a:pt x="10028" y="366"/>
                  <a:pt x="8932" y="366"/>
                </a:cubicBezTo>
                <a:cubicBezTo>
                  <a:pt x="8567" y="366"/>
                  <a:pt x="8202" y="445"/>
                  <a:pt x="7874" y="560"/>
                </a:cubicBezTo>
                <a:cubicBezTo>
                  <a:pt x="7315" y="214"/>
                  <a:pt x="6622" y="1"/>
                  <a:pt x="5911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08" name="Google Shape;308;p13"/>
          <p:cNvSpPr/>
          <p:nvPr/>
        </p:nvSpPr>
        <p:spPr>
          <a:xfrm>
            <a:off x="0" y="3345863"/>
            <a:ext cx="12191992" cy="3517261"/>
          </a:xfrm>
          <a:custGeom>
            <a:avLst/>
            <a:gdLst/>
            <a:ahLst/>
            <a:cxnLst/>
            <a:rect l="l" t="t" r="r" b="b"/>
            <a:pathLst>
              <a:path w="54177" h="13534" extrusionOk="0">
                <a:moveTo>
                  <a:pt x="54177" y="0"/>
                </a:moveTo>
                <a:cubicBezTo>
                  <a:pt x="50268" y="735"/>
                  <a:pt x="46729" y="2967"/>
                  <a:pt x="42954" y="4353"/>
                </a:cubicBezTo>
                <a:cubicBezTo>
                  <a:pt x="38370" y="6025"/>
                  <a:pt x="33421" y="6413"/>
                  <a:pt x="28533" y="6797"/>
                </a:cubicBezTo>
                <a:cubicBezTo>
                  <a:pt x="27244" y="6892"/>
                  <a:pt x="25938" y="6992"/>
                  <a:pt x="24641" y="6992"/>
                </a:cubicBezTo>
                <a:cubicBezTo>
                  <a:pt x="23049" y="6992"/>
                  <a:pt x="21473" y="6842"/>
                  <a:pt x="19966" y="6353"/>
                </a:cubicBezTo>
                <a:cubicBezTo>
                  <a:pt x="16482" y="5258"/>
                  <a:pt x="13728" y="2523"/>
                  <a:pt x="10319" y="1197"/>
                </a:cubicBezTo>
                <a:cubicBezTo>
                  <a:pt x="8840" y="596"/>
                  <a:pt x="7223" y="310"/>
                  <a:pt x="5624" y="310"/>
                </a:cubicBezTo>
                <a:cubicBezTo>
                  <a:pt x="3947" y="310"/>
                  <a:pt x="1655" y="559"/>
                  <a:pt x="1" y="1446"/>
                </a:cubicBezTo>
                <a:lnTo>
                  <a:pt x="1" y="13534"/>
                </a:lnTo>
                <a:lnTo>
                  <a:pt x="54177" y="13534"/>
                </a:lnTo>
                <a:lnTo>
                  <a:pt x="54177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09" name="Google Shape;309;p13"/>
          <p:cNvSpPr/>
          <p:nvPr/>
        </p:nvSpPr>
        <p:spPr>
          <a:xfrm>
            <a:off x="9593200" y="464671"/>
            <a:ext cx="4222667" cy="664800"/>
          </a:xfrm>
          <a:custGeom>
            <a:avLst/>
            <a:gdLst/>
            <a:ahLst/>
            <a:cxnLst/>
            <a:rect l="l" t="t" r="r" b="b"/>
            <a:pathLst>
              <a:path w="20313" h="3198" extrusionOk="0">
                <a:moveTo>
                  <a:pt x="14325" y="0"/>
                </a:moveTo>
                <a:cubicBezTo>
                  <a:pt x="13054" y="0"/>
                  <a:pt x="11959" y="656"/>
                  <a:pt x="11552" y="1580"/>
                </a:cubicBezTo>
                <a:cubicBezTo>
                  <a:pt x="11363" y="1539"/>
                  <a:pt x="11150" y="1502"/>
                  <a:pt x="10956" y="1502"/>
                </a:cubicBezTo>
                <a:cubicBezTo>
                  <a:pt x="10725" y="1502"/>
                  <a:pt x="10513" y="1539"/>
                  <a:pt x="10323" y="1599"/>
                </a:cubicBezTo>
                <a:cubicBezTo>
                  <a:pt x="9843" y="906"/>
                  <a:pt x="8955" y="425"/>
                  <a:pt x="7953" y="425"/>
                </a:cubicBezTo>
                <a:cubicBezTo>
                  <a:pt x="6858" y="425"/>
                  <a:pt x="5915" y="980"/>
                  <a:pt x="5453" y="1770"/>
                </a:cubicBezTo>
                <a:cubicBezTo>
                  <a:pt x="4931" y="1964"/>
                  <a:pt x="4529" y="2366"/>
                  <a:pt x="4372" y="2906"/>
                </a:cubicBezTo>
                <a:cubicBezTo>
                  <a:pt x="3739" y="2620"/>
                  <a:pt x="2870" y="2426"/>
                  <a:pt x="1891" y="2426"/>
                </a:cubicBezTo>
                <a:cubicBezTo>
                  <a:pt x="791" y="2426"/>
                  <a:pt x="1" y="2638"/>
                  <a:pt x="426" y="3198"/>
                </a:cubicBezTo>
                <a:lnTo>
                  <a:pt x="20313" y="3198"/>
                </a:lnTo>
                <a:cubicBezTo>
                  <a:pt x="20257" y="2481"/>
                  <a:pt x="19814" y="1927"/>
                  <a:pt x="18525" y="1927"/>
                </a:cubicBezTo>
                <a:cubicBezTo>
                  <a:pt x="18118" y="1927"/>
                  <a:pt x="17674" y="1982"/>
                  <a:pt x="17254" y="2079"/>
                </a:cubicBezTo>
                <a:cubicBezTo>
                  <a:pt x="17041" y="906"/>
                  <a:pt x="15808" y="0"/>
                  <a:pt x="14325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10" name="Google Shape;310;p13"/>
          <p:cNvSpPr txBox="1">
            <a:spLocks noGrp="1"/>
          </p:cNvSpPr>
          <p:nvPr>
            <p:ph type="title"/>
          </p:nvPr>
        </p:nvSpPr>
        <p:spPr>
          <a:xfrm>
            <a:off x="2598800" y="720000"/>
            <a:ext cx="6994400" cy="63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311" name="Google Shape;311;p13"/>
          <p:cNvSpPr txBox="1">
            <a:spLocks noGrp="1"/>
          </p:cNvSpPr>
          <p:nvPr>
            <p:ph type="subTitle" idx="1"/>
          </p:nvPr>
        </p:nvSpPr>
        <p:spPr>
          <a:xfrm>
            <a:off x="2758600" y="3127867"/>
            <a:ext cx="3088000" cy="75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312" name="Google Shape;312;p13"/>
          <p:cNvSpPr txBox="1">
            <a:spLocks noGrp="1"/>
          </p:cNvSpPr>
          <p:nvPr>
            <p:ph type="title" idx="2"/>
          </p:nvPr>
        </p:nvSpPr>
        <p:spPr>
          <a:xfrm>
            <a:off x="2758733" y="2626933"/>
            <a:ext cx="3088000" cy="58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Patrick Hand"/>
              <a:buNone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Patrick Hand"/>
              <a:buNone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Patrick Hand"/>
              <a:buNone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Patrick Hand"/>
              <a:buNone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Patrick Hand"/>
              <a:buNone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Patrick Hand"/>
              <a:buNone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Patrick Hand"/>
              <a:buNone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Patrick Hand"/>
              <a:buNone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9pPr>
          </a:lstStyle>
          <a:p>
            <a:endParaRPr/>
          </a:p>
        </p:txBody>
      </p:sp>
      <p:sp>
        <p:nvSpPr>
          <p:cNvPr id="313" name="Google Shape;313;p13"/>
          <p:cNvSpPr txBox="1">
            <a:spLocks noGrp="1"/>
          </p:cNvSpPr>
          <p:nvPr>
            <p:ph type="title" idx="3" hasCustomPrompt="1"/>
          </p:nvPr>
        </p:nvSpPr>
        <p:spPr>
          <a:xfrm>
            <a:off x="3660631" y="1960900"/>
            <a:ext cx="1284000" cy="58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000">
                <a:solidFill>
                  <a:schemeClr val="l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6000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6000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6000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6000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6000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6000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6000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6000">
                <a:solidFill>
                  <a:schemeClr val="dk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314" name="Google Shape;314;p13"/>
          <p:cNvSpPr txBox="1">
            <a:spLocks noGrp="1"/>
          </p:cNvSpPr>
          <p:nvPr>
            <p:ph type="subTitle" idx="4"/>
          </p:nvPr>
        </p:nvSpPr>
        <p:spPr>
          <a:xfrm>
            <a:off x="6345105" y="3127867"/>
            <a:ext cx="3088000" cy="75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315" name="Google Shape;315;p13"/>
          <p:cNvSpPr txBox="1">
            <a:spLocks noGrp="1"/>
          </p:cNvSpPr>
          <p:nvPr>
            <p:ph type="title" idx="5"/>
          </p:nvPr>
        </p:nvSpPr>
        <p:spPr>
          <a:xfrm>
            <a:off x="6345287" y="2626933"/>
            <a:ext cx="3088000" cy="58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Patrick Hand"/>
              <a:buNone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Patrick Hand"/>
              <a:buNone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Patrick Hand"/>
              <a:buNone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Patrick Hand"/>
              <a:buNone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Patrick Hand"/>
              <a:buNone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Patrick Hand"/>
              <a:buNone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Patrick Hand"/>
              <a:buNone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Patrick Hand"/>
              <a:buNone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9pPr>
          </a:lstStyle>
          <a:p>
            <a:endParaRPr/>
          </a:p>
        </p:txBody>
      </p:sp>
      <p:sp>
        <p:nvSpPr>
          <p:cNvPr id="316" name="Google Shape;316;p13"/>
          <p:cNvSpPr txBox="1">
            <a:spLocks noGrp="1"/>
          </p:cNvSpPr>
          <p:nvPr>
            <p:ph type="title" idx="6" hasCustomPrompt="1"/>
          </p:nvPr>
        </p:nvSpPr>
        <p:spPr>
          <a:xfrm>
            <a:off x="7247133" y="1960833"/>
            <a:ext cx="1284000" cy="58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000">
                <a:solidFill>
                  <a:schemeClr val="l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6000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6000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6000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6000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6000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6000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6000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6000">
                <a:solidFill>
                  <a:schemeClr val="dk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317" name="Google Shape;317;p13"/>
          <p:cNvSpPr txBox="1">
            <a:spLocks noGrp="1"/>
          </p:cNvSpPr>
          <p:nvPr>
            <p:ph type="subTitle" idx="7"/>
          </p:nvPr>
        </p:nvSpPr>
        <p:spPr>
          <a:xfrm>
            <a:off x="2758600" y="5409469"/>
            <a:ext cx="3088000" cy="75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318" name="Google Shape;318;p13"/>
          <p:cNvSpPr txBox="1">
            <a:spLocks noGrp="1"/>
          </p:cNvSpPr>
          <p:nvPr>
            <p:ph type="title" idx="8"/>
          </p:nvPr>
        </p:nvSpPr>
        <p:spPr>
          <a:xfrm>
            <a:off x="2758733" y="4911900"/>
            <a:ext cx="3088000" cy="58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Patrick Hand"/>
              <a:buNone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Patrick Hand"/>
              <a:buNone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Patrick Hand"/>
              <a:buNone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Patrick Hand"/>
              <a:buNone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Patrick Hand"/>
              <a:buNone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Patrick Hand"/>
              <a:buNone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Patrick Hand"/>
              <a:buNone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Patrick Hand"/>
              <a:buNone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9pPr>
          </a:lstStyle>
          <a:p>
            <a:endParaRPr/>
          </a:p>
        </p:txBody>
      </p:sp>
      <p:sp>
        <p:nvSpPr>
          <p:cNvPr id="319" name="Google Shape;319;p13"/>
          <p:cNvSpPr txBox="1">
            <a:spLocks noGrp="1"/>
          </p:cNvSpPr>
          <p:nvPr>
            <p:ph type="title" idx="9" hasCustomPrompt="1"/>
          </p:nvPr>
        </p:nvSpPr>
        <p:spPr>
          <a:xfrm>
            <a:off x="3660616" y="4245828"/>
            <a:ext cx="1284000" cy="58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000">
                <a:solidFill>
                  <a:schemeClr val="l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6000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6000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6000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6000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6000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6000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6000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6000">
                <a:solidFill>
                  <a:schemeClr val="dk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320" name="Google Shape;320;p13"/>
          <p:cNvSpPr txBox="1">
            <a:spLocks noGrp="1"/>
          </p:cNvSpPr>
          <p:nvPr>
            <p:ph type="subTitle" idx="13"/>
          </p:nvPr>
        </p:nvSpPr>
        <p:spPr>
          <a:xfrm>
            <a:off x="6345080" y="5409469"/>
            <a:ext cx="3088000" cy="75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321" name="Google Shape;321;p13"/>
          <p:cNvSpPr txBox="1">
            <a:spLocks noGrp="1"/>
          </p:cNvSpPr>
          <p:nvPr>
            <p:ph type="title" idx="14"/>
          </p:nvPr>
        </p:nvSpPr>
        <p:spPr>
          <a:xfrm>
            <a:off x="6345249" y="4911900"/>
            <a:ext cx="3088000" cy="58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Patrick Hand"/>
              <a:buNone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Patrick Hand"/>
              <a:buNone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Patrick Hand"/>
              <a:buNone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Patrick Hand"/>
              <a:buNone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Patrick Hand"/>
              <a:buNone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Patrick Hand"/>
              <a:buNone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Patrick Hand"/>
              <a:buNone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Patrick Hand"/>
              <a:buNone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9pPr>
          </a:lstStyle>
          <a:p>
            <a:endParaRPr/>
          </a:p>
        </p:txBody>
      </p:sp>
      <p:sp>
        <p:nvSpPr>
          <p:cNvPr id="322" name="Google Shape;322;p13"/>
          <p:cNvSpPr txBox="1">
            <a:spLocks noGrp="1"/>
          </p:cNvSpPr>
          <p:nvPr>
            <p:ph type="title" idx="15" hasCustomPrompt="1"/>
          </p:nvPr>
        </p:nvSpPr>
        <p:spPr>
          <a:xfrm>
            <a:off x="7247133" y="4245833"/>
            <a:ext cx="1284000" cy="58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000">
                <a:solidFill>
                  <a:schemeClr val="l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6000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6000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6000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6000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6000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6000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6000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6000">
                <a:solidFill>
                  <a:schemeClr val="dk2"/>
                </a:solidFill>
              </a:defRPr>
            </a:lvl9pPr>
          </a:lstStyle>
          <a:p>
            <a:r>
              <a:t>xx%</a:t>
            </a:r>
          </a:p>
        </p:txBody>
      </p:sp>
    </p:spTree>
    <p:extLst>
      <p:ext uri="{BB962C8B-B14F-4D97-AF65-F5344CB8AC3E}">
        <p14:creationId xmlns:p14="http://schemas.microsoft.com/office/powerpoint/2010/main" val="6454559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E0F8D0-63FD-47D4-B96D-FA7183E932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0F7F2B-828A-4E80-AAE9-FFA24564D9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C51081-FE0D-419B-B740-1680470A6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BBC50-44FF-4C4C-83BB-73178D04F2B3}" type="datetimeFigureOut">
              <a:rPr lang="en-US" smtClean="0"/>
              <a:t>1/13/2025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9841DD-1865-44DD-8A1E-4642C10658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1323DF-B635-4CAB-9387-42B29C6024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2A494-7EDA-4323-8CF0-B67771D4ED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44701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05ABD8-FE81-4919-B5FA-056158CC0C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6A28C5-F102-47DC-9842-3FDD40E019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2CDC97-F969-4E95-9767-13F96A391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BBC50-44FF-4C4C-83BB-73178D04F2B3}" type="datetimeFigureOut">
              <a:rPr lang="en-US" smtClean="0"/>
              <a:t>1/13/2025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0FCF26-218F-474B-9454-1C40E71DE2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AA7718-1B0F-4D80-887D-5B58CFBD21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2A494-7EDA-4323-8CF0-B67771D4ED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49905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1322FB-6B93-4BF6-A461-91190B0240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61082E-CD6C-4385-AD4B-B520732A904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C34A520-2A04-4C6A-93AB-1715754022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7AD38A3-CA9A-4982-969C-C53586A23B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BBC50-44FF-4C4C-83BB-73178D04F2B3}" type="datetimeFigureOut">
              <a:rPr lang="en-US" smtClean="0"/>
              <a:t>1/13/2025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6BC20F-EF49-4532-8EE7-47310FBB65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294F5C6-5DE5-4795-A0A5-C02B35BCDA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2A494-7EDA-4323-8CF0-B67771D4ED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59397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D54CE3-CFA7-4C65-B32A-2DD6836AB3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8DE8F8-B009-4B50-942A-72C01D8714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CBA8A05-925A-4BFD-992D-D5043E4DB6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B1B0856-2859-441A-AC4A-A909014C506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97EBE06-18ED-48CF-B3CE-9FE025ADE9C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65B466F-3068-4AA1-BDF0-C4C96A8D54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BBC50-44FF-4C4C-83BB-73178D04F2B3}" type="datetimeFigureOut">
              <a:rPr lang="en-US" smtClean="0"/>
              <a:t>1/13/2025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E7DA9DD-3309-4C45-B1F6-BA3D276710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EC65608-13A6-47A2-8A2E-A435E45CFC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2A494-7EDA-4323-8CF0-B67771D4ED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15112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FDA1D4-4E45-4952-8DC0-E7BF95D810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7E04FAF-1EF6-4147-B6EC-2954F9B410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BBC50-44FF-4C4C-83BB-73178D04F2B3}" type="datetimeFigureOut">
              <a:rPr lang="en-US" smtClean="0"/>
              <a:t>1/13/2025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3A3BB8C-CE5C-4E45-833E-3DE924018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7E7F676-A583-4FB0-B710-4BC950C08B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2A494-7EDA-4323-8CF0-B67771D4ED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67951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2388097-1741-4C49-8BD4-07809EB9CA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BBC50-44FF-4C4C-83BB-73178D04F2B3}" type="datetimeFigureOut">
              <a:rPr lang="en-US" smtClean="0"/>
              <a:t>1/13/2025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C3BBF7F-E5F5-4CC1-BF6E-5E824DC91A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9B4387-C53A-4B26-A2F2-861F169E18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2A494-7EDA-4323-8CF0-B67771D4ED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38337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9615E9-D0AB-4EC1-AABF-DB5B35E0A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B2BB97-6DC5-4EA6-8983-1D2E503B31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084049-C120-444D-96B6-C5F8919044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F750BC7-D326-4936-ABB0-6D2322337E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BBC50-44FF-4C4C-83BB-73178D04F2B3}" type="datetimeFigureOut">
              <a:rPr lang="en-US" smtClean="0"/>
              <a:t>1/13/2025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769A418-638E-4EC2-96AE-5A65B4D6E0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E5DAB1D-CAE5-42E1-965E-804F36D014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2A494-7EDA-4323-8CF0-B67771D4ED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1017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526963-0C2A-477F-9BA8-63FB18142B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23F7CFD-6A97-4660-B4DB-B96FF86408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AFE7A7A-AD15-403B-A950-A8E4C8678E1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49EA38-00E5-4D68-8381-445942781F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BBC50-44FF-4C4C-83BB-73178D04F2B3}" type="datetimeFigureOut">
              <a:rPr lang="en-US" smtClean="0"/>
              <a:t>1/13/2025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D2D9C3-8195-4557-B7AA-9376838FFE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389C9FD-3004-41AC-804F-BB4A594925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2A494-7EDA-4323-8CF0-B67771D4ED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15434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B1AF473-1E4E-45EC-923B-F9C2AA70A6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BA5689-FB4F-471B-B788-7BAD3ACD93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9FF050-C18B-4C49-8950-413E1404DBD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DBBC50-44FF-4C4C-83BB-73178D04F2B3}" type="datetimeFigureOut">
              <a:rPr lang="en-US" smtClean="0"/>
              <a:t>1/13/2025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1381BE-CEC5-4BFC-BACB-6453CC98FBD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1FB61B-C189-4FAA-B331-9AFDD831A48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E2A494-7EDA-4323-8CF0-B67771D4ED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6534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2.png"/><Relationship Id="rId7" Type="http://schemas.openxmlformats.org/officeDocument/2006/relationships/image" Target="../media/image2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png"/><Relationship Id="rId11" Type="http://schemas.openxmlformats.org/officeDocument/2006/relationships/image" Target="../media/image22.png"/><Relationship Id="rId5" Type="http://schemas.openxmlformats.org/officeDocument/2006/relationships/image" Target="../media/image15.png"/><Relationship Id="rId10" Type="http://schemas.openxmlformats.org/officeDocument/2006/relationships/image" Target="../media/image14.png"/><Relationship Id="rId4" Type="http://schemas.openxmlformats.org/officeDocument/2006/relationships/image" Target="../media/image23.png"/><Relationship Id="rId9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.png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png"/><Relationship Id="rId5" Type="http://schemas.microsoft.com/office/2007/relationships/hdphoto" Target="../media/hdphoto6.wdp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microsoft.com/office/2007/relationships/hdphoto" Target="../media/hdphoto7.wdp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3" Type="http://schemas.openxmlformats.org/officeDocument/2006/relationships/image" Target="../media/image37.jpeg"/><Relationship Id="rId7" Type="http://schemas.openxmlformats.org/officeDocument/2006/relationships/image" Target="../media/image40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Relationship Id="rId6" Type="http://schemas.microsoft.com/office/2007/relationships/hdphoto" Target="../media/hdphoto8.wdp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9" Type="http://schemas.openxmlformats.org/officeDocument/2006/relationships/image" Target="../media/image4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comments" Target="../comments/comment1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5" Type="http://schemas.openxmlformats.org/officeDocument/2006/relationships/slide" Target="slide6.xml"/><Relationship Id="rId4" Type="http://schemas.openxmlformats.org/officeDocument/2006/relationships/slide" Target="slide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slide" Target="slide9.xml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slide" Target="slide9.xml"/><Relationship Id="rId4" Type="http://schemas.microsoft.com/office/2007/relationships/hdphoto" Target="../media/hdphoto3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slide" Target="slide9.xml"/><Relationship Id="rId4" Type="http://schemas.microsoft.com/office/2007/relationships/hdphoto" Target="../media/hdphoto4.wd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CFBF228-4A82-CBEE-9AC1-B2FAD9A50543}"/>
              </a:ext>
            </a:extLst>
          </p:cNvPr>
          <p:cNvSpPr/>
          <p:nvPr/>
        </p:nvSpPr>
        <p:spPr>
          <a:xfrm>
            <a:off x="3667874" y="386710"/>
            <a:ext cx="5137079" cy="1107996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en-US" sz="6600" dirty="0" smtClean="0">
                <a:solidFill>
                  <a:srgbClr val="FFFF00"/>
                </a:solidFill>
                <a:latin typeface="#9Slide07 SVNAdam Gorry" panose="02040603050506020204" pitchFamily="18" charset="0"/>
              </a:rPr>
              <a:t>KHỞI ĐỘNG </a:t>
            </a:r>
            <a:endParaRPr lang="en-US" sz="6600" dirty="0">
              <a:solidFill>
                <a:srgbClr val="FFFF00"/>
              </a:solidFill>
              <a:latin typeface="#9Slide07 SVNAdam Gorry" panose="02040603050506020204" pitchFamily="18" charset="0"/>
            </a:endParaRPr>
          </a:p>
        </p:txBody>
      </p:sp>
      <p:pic>
        <p:nvPicPr>
          <p:cNvPr id="4" name="ĐỒ DÙNG BÉ YÊU - Bài hát thiếu nhi Đồ dùng bé yêu (Hình minh họa theo lời bài hát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1643864"/>
            <a:ext cx="12192000" cy="5214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610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2025853-4CD7-42B5-AEEE-8F49C4BCF1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2015" y="999804"/>
            <a:ext cx="8185244" cy="535366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649FB3AB-3E97-41D0-A282-E82B5F67033D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9335" y="1140597"/>
            <a:ext cx="2302547" cy="2126226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73EC5D4C-456A-44F8-BFF8-7E01A06A7BB2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3056" y="3435808"/>
            <a:ext cx="1466958" cy="130412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95E3763-AF04-4D42-9394-7E2FCD5874C3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366125" y="3875767"/>
            <a:ext cx="299231" cy="64076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890A5AC-452C-4869-99CC-81D2D24C51B0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2706" y="4128136"/>
            <a:ext cx="824503" cy="50759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344C46C-0C32-44A2-A690-BFB2862FFBA2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6350" y="3934968"/>
            <a:ext cx="1170909" cy="75708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4B365F8-EB33-4CBC-8CD5-2079840C7192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0143" y="4364006"/>
            <a:ext cx="1086950" cy="75708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C8A0174-53D2-4974-8917-F25FB4F1FA57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7785" y="5214316"/>
            <a:ext cx="1801798" cy="1071494"/>
          </a:xfrm>
          <a:prstGeom prst="rect">
            <a:avLst/>
          </a:prstGeom>
        </p:spPr>
      </p:pic>
      <p:sp>
        <p:nvSpPr>
          <p:cNvPr id="27" name="Title 26">
            <a:extLst>
              <a:ext uri="{FF2B5EF4-FFF2-40B4-BE49-F238E27FC236}">
                <a16:creationId xmlns:a16="http://schemas.microsoft.com/office/drawing/2014/main" id="{40CF6B25-C178-4BC5-A43E-F9270589A8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5476" y="3741379"/>
            <a:ext cx="2750587" cy="1176207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Lato bold" panose="020F0802020204030203" pitchFamily="34" charset="0"/>
                <a:cs typeface="Lato bold" panose="020F0802020204030203" pitchFamily="34" charset="0"/>
              </a:rPr>
              <a:t> </a:t>
            </a:r>
            <a:r>
              <a:rPr lang="en-US" dirty="0" err="1">
                <a:solidFill>
                  <a:schemeClr val="accent6">
                    <a:lumMod val="75000"/>
                  </a:schemeClr>
                </a:solidFill>
                <a:latin typeface="Lato bold" panose="020F0802020204030203" pitchFamily="34" charset="0"/>
                <a:cs typeface="Lato bold" panose="020F0802020204030203" pitchFamily="34" charset="0"/>
              </a:rPr>
              <a:t>Tủ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Lato bold" panose="020F0802020204030203" pitchFamily="34" charset="0"/>
                <a:cs typeface="Lato bold" panose="020F0802020204030203" pitchFamily="34" charset="0"/>
              </a:rPr>
              <a:t> </a:t>
            </a:r>
            <a:r>
              <a:rPr lang="en-US" dirty="0" err="1">
                <a:solidFill>
                  <a:schemeClr val="accent6">
                    <a:lumMod val="75000"/>
                  </a:schemeClr>
                </a:solidFill>
                <a:latin typeface="Lato bold" panose="020F0802020204030203" pitchFamily="34" charset="0"/>
                <a:cs typeface="Lato bold" panose="020F0802020204030203" pitchFamily="34" charset="0"/>
              </a:rPr>
              <a:t>lạnh</a:t>
            </a:r>
            <a:endParaRPr lang="en-US" dirty="0">
              <a:solidFill>
                <a:schemeClr val="accent6">
                  <a:lumMod val="75000"/>
                </a:schemeClr>
              </a:solidFill>
              <a:latin typeface="Lato bold" panose="020F0802020204030203" pitchFamily="34" charset="0"/>
              <a:cs typeface="Lato bold" panose="020F0802020204030203" pitchFamily="34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4AE04378-004C-4DB8-BFD7-C49CC1EA33AC}"/>
              </a:ext>
            </a:extLst>
          </p:cNvPr>
          <p:cNvSpPr/>
          <p:nvPr/>
        </p:nvSpPr>
        <p:spPr>
          <a:xfrm>
            <a:off x="1003853" y="4097867"/>
            <a:ext cx="268008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dirty="0">
                <a:solidFill>
                  <a:schemeClr val="accent6">
                    <a:lumMod val="75000"/>
                  </a:schemeClr>
                </a:solidFill>
                <a:latin typeface="Lato bold" panose="020F0802020204030203" pitchFamily="34" charset="0"/>
                <a:cs typeface="Lato bold" panose="020F0802020204030203" pitchFamily="34" charset="0"/>
              </a:rPr>
              <a:t>Chai </a:t>
            </a:r>
            <a:r>
              <a:rPr lang="en-US" sz="4400" dirty="0" err="1">
                <a:solidFill>
                  <a:schemeClr val="accent6">
                    <a:lumMod val="75000"/>
                  </a:schemeClr>
                </a:solidFill>
                <a:latin typeface="Lato bold" panose="020F0802020204030203" pitchFamily="34" charset="0"/>
                <a:cs typeface="Lato bold" panose="020F0802020204030203" pitchFamily="34" charset="0"/>
              </a:rPr>
              <a:t>nước</a:t>
            </a:r>
            <a:r>
              <a:rPr lang="en-US" sz="4400" dirty="0">
                <a:solidFill>
                  <a:schemeClr val="accent6">
                    <a:lumMod val="75000"/>
                  </a:schemeClr>
                </a:solidFill>
                <a:latin typeface="Lato bold" panose="020F0802020204030203" pitchFamily="34" charset="0"/>
                <a:cs typeface="Lato bold" panose="020F0802020204030203" pitchFamily="34" charset="0"/>
              </a:rPr>
              <a:t> </a:t>
            </a:r>
            <a:r>
              <a:rPr lang="en-US" sz="4400" dirty="0" err="1">
                <a:solidFill>
                  <a:schemeClr val="accent6">
                    <a:lumMod val="75000"/>
                  </a:schemeClr>
                </a:solidFill>
                <a:latin typeface="Lato bold" panose="020F0802020204030203" pitchFamily="34" charset="0"/>
                <a:cs typeface="Lato bold" panose="020F0802020204030203" pitchFamily="34" charset="0"/>
              </a:rPr>
              <a:t>rửa</a:t>
            </a:r>
            <a:r>
              <a:rPr lang="en-US" sz="4400" dirty="0">
                <a:solidFill>
                  <a:schemeClr val="accent6">
                    <a:lumMod val="75000"/>
                  </a:schemeClr>
                </a:solidFill>
                <a:latin typeface="Lato bold" panose="020F0802020204030203" pitchFamily="34" charset="0"/>
                <a:cs typeface="Lato bold" panose="020F0802020204030203" pitchFamily="34" charset="0"/>
              </a:rPr>
              <a:t> </a:t>
            </a:r>
            <a:r>
              <a:rPr lang="en-US" sz="4400" dirty="0" err="1">
                <a:solidFill>
                  <a:schemeClr val="accent6">
                    <a:lumMod val="75000"/>
                  </a:schemeClr>
                </a:solidFill>
                <a:latin typeface="Lato bold" panose="020F0802020204030203" pitchFamily="34" charset="0"/>
                <a:cs typeface="Lato bold" panose="020F0802020204030203" pitchFamily="34" charset="0"/>
              </a:rPr>
              <a:t>bát</a:t>
            </a:r>
            <a:endParaRPr lang="en-US" sz="4400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25CB0F0E-8F35-486E-96B5-CDCBED987D93}"/>
              </a:ext>
            </a:extLst>
          </p:cNvPr>
          <p:cNvSpPr/>
          <p:nvPr/>
        </p:nvSpPr>
        <p:spPr>
          <a:xfrm>
            <a:off x="1301117" y="3875767"/>
            <a:ext cx="216955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dirty="0" err="1">
                <a:solidFill>
                  <a:schemeClr val="accent6">
                    <a:lumMod val="75000"/>
                  </a:schemeClr>
                </a:solidFill>
                <a:latin typeface="Lato bold" panose="020F0802020204030203" pitchFamily="34" charset="0"/>
                <a:cs typeface="Lato bold" panose="020F0802020204030203" pitchFamily="34" charset="0"/>
              </a:rPr>
              <a:t>Giá</a:t>
            </a:r>
            <a:r>
              <a:rPr lang="en-US" sz="4400" dirty="0">
                <a:solidFill>
                  <a:schemeClr val="accent6">
                    <a:lumMod val="75000"/>
                  </a:schemeClr>
                </a:solidFill>
                <a:latin typeface="Lato bold" panose="020F0802020204030203" pitchFamily="34" charset="0"/>
                <a:cs typeface="Lato bold" panose="020F0802020204030203" pitchFamily="34" charset="0"/>
              </a:rPr>
              <a:t> </a:t>
            </a:r>
            <a:r>
              <a:rPr lang="en-US" sz="4400" dirty="0" err="1">
                <a:solidFill>
                  <a:schemeClr val="accent6">
                    <a:lumMod val="75000"/>
                  </a:schemeClr>
                </a:solidFill>
                <a:latin typeface="Lato bold" panose="020F0802020204030203" pitchFamily="34" charset="0"/>
                <a:cs typeface="Lato bold" panose="020F0802020204030203" pitchFamily="34" charset="0"/>
              </a:rPr>
              <a:t>để</a:t>
            </a:r>
            <a:r>
              <a:rPr lang="en-US" sz="4400" dirty="0">
                <a:solidFill>
                  <a:schemeClr val="accent6">
                    <a:lumMod val="75000"/>
                  </a:schemeClr>
                </a:solidFill>
                <a:latin typeface="Lato bold" panose="020F0802020204030203" pitchFamily="34" charset="0"/>
                <a:cs typeface="Lato bold" panose="020F0802020204030203" pitchFamily="34" charset="0"/>
              </a:rPr>
              <a:t> </a:t>
            </a:r>
            <a:r>
              <a:rPr lang="en-US" sz="4400" dirty="0" err="1">
                <a:solidFill>
                  <a:schemeClr val="accent6">
                    <a:lumMod val="75000"/>
                  </a:schemeClr>
                </a:solidFill>
                <a:latin typeface="Lato bold" panose="020F0802020204030203" pitchFamily="34" charset="0"/>
                <a:cs typeface="Lato bold" panose="020F0802020204030203" pitchFamily="34" charset="0"/>
              </a:rPr>
              <a:t>bát</a:t>
            </a:r>
            <a:endParaRPr lang="en-US" sz="4400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B5165583-EBFC-42F6-B565-302FBD7BD8B9}"/>
              </a:ext>
            </a:extLst>
          </p:cNvPr>
          <p:cNvSpPr/>
          <p:nvPr/>
        </p:nvSpPr>
        <p:spPr>
          <a:xfrm>
            <a:off x="1457469" y="4074746"/>
            <a:ext cx="205389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dirty="0" err="1">
                <a:solidFill>
                  <a:schemeClr val="accent6">
                    <a:lumMod val="75000"/>
                  </a:schemeClr>
                </a:solidFill>
                <a:latin typeface="Lato bold" panose="020F0802020204030203" pitchFamily="34" charset="0"/>
                <a:cs typeface="Lato bold" panose="020F0802020204030203" pitchFamily="34" charset="0"/>
              </a:rPr>
              <a:t>Rổ</a:t>
            </a:r>
            <a:r>
              <a:rPr lang="en-US" sz="4400" dirty="0">
                <a:solidFill>
                  <a:schemeClr val="accent6">
                    <a:lumMod val="75000"/>
                  </a:schemeClr>
                </a:solidFill>
                <a:latin typeface="Lato bold" panose="020F0802020204030203" pitchFamily="34" charset="0"/>
                <a:cs typeface="Lato bold" panose="020F0802020204030203" pitchFamily="34" charset="0"/>
              </a:rPr>
              <a:t> </a:t>
            </a:r>
            <a:r>
              <a:rPr lang="en-US" sz="4400" dirty="0" err="1">
                <a:solidFill>
                  <a:schemeClr val="accent6">
                    <a:lumMod val="75000"/>
                  </a:schemeClr>
                </a:solidFill>
                <a:latin typeface="Lato bold" panose="020F0802020204030203" pitchFamily="34" charset="0"/>
                <a:cs typeface="Lato bold" panose="020F0802020204030203" pitchFamily="34" charset="0"/>
              </a:rPr>
              <a:t>rau</a:t>
            </a:r>
            <a:endParaRPr lang="en-US" sz="4400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5EE7C18B-4D66-4086-8E4A-2B954638C0BA}"/>
              </a:ext>
            </a:extLst>
          </p:cNvPr>
          <p:cNvSpPr/>
          <p:nvPr/>
        </p:nvSpPr>
        <p:spPr>
          <a:xfrm>
            <a:off x="1452115" y="3799549"/>
            <a:ext cx="189832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dirty="0" err="1">
                <a:solidFill>
                  <a:schemeClr val="accent6">
                    <a:lumMod val="75000"/>
                  </a:schemeClr>
                </a:solidFill>
                <a:latin typeface="Lato bold" panose="020F0802020204030203" pitchFamily="34" charset="0"/>
                <a:cs typeface="Lato bold" panose="020F0802020204030203" pitchFamily="34" charset="0"/>
              </a:rPr>
              <a:t>Lò</a:t>
            </a:r>
            <a:r>
              <a:rPr lang="en-US" sz="4400" dirty="0">
                <a:solidFill>
                  <a:schemeClr val="accent6">
                    <a:lumMod val="75000"/>
                  </a:schemeClr>
                </a:solidFill>
                <a:latin typeface="Lato bold" panose="020F0802020204030203" pitchFamily="34" charset="0"/>
                <a:cs typeface="Lato bold" panose="020F0802020204030203" pitchFamily="34" charset="0"/>
              </a:rPr>
              <a:t> vi </a:t>
            </a:r>
            <a:r>
              <a:rPr lang="en-US" sz="4400" dirty="0" err="1">
                <a:solidFill>
                  <a:schemeClr val="accent6">
                    <a:lumMod val="75000"/>
                  </a:schemeClr>
                </a:solidFill>
                <a:latin typeface="Lato bold" panose="020F0802020204030203" pitchFamily="34" charset="0"/>
                <a:cs typeface="Lato bold" panose="020F0802020204030203" pitchFamily="34" charset="0"/>
              </a:rPr>
              <a:t>sóng</a:t>
            </a:r>
            <a:endParaRPr lang="en-US" sz="4400" dirty="0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844BD4A4-5B2C-41D3-8A3B-286440C49B92}"/>
              </a:ext>
            </a:extLst>
          </p:cNvPr>
          <p:cNvSpPr/>
          <p:nvPr/>
        </p:nvSpPr>
        <p:spPr>
          <a:xfrm>
            <a:off x="1028496" y="4074745"/>
            <a:ext cx="274604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dirty="0" err="1">
                <a:solidFill>
                  <a:schemeClr val="accent6">
                    <a:lumMod val="75000"/>
                  </a:schemeClr>
                </a:solidFill>
                <a:latin typeface="Lato bold" panose="020F0802020204030203" pitchFamily="34" charset="0"/>
                <a:cs typeface="Lato bold" panose="020F0802020204030203" pitchFamily="34" charset="0"/>
              </a:rPr>
              <a:t>Chạn</a:t>
            </a:r>
            <a:r>
              <a:rPr lang="en-US" sz="4400" dirty="0">
                <a:solidFill>
                  <a:schemeClr val="accent6">
                    <a:lumMod val="75000"/>
                  </a:schemeClr>
                </a:solidFill>
                <a:latin typeface="Lato bold" panose="020F0802020204030203" pitchFamily="34" charset="0"/>
                <a:cs typeface="Lato bold" panose="020F0802020204030203" pitchFamily="34" charset="0"/>
              </a:rPr>
              <a:t> </a:t>
            </a:r>
            <a:r>
              <a:rPr lang="en-US" sz="4400" dirty="0" err="1">
                <a:solidFill>
                  <a:schemeClr val="accent6">
                    <a:lumMod val="75000"/>
                  </a:schemeClr>
                </a:solidFill>
                <a:latin typeface="Lato bold" panose="020F0802020204030203" pitchFamily="34" charset="0"/>
                <a:cs typeface="Lato bold" panose="020F0802020204030203" pitchFamily="34" charset="0"/>
              </a:rPr>
              <a:t>bát</a:t>
            </a:r>
            <a:endParaRPr lang="en-US" sz="4400" dirty="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93B18032-CEB8-49CB-BD79-8C7A2B527DD0}"/>
              </a:ext>
            </a:extLst>
          </p:cNvPr>
          <p:cNvSpPr/>
          <p:nvPr/>
        </p:nvSpPr>
        <p:spPr>
          <a:xfrm>
            <a:off x="1061428" y="3420273"/>
            <a:ext cx="2750587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dirty="0" err="1">
                <a:solidFill>
                  <a:schemeClr val="accent6">
                    <a:lumMod val="75000"/>
                  </a:schemeClr>
                </a:solidFill>
                <a:latin typeface="Lato bold" panose="020F0802020204030203" pitchFamily="34" charset="0"/>
                <a:cs typeface="Lato bold" panose="020F0802020204030203" pitchFamily="34" charset="0"/>
              </a:rPr>
              <a:t>Bình</a:t>
            </a:r>
            <a:r>
              <a:rPr lang="en-US" sz="4400" dirty="0">
                <a:solidFill>
                  <a:schemeClr val="accent6">
                    <a:lumMod val="75000"/>
                  </a:schemeClr>
                </a:solidFill>
                <a:latin typeface="Lato bold" panose="020F0802020204030203" pitchFamily="34" charset="0"/>
                <a:cs typeface="Lato bold" panose="020F0802020204030203" pitchFamily="34" charset="0"/>
              </a:rPr>
              <a:t> n</a:t>
            </a:r>
            <a:r>
              <a:rPr lang="vi-VN" sz="4400" dirty="0">
                <a:solidFill>
                  <a:schemeClr val="accent6">
                    <a:lumMod val="75000"/>
                  </a:schemeClr>
                </a:solidFill>
                <a:latin typeface="Lato bold" panose="020F0802020204030203" pitchFamily="34" charset="0"/>
                <a:cs typeface="Lato bold" panose="020F0802020204030203" pitchFamily="34" charset="0"/>
              </a:rPr>
              <a:t>ư</a:t>
            </a:r>
            <a:r>
              <a:rPr lang="en-US" sz="4400" dirty="0" err="1">
                <a:solidFill>
                  <a:schemeClr val="accent6">
                    <a:lumMod val="75000"/>
                  </a:schemeClr>
                </a:solidFill>
                <a:latin typeface="Lato bold" panose="020F0802020204030203" pitchFamily="34" charset="0"/>
                <a:cs typeface="Lato bold" panose="020F0802020204030203" pitchFamily="34" charset="0"/>
              </a:rPr>
              <a:t>ớc</a:t>
            </a:r>
            <a:r>
              <a:rPr lang="en-US" sz="4400" dirty="0">
                <a:solidFill>
                  <a:schemeClr val="accent6">
                    <a:lumMod val="75000"/>
                  </a:schemeClr>
                </a:solidFill>
                <a:latin typeface="Lato bold" panose="020F0802020204030203" pitchFamily="34" charset="0"/>
                <a:cs typeface="Lato bold" panose="020F0802020204030203" pitchFamily="34" charset="0"/>
              </a:rPr>
              <a:t> </a:t>
            </a:r>
          </a:p>
          <a:p>
            <a:pPr algn="ctr"/>
            <a:r>
              <a:rPr lang="en-US" sz="4400" dirty="0" err="1">
                <a:solidFill>
                  <a:schemeClr val="accent6">
                    <a:lumMod val="75000"/>
                  </a:schemeClr>
                </a:solidFill>
                <a:latin typeface="Lato bold" panose="020F0802020204030203" pitchFamily="34" charset="0"/>
                <a:cs typeface="Lato bold" panose="020F0802020204030203" pitchFamily="34" charset="0"/>
              </a:rPr>
              <a:t>và</a:t>
            </a:r>
            <a:r>
              <a:rPr lang="en-US" sz="4400" dirty="0">
                <a:solidFill>
                  <a:schemeClr val="accent6">
                    <a:lumMod val="75000"/>
                  </a:schemeClr>
                </a:solidFill>
                <a:latin typeface="Lato bold" panose="020F0802020204030203" pitchFamily="34" charset="0"/>
                <a:cs typeface="Lato bold" panose="020F0802020204030203" pitchFamily="34" charset="0"/>
              </a:rPr>
              <a:t> </a:t>
            </a:r>
            <a:r>
              <a:rPr lang="en-US" sz="4400" dirty="0" err="1">
                <a:solidFill>
                  <a:schemeClr val="accent6">
                    <a:lumMod val="75000"/>
                  </a:schemeClr>
                </a:solidFill>
                <a:latin typeface="Lato bold" panose="020F0802020204030203" pitchFamily="34" charset="0"/>
                <a:cs typeface="Lato bold" panose="020F0802020204030203" pitchFamily="34" charset="0"/>
              </a:rPr>
              <a:t>cốc</a:t>
            </a:r>
            <a:r>
              <a:rPr lang="en-US" sz="4400" dirty="0">
                <a:solidFill>
                  <a:schemeClr val="accent6">
                    <a:lumMod val="75000"/>
                  </a:schemeClr>
                </a:solidFill>
                <a:latin typeface="Lato bold" panose="020F0802020204030203" pitchFamily="34" charset="0"/>
                <a:cs typeface="Lato bold" panose="020F0802020204030203" pitchFamily="34" charset="0"/>
              </a:rPr>
              <a:t> n</a:t>
            </a:r>
            <a:r>
              <a:rPr lang="vi-VN" sz="4400" dirty="0">
                <a:solidFill>
                  <a:schemeClr val="accent6">
                    <a:lumMod val="75000"/>
                  </a:schemeClr>
                </a:solidFill>
                <a:latin typeface="Lato bold" panose="020F0802020204030203" pitchFamily="34" charset="0"/>
                <a:cs typeface="Lato bold" panose="020F0802020204030203" pitchFamily="34" charset="0"/>
              </a:rPr>
              <a:t>ư</a:t>
            </a:r>
            <a:r>
              <a:rPr lang="en-US" sz="4400" dirty="0" err="1">
                <a:solidFill>
                  <a:schemeClr val="accent6">
                    <a:lumMod val="75000"/>
                  </a:schemeClr>
                </a:solidFill>
                <a:latin typeface="Lato bold" panose="020F0802020204030203" pitchFamily="34" charset="0"/>
                <a:cs typeface="Lato bold" panose="020F0802020204030203" pitchFamily="34" charset="0"/>
              </a:rPr>
              <a:t>ớc</a:t>
            </a:r>
            <a:endParaRPr lang="en-US" sz="4400" dirty="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4DC89CD-5C1F-455D-85C6-B153C122EC68}"/>
              </a:ext>
            </a:extLst>
          </p:cNvPr>
          <p:cNvSpPr/>
          <p:nvPr/>
        </p:nvSpPr>
        <p:spPr>
          <a:xfrm>
            <a:off x="1456026" y="4214661"/>
            <a:ext cx="214480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dirty="0" err="1">
                <a:solidFill>
                  <a:schemeClr val="accent6">
                    <a:lumMod val="75000"/>
                  </a:schemeClr>
                </a:solidFill>
                <a:latin typeface="Lato bold" panose="020F0802020204030203" pitchFamily="34" charset="0"/>
                <a:cs typeface="Lato bold" panose="020F0802020204030203" pitchFamily="34" charset="0"/>
              </a:rPr>
              <a:t>Bếp</a:t>
            </a:r>
            <a:r>
              <a:rPr lang="en-US" sz="4400" dirty="0">
                <a:solidFill>
                  <a:schemeClr val="accent6">
                    <a:lumMod val="75000"/>
                  </a:schemeClr>
                </a:solidFill>
                <a:latin typeface="Lato bold" panose="020F0802020204030203" pitchFamily="34" charset="0"/>
                <a:cs typeface="Lato bold" panose="020F0802020204030203" pitchFamily="34" charset="0"/>
              </a:rPr>
              <a:t> </a:t>
            </a:r>
            <a:r>
              <a:rPr lang="en-US" sz="4400" dirty="0" err="1">
                <a:solidFill>
                  <a:schemeClr val="accent6">
                    <a:lumMod val="75000"/>
                  </a:schemeClr>
                </a:solidFill>
                <a:latin typeface="Lato bold" panose="020F0802020204030203" pitchFamily="34" charset="0"/>
                <a:cs typeface="Lato bold" panose="020F0802020204030203" pitchFamily="34" charset="0"/>
              </a:rPr>
              <a:t>ga</a:t>
            </a:r>
            <a:endParaRPr lang="en-US" sz="44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E6C98D9-B70C-465E-8072-A99C1658D58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0860" y="2599010"/>
            <a:ext cx="1801797" cy="3429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FF29196-BD9D-F1E2-904D-C089A20446D2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2780" y="0"/>
            <a:ext cx="2320437" cy="731520"/>
          </a:xfrm>
          <a:prstGeom prst="rect">
            <a:avLst/>
          </a:prstGeom>
          <a:solidFill>
            <a:srgbClr val="FFE285"/>
          </a:solidFill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6073512-E502-1432-51F8-468A079DC802}"/>
              </a:ext>
            </a:extLst>
          </p:cNvPr>
          <p:cNvSpPr txBox="1"/>
          <p:nvPr/>
        </p:nvSpPr>
        <p:spPr>
          <a:xfrm>
            <a:off x="205703" y="273705"/>
            <a:ext cx="3256946" cy="3046988"/>
          </a:xfrm>
          <a:prstGeom prst="rect">
            <a:avLst/>
          </a:prstGeom>
          <a:solidFill>
            <a:srgbClr val="FFE285"/>
          </a:solidFill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Nhìn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Minh.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7944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4.81481E-6 L 0.26289 -0.11343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38" y="-5671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4.44444E-6 L 0.13751 -0.09352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5" y="-4676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30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8" dur="2000" fill="hold"/>
                                        <p:tgtEl>
                                          <p:spTgt spid="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0" dur="2000" fill="hold"/>
                                        <p:tgtEl>
                                          <p:spTgt spid="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4.81481E-6 L -0.03477 -0.07129 " pathEditMode="relative" rAng="0" ptsTypes="AA">
                                      <p:cBhvr>
                                        <p:cTn id="6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5" y="-35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9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1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3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1.11111E-6 L -0.17057 -0.12153 " pathEditMode="relative" rAng="0" ptsTypes="AA">
                                      <p:cBhvr>
                                        <p:cTn id="8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29" y="-6088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2" dur="20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4" dur="20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4.81481E-6 L -0.25417 -0.10533 " pathEditMode="relative" rAng="0" ptsTypes="AA">
                                      <p:cBhvr>
                                        <p:cTn id="10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708" y="-5278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3" dur="2000" fill="hold"/>
                                        <p:tgtEl>
                                          <p:spTgt spid="2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2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3.7037E-6 L -0.19753 0.19629 " pathEditMode="relative" rAng="0" ptsTypes="AA">
                                      <p:cBhvr>
                                        <p:cTn id="12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83" y="9815"/>
                                    </p:animMotion>
                                  </p:childTnLst>
                                </p:cTn>
                              </p:par>
                              <p:par>
                                <p:cTn id="1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2" dur="20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4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4" dur="20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4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91 0.00162 L -0.2332 -0.16991 " pathEditMode="relative" rAng="0" ptsTypes="AA">
                                      <p:cBhvr>
                                        <p:cTn id="14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62" y="-8588"/>
                                    </p:animMotion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1" dur="2000" fill="hold"/>
                                        <p:tgtEl>
                                          <p:spTgt spid="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6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4.07407E-6 L -0.21693 -0.32385 " pathEditMode="relative" rAng="0" ptsTypes="AA">
                                      <p:cBhvr>
                                        <p:cTn id="16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846" y="-16204"/>
                                    </p:animMotion>
                                  </p:childTnLst>
                                </p:cTn>
                              </p:par>
                              <p:par>
                                <p:cTn id="16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0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7" grpId="1"/>
      <p:bldP spid="28" grpId="0"/>
      <p:bldP spid="28" grpId="1"/>
      <p:bldP spid="30" grpId="0"/>
      <p:bldP spid="30" grpId="1"/>
      <p:bldP spid="31" grpId="0"/>
      <p:bldP spid="31" grpId="1"/>
      <p:bldP spid="32" grpId="0" build="allAtOnce"/>
      <p:bldP spid="34" grpId="0"/>
      <p:bldP spid="34" grpId="1"/>
      <p:bldP spid="35" grpId="0"/>
      <p:bldP spid="35" grpId="1"/>
      <p:bldP spid="3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D95C06D-B829-BB48-5053-7B37AD8454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1449" y="1141121"/>
            <a:ext cx="8679097" cy="4881992"/>
          </a:xfrm>
          <a:prstGeom prst="rect">
            <a:avLst/>
          </a:prstGeom>
        </p:spPr>
      </p:pic>
      <p:sp>
        <p:nvSpPr>
          <p:cNvPr id="17" name="Title 14">
            <a:extLst>
              <a:ext uri="{FF2B5EF4-FFF2-40B4-BE49-F238E27FC236}">
                <a16:creationId xmlns:a16="http://schemas.microsoft.com/office/drawing/2014/main" id="{FA6F8908-BA4B-4172-9354-95902B412951}"/>
              </a:ext>
            </a:extLst>
          </p:cNvPr>
          <p:cNvSpPr txBox="1">
            <a:spLocks/>
          </p:cNvSpPr>
          <p:nvPr/>
        </p:nvSpPr>
        <p:spPr>
          <a:xfrm>
            <a:off x="6845398" y="6200354"/>
            <a:ext cx="1427956" cy="6352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1800" dirty="0">
              <a:latin typeface="Lato bold" panose="020F0802020204030203" pitchFamily="34" charset="0"/>
              <a:cs typeface="Lato bold" panose="020F0802020204030203" pitchFamily="34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B0F67F6-975B-4EDD-B6A7-FB56407DEAA6}"/>
              </a:ext>
            </a:extLst>
          </p:cNvPr>
          <p:cNvSpPr/>
          <p:nvPr/>
        </p:nvSpPr>
        <p:spPr>
          <a:xfrm>
            <a:off x="8473037" y="6277542"/>
            <a:ext cx="2407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Lato bold" panose="020F0802020204030203" pitchFamily="34" charset="0"/>
                <a:cs typeface="Lato bold" panose="020F0802020204030203" pitchFamily="34" charset="0"/>
              </a:rPr>
              <a:t> </a:t>
            </a:r>
            <a:endParaRPr lang="en-US" dirty="0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79840C87-2DE6-4635-BC10-B5F8ED8EDB75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5706" y="1900265"/>
            <a:ext cx="2657706" cy="97467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65E83E71-2EC5-4AEE-B01B-2FEEBE655D05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7061" y="1977017"/>
            <a:ext cx="1652583" cy="61206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7E2D5096-D0A1-883E-1C4D-0C28A5A874A3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3133" y="66772"/>
            <a:ext cx="2320437" cy="731520"/>
          </a:xfrm>
          <a:prstGeom prst="rect">
            <a:avLst/>
          </a:prstGeom>
          <a:solidFill>
            <a:srgbClr val="FFE285"/>
          </a:solidFill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F84FA07-52A3-3D96-7CAA-2815604ED587}"/>
              </a:ext>
            </a:extLst>
          </p:cNvPr>
          <p:cNvSpPr txBox="1"/>
          <p:nvPr/>
        </p:nvSpPr>
        <p:spPr>
          <a:xfrm>
            <a:off x="222828" y="798292"/>
            <a:ext cx="3256946" cy="3046988"/>
          </a:xfrm>
          <a:prstGeom prst="rect">
            <a:avLst/>
          </a:prstGeom>
          <a:solidFill>
            <a:srgbClr val="FFE285"/>
          </a:solidFill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Nhìn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Minh.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49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136E3A1-E470-45F0-8A84-00BE7C7054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01388" y="1717548"/>
            <a:ext cx="5752202" cy="473272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5A6A7CC-C0D7-4E50-9552-7567E7880E9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766" y="1687331"/>
            <a:ext cx="5752202" cy="473272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96FADAD-FE8F-431B-AE88-F5735A1928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825748"/>
            <a:ext cx="10727668" cy="861583"/>
          </a:xfrm>
          <a:solidFill>
            <a:srgbClr val="FFE285"/>
          </a:solidFill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Minh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em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gái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đang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làm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gì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?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Nêu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tác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dụng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việc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làm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đó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1591DAD-D6BD-3B4E-8B23-9F906D9CBAEF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5135" y="29197"/>
            <a:ext cx="2320437" cy="731520"/>
          </a:xfrm>
          <a:prstGeom prst="rect">
            <a:avLst/>
          </a:prstGeom>
          <a:solidFill>
            <a:srgbClr val="FFE285"/>
          </a:solidFill>
        </p:spPr>
      </p:pic>
    </p:spTree>
    <p:extLst>
      <p:ext uri="{BB962C8B-B14F-4D97-AF65-F5344CB8AC3E}">
        <p14:creationId xmlns:p14="http://schemas.microsoft.com/office/powerpoint/2010/main" val="3802694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071466AC-87EE-456A-915D-1E5B8F8C64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5860" y="4121225"/>
            <a:ext cx="2020559" cy="210312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7EF70D3-2CE4-420E-AA87-87DF212164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5860" y="1352621"/>
            <a:ext cx="2120126" cy="213809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07D3E6A-6D80-462B-862D-FD0D17E299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0850" y="1310463"/>
            <a:ext cx="2120125" cy="224166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D8C6B6A-C38E-496B-9A39-166C0E2BFF4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8017" y="3959864"/>
            <a:ext cx="2162958" cy="2158606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8768F460-42B2-49DB-BC11-0BC7BE87DE59}"/>
              </a:ext>
            </a:extLst>
          </p:cNvPr>
          <p:cNvSpPr/>
          <p:nvPr/>
        </p:nvSpPr>
        <p:spPr>
          <a:xfrm>
            <a:off x="5880850" y="1144739"/>
            <a:ext cx="2976502" cy="2397760"/>
          </a:xfrm>
          <a:prstGeom prst="roundRect">
            <a:avLst/>
          </a:prstGeom>
          <a:solidFill>
            <a:srgbClr val="FFFF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dirty="0">
                <a:latin typeface="Lato" panose="020F0502020204030203" pitchFamily="34" charset="0"/>
                <a:cs typeface="Lato" panose="020F0502020204030203" pitchFamily="34" charset="0"/>
              </a:rPr>
              <a:t>1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62308333-C894-4450-8135-47630A890030}"/>
              </a:ext>
            </a:extLst>
          </p:cNvPr>
          <p:cNvSpPr/>
          <p:nvPr/>
        </p:nvSpPr>
        <p:spPr>
          <a:xfrm>
            <a:off x="9102903" y="3826585"/>
            <a:ext cx="3008864" cy="2397760"/>
          </a:xfrm>
          <a:prstGeom prst="roundRect">
            <a:avLst/>
          </a:prstGeom>
          <a:solidFill>
            <a:srgbClr val="FFFF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dirty="0">
                <a:latin typeface="Lato" panose="020F0502020204030203" pitchFamily="34" charset="0"/>
                <a:cs typeface="Lato" panose="020F0502020204030203" pitchFamily="34" charset="0"/>
              </a:rPr>
              <a:t>4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9FDDA7E-EA40-462A-9DBE-386498DC5A55}"/>
              </a:ext>
            </a:extLst>
          </p:cNvPr>
          <p:cNvSpPr/>
          <p:nvPr/>
        </p:nvSpPr>
        <p:spPr>
          <a:xfrm>
            <a:off x="5838017" y="3826585"/>
            <a:ext cx="2976503" cy="2397760"/>
          </a:xfrm>
          <a:prstGeom prst="roundRect">
            <a:avLst/>
          </a:prstGeom>
          <a:solidFill>
            <a:srgbClr val="FFFF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dirty="0">
                <a:latin typeface="Lato" panose="020F0502020204030203" pitchFamily="34" charset="0"/>
                <a:cs typeface="Lato" panose="020F0502020204030203" pitchFamily="34" charset="0"/>
              </a:rPr>
              <a:t>3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3A28F35E-A401-41F5-817A-ECB693E2F03E}"/>
              </a:ext>
            </a:extLst>
          </p:cNvPr>
          <p:cNvSpPr/>
          <p:nvPr/>
        </p:nvSpPr>
        <p:spPr>
          <a:xfrm>
            <a:off x="9102903" y="1144739"/>
            <a:ext cx="3008864" cy="2397760"/>
          </a:xfrm>
          <a:prstGeom prst="roundRect">
            <a:avLst/>
          </a:prstGeom>
          <a:solidFill>
            <a:srgbClr val="FFFF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dirty="0">
                <a:latin typeface="Lato" panose="020F0502020204030203" pitchFamily="34" charset="0"/>
                <a:cs typeface="Lato" panose="020F0502020204030203" pitchFamily="34" charset="0"/>
              </a:rPr>
              <a:t>2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38A3639-1506-3708-5592-71D742C252CA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530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3874" y="0"/>
            <a:ext cx="2822608" cy="73152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6EE2B39-4CE1-6A3D-7121-F7CB9138D969}"/>
              </a:ext>
            </a:extLst>
          </p:cNvPr>
          <p:cNvSpPr txBox="1"/>
          <p:nvPr/>
        </p:nvSpPr>
        <p:spPr>
          <a:xfrm>
            <a:off x="193966" y="783584"/>
            <a:ext cx="4555811" cy="1569660"/>
          </a:xfrm>
          <a:prstGeom prst="rect">
            <a:avLst/>
          </a:prstGeom>
          <a:solidFill>
            <a:schemeClr val="accent5"/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normalizeH="0" baseline="0" noProof="0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Chơi</a:t>
            </a:r>
            <a:r>
              <a:rPr kumimoji="0" lang="en-US" sz="3200" b="1" i="0" u="none" strike="noStrike" kern="120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normalizeH="0" baseline="0" noProof="0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trò</a:t>
            </a:r>
            <a:r>
              <a:rPr kumimoji="0" lang="en-US" sz="3200" b="1" i="0" u="none" strike="noStrike" kern="120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normalizeH="0" baseline="0" noProof="0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chơi</a:t>
            </a:r>
            <a:r>
              <a:rPr kumimoji="0" lang="en-US" sz="3200" b="1" i="0" u="none" strike="noStrike" kern="120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normalizeH="0" baseline="0" noProof="0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Hỏi</a:t>
            </a:r>
            <a:r>
              <a:rPr kumimoji="0" lang="en-US" sz="3200" b="1" i="0" u="none" strike="noStrike" kern="120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kumimoji="0" lang="en-US" sz="3200" b="1" i="0" u="none" strike="noStrike" kern="1200" normalizeH="0" baseline="0" noProof="0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đáp</a:t>
            </a:r>
            <a:r>
              <a:rPr kumimoji="0" lang="en-US" sz="3200" b="1" i="0" u="none" strike="noStrike" kern="120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normalizeH="0" baseline="0" noProof="0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về</a:t>
            </a:r>
            <a:r>
              <a:rPr kumimoji="0" lang="en-US" sz="3200" b="1" i="0" u="none" strike="noStrike" kern="120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normalizeH="0" baseline="0" noProof="0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kumimoji="0" lang="en-US" sz="3200" b="1" i="0" u="none" strike="noStrike" kern="120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normalizeH="0" baseline="0" noProof="0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đồ</a:t>
            </a:r>
            <a:r>
              <a:rPr kumimoji="0" lang="en-US" sz="3200" b="1" i="0" u="none" strike="noStrike" kern="120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normalizeH="0" baseline="0" noProof="0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dùng</a:t>
            </a:r>
            <a:r>
              <a:rPr kumimoji="0" lang="en-US" sz="3200" b="1" i="0" u="none" strike="noStrike" kern="120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normalizeH="0" baseline="0" noProof="0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kumimoji="0" lang="en-US" sz="3200" b="1" i="0" u="none" strike="noStrike" kern="120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normalizeH="0" baseline="0" noProof="0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nhà</a:t>
            </a:r>
            <a:r>
              <a:rPr kumimoji="0" lang="en-US" sz="3200" b="1" i="0" u="none" strike="noStrike" kern="120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4ADDD0E-2227-2B63-75D7-5118CD29FE95}"/>
              </a:ext>
            </a:extLst>
          </p:cNvPr>
          <p:cNvSpPr txBox="1"/>
          <p:nvPr/>
        </p:nvSpPr>
        <p:spPr>
          <a:xfrm>
            <a:off x="92467" y="2390204"/>
            <a:ext cx="5476126" cy="1569660"/>
          </a:xfrm>
          <a:prstGeom prst="rect">
            <a:avLst/>
          </a:prstGeom>
          <a:solidFill>
            <a:schemeClr val="accent5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200" b="1" i="0" u="none" strike="noStrike" kern="1200" normalizeH="0" baseline="0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kumimoji="0" lang="en-US" sz="3200" b="1" i="0" u="none" strike="noStrike" kern="1200" normalizeH="0" baseline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normalizeH="0" baseline="0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kumimoji="0" lang="en-US" sz="3200" b="1" i="0" u="none" strike="noStrike" kern="1200" normalizeH="0" baseline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normalizeH="0" baseline="0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kumimoji="0" lang="en-US" sz="3200" b="1" i="0" u="none" strike="noStrike" kern="1200" normalizeH="0" baseline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normalizeH="0" baseline="0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kumimoji="0" lang="en-US" sz="3200" b="1" i="0" u="none" strike="noStrike" kern="1200" normalizeH="0" baseline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normalizeH="0" baseline="0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kumimoji="0" lang="en-US" sz="3200" b="1" i="0" u="none" strike="noStrike" kern="1200" normalizeH="0" baseline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normalizeH="0" baseline="0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kumimoji="0" lang="en-US" sz="3200" b="1" i="0" u="none" strike="noStrike" kern="1200" normalizeH="0" baseline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200" b="1" i="0" u="none" strike="noStrike" kern="1200" normalizeH="0" baseline="0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Nó</a:t>
            </a:r>
            <a:r>
              <a:rPr kumimoji="0" lang="en-US" sz="3200" b="1" i="0" u="none" strike="noStrike" kern="1200" normalizeH="0" baseline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normalizeH="0" baseline="0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kumimoji="0" lang="en-US" sz="3200" b="1" i="0" u="none" strike="noStrike" kern="1200" normalizeH="0" baseline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normalizeH="0" baseline="0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kumimoji="0" lang="en-US" sz="3200" b="1" i="0" u="none" strike="noStrike" kern="1200" normalizeH="0" baseline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normalizeH="0" baseline="0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kumimoji="0" lang="en-US" sz="3200" b="1" i="0" u="none" strike="noStrike" kern="1200" normalizeH="0" baseline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normalizeH="0" baseline="0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kumimoji="0" lang="en-US" sz="3200" b="1" i="0" u="none" strike="noStrike" kern="1200" normalizeH="0" baseline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normalizeH="0" baseline="0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kumimoji="0" lang="en-US" sz="3200" b="1" i="0" u="none" strike="noStrike" kern="1200" normalizeH="0" baseline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normalizeH="0" baseline="0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kumimoji="0" lang="en-US" sz="3200" b="1" i="0" u="none" strike="noStrike" kern="1200" normalizeH="0" baseline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32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Nó</a:t>
            </a:r>
            <a:r>
              <a:rPr lang="en-US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kumimoji="0" lang="en-US" sz="3200" b="1" i="0" u="none" strike="noStrike" kern="1200" normalizeH="0" baseline="0" noProof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8769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E879945-1CB5-45D2-9D04-154BB06ABC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034" y="2210937"/>
            <a:ext cx="5311964" cy="34371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ED37026-F24E-45BD-9A43-634B7D3129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0220" y="2210937"/>
            <a:ext cx="5311964" cy="3437154"/>
          </a:xfrm>
          <a:prstGeom prst="rect">
            <a:avLst/>
          </a:prstGeom>
          <a:effectLst>
            <a:softEdge rad="0"/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EF0507-E3FB-45A3-A787-80638372A8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27276"/>
            <a:ext cx="10515600" cy="975040"/>
          </a:xfrm>
          <a:solidFill>
            <a:srgbClr val="FFE285"/>
          </a:solidFill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Gia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đình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em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</a:t>
            </a:r>
            <a:r>
              <a:rPr lang="vi-VN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ư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ờng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làm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gì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để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giữ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gìn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đồ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dùng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 </a:t>
            </a:r>
            <a:b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Nói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lợi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ích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việc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làm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đó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4" name="Picture 3">
            <a:hlinkClick r:id="" action="ppaction://noaction"/>
            <a:extLst>
              <a:ext uri="{FF2B5EF4-FFF2-40B4-BE49-F238E27FC236}">
                <a16:creationId xmlns:a16="http://schemas.microsoft.com/office/drawing/2014/main" id="{D6414588-BEDE-9CF5-7510-847DC52A300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6870" y="41446"/>
            <a:ext cx="2478260" cy="731520"/>
          </a:xfrm>
          <a:prstGeom prst="rect">
            <a:avLst/>
          </a:prstGeom>
          <a:solidFill>
            <a:srgbClr val="FFE285"/>
          </a:solidFill>
        </p:spPr>
      </p:pic>
    </p:spTree>
    <p:extLst>
      <p:ext uri="{BB962C8B-B14F-4D97-AF65-F5344CB8AC3E}">
        <p14:creationId xmlns:p14="http://schemas.microsoft.com/office/powerpoint/2010/main" val="1263808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hlinkClick r:id="" action="ppaction://noaction"/>
            <a:extLst>
              <a:ext uri="{FF2B5EF4-FFF2-40B4-BE49-F238E27FC236}">
                <a16:creationId xmlns:a16="http://schemas.microsoft.com/office/drawing/2014/main" id="{D6414588-BEDE-9CF5-7510-847DC52A3006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7969" y="0"/>
            <a:ext cx="2478260" cy="731520"/>
          </a:xfrm>
          <a:prstGeom prst="rect">
            <a:avLst/>
          </a:prstGeom>
          <a:solidFill>
            <a:srgbClr val="FFE285"/>
          </a:solidFill>
          <a:ln>
            <a:solidFill>
              <a:schemeClr val="accent1"/>
            </a:solidFill>
          </a:ln>
        </p:spPr>
      </p:pic>
      <p:pic>
        <p:nvPicPr>
          <p:cNvPr id="1026" name="Picture 2" descr="3 cách vệ sinh lò vi sóng sạch bóng trong 10 phút, không cần hóa chất">
            <a:extLst>
              <a:ext uri="{FF2B5EF4-FFF2-40B4-BE49-F238E27FC236}">
                <a16:creationId xmlns:a16="http://schemas.microsoft.com/office/drawing/2014/main" id="{028FA807-D58A-2AC4-139F-645E77930C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20" y="1812380"/>
            <a:ext cx="3476625" cy="2324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ình ảnh Chén Bát PNG, Vector, PSD, và biểu tượng để tải về miễn phí |  pngtree">
            <a:extLst>
              <a:ext uri="{FF2B5EF4-FFF2-40B4-BE49-F238E27FC236}">
                <a16:creationId xmlns:a16="http://schemas.microsoft.com/office/drawing/2014/main" id="{064436E2-8465-46D1-89B2-98C7DC6B93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3656" y="1638513"/>
            <a:ext cx="2497967" cy="2497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Lau Bàn Hình ảnh PNG | Vector Và Các Tập Tin PSD | Tải Về Miễn Phí Trên  Pngtree">
            <a:extLst>
              <a:ext uri="{FF2B5EF4-FFF2-40B4-BE49-F238E27FC236}">
                <a16:creationId xmlns:a16="http://schemas.microsoft.com/office/drawing/2014/main" id="{80301483-6C8F-D409-8D7F-94DAEB24D0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foregroundMark x1="47417" y1="49833" x2="47833" y2="69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4469" y="513389"/>
            <a:ext cx="4023360" cy="4023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ách khử mùi, vệ sinh tủ lạnh - chỉ 1 phút hiệu quả 99.99%">
            <a:extLst>
              <a:ext uri="{FF2B5EF4-FFF2-40B4-BE49-F238E27FC236}">
                <a16:creationId xmlns:a16="http://schemas.microsoft.com/office/drawing/2014/main" id="{99AAB228-1BFA-F268-82CB-214BDA0036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7634" b="96947" l="4848" r="94141">
                        <a14:foregroundMark x1="16741" y1="80579" x2="16970" y2="97455"/>
                        <a14:foregroundMark x1="16368" y1="53109" x2="16398" y2="55310"/>
                        <a14:foregroundMark x1="58160" y1="14282" x2="84848" y2="14504"/>
                        <a14:foregroundMark x1="41888" y1="14147" x2="46270" y2="14183"/>
                        <a14:foregroundMark x1="28534" y1="14036" x2="30434" y2="14052"/>
                        <a14:foregroundMark x1="84848" y1="14504" x2="89293" y2="94402"/>
                        <a14:foregroundMark x1="55354" y1="92112" x2="67475" y2="92112"/>
                        <a14:foregroundMark x1="67475" y1="92112" x2="94343" y2="90585"/>
                        <a14:foregroundMark x1="73535" y1="12468" x2="70303" y2="70738"/>
                        <a14:foregroundMark x1="70303" y1="70738" x2="70303" y2="70738"/>
                        <a14:foregroundMark x1="55401" y1="19847" x2="69091" y2="89822"/>
                        <a14:foregroundMark x1="55327" y1="19470" x2="55401" y2="19847"/>
                        <a14:foregroundMark x1="77778" y1="36896" x2="78990" y2="86768"/>
                        <a14:foregroundMark x1="46263" y1="15522" x2="45657" y2="54707"/>
                        <a14:foregroundMark x1="32037" y1="26881" x2="31919" y2="26972"/>
                        <a14:foregroundMark x1="40202" y1="20611" x2="38988" y2="21543"/>
                        <a14:foregroundMark x1="46667" y1="54962" x2="57374" y2="73537"/>
                        <a14:foregroundMark x1="57374" y1="73537" x2="57576" y2="73791"/>
                        <a14:foregroundMark x1="38586" y1="52417" x2="39596" y2="52163"/>
                        <a14:foregroundMark x1="4848" y1="82952" x2="10241" y2="90381"/>
                        <a14:foregroundMark x1="23838" y1="78626" x2="29697" y2="86768"/>
                        <a14:foregroundMark x1="22424" y1="89313" x2="71717" y2="79389"/>
                        <a14:foregroundMark x1="71717" y1="79389" x2="72525" y2="79389"/>
                        <a14:foregroundMark x1="28889" y1="83715" x2="36566" y2="83715"/>
                        <a14:backgroundMark x1="27071" y1="12977" x2="20404" y2="25954"/>
                        <a14:backgroundMark x1="23636" y1="11959" x2="13333" y2="51908"/>
                        <a14:backgroundMark x1="13333" y1="51908" x2="13333" y2="52417"/>
                        <a14:backgroundMark x1="19596" y1="4071" x2="14343" y2="28753"/>
                        <a14:backgroundMark x1="39394" y1="5852" x2="31313" y2="26463"/>
                        <a14:backgroundMark x1="49697" y1="8651" x2="54747" y2="19847"/>
                        <a14:backgroundMark x1="54747" y1="19847" x2="54747" y2="19847"/>
                        <a14:backgroundMark x1="52323" y1="50891" x2="52323" y2="50891"/>
                        <a14:backgroundMark x1="12929" y1="61069" x2="12929" y2="61069"/>
                        <a14:backgroundMark x1="18586" y1="63868" x2="18586" y2="63868"/>
                        <a14:backgroundMark x1="18182" y1="55216" x2="18788" y2="73537"/>
                        <a14:backgroundMark x1="10909" y1="77354" x2="19192" y2="75064"/>
                        <a14:backgroundMark x1="9293" y1="9415" x2="9899" y2="76590"/>
                        <a14:backgroundMark x1="37374" y1="4580" x2="53131" y2="6107"/>
                        <a14:backgroundMark x1="8687" y1="37150" x2="9091" y2="78117"/>
                        <a14:backgroundMark x1="9091" y1="78117" x2="9091" y2="40967"/>
                        <a14:backgroundMark x1="8081" y1="92112" x2="11515" y2="97964"/>
                        <a14:backgroundMark x1="52121" y1="51908" x2="52121" y2="5190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2333" y="3518936"/>
            <a:ext cx="4005655" cy="3180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ình ảnh Hoạt Hình PNG , Về Một Người Cha Và Con Trai đang Hút Bụi Và Lau  Chùi Căn Hộ Bằng, Trang Chủ, Bố PNG trong suốt và Vector để tải">
            <a:extLst>
              <a:ext uri="{FF2B5EF4-FFF2-40B4-BE49-F238E27FC236}">
                <a16:creationId xmlns:a16="http://schemas.microsoft.com/office/drawing/2014/main" id="{D2D3902A-61FE-CB4D-5043-9D03AE51F6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4349" y="3135993"/>
            <a:ext cx="4166988" cy="4166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C2258EB-5359-8B40-CD2A-186967B48827}"/>
              </a:ext>
            </a:extLst>
          </p:cNvPr>
          <p:cNvSpPr txBox="1"/>
          <p:nvPr/>
        </p:nvSpPr>
        <p:spPr>
          <a:xfrm>
            <a:off x="961020" y="990507"/>
            <a:ext cx="8425272" cy="584775"/>
          </a:xfrm>
          <a:prstGeom prst="rect">
            <a:avLst/>
          </a:prstGeom>
          <a:solidFill>
            <a:srgbClr val="FFE285"/>
          </a:solidFill>
        </p:spPr>
        <p:txBody>
          <a:bodyPr wrap="square">
            <a:spAutoFit/>
          </a:bodyPr>
          <a:lstStyle/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200" b="1" i="0" u="none" strike="noStrike" kern="1200" cap="none" spc="0" normalizeH="0" baseline="0" dirty="0" err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kumimoji="0" lang="en-US" sz="3200" b="1" i="0" u="none" strike="noStrike" kern="1200" cap="none" spc="0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dirty="0" err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kumimoji="0" lang="en-US" sz="3200" b="1" i="0" u="none" strike="noStrike" kern="1200" cap="none" spc="0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dirty="0" err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kumimoji="0" lang="en-US" sz="3200" b="1" i="0" u="none" strike="noStrike" kern="1200" cap="none" spc="0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dirty="0" err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kumimoji="0" lang="en-US" sz="3200" b="1" i="0" u="none" strike="noStrike" kern="1200" cap="none" spc="0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dirty="0" err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kumimoji="0" lang="en-US" sz="3200" b="1" i="0" u="none" strike="noStrike" kern="1200" cap="none" spc="0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dirty="0" err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kumimoji="0" lang="en-US" sz="3200" b="1" i="0" u="none" strike="noStrike" kern="1200" cap="none" spc="0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dirty="0" err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giữ</a:t>
            </a:r>
            <a:r>
              <a:rPr kumimoji="0" lang="en-US" sz="3200" b="1" i="0" u="none" strike="noStrike" kern="1200" cap="none" spc="0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dirty="0" err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gìn</a:t>
            </a:r>
            <a:r>
              <a:rPr kumimoji="0" lang="en-US" sz="3200" b="1" i="0" u="none" strike="noStrike" kern="1200" cap="none" spc="0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dirty="0" err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kumimoji="0" lang="en-US" sz="3200" b="1" i="0" u="none" strike="noStrike" kern="1200" cap="none" spc="0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dirty="0" err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kumimoji="0" lang="en-US" sz="3200" b="1" i="0" u="none" strike="noStrike" kern="1200" cap="none" spc="0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7129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32">
            <a:extLst>
              <a:ext uri="{FF2B5EF4-FFF2-40B4-BE49-F238E27FC236}">
                <a16:creationId xmlns:a16="http://schemas.microsoft.com/office/drawing/2014/main" id="{9C03721B-4E19-A5FF-D29F-895DAE50448C}"/>
              </a:ext>
            </a:extLst>
          </p:cNvPr>
          <p:cNvSpPr>
            <a:spLocks noEditPoints="1"/>
          </p:cNvSpPr>
          <p:nvPr/>
        </p:nvSpPr>
        <p:spPr bwMode="auto">
          <a:xfrm>
            <a:off x="3265735" y="397570"/>
            <a:ext cx="6066818" cy="1330810"/>
          </a:xfrm>
          <a:custGeom>
            <a:avLst/>
            <a:gdLst>
              <a:gd name="T0" fmla="*/ 1255 w 8586"/>
              <a:gd name="T1" fmla="*/ 528 h 2853"/>
              <a:gd name="T2" fmla="*/ 1115 w 8586"/>
              <a:gd name="T3" fmla="*/ 542 h 2853"/>
              <a:gd name="T4" fmla="*/ 369 w 8586"/>
              <a:gd name="T5" fmla="*/ 842 h 2853"/>
              <a:gd name="T6" fmla="*/ 377 w 8586"/>
              <a:gd name="T7" fmla="*/ 890 h 2853"/>
              <a:gd name="T8" fmla="*/ 727 w 8586"/>
              <a:gd name="T9" fmla="*/ 777 h 2853"/>
              <a:gd name="T10" fmla="*/ 369 w 8586"/>
              <a:gd name="T11" fmla="*/ 842 h 2853"/>
              <a:gd name="T12" fmla="*/ 8363 w 8586"/>
              <a:gd name="T13" fmla="*/ 2271 h 2853"/>
              <a:gd name="T14" fmla="*/ 8374 w 8586"/>
              <a:gd name="T15" fmla="*/ 2206 h 2853"/>
              <a:gd name="T16" fmla="*/ 8017 w 8586"/>
              <a:gd name="T17" fmla="*/ 2163 h 2853"/>
              <a:gd name="T18" fmla="*/ 7873 w 8586"/>
              <a:gd name="T19" fmla="*/ 2246 h 2853"/>
              <a:gd name="T20" fmla="*/ 8495 w 8586"/>
              <a:gd name="T21" fmla="*/ 2420 h 2853"/>
              <a:gd name="T22" fmla="*/ 8486 w 8586"/>
              <a:gd name="T23" fmla="*/ 2367 h 2853"/>
              <a:gd name="T24" fmla="*/ 8337 w 8586"/>
              <a:gd name="T25" fmla="*/ 2427 h 2853"/>
              <a:gd name="T26" fmla="*/ 8470 w 8586"/>
              <a:gd name="T27" fmla="*/ 2466 h 2853"/>
              <a:gd name="T28" fmla="*/ 7944 w 8586"/>
              <a:gd name="T29" fmla="*/ 2627 h 2853"/>
              <a:gd name="T30" fmla="*/ 7472 w 8586"/>
              <a:gd name="T31" fmla="*/ 2644 h 2853"/>
              <a:gd name="T32" fmla="*/ 6872 w 8586"/>
              <a:gd name="T33" fmla="*/ 2777 h 2853"/>
              <a:gd name="T34" fmla="*/ 4410 w 8586"/>
              <a:gd name="T35" fmla="*/ 2778 h 2853"/>
              <a:gd name="T36" fmla="*/ 1046 w 8586"/>
              <a:gd name="T37" fmla="*/ 2839 h 2853"/>
              <a:gd name="T38" fmla="*/ 421 w 8586"/>
              <a:gd name="T39" fmla="*/ 2807 h 2853"/>
              <a:gd name="T40" fmla="*/ 137 w 8586"/>
              <a:gd name="T41" fmla="*/ 2594 h 2853"/>
              <a:gd name="T42" fmla="*/ 284 w 8586"/>
              <a:gd name="T43" fmla="*/ 2244 h 2853"/>
              <a:gd name="T44" fmla="*/ 211 w 8586"/>
              <a:gd name="T45" fmla="*/ 2122 h 2853"/>
              <a:gd name="T46" fmla="*/ 146 w 8586"/>
              <a:gd name="T47" fmla="*/ 1611 h 2853"/>
              <a:gd name="T48" fmla="*/ 155 w 8586"/>
              <a:gd name="T49" fmla="*/ 1410 h 2853"/>
              <a:gd name="T50" fmla="*/ 195 w 8586"/>
              <a:gd name="T51" fmla="*/ 1189 h 2853"/>
              <a:gd name="T52" fmla="*/ 250 w 8586"/>
              <a:gd name="T53" fmla="*/ 1096 h 2853"/>
              <a:gd name="T54" fmla="*/ 219 w 8586"/>
              <a:gd name="T55" fmla="*/ 1019 h 2853"/>
              <a:gd name="T56" fmla="*/ 180 w 8586"/>
              <a:gd name="T57" fmla="*/ 920 h 2853"/>
              <a:gd name="T58" fmla="*/ 353 w 8586"/>
              <a:gd name="T59" fmla="*/ 731 h 2853"/>
              <a:gd name="T60" fmla="*/ 1047 w 8586"/>
              <a:gd name="T61" fmla="*/ 515 h 2853"/>
              <a:gd name="T62" fmla="*/ 1154 w 8586"/>
              <a:gd name="T63" fmla="*/ 424 h 2853"/>
              <a:gd name="T64" fmla="*/ 1883 w 8586"/>
              <a:gd name="T65" fmla="*/ 213 h 2853"/>
              <a:gd name="T66" fmla="*/ 2874 w 8586"/>
              <a:gd name="T67" fmla="*/ 65 h 2853"/>
              <a:gd name="T68" fmla="*/ 3327 w 8586"/>
              <a:gd name="T69" fmla="*/ 63 h 2853"/>
              <a:gd name="T70" fmla="*/ 4013 w 8586"/>
              <a:gd name="T71" fmla="*/ 84 h 2853"/>
              <a:gd name="T72" fmla="*/ 5150 w 8586"/>
              <a:gd name="T73" fmla="*/ 70 h 2853"/>
              <a:gd name="T74" fmla="*/ 5937 w 8586"/>
              <a:gd name="T75" fmla="*/ 59 h 2853"/>
              <a:gd name="T76" fmla="*/ 6443 w 8586"/>
              <a:gd name="T77" fmla="*/ 154 h 2853"/>
              <a:gd name="T78" fmla="*/ 6793 w 8586"/>
              <a:gd name="T79" fmla="*/ 303 h 2853"/>
              <a:gd name="T80" fmla="*/ 7323 w 8586"/>
              <a:gd name="T81" fmla="*/ 834 h 2853"/>
              <a:gd name="T82" fmla="*/ 7543 w 8586"/>
              <a:gd name="T83" fmla="*/ 1031 h 2853"/>
              <a:gd name="T84" fmla="*/ 7746 w 8586"/>
              <a:gd name="T85" fmla="*/ 1121 h 2853"/>
              <a:gd name="T86" fmla="*/ 8062 w 8586"/>
              <a:gd name="T87" fmla="*/ 1428 h 2853"/>
              <a:gd name="T88" fmla="*/ 8352 w 8586"/>
              <a:gd name="T89" fmla="*/ 1598 h 2853"/>
              <a:gd name="T90" fmla="*/ 8440 w 8586"/>
              <a:gd name="T91" fmla="*/ 2113 h 2853"/>
              <a:gd name="T92" fmla="*/ 8580 w 8586"/>
              <a:gd name="T93" fmla="*/ 2376 h 2853"/>
              <a:gd name="T94" fmla="*/ 8495 w 8586"/>
              <a:gd name="T95" fmla="*/ 2420 h 28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586" h="2853">
                <a:moveTo>
                  <a:pt x="1192" y="580"/>
                </a:moveTo>
                <a:cubicBezTo>
                  <a:pt x="1216" y="569"/>
                  <a:pt x="1234" y="546"/>
                  <a:pt x="1255" y="528"/>
                </a:cubicBezTo>
                <a:cubicBezTo>
                  <a:pt x="1239" y="522"/>
                  <a:pt x="1222" y="511"/>
                  <a:pt x="1206" y="513"/>
                </a:cubicBezTo>
                <a:cubicBezTo>
                  <a:pt x="1183" y="516"/>
                  <a:pt x="1160" y="527"/>
                  <a:pt x="1115" y="542"/>
                </a:cubicBezTo>
                <a:cubicBezTo>
                  <a:pt x="1159" y="565"/>
                  <a:pt x="1181" y="585"/>
                  <a:pt x="1192" y="580"/>
                </a:cubicBezTo>
                <a:close/>
                <a:moveTo>
                  <a:pt x="369" y="842"/>
                </a:moveTo>
                <a:cubicBezTo>
                  <a:pt x="359" y="844"/>
                  <a:pt x="353" y="862"/>
                  <a:pt x="345" y="873"/>
                </a:cubicBezTo>
                <a:cubicBezTo>
                  <a:pt x="356" y="879"/>
                  <a:pt x="368" y="892"/>
                  <a:pt x="377" y="890"/>
                </a:cubicBezTo>
                <a:cubicBezTo>
                  <a:pt x="482" y="871"/>
                  <a:pt x="588" y="851"/>
                  <a:pt x="693" y="826"/>
                </a:cubicBezTo>
                <a:cubicBezTo>
                  <a:pt x="707" y="823"/>
                  <a:pt x="716" y="794"/>
                  <a:pt x="727" y="777"/>
                </a:cubicBezTo>
                <a:cubicBezTo>
                  <a:pt x="711" y="768"/>
                  <a:pt x="696" y="758"/>
                  <a:pt x="701" y="762"/>
                </a:cubicBezTo>
                <a:cubicBezTo>
                  <a:pt x="576" y="792"/>
                  <a:pt x="472" y="815"/>
                  <a:pt x="369" y="842"/>
                </a:cubicBezTo>
                <a:close/>
                <a:moveTo>
                  <a:pt x="8105" y="2348"/>
                </a:moveTo>
                <a:cubicBezTo>
                  <a:pt x="8169" y="2247"/>
                  <a:pt x="8269" y="2271"/>
                  <a:pt x="8363" y="2271"/>
                </a:cubicBezTo>
                <a:cubicBezTo>
                  <a:pt x="8381" y="2270"/>
                  <a:pt x="8398" y="2251"/>
                  <a:pt x="8416" y="2240"/>
                </a:cubicBezTo>
                <a:cubicBezTo>
                  <a:pt x="8402" y="2228"/>
                  <a:pt x="8384" y="2203"/>
                  <a:pt x="8374" y="2206"/>
                </a:cubicBezTo>
                <a:cubicBezTo>
                  <a:pt x="8275" y="2233"/>
                  <a:pt x="8207" y="2180"/>
                  <a:pt x="8137" y="2123"/>
                </a:cubicBezTo>
                <a:cubicBezTo>
                  <a:pt x="8073" y="2071"/>
                  <a:pt x="8074" y="2076"/>
                  <a:pt x="8017" y="2163"/>
                </a:cubicBezTo>
                <a:cubicBezTo>
                  <a:pt x="8002" y="2185"/>
                  <a:pt x="7961" y="2190"/>
                  <a:pt x="7933" y="2205"/>
                </a:cubicBezTo>
                <a:cubicBezTo>
                  <a:pt x="7916" y="2215"/>
                  <a:pt x="7900" y="2228"/>
                  <a:pt x="7873" y="2246"/>
                </a:cubicBezTo>
                <a:cubicBezTo>
                  <a:pt x="7957" y="2283"/>
                  <a:pt x="8031" y="2316"/>
                  <a:pt x="8105" y="2348"/>
                </a:cubicBezTo>
                <a:close/>
                <a:moveTo>
                  <a:pt x="8495" y="2420"/>
                </a:moveTo>
                <a:cubicBezTo>
                  <a:pt x="8503" y="2408"/>
                  <a:pt x="8515" y="2399"/>
                  <a:pt x="8526" y="2389"/>
                </a:cubicBezTo>
                <a:cubicBezTo>
                  <a:pt x="8512" y="2381"/>
                  <a:pt x="8499" y="2366"/>
                  <a:pt x="8486" y="2367"/>
                </a:cubicBezTo>
                <a:cubicBezTo>
                  <a:pt x="8450" y="2369"/>
                  <a:pt x="8413" y="2374"/>
                  <a:pt x="8378" y="2386"/>
                </a:cubicBezTo>
                <a:cubicBezTo>
                  <a:pt x="8362" y="2391"/>
                  <a:pt x="8351" y="2412"/>
                  <a:pt x="8337" y="2427"/>
                </a:cubicBezTo>
                <a:cubicBezTo>
                  <a:pt x="8360" y="2439"/>
                  <a:pt x="8381" y="2456"/>
                  <a:pt x="8405" y="2464"/>
                </a:cubicBezTo>
                <a:cubicBezTo>
                  <a:pt x="8425" y="2470"/>
                  <a:pt x="8448" y="2466"/>
                  <a:pt x="8470" y="2466"/>
                </a:cubicBezTo>
                <a:cubicBezTo>
                  <a:pt x="8367" y="2505"/>
                  <a:pt x="8265" y="2547"/>
                  <a:pt x="8160" y="2582"/>
                </a:cubicBezTo>
                <a:cubicBezTo>
                  <a:pt x="8090" y="2605"/>
                  <a:pt x="8011" y="2640"/>
                  <a:pt x="7944" y="2627"/>
                </a:cubicBezTo>
                <a:cubicBezTo>
                  <a:pt x="7836" y="2607"/>
                  <a:pt x="7736" y="2616"/>
                  <a:pt x="7632" y="2637"/>
                </a:cubicBezTo>
                <a:cubicBezTo>
                  <a:pt x="7580" y="2647"/>
                  <a:pt x="7522" y="2629"/>
                  <a:pt x="7472" y="2644"/>
                </a:cubicBezTo>
                <a:cubicBezTo>
                  <a:pt x="7413" y="2662"/>
                  <a:pt x="7362" y="2717"/>
                  <a:pt x="7302" y="2728"/>
                </a:cubicBezTo>
                <a:cubicBezTo>
                  <a:pt x="7160" y="2754"/>
                  <a:pt x="7016" y="2775"/>
                  <a:pt x="6872" y="2777"/>
                </a:cubicBezTo>
                <a:cubicBezTo>
                  <a:pt x="6300" y="2789"/>
                  <a:pt x="5728" y="2796"/>
                  <a:pt x="5156" y="2798"/>
                </a:cubicBezTo>
                <a:cubicBezTo>
                  <a:pt x="4908" y="2799"/>
                  <a:pt x="4659" y="2778"/>
                  <a:pt x="4410" y="2778"/>
                </a:cubicBezTo>
                <a:cubicBezTo>
                  <a:pt x="3795" y="2776"/>
                  <a:pt x="3179" y="2774"/>
                  <a:pt x="2563" y="2784"/>
                </a:cubicBezTo>
                <a:cubicBezTo>
                  <a:pt x="2057" y="2793"/>
                  <a:pt x="1552" y="2820"/>
                  <a:pt x="1046" y="2839"/>
                </a:cubicBezTo>
                <a:cubicBezTo>
                  <a:pt x="863" y="2845"/>
                  <a:pt x="679" y="2852"/>
                  <a:pt x="496" y="2853"/>
                </a:cubicBezTo>
                <a:cubicBezTo>
                  <a:pt x="470" y="2853"/>
                  <a:pt x="418" y="2814"/>
                  <a:pt x="421" y="2807"/>
                </a:cubicBezTo>
                <a:cubicBezTo>
                  <a:pt x="472" y="2657"/>
                  <a:pt x="370" y="2678"/>
                  <a:pt x="280" y="2667"/>
                </a:cubicBezTo>
                <a:cubicBezTo>
                  <a:pt x="229" y="2661"/>
                  <a:pt x="162" y="2634"/>
                  <a:pt x="137" y="2594"/>
                </a:cubicBezTo>
                <a:cubicBezTo>
                  <a:pt x="73" y="2490"/>
                  <a:pt x="114" y="2379"/>
                  <a:pt x="223" y="2303"/>
                </a:cubicBezTo>
                <a:cubicBezTo>
                  <a:pt x="246" y="2287"/>
                  <a:pt x="264" y="2264"/>
                  <a:pt x="284" y="2244"/>
                </a:cubicBezTo>
                <a:cubicBezTo>
                  <a:pt x="260" y="2234"/>
                  <a:pt x="237" y="2221"/>
                  <a:pt x="212" y="2214"/>
                </a:cubicBezTo>
                <a:cubicBezTo>
                  <a:pt x="110" y="2183"/>
                  <a:pt x="127" y="2161"/>
                  <a:pt x="211" y="2122"/>
                </a:cubicBezTo>
                <a:cubicBezTo>
                  <a:pt x="275" y="2092"/>
                  <a:pt x="289" y="2047"/>
                  <a:pt x="222" y="1987"/>
                </a:cubicBezTo>
                <a:cubicBezTo>
                  <a:pt x="107" y="1884"/>
                  <a:pt x="76" y="1757"/>
                  <a:pt x="146" y="1611"/>
                </a:cubicBezTo>
                <a:cubicBezTo>
                  <a:pt x="156" y="1589"/>
                  <a:pt x="145" y="1536"/>
                  <a:pt x="127" y="1525"/>
                </a:cubicBezTo>
                <a:cubicBezTo>
                  <a:pt x="0" y="1449"/>
                  <a:pt x="84" y="1441"/>
                  <a:pt x="155" y="1410"/>
                </a:cubicBezTo>
                <a:cubicBezTo>
                  <a:pt x="197" y="1391"/>
                  <a:pt x="238" y="1348"/>
                  <a:pt x="260" y="1306"/>
                </a:cubicBezTo>
                <a:cubicBezTo>
                  <a:pt x="291" y="1247"/>
                  <a:pt x="321" y="1172"/>
                  <a:pt x="195" y="1189"/>
                </a:cubicBezTo>
                <a:cubicBezTo>
                  <a:pt x="134" y="1197"/>
                  <a:pt x="162" y="1163"/>
                  <a:pt x="180" y="1146"/>
                </a:cubicBezTo>
                <a:cubicBezTo>
                  <a:pt x="201" y="1126"/>
                  <a:pt x="232" y="1117"/>
                  <a:pt x="250" y="1096"/>
                </a:cubicBezTo>
                <a:cubicBezTo>
                  <a:pt x="266" y="1079"/>
                  <a:pt x="271" y="1051"/>
                  <a:pt x="280" y="1027"/>
                </a:cubicBezTo>
                <a:cubicBezTo>
                  <a:pt x="260" y="1025"/>
                  <a:pt x="238" y="1025"/>
                  <a:pt x="219" y="1019"/>
                </a:cubicBezTo>
                <a:cubicBezTo>
                  <a:pt x="189" y="1010"/>
                  <a:pt x="161" y="997"/>
                  <a:pt x="132" y="985"/>
                </a:cubicBezTo>
                <a:cubicBezTo>
                  <a:pt x="148" y="963"/>
                  <a:pt x="163" y="940"/>
                  <a:pt x="180" y="920"/>
                </a:cubicBezTo>
                <a:cubicBezTo>
                  <a:pt x="198" y="898"/>
                  <a:pt x="240" y="871"/>
                  <a:pt x="236" y="858"/>
                </a:cubicBezTo>
                <a:cubicBezTo>
                  <a:pt x="200" y="743"/>
                  <a:pt x="284" y="742"/>
                  <a:pt x="353" y="731"/>
                </a:cubicBezTo>
                <a:cubicBezTo>
                  <a:pt x="557" y="698"/>
                  <a:pt x="762" y="669"/>
                  <a:pt x="967" y="637"/>
                </a:cubicBezTo>
                <a:cubicBezTo>
                  <a:pt x="1031" y="627"/>
                  <a:pt x="1030" y="626"/>
                  <a:pt x="1047" y="515"/>
                </a:cubicBezTo>
                <a:cubicBezTo>
                  <a:pt x="1048" y="506"/>
                  <a:pt x="1063" y="498"/>
                  <a:pt x="1072" y="491"/>
                </a:cubicBezTo>
                <a:cubicBezTo>
                  <a:pt x="1099" y="468"/>
                  <a:pt x="1123" y="438"/>
                  <a:pt x="1154" y="424"/>
                </a:cubicBezTo>
                <a:cubicBezTo>
                  <a:pt x="1319" y="347"/>
                  <a:pt x="1445" y="164"/>
                  <a:pt x="1673" y="247"/>
                </a:cubicBezTo>
                <a:cubicBezTo>
                  <a:pt x="1732" y="268"/>
                  <a:pt x="1820" y="243"/>
                  <a:pt x="1883" y="213"/>
                </a:cubicBezTo>
                <a:cubicBezTo>
                  <a:pt x="2055" y="134"/>
                  <a:pt x="2236" y="122"/>
                  <a:pt x="2420" y="111"/>
                </a:cubicBezTo>
                <a:cubicBezTo>
                  <a:pt x="2571" y="101"/>
                  <a:pt x="2722" y="76"/>
                  <a:pt x="2874" y="65"/>
                </a:cubicBezTo>
                <a:cubicBezTo>
                  <a:pt x="2989" y="56"/>
                  <a:pt x="3104" y="58"/>
                  <a:pt x="3220" y="57"/>
                </a:cubicBezTo>
                <a:cubicBezTo>
                  <a:pt x="3255" y="56"/>
                  <a:pt x="3293" y="68"/>
                  <a:pt x="3327" y="63"/>
                </a:cubicBezTo>
                <a:cubicBezTo>
                  <a:pt x="3514" y="31"/>
                  <a:pt x="3699" y="0"/>
                  <a:pt x="3883" y="85"/>
                </a:cubicBezTo>
                <a:cubicBezTo>
                  <a:pt x="3919" y="101"/>
                  <a:pt x="3973" y="96"/>
                  <a:pt x="4013" y="84"/>
                </a:cubicBezTo>
                <a:cubicBezTo>
                  <a:pt x="4258" y="11"/>
                  <a:pt x="4511" y="46"/>
                  <a:pt x="4760" y="31"/>
                </a:cubicBezTo>
                <a:cubicBezTo>
                  <a:pt x="4889" y="24"/>
                  <a:pt x="5020" y="68"/>
                  <a:pt x="5150" y="70"/>
                </a:cubicBezTo>
                <a:cubicBezTo>
                  <a:pt x="5281" y="73"/>
                  <a:pt x="5411" y="48"/>
                  <a:pt x="5542" y="44"/>
                </a:cubicBezTo>
                <a:cubicBezTo>
                  <a:pt x="5674" y="41"/>
                  <a:pt x="5808" y="37"/>
                  <a:pt x="5937" y="59"/>
                </a:cubicBezTo>
                <a:cubicBezTo>
                  <a:pt x="6053" y="78"/>
                  <a:pt x="6166" y="103"/>
                  <a:pt x="6286" y="97"/>
                </a:cubicBezTo>
                <a:cubicBezTo>
                  <a:pt x="6338" y="95"/>
                  <a:pt x="6391" y="134"/>
                  <a:pt x="6443" y="154"/>
                </a:cubicBezTo>
                <a:cubicBezTo>
                  <a:pt x="6502" y="177"/>
                  <a:pt x="6562" y="200"/>
                  <a:pt x="6620" y="224"/>
                </a:cubicBezTo>
                <a:cubicBezTo>
                  <a:pt x="6678" y="249"/>
                  <a:pt x="6737" y="274"/>
                  <a:pt x="6793" y="303"/>
                </a:cubicBezTo>
                <a:cubicBezTo>
                  <a:pt x="6845" y="330"/>
                  <a:pt x="6891" y="368"/>
                  <a:pt x="6944" y="390"/>
                </a:cubicBezTo>
                <a:cubicBezTo>
                  <a:pt x="7225" y="502"/>
                  <a:pt x="7225" y="501"/>
                  <a:pt x="7323" y="834"/>
                </a:cubicBezTo>
                <a:cubicBezTo>
                  <a:pt x="7328" y="851"/>
                  <a:pt x="7351" y="876"/>
                  <a:pt x="7365" y="876"/>
                </a:cubicBezTo>
                <a:cubicBezTo>
                  <a:pt x="7476" y="872"/>
                  <a:pt x="7516" y="935"/>
                  <a:pt x="7543" y="1031"/>
                </a:cubicBezTo>
                <a:cubicBezTo>
                  <a:pt x="7551" y="1060"/>
                  <a:pt x="7603" y="1082"/>
                  <a:pt x="7639" y="1097"/>
                </a:cubicBezTo>
                <a:cubicBezTo>
                  <a:pt x="7672" y="1112"/>
                  <a:pt x="7711" y="1111"/>
                  <a:pt x="7746" y="1121"/>
                </a:cubicBezTo>
                <a:cubicBezTo>
                  <a:pt x="7846" y="1150"/>
                  <a:pt x="7966" y="1151"/>
                  <a:pt x="7943" y="1316"/>
                </a:cubicBezTo>
                <a:cubicBezTo>
                  <a:pt x="7939" y="1348"/>
                  <a:pt x="8015" y="1401"/>
                  <a:pt x="8062" y="1428"/>
                </a:cubicBezTo>
                <a:cubicBezTo>
                  <a:pt x="8131" y="1467"/>
                  <a:pt x="8209" y="1487"/>
                  <a:pt x="8280" y="1523"/>
                </a:cubicBezTo>
                <a:cubicBezTo>
                  <a:pt x="8310" y="1538"/>
                  <a:pt x="8349" y="1570"/>
                  <a:pt x="8352" y="1598"/>
                </a:cubicBezTo>
                <a:cubicBezTo>
                  <a:pt x="8364" y="1734"/>
                  <a:pt x="8378" y="1872"/>
                  <a:pt x="8364" y="2007"/>
                </a:cubicBezTo>
                <a:cubicBezTo>
                  <a:pt x="8356" y="2086"/>
                  <a:pt x="8329" y="2140"/>
                  <a:pt x="8440" y="2113"/>
                </a:cubicBezTo>
                <a:cubicBezTo>
                  <a:pt x="8525" y="2092"/>
                  <a:pt x="8537" y="2138"/>
                  <a:pt x="8543" y="2206"/>
                </a:cubicBezTo>
                <a:cubicBezTo>
                  <a:pt x="8548" y="2263"/>
                  <a:pt x="8575" y="2319"/>
                  <a:pt x="8580" y="2376"/>
                </a:cubicBezTo>
                <a:cubicBezTo>
                  <a:pt x="8586" y="2454"/>
                  <a:pt x="8531" y="2474"/>
                  <a:pt x="8464" y="2473"/>
                </a:cubicBezTo>
                <a:cubicBezTo>
                  <a:pt x="8474" y="2455"/>
                  <a:pt x="8483" y="2436"/>
                  <a:pt x="8495" y="2420"/>
                </a:cubicBezTo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57150">
            <a:solidFill>
              <a:schemeClr val="accent6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srgbClr val="EB5B6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思源黑体 Medium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ECC8C7A-9BD4-4E12-770B-4F0C1DE841A4}"/>
              </a:ext>
            </a:extLst>
          </p:cNvPr>
          <p:cNvSpPr txBox="1"/>
          <p:nvPr/>
        </p:nvSpPr>
        <p:spPr>
          <a:xfrm>
            <a:off x="3978288" y="625471"/>
            <a:ext cx="4284921" cy="1015663"/>
          </a:xfrm>
          <a:prstGeom prst="rect">
            <a:avLst/>
          </a:prstGeom>
          <a:solidFill>
            <a:srgbClr val="FFE285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LNTH-LuoLuoNotangYuanTi 1" pitchFamily="2" charset="-128"/>
                <a:cs typeface="Times New Roman" panose="02020603050405020304" pitchFamily="18" charset="0"/>
              </a:rPr>
              <a:t>Về</a:t>
            </a:r>
            <a:r>
              <a:rPr kumimoji="0" lang="en-US" sz="60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LNTH-LuoLuoNotangYuanTi 1" pitchFamily="2" charset="-128"/>
                <a:cs typeface="Times New Roman" panose="02020603050405020304" pitchFamily="18" charset="0"/>
              </a:rPr>
              <a:t> </a:t>
            </a:r>
            <a:r>
              <a:rPr kumimoji="0" lang="en-US" sz="6000" b="1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LNTH-LuoLuoNotangYuanTi 1" pitchFamily="2" charset="-128"/>
                <a:cs typeface="Times New Roman" panose="02020603050405020304" pitchFamily="18" charset="0"/>
              </a:rPr>
              <a:t>nhà</a:t>
            </a:r>
            <a:endParaRPr kumimoji="0" lang="vi-VN" sz="6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LNTH-LuoLuoNotangYuanTi 1" pitchFamily="2" charset="-128"/>
              <a:cs typeface="Times New Roman" panose="02020603050405020304" pitchFamily="18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6DFDB46C-0D2D-A185-4C61-34B73B41D139}"/>
              </a:ext>
            </a:extLst>
          </p:cNvPr>
          <p:cNvGrpSpPr/>
          <p:nvPr/>
        </p:nvGrpSpPr>
        <p:grpSpPr>
          <a:xfrm rot="5400000">
            <a:off x="4772392" y="429215"/>
            <a:ext cx="2829410" cy="5996612"/>
            <a:chOff x="8973341" y="852625"/>
            <a:chExt cx="2029095" cy="1435453"/>
          </a:xfrm>
        </p:grpSpPr>
        <p:sp>
          <p:nvSpPr>
            <p:cNvPr id="7" name="Freeform 255">
              <a:extLst>
                <a:ext uri="{FF2B5EF4-FFF2-40B4-BE49-F238E27FC236}">
                  <a16:creationId xmlns:a16="http://schemas.microsoft.com/office/drawing/2014/main" id="{DCC6180A-E30E-8CC7-82D0-C4A1D969DCED}"/>
                </a:ext>
              </a:extLst>
            </p:cNvPr>
            <p:cNvSpPr>
              <a:spLocks/>
            </p:cNvSpPr>
            <p:nvPr/>
          </p:nvSpPr>
          <p:spPr bwMode="auto">
            <a:xfrm>
              <a:off x="8973341" y="852625"/>
              <a:ext cx="2029095" cy="1435453"/>
            </a:xfrm>
            <a:custGeom>
              <a:avLst/>
              <a:gdLst>
                <a:gd name="T0" fmla="*/ 11425 w 11425"/>
                <a:gd name="T1" fmla="*/ 895 h 8082"/>
                <a:gd name="T2" fmla="*/ 11425 w 11425"/>
                <a:gd name="T3" fmla="*/ 7187 h 8082"/>
                <a:gd name="T4" fmla="*/ 10530 w 11425"/>
                <a:gd name="T5" fmla="*/ 8082 h 8082"/>
                <a:gd name="T6" fmla="*/ 895 w 11425"/>
                <a:gd name="T7" fmla="*/ 8082 h 8082"/>
                <a:gd name="T8" fmla="*/ 0 w 11425"/>
                <a:gd name="T9" fmla="*/ 7187 h 8082"/>
                <a:gd name="T10" fmla="*/ 0 w 11425"/>
                <a:gd name="T11" fmla="*/ 895 h 8082"/>
                <a:gd name="T12" fmla="*/ 895 w 11425"/>
                <a:gd name="T13" fmla="*/ 0 h 8082"/>
                <a:gd name="T14" fmla="*/ 10530 w 11425"/>
                <a:gd name="T15" fmla="*/ 0 h 8082"/>
                <a:gd name="T16" fmla="*/ 11425 w 11425"/>
                <a:gd name="T17" fmla="*/ 895 h 80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425" h="8082">
                  <a:moveTo>
                    <a:pt x="11425" y="895"/>
                  </a:moveTo>
                  <a:lnTo>
                    <a:pt x="11425" y="7187"/>
                  </a:lnTo>
                  <a:cubicBezTo>
                    <a:pt x="11425" y="7681"/>
                    <a:pt x="11025" y="8082"/>
                    <a:pt x="10530" y="8082"/>
                  </a:cubicBezTo>
                  <a:lnTo>
                    <a:pt x="895" y="8082"/>
                  </a:lnTo>
                  <a:cubicBezTo>
                    <a:pt x="401" y="8082"/>
                    <a:pt x="0" y="7681"/>
                    <a:pt x="0" y="7187"/>
                  </a:cubicBezTo>
                  <a:lnTo>
                    <a:pt x="0" y="895"/>
                  </a:lnTo>
                  <a:cubicBezTo>
                    <a:pt x="0" y="401"/>
                    <a:pt x="401" y="0"/>
                    <a:pt x="895" y="0"/>
                  </a:cubicBezTo>
                  <a:lnTo>
                    <a:pt x="10530" y="0"/>
                  </a:lnTo>
                  <a:cubicBezTo>
                    <a:pt x="11025" y="0"/>
                    <a:pt x="11425" y="401"/>
                    <a:pt x="11425" y="895"/>
                  </a:cubicBezTo>
                </a:path>
              </a:pathLst>
            </a:custGeom>
            <a:solidFill>
              <a:srgbClr val="255F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8" name="Rectangle 256">
              <a:extLst>
                <a:ext uri="{FF2B5EF4-FFF2-40B4-BE49-F238E27FC236}">
                  <a16:creationId xmlns:a16="http://schemas.microsoft.com/office/drawing/2014/main" id="{5708028D-3916-A01E-6BBA-02A56C236A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77621" y="925289"/>
              <a:ext cx="1621905" cy="129149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9" name="Freeform 257">
              <a:extLst>
                <a:ext uri="{FF2B5EF4-FFF2-40B4-BE49-F238E27FC236}">
                  <a16:creationId xmlns:a16="http://schemas.microsoft.com/office/drawing/2014/main" id="{78D8F0B4-7502-5F15-9FE3-030CB436AEE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55737" y="1549033"/>
              <a:ext cx="96723" cy="71360"/>
            </a:xfrm>
            <a:custGeom>
              <a:avLst/>
              <a:gdLst>
                <a:gd name="T0" fmla="*/ 48 w 491"/>
                <a:gd name="T1" fmla="*/ 44 h 552"/>
                <a:gd name="T2" fmla="*/ 0 w 491"/>
                <a:gd name="T3" fmla="*/ 154 h 552"/>
                <a:gd name="T4" fmla="*/ 30 w 491"/>
                <a:gd name="T5" fmla="*/ 241 h 552"/>
                <a:gd name="T6" fmla="*/ 67 w 491"/>
                <a:gd name="T7" fmla="*/ 276 h 552"/>
                <a:gd name="T8" fmla="*/ 30 w 491"/>
                <a:gd name="T9" fmla="*/ 311 h 552"/>
                <a:gd name="T10" fmla="*/ 0 w 491"/>
                <a:gd name="T11" fmla="*/ 398 h 552"/>
                <a:gd name="T12" fmla="*/ 48 w 491"/>
                <a:gd name="T13" fmla="*/ 508 h 552"/>
                <a:gd name="T14" fmla="*/ 166 w 491"/>
                <a:gd name="T15" fmla="*/ 552 h 552"/>
                <a:gd name="T16" fmla="*/ 300 w 491"/>
                <a:gd name="T17" fmla="*/ 497 h 552"/>
                <a:gd name="T18" fmla="*/ 429 w 491"/>
                <a:gd name="T19" fmla="*/ 360 h 552"/>
                <a:gd name="T20" fmla="*/ 483 w 491"/>
                <a:gd name="T21" fmla="*/ 297 h 552"/>
                <a:gd name="T22" fmla="*/ 491 w 491"/>
                <a:gd name="T23" fmla="*/ 276 h 552"/>
                <a:gd name="T24" fmla="*/ 483 w 491"/>
                <a:gd name="T25" fmla="*/ 254 h 552"/>
                <a:gd name="T26" fmla="*/ 429 w 491"/>
                <a:gd name="T27" fmla="*/ 192 h 552"/>
                <a:gd name="T28" fmla="*/ 300 w 491"/>
                <a:gd name="T29" fmla="*/ 55 h 552"/>
                <a:gd name="T30" fmla="*/ 166 w 491"/>
                <a:gd name="T31" fmla="*/ 0 h 552"/>
                <a:gd name="T32" fmla="*/ 48 w 491"/>
                <a:gd name="T33" fmla="*/ 44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1" h="552">
                  <a:moveTo>
                    <a:pt x="48" y="44"/>
                  </a:moveTo>
                  <a:cubicBezTo>
                    <a:pt x="17" y="72"/>
                    <a:pt x="0" y="111"/>
                    <a:pt x="0" y="154"/>
                  </a:cubicBezTo>
                  <a:cubicBezTo>
                    <a:pt x="0" y="186"/>
                    <a:pt x="10" y="215"/>
                    <a:pt x="30" y="241"/>
                  </a:cubicBezTo>
                  <a:cubicBezTo>
                    <a:pt x="40" y="254"/>
                    <a:pt x="52" y="265"/>
                    <a:pt x="67" y="276"/>
                  </a:cubicBezTo>
                  <a:cubicBezTo>
                    <a:pt x="52" y="286"/>
                    <a:pt x="40" y="298"/>
                    <a:pt x="30" y="311"/>
                  </a:cubicBezTo>
                  <a:cubicBezTo>
                    <a:pt x="10" y="336"/>
                    <a:pt x="0" y="366"/>
                    <a:pt x="0" y="398"/>
                  </a:cubicBezTo>
                  <a:cubicBezTo>
                    <a:pt x="0" y="440"/>
                    <a:pt x="17" y="479"/>
                    <a:pt x="48" y="508"/>
                  </a:cubicBezTo>
                  <a:cubicBezTo>
                    <a:pt x="79" y="536"/>
                    <a:pt x="121" y="552"/>
                    <a:pt x="166" y="552"/>
                  </a:cubicBezTo>
                  <a:cubicBezTo>
                    <a:pt x="213" y="552"/>
                    <a:pt x="255" y="534"/>
                    <a:pt x="300" y="497"/>
                  </a:cubicBezTo>
                  <a:cubicBezTo>
                    <a:pt x="341" y="463"/>
                    <a:pt x="381" y="416"/>
                    <a:pt x="429" y="360"/>
                  </a:cubicBezTo>
                  <a:cubicBezTo>
                    <a:pt x="445" y="341"/>
                    <a:pt x="464" y="319"/>
                    <a:pt x="483" y="297"/>
                  </a:cubicBezTo>
                  <a:cubicBezTo>
                    <a:pt x="488" y="291"/>
                    <a:pt x="491" y="284"/>
                    <a:pt x="491" y="276"/>
                  </a:cubicBezTo>
                  <a:cubicBezTo>
                    <a:pt x="491" y="268"/>
                    <a:pt x="488" y="260"/>
                    <a:pt x="483" y="254"/>
                  </a:cubicBezTo>
                  <a:cubicBezTo>
                    <a:pt x="464" y="232"/>
                    <a:pt x="445" y="211"/>
                    <a:pt x="429" y="192"/>
                  </a:cubicBezTo>
                  <a:cubicBezTo>
                    <a:pt x="381" y="136"/>
                    <a:pt x="341" y="88"/>
                    <a:pt x="300" y="55"/>
                  </a:cubicBezTo>
                  <a:cubicBezTo>
                    <a:pt x="255" y="17"/>
                    <a:pt x="213" y="0"/>
                    <a:pt x="166" y="0"/>
                  </a:cubicBezTo>
                  <a:cubicBezTo>
                    <a:pt x="121" y="0"/>
                    <a:pt x="79" y="15"/>
                    <a:pt x="48" y="44"/>
                  </a:cubicBezTo>
                  <a:close/>
                </a:path>
              </a:pathLst>
            </a:custGeom>
            <a:solidFill>
              <a:srgbClr val="ECB8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B7226CB2-607E-B039-18E1-7870667C28A3}"/>
              </a:ext>
            </a:extLst>
          </p:cNvPr>
          <p:cNvSpPr txBox="1"/>
          <p:nvPr/>
        </p:nvSpPr>
        <p:spPr>
          <a:xfrm>
            <a:off x="3601805" y="2764289"/>
            <a:ext cx="52222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en-US" sz="40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Vệ</a:t>
            </a:r>
            <a:r>
              <a:rPr lang="en-US" sz="40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40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40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40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40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40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40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40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than.</a:t>
            </a:r>
            <a:endParaRPr kumimoji="0" lang="vi-VN" sz="4000" b="1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4F7F0634-4BB4-7AED-6712-F2548E641601}"/>
              </a:ext>
            </a:extLst>
          </p:cNvPr>
          <p:cNvGrpSpPr/>
          <p:nvPr/>
        </p:nvGrpSpPr>
        <p:grpSpPr>
          <a:xfrm>
            <a:off x="481691" y="974482"/>
            <a:ext cx="2065148" cy="2028696"/>
            <a:chOff x="3109913" y="390525"/>
            <a:chExt cx="5970588" cy="6275388"/>
          </a:xfrm>
        </p:grpSpPr>
        <p:sp>
          <p:nvSpPr>
            <p:cNvPr id="12" name="Oval 10">
              <a:extLst>
                <a:ext uri="{FF2B5EF4-FFF2-40B4-BE49-F238E27FC236}">
                  <a16:creationId xmlns:a16="http://schemas.microsoft.com/office/drawing/2014/main" id="{62E1D988-FCD0-66E9-95B0-2ED79F4119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09913" y="390525"/>
              <a:ext cx="5970588" cy="596900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3" name="Oval 11">
              <a:extLst>
                <a:ext uri="{FF2B5EF4-FFF2-40B4-BE49-F238E27FC236}">
                  <a16:creationId xmlns:a16="http://schemas.microsoft.com/office/drawing/2014/main" id="{EBD11E3F-A674-8CFE-69DF-37DBA178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2538" y="6443663"/>
              <a:ext cx="2368550" cy="222250"/>
            </a:xfrm>
            <a:prstGeom prst="ellipse">
              <a:avLst/>
            </a:prstGeom>
            <a:solidFill>
              <a:srgbClr val="FA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4" name="Freeform 12">
              <a:extLst>
                <a:ext uri="{FF2B5EF4-FFF2-40B4-BE49-F238E27FC236}">
                  <a16:creationId xmlns:a16="http://schemas.microsoft.com/office/drawing/2014/main" id="{559A1BED-F226-DF92-6A9D-A6FEBE2A85F3}"/>
                </a:ext>
              </a:extLst>
            </p:cNvPr>
            <p:cNvSpPr>
              <a:spLocks/>
            </p:cNvSpPr>
            <p:nvPr/>
          </p:nvSpPr>
          <p:spPr bwMode="auto">
            <a:xfrm>
              <a:off x="7035801" y="3282950"/>
              <a:ext cx="1123950" cy="1465263"/>
            </a:xfrm>
            <a:custGeom>
              <a:avLst/>
              <a:gdLst>
                <a:gd name="T0" fmla="*/ 308 w 5462"/>
                <a:gd name="T1" fmla="*/ 2898 h 7125"/>
                <a:gd name="T2" fmla="*/ 871 w 5462"/>
                <a:gd name="T3" fmla="*/ 1941 h 7125"/>
                <a:gd name="T4" fmla="*/ 993 w 5462"/>
                <a:gd name="T5" fmla="*/ 1900 h 7125"/>
                <a:gd name="T6" fmla="*/ 998 w 5462"/>
                <a:gd name="T7" fmla="*/ 1900 h 7125"/>
                <a:gd name="T8" fmla="*/ 1066 w 5462"/>
                <a:gd name="T9" fmla="*/ 1600 h 7125"/>
                <a:gd name="T10" fmla="*/ 1419 w 5462"/>
                <a:gd name="T11" fmla="*/ 1599 h 7125"/>
                <a:gd name="T12" fmla="*/ 2222 w 5462"/>
                <a:gd name="T13" fmla="*/ 1065 h 7125"/>
                <a:gd name="T14" fmla="*/ 2927 w 5462"/>
                <a:gd name="T15" fmla="*/ 377 h 7125"/>
                <a:gd name="T16" fmla="*/ 3086 w 5462"/>
                <a:gd name="T17" fmla="*/ 181 h 7125"/>
                <a:gd name="T18" fmla="*/ 3256 w 5462"/>
                <a:gd name="T19" fmla="*/ 53 h 7125"/>
                <a:gd name="T20" fmla="*/ 4751 w 5462"/>
                <a:gd name="T21" fmla="*/ 1778 h 7125"/>
                <a:gd name="T22" fmla="*/ 4341 w 5462"/>
                <a:gd name="T23" fmla="*/ 3173 h 7125"/>
                <a:gd name="T24" fmla="*/ 4927 w 5462"/>
                <a:gd name="T25" fmla="*/ 3619 h 7125"/>
                <a:gd name="T26" fmla="*/ 4471 w 5462"/>
                <a:gd name="T27" fmla="*/ 4987 h 7125"/>
                <a:gd name="T28" fmla="*/ 5358 w 5462"/>
                <a:gd name="T29" fmla="*/ 6009 h 7125"/>
                <a:gd name="T30" fmla="*/ 5293 w 5462"/>
                <a:gd name="T31" fmla="*/ 6320 h 7125"/>
                <a:gd name="T32" fmla="*/ 3525 w 5462"/>
                <a:gd name="T33" fmla="*/ 7082 h 7125"/>
                <a:gd name="T34" fmla="*/ 3248 w 5462"/>
                <a:gd name="T35" fmla="*/ 6830 h 7125"/>
                <a:gd name="T36" fmla="*/ 3300 w 5462"/>
                <a:gd name="T37" fmla="*/ 5535 h 7125"/>
                <a:gd name="T38" fmla="*/ 3301 w 5462"/>
                <a:gd name="T39" fmla="*/ 5475 h 7125"/>
                <a:gd name="T40" fmla="*/ 2226 w 5462"/>
                <a:gd name="T41" fmla="*/ 5501 h 7125"/>
                <a:gd name="T42" fmla="*/ 1611 w 5462"/>
                <a:gd name="T43" fmla="*/ 4177 h 7125"/>
                <a:gd name="T44" fmla="*/ 107 w 5462"/>
                <a:gd name="T45" fmla="*/ 3465 h 7125"/>
                <a:gd name="T46" fmla="*/ 308 w 5462"/>
                <a:gd name="T47" fmla="*/ 2898 h 7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462" h="7125">
                  <a:moveTo>
                    <a:pt x="308" y="2898"/>
                  </a:moveTo>
                  <a:cubicBezTo>
                    <a:pt x="442" y="2525"/>
                    <a:pt x="736" y="2314"/>
                    <a:pt x="871" y="1941"/>
                  </a:cubicBezTo>
                  <a:cubicBezTo>
                    <a:pt x="877" y="1925"/>
                    <a:pt x="986" y="1914"/>
                    <a:pt x="993" y="1900"/>
                  </a:cubicBezTo>
                  <a:cubicBezTo>
                    <a:pt x="995" y="1900"/>
                    <a:pt x="997" y="1900"/>
                    <a:pt x="998" y="1900"/>
                  </a:cubicBezTo>
                  <a:cubicBezTo>
                    <a:pt x="1100" y="1896"/>
                    <a:pt x="965" y="1613"/>
                    <a:pt x="1066" y="1600"/>
                  </a:cubicBezTo>
                  <a:cubicBezTo>
                    <a:pt x="1139" y="1591"/>
                    <a:pt x="1351" y="1622"/>
                    <a:pt x="1419" y="1599"/>
                  </a:cubicBezTo>
                  <a:cubicBezTo>
                    <a:pt x="1726" y="1652"/>
                    <a:pt x="2047" y="1248"/>
                    <a:pt x="2222" y="1065"/>
                  </a:cubicBezTo>
                  <a:cubicBezTo>
                    <a:pt x="2481" y="794"/>
                    <a:pt x="2831" y="737"/>
                    <a:pt x="2927" y="377"/>
                  </a:cubicBezTo>
                  <a:cubicBezTo>
                    <a:pt x="2955" y="275"/>
                    <a:pt x="3014" y="212"/>
                    <a:pt x="3086" y="181"/>
                  </a:cubicBezTo>
                  <a:cubicBezTo>
                    <a:pt x="3057" y="98"/>
                    <a:pt x="3157" y="0"/>
                    <a:pt x="3256" y="53"/>
                  </a:cubicBezTo>
                  <a:cubicBezTo>
                    <a:pt x="3978" y="438"/>
                    <a:pt x="4643" y="905"/>
                    <a:pt x="4751" y="1778"/>
                  </a:cubicBezTo>
                  <a:cubicBezTo>
                    <a:pt x="4818" y="2318"/>
                    <a:pt x="4639" y="2777"/>
                    <a:pt x="4341" y="3173"/>
                  </a:cubicBezTo>
                  <a:cubicBezTo>
                    <a:pt x="4588" y="3231"/>
                    <a:pt x="4806" y="3367"/>
                    <a:pt x="4927" y="3619"/>
                  </a:cubicBezTo>
                  <a:cubicBezTo>
                    <a:pt x="5176" y="4139"/>
                    <a:pt x="4840" y="4626"/>
                    <a:pt x="4471" y="4987"/>
                  </a:cubicBezTo>
                  <a:cubicBezTo>
                    <a:pt x="4751" y="5344"/>
                    <a:pt x="5022" y="5698"/>
                    <a:pt x="5358" y="6009"/>
                  </a:cubicBezTo>
                  <a:cubicBezTo>
                    <a:pt x="5462" y="6106"/>
                    <a:pt x="5390" y="6259"/>
                    <a:pt x="5293" y="6320"/>
                  </a:cubicBezTo>
                  <a:cubicBezTo>
                    <a:pt x="4737" y="6669"/>
                    <a:pt x="4156" y="6905"/>
                    <a:pt x="3525" y="7082"/>
                  </a:cubicBezTo>
                  <a:cubicBezTo>
                    <a:pt x="3372" y="7125"/>
                    <a:pt x="3240" y="6971"/>
                    <a:pt x="3248" y="6830"/>
                  </a:cubicBezTo>
                  <a:cubicBezTo>
                    <a:pt x="3271" y="6399"/>
                    <a:pt x="3288" y="5967"/>
                    <a:pt x="3300" y="5535"/>
                  </a:cubicBezTo>
                  <a:cubicBezTo>
                    <a:pt x="3300" y="5515"/>
                    <a:pt x="3300" y="5495"/>
                    <a:pt x="3301" y="5475"/>
                  </a:cubicBezTo>
                  <a:cubicBezTo>
                    <a:pt x="2979" y="5632"/>
                    <a:pt x="2623" y="5676"/>
                    <a:pt x="2226" y="5501"/>
                  </a:cubicBezTo>
                  <a:cubicBezTo>
                    <a:pt x="1646" y="5245"/>
                    <a:pt x="1537" y="4714"/>
                    <a:pt x="1611" y="4177"/>
                  </a:cubicBezTo>
                  <a:cubicBezTo>
                    <a:pt x="1179" y="4139"/>
                    <a:pt x="281" y="3802"/>
                    <a:pt x="107" y="3465"/>
                  </a:cubicBezTo>
                  <a:cubicBezTo>
                    <a:pt x="0" y="3261"/>
                    <a:pt x="235" y="3097"/>
                    <a:pt x="308" y="2898"/>
                  </a:cubicBezTo>
                </a:path>
              </a:pathLst>
            </a:custGeom>
            <a:solidFill>
              <a:srgbClr val="907E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5" name="Freeform 13">
              <a:extLst>
                <a:ext uri="{FF2B5EF4-FFF2-40B4-BE49-F238E27FC236}">
                  <a16:creationId xmlns:a16="http://schemas.microsoft.com/office/drawing/2014/main" id="{C93782F5-58DA-DC39-35F7-EF76D0FEFF0C}"/>
                </a:ext>
              </a:extLst>
            </p:cNvPr>
            <p:cNvSpPr>
              <a:spLocks/>
            </p:cNvSpPr>
            <p:nvPr/>
          </p:nvSpPr>
          <p:spPr bwMode="auto">
            <a:xfrm>
              <a:off x="7040563" y="3608388"/>
              <a:ext cx="912813" cy="1139825"/>
            </a:xfrm>
            <a:custGeom>
              <a:avLst/>
              <a:gdLst>
                <a:gd name="T0" fmla="*/ 265 w 4434"/>
                <a:gd name="T1" fmla="*/ 1398 h 5542"/>
                <a:gd name="T2" fmla="*/ 976 w 4434"/>
                <a:gd name="T3" fmla="*/ 109 h 5542"/>
                <a:gd name="T4" fmla="*/ 1568 w 4434"/>
                <a:gd name="T5" fmla="*/ 0 h 5542"/>
                <a:gd name="T6" fmla="*/ 1552 w 4434"/>
                <a:gd name="T7" fmla="*/ 536 h 5542"/>
                <a:gd name="T8" fmla="*/ 1928 w 4434"/>
                <a:gd name="T9" fmla="*/ 1683 h 5542"/>
                <a:gd name="T10" fmla="*/ 2803 w 4434"/>
                <a:gd name="T11" fmla="*/ 2011 h 5542"/>
                <a:gd name="T12" fmla="*/ 2574 w 4434"/>
                <a:gd name="T13" fmla="*/ 2320 h 5542"/>
                <a:gd name="T14" fmla="*/ 2642 w 4434"/>
                <a:gd name="T15" fmla="*/ 3058 h 5542"/>
                <a:gd name="T16" fmla="*/ 3289 w 4434"/>
                <a:gd name="T17" fmla="*/ 3509 h 5542"/>
                <a:gd name="T18" fmla="*/ 3907 w 4434"/>
                <a:gd name="T19" fmla="*/ 3520 h 5542"/>
                <a:gd name="T20" fmla="*/ 4434 w 4434"/>
                <a:gd name="T21" fmla="*/ 5173 h 5542"/>
                <a:gd name="T22" fmla="*/ 3499 w 4434"/>
                <a:gd name="T23" fmla="*/ 5499 h 5542"/>
                <a:gd name="T24" fmla="*/ 3222 w 4434"/>
                <a:gd name="T25" fmla="*/ 5247 h 5542"/>
                <a:gd name="T26" fmla="*/ 3274 w 4434"/>
                <a:gd name="T27" fmla="*/ 3952 h 5542"/>
                <a:gd name="T28" fmla="*/ 3275 w 4434"/>
                <a:gd name="T29" fmla="*/ 3892 h 5542"/>
                <a:gd name="T30" fmla="*/ 2200 w 4434"/>
                <a:gd name="T31" fmla="*/ 3918 h 5542"/>
                <a:gd name="T32" fmla="*/ 1585 w 4434"/>
                <a:gd name="T33" fmla="*/ 2594 h 5542"/>
                <a:gd name="T34" fmla="*/ 106 w 4434"/>
                <a:gd name="T35" fmla="*/ 1845 h 5542"/>
                <a:gd name="T36" fmla="*/ 265 w 4434"/>
                <a:gd name="T37" fmla="*/ 1398 h 5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434" h="5542">
                  <a:moveTo>
                    <a:pt x="265" y="1398"/>
                  </a:moveTo>
                  <a:cubicBezTo>
                    <a:pt x="388" y="1058"/>
                    <a:pt x="853" y="449"/>
                    <a:pt x="976" y="109"/>
                  </a:cubicBezTo>
                  <a:cubicBezTo>
                    <a:pt x="1193" y="115"/>
                    <a:pt x="1358" y="47"/>
                    <a:pt x="1568" y="0"/>
                  </a:cubicBezTo>
                  <a:cubicBezTo>
                    <a:pt x="1565" y="45"/>
                    <a:pt x="1551" y="491"/>
                    <a:pt x="1552" y="536"/>
                  </a:cubicBezTo>
                  <a:cubicBezTo>
                    <a:pt x="1554" y="939"/>
                    <a:pt x="1643" y="1380"/>
                    <a:pt x="1928" y="1683"/>
                  </a:cubicBezTo>
                  <a:cubicBezTo>
                    <a:pt x="2164" y="1934"/>
                    <a:pt x="2480" y="2023"/>
                    <a:pt x="2803" y="2011"/>
                  </a:cubicBezTo>
                  <a:cubicBezTo>
                    <a:pt x="2717" y="2108"/>
                    <a:pt x="2634" y="2206"/>
                    <a:pt x="2574" y="2320"/>
                  </a:cubicBezTo>
                  <a:cubicBezTo>
                    <a:pt x="2446" y="2565"/>
                    <a:pt x="2514" y="2827"/>
                    <a:pt x="2642" y="3058"/>
                  </a:cubicBezTo>
                  <a:cubicBezTo>
                    <a:pt x="2783" y="3313"/>
                    <a:pt x="3002" y="3462"/>
                    <a:pt x="3289" y="3509"/>
                  </a:cubicBezTo>
                  <a:cubicBezTo>
                    <a:pt x="3493" y="3543"/>
                    <a:pt x="3701" y="3527"/>
                    <a:pt x="3907" y="3520"/>
                  </a:cubicBezTo>
                  <a:cubicBezTo>
                    <a:pt x="3769" y="4124"/>
                    <a:pt x="3959" y="4788"/>
                    <a:pt x="4434" y="5173"/>
                  </a:cubicBezTo>
                  <a:cubicBezTo>
                    <a:pt x="4133" y="5302"/>
                    <a:pt x="3823" y="5408"/>
                    <a:pt x="3499" y="5499"/>
                  </a:cubicBezTo>
                  <a:cubicBezTo>
                    <a:pt x="3346" y="5542"/>
                    <a:pt x="3214" y="5387"/>
                    <a:pt x="3222" y="5247"/>
                  </a:cubicBezTo>
                  <a:cubicBezTo>
                    <a:pt x="3245" y="4816"/>
                    <a:pt x="3262" y="4384"/>
                    <a:pt x="3274" y="3952"/>
                  </a:cubicBezTo>
                  <a:cubicBezTo>
                    <a:pt x="3274" y="3932"/>
                    <a:pt x="3274" y="3912"/>
                    <a:pt x="3275" y="3892"/>
                  </a:cubicBezTo>
                  <a:cubicBezTo>
                    <a:pt x="2953" y="4048"/>
                    <a:pt x="2597" y="4093"/>
                    <a:pt x="2200" y="3918"/>
                  </a:cubicBezTo>
                  <a:cubicBezTo>
                    <a:pt x="1620" y="3662"/>
                    <a:pt x="1512" y="3131"/>
                    <a:pt x="1585" y="2594"/>
                  </a:cubicBezTo>
                  <a:cubicBezTo>
                    <a:pt x="1153" y="2555"/>
                    <a:pt x="281" y="2182"/>
                    <a:pt x="106" y="1845"/>
                  </a:cubicBezTo>
                  <a:cubicBezTo>
                    <a:pt x="0" y="1641"/>
                    <a:pt x="193" y="1597"/>
                    <a:pt x="265" y="1398"/>
                  </a:cubicBezTo>
                </a:path>
              </a:pathLst>
            </a:custGeom>
            <a:solidFill>
              <a:srgbClr val="7866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6" name="Freeform 14">
              <a:extLst>
                <a:ext uri="{FF2B5EF4-FFF2-40B4-BE49-F238E27FC236}">
                  <a16:creationId xmlns:a16="http://schemas.microsoft.com/office/drawing/2014/main" id="{C7E96282-7926-1EB8-AE55-46B1EC506CD4}"/>
                </a:ext>
              </a:extLst>
            </p:cNvPr>
            <p:cNvSpPr>
              <a:spLocks/>
            </p:cNvSpPr>
            <p:nvPr/>
          </p:nvSpPr>
          <p:spPr bwMode="auto">
            <a:xfrm>
              <a:off x="7645401" y="3308350"/>
              <a:ext cx="423863" cy="952500"/>
            </a:xfrm>
            <a:custGeom>
              <a:avLst/>
              <a:gdLst>
                <a:gd name="T0" fmla="*/ 227 w 2061"/>
                <a:gd name="T1" fmla="*/ 28 h 4632"/>
                <a:gd name="T2" fmla="*/ 1487 w 2061"/>
                <a:gd name="T3" fmla="*/ 2661 h 4632"/>
                <a:gd name="T4" fmla="*/ 1102 w 2061"/>
                <a:gd name="T5" fmla="*/ 3216 h 4632"/>
                <a:gd name="T6" fmla="*/ 1367 w 2061"/>
                <a:gd name="T7" fmla="*/ 3238 h 4632"/>
                <a:gd name="T8" fmla="*/ 1656 w 2061"/>
                <a:gd name="T9" fmla="*/ 3394 h 4632"/>
                <a:gd name="T10" fmla="*/ 1520 w 2061"/>
                <a:gd name="T11" fmla="*/ 4623 h 4632"/>
                <a:gd name="T12" fmla="*/ 1505 w 2061"/>
                <a:gd name="T13" fmla="*/ 4613 h 4632"/>
                <a:gd name="T14" fmla="*/ 1817 w 2061"/>
                <a:gd name="T15" fmla="*/ 3968 h 4632"/>
                <a:gd name="T16" fmla="*/ 982 w 2061"/>
                <a:gd name="T17" fmla="*/ 3322 h 4632"/>
                <a:gd name="T18" fmla="*/ 946 w 2061"/>
                <a:gd name="T19" fmla="*/ 3266 h 4632"/>
                <a:gd name="T20" fmla="*/ 1434 w 2061"/>
                <a:gd name="T21" fmla="*/ 1550 h 4632"/>
                <a:gd name="T22" fmla="*/ 200 w 2061"/>
                <a:gd name="T23" fmla="*/ 338 h 4632"/>
                <a:gd name="T24" fmla="*/ 227 w 2061"/>
                <a:gd name="T25" fmla="*/ 28 h 4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61" h="4632">
                  <a:moveTo>
                    <a:pt x="227" y="28"/>
                  </a:moveTo>
                  <a:cubicBezTo>
                    <a:pt x="1480" y="205"/>
                    <a:pt x="2028" y="1586"/>
                    <a:pt x="1487" y="2661"/>
                  </a:cubicBezTo>
                  <a:cubicBezTo>
                    <a:pt x="1451" y="2731"/>
                    <a:pt x="1151" y="3147"/>
                    <a:pt x="1102" y="3216"/>
                  </a:cubicBezTo>
                  <a:cubicBezTo>
                    <a:pt x="1150" y="3201"/>
                    <a:pt x="1391" y="3244"/>
                    <a:pt x="1367" y="3238"/>
                  </a:cubicBezTo>
                  <a:cubicBezTo>
                    <a:pt x="1476" y="3265"/>
                    <a:pt x="1572" y="3321"/>
                    <a:pt x="1656" y="3394"/>
                  </a:cubicBezTo>
                  <a:cubicBezTo>
                    <a:pt x="2061" y="3747"/>
                    <a:pt x="1807" y="4287"/>
                    <a:pt x="1520" y="4623"/>
                  </a:cubicBezTo>
                  <a:cubicBezTo>
                    <a:pt x="1512" y="4632"/>
                    <a:pt x="1498" y="4622"/>
                    <a:pt x="1505" y="4613"/>
                  </a:cubicBezTo>
                  <a:cubicBezTo>
                    <a:pt x="1639" y="4448"/>
                    <a:pt x="1830" y="4193"/>
                    <a:pt x="1817" y="3968"/>
                  </a:cubicBezTo>
                  <a:cubicBezTo>
                    <a:pt x="1792" y="3537"/>
                    <a:pt x="1428" y="3179"/>
                    <a:pt x="982" y="3322"/>
                  </a:cubicBezTo>
                  <a:cubicBezTo>
                    <a:pt x="951" y="3332"/>
                    <a:pt x="931" y="3290"/>
                    <a:pt x="946" y="3266"/>
                  </a:cubicBezTo>
                  <a:cubicBezTo>
                    <a:pt x="1284" y="2742"/>
                    <a:pt x="1530" y="2192"/>
                    <a:pt x="1434" y="1550"/>
                  </a:cubicBezTo>
                  <a:cubicBezTo>
                    <a:pt x="1339" y="911"/>
                    <a:pt x="848" y="403"/>
                    <a:pt x="200" y="338"/>
                  </a:cubicBezTo>
                  <a:cubicBezTo>
                    <a:pt x="0" y="318"/>
                    <a:pt x="29" y="0"/>
                    <a:pt x="227" y="28"/>
                  </a:cubicBezTo>
                  <a:close/>
                </a:path>
              </a:pathLst>
            </a:custGeom>
            <a:solidFill>
              <a:srgbClr val="EED1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7" name="Freeform 15">
              <a:extLst>
                <a:ext uri="{FF2B5EF4-FFF2-40B4-BE49-F238E27FC236}">
                  <a16:creationId xmlns:a16="http://schemas.microsoft.com/office/drawing/2014/main" id="{2F362D5A-2B1D-F0A5-3ABD-0FC6AB694FD0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9051" y="3252788"/>
              <a:ext cx="434975" cy="809625"/>
            </a:xfrm>
            <a:custGeom>
              <a:avLst/>
              <a:gdLst>
                <a:gd name="T0" fmla="*/ 180 w 2117"/>
                <a:gd name="T1" fmla="*/ 309 h 3933"/>
                <a:gd name="T2" fmla="*/ 1639 w 2117"/>
                <a:gd name="T3" fmla="*/ 1510 h 3933"/>
                <a:gd name="T4" fmla="*/ 1359 w 2117"/>
                <a:gd name="T5" fmla="*/ 3116 h 3933"/>
                <a:gd name="T6" fmla="*/ 466 w 2117"/>
                <a:gd name="T7" fmla="*/ 3622 h 3933"/>
                <a:gd name="T8" fmla="*/ 541 w 2117"/>
                <a:gd name="T9" fmla="*/ 3896 h 3933"/>
                <a:gd name="T10" fmla="*/ 1958 w 2117"/>
                <a:gd name="T11" fmla="*/ 2536 h 3933"/>
                <a:gd name="T12" fmla="*/ 1432 w 2117"/>
                <a:gd name="T13" fmla="*/ 643 h 3933"/>
                <a:gd name="T14" fmla="*/ 255 w 2117"/>
                <a:gd name="T15" fmla="*/ 35 h 3933"/>
                <a:gd name="T16" fmla="*/ 180 w 2117"/>
                <a:gd name="T17" fmla="*/ 309 h 3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17" h="3933">
                  <a:moveTo>
                    <a:pt x="180" y="309"/>
                  </a:moveTo>
                  <a:cubicBezTo>
                    <a:pt x="842" y="440"/>
                    <a:pt x="1423" y="852"/>
                    <a:pt x="1639" y="1510"/>
                  </a:cubicBezTo>
                  <a:cubicBezTo>
                    <a:pt x="1815" y="2047"/>
                    <a:pt x="1734" y="2680"/>
                    <a:pt x="1359" y="3116"/>
                  </a:cubicBezTo>
                  <a:cubicBezTo>
                    <a:pt x="1126" y="3387"/>
                    <a:pt x="813" y="3551"/>
                    <a:pt x="466" y="3622"/>
                  </a:cubicBezTo>
                  <a:cubicBezTo>
                    <a:pt x="286" y="3659"/>
                    <a:pt x="362" y="3933"/>
                    <a:pt x="541" y="3896"/>
                  </a:cubicBezTo>
                  <a:cubicBezTo>
                    <a:pt x="1240" y="3753"/>
                    <a:pt x="1793" y="3234"/>
                    <a:pt x="1958" y="2536"/>
                  </a:cubicBezTo>
                  <a:cubicBezTo>
                    <a:pt x="2117" y="1864"/>
                    <a:pt x="1917" y="1135"/>
                    <a:pt x="1432" y="643"/>
                  </a:cubicBezTo>
                  <a:cubicBezTo>
                    <a:pt x="1115" y="321"/>
                    <a:pt x="696" y="122"/>
                    <a:pt x="255" y="35"/>
                  </a:cubicBezTo>
                  <a:cubicBezTo>
                    <a:pt x="76" y="0"/>
                    <a:pt x="0" y="274"/>
                    <a:pt x="180" y="309"/>
                  </a:cubicBezTo>
                </a:path>
              </a:pathLst>
            </a:custGeom>
            <a:solidFill>
              <a:srgbClr val="21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8" name="Freeform 16">
              <a:extLst>
                <a:ext uri="{FF2B5EF4-FFF2-40B4-BE49-F238E27FC236}">
                  <a16:creationId xmlns:a16="http://schemas.microsoft.com/office/drawing/2014/main" id="{C0CE2C4F-7FC4-1462-30F0-021E9BE8AB41}"/>
                </a:ext>
              </a:extLst>
            </p:cNvPr>
            <p:cNvSpPr>
              <a:spLocks/>
            </p:cNvSpPr>
            <p:nvPr/>
          </p:nvSpPr>
          <p:spPr bwMode="auto">
            <a:xfrm>
              <a:off x="7478713" y="3673475"/>
              <a:ext cx="133350" cy="274638"/>
            </a:xfrm>
            <a:custGeom>
              <a:avLst/>
              <a:gdLst>
                <a:gd name="T0" fmla="*/ 394 w 652"/>
                <a:gd name="T1" fmla="*/ 58 h 1338"/>
                <a:gd name="T2" fmla="*/ 16 w 652"/>
                <a:gd name="T3" fmla="*/ 1196 h 1338"/>
                <a:gd name="T4" fmla="*/ 159 w 652"/>
                <a:gd name="T5" fmla="*/ 1338 h 1338"/>
                <a:gd name="T6" fmla="*/ 301 w 652"/>
                <a:gd name="T7" fmla="*/ 1196 h 1338"/>
                <a:gd name="T8" fmla="*/ 304 w 652"/>
                <a:gd name="T9" fmla="*/ 918 h 1338"/>
                <a:gd name="T10" fmla="*/ 345 w 652"/>
                <a:gd name="T11" fmla="*/ 672 h 1338"/>
                <a:gd name="T12" fmla="*/ 384 w 652"/>
                <a:gd name="T13" fmla="*/ 554 h 1338"/>
                <a:gd name="T14" fmla="*/ 390 w 652"/>
                <a:gd name="T15" fmla="*/ 538 h 1338"/>
                <a:gd name="T16" fmla="*/ 403 w 652"/>
                <a:gd name="T17" fmla="*/ 510 h 1338"/>
                <a:gd name="T18" fmla="*/ 432 w 652"/>
                <a:gd name="T19" fmla="*/ 455 h 1338"/>
                <a:gd name="T20" fmla="*/ 494 w 652"/>
                <a:gd name="T21" fmla="*/ 362 h 1338"/>
                <a:gd name="T22" fmla="*/ 595 w 652"/>
                <a:gd name="T23" fmla="*/ 259 h 1338"/>
                <a:gd name="T24" fmla="*/ 595 w 652"/>
                <a:gd name="T25" fmla="*/ 58 h 1338"/>
                <a:gd name="T26" fmla="*/ 394 w 652"/>
                <a:gd name="T27" fmla="*/ 58 h 1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2" h="1338">
                  <a:moveTo>
                    <a:pt x="394" y="58"/>
                  </a:moveTo>
                  <a:cubicBezTo>
                    <a:pt x="71" y="343"/>
                    <a:pt x="0" y="786"/>
                    <a:pt x="16" y="1196"/>
                  </a:cubicBezTo>
                  <a:cubicBezTo>
                    <a:pt x="19" y="1273"/>
                    <a:pt x="80" y="1338"/>
                    <a:pt x="159" y="1338"/>
                  </a:cubicBezTo>
                  <a:cubicBezTo>
                    <a:pt x="233" y="1338"/>
                    <a:pt x="304" y="1273"/>
                    <a:pt x="301" y="1196"/>
                  </a:cubicBezTo>
                  <a:cubicBezTo>
                    <a:pt x="297" y="1103"/>
                    <a:pt x="297" y="1010"/>
                    <a:pt x="304" y="918"/>
                  </a:cubicBezTo>
                  <a:cubicBezTo>
                    <a:pt x="310" y="829"/>
                    <a:pt x="320" y="765"/>
                    <a:pt x="345" y="672"/>
                  </a:cubicBezTo>
                  <a:cubicBezTo>
                    <a:pt x="356" y="632"/>
                    <a:pt x="369" y="593"/>
                    <a:pt x="384" y="554"/>
                  </a:cubicBezTo>
                  <a:cubicBezTo>
                    <a:pt x="391" y="535"/>
                    <a:pt x="385" y="549"/>
                    <a:pt x="390" y="538"/>
                  </a:cubicBezTo>
                  <a:cubicBezTo>
                    <a:pt x="394" y="528"/>
                    <a:pt x="399" y="519"/>
                    <a:pt x="403" y="510"/>
                  </a:cubicBezTo>
                  <a:cubicBezTo>
                    <a:pt x="412" y="491"/>
                    <a:pt x="422" y="473"/>
                    <a:pt x="432" y="455"/>
                  </a:cubicBezTo>
                  <a:cubicBezTo>
                    <a:pt x="452" y="421"/>
                    <a:pt x="479" y="381"/>
                    <a:pt x="494" y="362"/>
                  </a:cubicBezTo>
                  <a:cubicBezTo>
                    <a:pt x="525" y="325"/>
                    <a:pt x="559" y="291"/>
                    <a:pt x="595" y="259"/>
                  </a:cubicBezTo>
                  <a:cubicBezTo>
                    <a:pt x="652" y="208"/>
                    <a:pt x="647" y="110"/>
                    <a:pt x="595" y="58"/>
                  </a:cubicBezTo>
                  <a:cubicBezTo>
                    <a:pt x="538" y="0"/>
                    <a:pt x="452" y="7"/>
                    <a:pt x="394" y="58"/>
                  </a:cubicBezTo>
                  <a:close/>
                </a:path>
              </a:pathLst>
            </a:custGeom>
            <a:solidFill>
              <a:srgbClr val="21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9" name="Freeform 17">
              <a:extLst>
                <a:ext uri="{FF2B5EF4-FFF2-40B4-BE49-F238E27FC236}">
                  <a16:creationId xmlns:a16="http://schemas.microsoft.com/office/drawing/2014/main" id="{B74FBC98-3DD5-2E00-4374-802B0F983DAE}"/>
                </a:ext>
              </a:extLst>
            </p:cNvPr>
            <p:cNvSpPr>
              <a:spLocks/>
            </p:cNvSpPr>
            <p:nvPr/>
          </p:nvSpPr>
          <p:spPr bwMode="auto">
            <a:xfrm>
              <a:off x="7362826" y="3730625"/>
              <a:ext cx="179388" cy="122238"/>
            </a:xfrm>
            <a:custGeom>
              <a:avLst/>
              <a:gdLst>
                <a:gd name="T0" fmla="*/ 791 w 876"/>
                <a:gd name="T1" fmla="*/ 315 h 594"/>
                <a:gd name="T2" fmla="*/ 228 w 876"/>
                <a:gd name="T3" fmla="*/ 33 h 594"/>
                <a:gd name="T4" fmla="*/ 34 w 876"/>
                <a:gd name="T5" fmla="*/ 84 h 594"/>
                <a:gd name="T6" fmla="*/ 85 w 876"/>
                <a:gd name="T7" fmla="*/ 279 h 594"/>
                <a:gd name="T8" fmla="*/ 647 w 876"/>
                <a:gd name="T9" fmla="*/ 561 h 594"/>
                <a:gd name="T10" fmla="*/ 842 w 876"/>
                <a:gd name="T11" fmla="*/ 510 h 594"/>
                <a:gd name="T12" fmla="*/ 791 w 876"/>
                <a:gd name="T13" fmla="*/ 315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6" h="594">
                  <a:moveTo>
                    <a:pt x="791" y="315"/>
                  </a:moveTo>
                  <a:cubicBezTo>
                    <a:pt x="603" y="221"/>
                    <a:pt x="416" y="127"/>
                    <a:pt x="228" y="33"/>
                  </a:cubicBezTo>
                  <a:cubicBezTo>
                    <a:pt x="162" y="0"/>
                    <a:pt x="71" y="13"/>
                    <a:pt x="34" y="84"/>
                  </a:cubicBezTo>
                  <a:cubicBezTo>
                    <a:pt x="0" y="149"/>
                    <a:pt x="14" y="243"/>
                    <a:pt x="85" y="279"/>
                  </a:cubicBezTo>
                  <a:cubicBezTo>
                    <a:pt x="272" y="373"/>
                    <a:pt x="460" y="467"/>
                    <a:pt x="647" y="561"/>
                  </a:cubicBezTo>
                  <a:cubicBezTo>
                    <a:pt x="713" y="594"/>
                    <a:pt x="804" y="580"/>
                    <a:pt x="842" y="510"/>
                  </a:cubicBezTo>
                  <a:cubicBezTo>
                    <a:pt x="876" y="445"/>
                    <a:pt x="862" y="351"/>
                    <a:pt x="791" y="315"/>
                  </a:cubicBezTo>
                </a:path>
              </a:pathLst>
            </a:custGeom>
            <a:solidFill>
              <a:srgbClr val="21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20" name="Freeform 18">
              <a:extLst>
                <a:ext uri="{FF2B5EF4-FFF2-40B4-BE49-F238E27FC236}">
                  <a16:creationId xmlns:a16="http://schemas.microsoft.com/office/drawing/2014/main" id="{065E0F90-81CC-84E0-6EB2-CD5BBCB8A86C}"/>
                </a:ext>
              </a:extLst>
            </p:cNvPr>
            <p:cNvSpPr>
              <a:spLocks/>
            </p:cNvSpPr>
            <p:nvPr/>
          </p:nvSpPr>
          <p:spPr bwMode="auto">
            <a:xfrm>
              <a:off x="7021513" y="3943350"/>
              <a:ext cx="390525" cy="228600"/>
            </a:xfrm>
            <a:custGeom>
              <a:avLst/>
              <a:gdLst>
                <a:gd name="T0" fmla="*/ 33 w 1894"/>
                <a:gd name="T1" fmla="*/ 231 h 1105"/>
                <a:gd name="T2" fmla="*/ 774 w 1894"/>
                <a:gd name="T3" fmla="*/ 869 h 1105"/>
                <a:gd name="T4" fmla="*/ 1776 w 1894"/>
                <a:gd name="T5" fmla="*/ 1057 h 1105"/>
                <a:gd name="T6" fmla="*/ 1875 w 1894"/>
                <a:gd name="T7" fmla="*/ 882 h 1105"/>
                <a:gd name="T8" fmla="*/ 1700 w 1894"/>
                <a:gd name="T9" fmla="*/ 783 h 1105"/>
                <a:gd name="T10" fmla="*/ 898 w 1894"/>
                <a:gd name="T11" fmla="*/ 614 h 1105"/>
                <a:gd name="T12" fmla="*/ 278 w 1894"/>
                <a:gd name="T13" fmla="*/ 87 h 1105"/>
                <a:gd name="T14" fmla="*/ 84 w 1894"/>
                <a:gd name="T15" fmla="*/ 36 h 1105"/>
                <a:gd name="T16" fmla="*/ 33 w 1894"/>
                <a:gd name="T17" fmla="*/ 231 h 1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94" h="1105">
                  <a:moveTo>
                    <a:pt x="33" y="231"/>
                  </a:moveTo>
                  <a:cubicBezTo>
                    <a:pt x="171" y="530"/>
                    <a:pt x="484" y="737"/>
                    <a:pt x="774" y="869"/>
                  </a:cubicBezTo>
                  <a:cubicBezTo>
                    <a:pt x="1085" y="1011"/>
                    <a:pt x="1432" y="1105"/>
                    <a:pt x="1776" y="1057"/>
                  </a:cubicBezTo>
                  <a:cubicBezTo>
                    <a:pt x="1852" y="1047"/>
                    <a:pt x="1894" y="950"/>
                    <a:pt x="1875" y="882"/>
                  </a:cubicBezTo>
                  <a:cubicBezTo>
                    <a:pt x="1853" y="800"/>
                    <a:pt x="1777" y="773"/>
                    <a:pt x="1700" y="783"/>
                  </a:cubicBezTo>
                  <a:cubicBezTo>
                    <a:pt x="1452" y="818"/>
                    <a:pt x="1136" y="726"/>
                    <a:pt x="898" y="614"/>
                  </a:cubicBezTo>
                  <a:cubicBezTo>
                    <a:pt x="654" y="500"/>
                    <a:pt x="394" y="338"/>
                    <a:pt x="278" y="87"/>
                  </a:cubicBezTo>
                  <a:cubicBezTo>
                    <a:pt x="246" y="17"/>
                    <a:pt x="145" y="0"/>
                    <a:pt x="84" y="36"/>
                  </a:cubicBezTo>
                  <a:cubicBezTo>
                    <a:pt x="12" y="78"/>
                    <a:pt x="0" y="161"/>
                    <a:pt x="33" y="231"/>
                  </a:cubicBezTo>
                </a:path>
              </a:pathLst>
            </a:custGeom>
            <a:solidFill>
              <a:srgbClr val="21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21" name="Freeform 19">
              <a:extLst>
                <a:ext uri="{FF2B5EF4-FFF2-40B4-BE49-F238E27FC236}">
                  <a16:creationId xmlns:a16="http://schemas.microsoft.com/office/drawing/2014/main" id="{45763588-7A3F-E1F9-AD9C-C47869C400C4}"/>
                </a:ext>
              </a:extLst>
            </p:cNvPr>
            <p:cNvSpPr>
              <a:spLocks/>
            </p:cNvSpPr>
            <p:nvPr/>
          </p:nvSpPr>
          <p:spPr bwMode="auto">
            <a:xfrm>
              <a:off x="7786688" y="3937000"/>
              <a:ext cx="331788" cy="454025"/>
            </a:xfrm>
            <a:custGeom>
              <a:avLst/>
              <a:gdLst>
                <a:gd name="T0" fmla="*/ 457 w 1616"/>
                <a:gd name="T1" fmla="*/ 317 h 2208"/>
                <a:gd name="T2" fmla="*/ 1014 w 1616"/>
                <a:gd name="T3" fmla="*/ 379 h 2208"/>
                <a:gd name="T4" fmla="*/ 1236 w 1616"/>
                <a:gd name="T5" fmla="*/ 649 h 2208"/>
                <a:gd name="T6" fmla="*/ 1224 w 1616"/>
                <a:gd name="T7" fmla="*/ 1008 h 2208"/>
                <a:gd name="T8" fmla="*/ 864 w 1616"/>
                <a:gd name="T9" fmla="*/ 1524 h 2208"/>
                <a:gd name="T10" fmla="*/ 177 w 1616"/>
                <a:gd name="T11" fmla="*/ 1887 h 2208"/>
                <a:gd name="T12" fmla="*/ 253 w 1616"/>
                <a:gd name="T13" fmla="*/ 2162 h 2208"/>
                <a:gd name="T14" fmla="*/ 1482 w 1616"/>
                <a:gd name="T15" fmla="*/ 1128 h 2208"/>
                <a:gd name="T16" fmla="*/ 1219 w 1616"/>
                <a:gd name="T17" fmla="*/ 172 h 2208"/>
                <a:gd name="T18" fmla="*/ 457 w 1616"/>
                <a:gd name="T19" fmla="*/ 33 h 2208"/>
                <a:gd name="T20" fmla="*/ 315 w 1616"/>
                <a:gd name="T21" fmla="*/ 175 h 2208"/>
                <a:gd name="T22" fmla="*/ 457 w 1616"/>
                <a:gd name="T23" fmla="*/ 317 h 2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16" h="2208">
                  <a:moveTo>
                    <a:pt x="457" y="317"/>
                  </a:moveTo>
                  <a:cubicBezTo>
                    <a:pt x="641" y="294"/>
                    <a:pt x="846" y="287"/>
                    <a:pt x="1014" y="379"/>
                  </a:cubicBezTo>
                  <a:cubicBezTo>
                    <a:pt x="1128" y="441"/>
                    <a:pt x="1202" y="536"/>
                    <a:pt x="1236" y="649"/>
                  </a:cubicBezTo>
                  <a:cubicBezTo>
                    <a:pt x="1271" y="769"/>
                    <a:pt x="1265" y="884"/>
                    <a:pt x="1224" y="1008"/>
                  </a:cubicBezTo>
                  <a:cubicBezTo>
                    <a:pt x="1158" y="1208"/>
                    <a:pt x="1018" y="1385"/>
                    <a:pt x="864" y="1524"/>
                  </a:cubicBezTo>
                  <a:cubicBezTo>
                    <a:pt x="669" y="1700"/>
                    <a:pt x="430" y="1821"/>
                    <a:pt x="177" y="1887"/>
                  </a:cubicBezTo>
                  <a:cubicBezTo>
                    <a:pt x="0" y="1934"/>
                    <a:pt x="75" y="2208"/>
                    <a:pt x="253" y="2162"/>
                  </a:cubicBezTo>
                  <a:cubicBezTo>
                    <a:pt x="787" y="2021"/>
                    <a:pt x="1277" y="1651"/>
                    <a:pt x="1482" y="1128"/>
                  </a:cubicBezTo>
                  <a:cubicBezTo>
                    <a:pt x="1616" y="788"/>
                    <a:pt x="1523" y="385"/>
                    <a:pt x="1219" y="172"/>
                  </a:cubicBezTo>
                  <a:cubicBezTo>
                    <a:pt x="1001" y="18"/>
                    <a:pt x="714" y="0"/>
                    <a:pt x="457" y="33"/>
                  </a:cubicBezTo>
                  <a:cubicBezTo>
                    <a:pt x="381" y="43"/>
                    <a:pt x="315" y="91"/>
                    <a:pt x="315" y="175"/>
                  </a:cubicBezTo>
                  <a:cubicBezTo>
                    <a:pt x="315" y="244"/>
                    <a:pt x="381" y="327"/>
                    <a:pt x="457" y="317"/>
                  </a:cubicBezTo>
                </a:path>
              </a:pathLst>
            </a:custGeom>
            <a:solidFill>
              <a:srgbClr val="21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22" name="Freeform 20">
              <a:extLst>
                <a:ext uri="{FF2B5EF4-FFF2-40B4-BE49-F238E27FC236}">
                  <a16:creationId xmlns:a16="http://schemas.microsoft.com/office/drawing/2014/main" id="{A74A61B9-52A2-416E-CBC9-3B4ED9F840F2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1113" y="4102100"/>
              <a:ext cx="98425" cy="198438"/>
            </a:xfrm>
            <a:custGeom>
              <a:avLst/>
              <a:gdLst>
                <a:gd name="T0" fmla="*/ 190 w 476"/>
                <a:gd name="T1" fmla="*/ 89 h 968"/>
                <a:gd name="T2" fmla="*/ 49 w 476"/>
                <a:gd name="T3" fmla="*/ 847 h 968"/>
                <a:gd name="T4" fmla="*/ 224 w 476"/>
                <a:gd name="T5" fmla="*/ 946 h 968"/>
                <a:gd name="T6" fmla="*/ 323 w 476"/>
                <a:gd name="T7" fmla="*/ 771 h 968"/>
                <a:gd name="T8" fmla="*/ 316 w 476"/>
                <a:gd name="T9" fmla="*/ 728 h 968"/>
                <a:gd name="T10" fmla="*/ 315 w 476"/>
                <a:gd name="T11" fmla="*/ 712 h 968"/>
                <a:gd name="T12" fmla="*/ 313 w 476"/>
                <a:gd name="T13" fmla="*/ 635 h 968"/>
                <a:gd name="T14" fmla="*/ 317 w 476"/>
                <a:gd name="T15" fmla="*/ 559 h 968"/>
                <a:gd name="T16" fmla="*/ 319 w 476"/>
                <a:gd name="T17" fmla="*/ 537 h 968"/>
                <a:gd name="T18" fmla="*/ 318 w 476"/>
                <a:gd name="T19" fmla="*/ 543 h 968"/>
                <a:gd name="T20" fmla="*/ 325 w 476"/>
                <a:gd name="T21" fmla="*/ 505 h 968"/>
                <a:gd name="T22" fmla="*/ 370 w 476"/>
                <a:gd name="T23" fmla="*/ 353 h 968"/>
                <a:gd name="T24" fmla="*/ 368 w 476"/>
                <a:gd name="T25" fmla="*/ 357 h 968"/>
                <a:gd name="T26" fmla="*/ 377 w 476"/>
                <a:gd name="T27" fmla="*/ 337 h 968"/>
                <a:gd name="T28" fmla="*/ 391 w 476"/>
                <a:gd name="T29" fmla="*/ 308 h 968"/>
                <a:gd name="T30" fmla="*/ 435 w 476"/>
                <a:gd name="T31" fmla="*/ 232 h 968"/>
                <a:gd name="T32" fmla="*/ 384 w 476"/>
                <a:gd name="T33" fmla="*/ 38 h 968"/>
                <a:gd name="T34" fmla="*/ 190 w 476"/>
                <a:gd name="T35" fmla="*/ 89 h 9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76" h="968">
                  <a:moveTo>
                    <a:pt x="190" y="89"/>
                  </a:moveTo>
                  <a:cubicBezTo>
                    <a:pt x="46" y="313"/>
                    <a:pt x="0" y="586"/>
                    <a:pt x="49" y="847"/>
                  </a:cubicBezTo>
                  <a:cubicBezTo>
                    <a:pt x="63" y="920"/>
                    <a:pt x="155" y="968"/>
                    <a:pt x="224" y="946"/>
                  </a:cubicBezTo>
                  <a:cubicBezTo>
                    <a:pt x="302" y="921"/>
                    <a:pt x="338" y="850"/>
                    <a:pt x="323" y="771"/>
                  </a:cubicBezTo>
                  <a:cubicBezTo>
                    <a:pt x="320" y="757"/>
                    <a:pt x="317" y="743"/>
                    <a:pt x="316" y="728"/>
                  </a:cubicBezTo>
                  <a:cubicBezTo>
                    <a:pt x="320" y="769"/>
                    <a:pt x="316" y="719"/>
                    <a:pt x="315" y="712"/>
                  </a:cubicBezTo>
                  <a:cubicBezTo>
                    <a:pt x="313" y="686"/>
                    <a:pt x="312" y="661"/>
                    <a:pt x="313" y="635"/>
                  </a:cubicBezTo>
                  <a:cubicBezTo>
                    <a:pt x="313" y="610"/>
                    <a:pt x="314" y="584"/>
                    <a:pt x="317" y="559"/>
                  </a:cubicBezTo>
                  <a:cubicBezTo>
                    <a:pt x="317" y="552"/>
                    <a:pt x="318" y="545"/>
                    <a:pt x="319" y="537"/>
                  </a:cubicBezTo>
                  <a:cubicBezTo>
                    <a:pt x="316" y="557"/>
                    <a:pt x="316" y="559"/>
                    <a:pt x="318" y="543"/>
                  </a:cubicBezTo>
                  <a:cubicBezTo>
                    <a:pt x="321" y="530"/>
                    <a:pt x="323" y="518"/>
                    <a:pt x="325" y="505"/>
                  </a:cubicBezTo>
                  <a:cubicBezTo>
                    <a:pt x="336" y="453"/>
                    <a:pt x="352" y="403"/>
                    <a:pt x="370" y="353"/>
                  </a:cubicBezTo>
                  <a:cubicBezTo>
                    <a:pt x="376" y="339"/>
                    <a:pt x="375" y="340"/>
                    <a:pt x="368" y="357"/>
                  </a:cubicBezTo>
                  <a:cubicBezTo>
                    <a:pt x="371" y="350"/>
                    <a:pt x="374" y="344"/>
                    <a:pt x="377" y="337"/>
                  </a:cubicBezTo>
                  <a:cubicBezTo>
                    <a:pt x="382" y="327"/>
                    <a:pt x="386" y="317"/>
                    <a:pt x="391" y="308"/>
                  </a:cubicBezTo>
                  <a:cubicBezTo>
                    <a:pt x="405" y="282"/>
                    <a:pt x="420" y="257"/>
                    <a:pt x="435" y="232"/>
                  </a:cubicBezTo>
                  <a:cubicBezTo>
                    <a:pt x="476" y="170"/>
                    <a:pt x="450" y="73"/>
                    <a:pt x="384" y="38"/>
                  </a:cubicBezTo>
                  <a:cubicBezTo>
                    <a:pt x="314" y="0"/>
                    <a:pt x="233" y="22"/>
                    <a:pt x="190" y="89"/>
                  </a:cubicBezTo>
                  <a:close/>
                </a:path>
              </a:pathLst>
            </a:custGeom>
            <a:solidFill>
              <a:srgbClr val="21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23" name="Freeform 21">
              <a:extLst>
                <a:ext uri="{FF2B5EF4-FFF2-40B4-BE49-F238E27FC236}">
                  <a16:creationId xmlns:a16="http://schemas.microsoft.com/office/drawing/2014/main" id="{EDB35A66-FE62-CE0D-B665-C7FA709942C6}"/>
                </a:ext>
              </a:extLst>
            </p:cNvPr>
            <p:cNvSpPr>
              <a:spLocks/>
            </p:cNvSpPr>
            <p:nvPr/>
          </p:nvSpPr>
          <p:spPr bwMode="auto">
            <a:xfrm>
              <a:off x="7535863" y="4140200"/>
              <a:ext cx="153988" cy="92075"/>
            </a:xfrm>
            <a:custGeom>
              <a:avLst/>
              <a:gdLst>
                <a:gd name="T0" fmla="*/ 630 w 746"/>
                <a:gd name="T1" fmla="*/ 156 h 452"/>
                <a:gd name="T2" fmla="*/ 193 w 746"/>
                <a:gd name="T3" fmla="*/ 22 h 452"/>
                <a:gd name="T4" fmla="*/ 18 w 746"/>
                <a:gd name="T5" fmla="*/ 121 h 452"/>
                <a:gd name="T6" fmla="*/ 117 w 746"/>
                <a:gd name="T7" fmla="*/ 296 h 452"/>
                <a:gd name="T8" fmla="*/ 554 w 746"/>
                <a:gd name="T9" fmla="*/ 430 h 452"/>
                <a:gd name="T10" fmla="*/ 729 w 746"/>
                <a:gd name="T11" fmla="*/ 331 h 452"/>
                <a:gd name="T12" fmla="*/ 630 w 746"/>
                <a:gd name="T13" fmla="*/ 156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6" h="452">
                  <a:moveTo>
                    <a:pt x="630" y="156"/>
                  </a:moveTo>
                  <a:cubicBezTo>
                    <a:pt x="484" y="111"/>
                    <a:pt x="338" y="67"/>
                    <a:pt x="193" y="22"/>
                  </a:cubicBezTo>
                  <a:cubicBezTo>
                    <a:pt x="122" y="0"/>
                    <a:pt x="35" y="48"/>
                    <a:pt x="18" y="121"/>
                  </a:cubicBezTo>
                  <a:cubicBezTo>
                    <a:pt x="0" y="198"/>
                    <a:pt x="41" y="273"/>
                    <a:pt x="117" y="296"/>
                  </a:cubicBezTo>
                  <a:cubicBezTo>
                    <a:pt x="263" y="341"/>
                    <a:pt x="409" y="386"/>
                    <a:pt x="554" y="430"/>
                  </a:cubicBezTo>
                  <a:cubicBezTo>
                    <a:pt x="625" y="452"/>
                    <a:pt x="712" y="404"/>
                    <a:pt x="729" y="331"/>
                  </a:cubicBezTo>
                  <a:cubicBezTo>
                    <a:pt x="746" y="254"/>
                    <a:pt x="706" y="179"/>
                    <a:pt x="630" y="156"/>
                  </a:cubicBezTo>
                </a:path>
              </a:pathLst>
            </a:custGeom>
            <a:solidFill>
              <a:srgbClr val="21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24" name="Freeform 22">
              <a:extLst>
                <a:ext uri="{FF2B5EF4-FFF2-40B4-BE49-F238E27FC236}">
                  <a16:creationId xmlns:a16="http://schemas.microsoft.com/office/drawing/2014/main" id="{154EE1A1-D6A2-D0AF-89E9-27AF4670086A}"/>
                </a:ext>
              </a:extLst>
            </p:cNvPr>
            <p:cNvSpPr>
              <a:spLocks/>
            </p:cNvSpPr>
            <p:nvPr/>
          </p:nvSpPr>
          <p:spPr bwMode="auto">
            <a:xfrm>
              <a:off x="7294563" y="4089400"/>
              <a:ext cx="469900" cy="407988"/>
            </a:xfrm>
            <a:custGeom>
              <a:avLst/>
              <a:gdLst>
                <a:gd name="T0" fmla="*/ 314 w 2290"/>
                <a:gd name="T1" fmla="*/ 139 h 1981"/>
                <a:gd name="T2" fmla="*/ 298 w 2290"/>
                <a:gd name="T3" fmla="*/ 1416 h 1981"/>
                <a:gd name="T4" fmla="*/ 1525 w 2290"/>
                <a:gd name="T5" fmla="*/ 1907 h 1981"/>
                <a:gd name="T6" fmla="*/ 2230 w 2290"/>
                <a:gd name="T7" fmla="*/ 1579 h 1981"/>
                <a:gd name="T8" fmla="*/ 2230 w 2290"/>
                <a:gd name="T9" fmla="*/ 1377 h 1981"/>
                <a:gd name="T10" fmla="*/ 2029 w 2290"/>
                <a:gd name="T11" fmla="*/ 1377 h 1981"/>
                <a:gd name="T12" fmla="*/ 773 w 2290"/>
                <a:gd name="T13" fmla="*/ 1487 h 1981"/>
                <a:gd name="T14" fmla="*/ 515 w 2290"/>
                <a:gd name="T15" fmla="*/ 341 h 1981"/>
                <a:gd name="T16" fmla="*/ 314 w 2290"/>
                <a:gd name="T17" fmla="*/ 139 h 19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90" h="1981">
                  <a:moveTo>
                    <a:pt x="314" y="139"/>
                  </a:moveTo>
                  <a:cubicBezTo>
                    <a:pt x="0" y="510"/>
                    <a:pt x="14" y="1030"/>
                    <a:pt x="298" y="1416"/>
                  </a:cubicBezTo>
                  <a:cubicBezTo>
                    <a:pt x="586" y="1806"/>
                    <a:pt x="1050" y="1981"/>
                    <a:pt x="1525" y="1907"/>
                  </a:cubicBezTo>
                  <a:cubicBezTo>
                    <a:pt x="1787" y="1866"/>
                    <a:pt x="2027" y="1745"/>
                    <a:pt x="2230" y="1579"/>
                  </a:cubicBezTo>
                  <a:cubicBezTo>
                    <a:pt x="2290" y="1530"/>
                    <a:pt x="2281" y="1428"/>
                    <a:pt x="2230" y="1377"/>
                  </a:cubicBezTo>
                  <a:cubicBezTo>
                    <a:pt x="2172" y="1319"/>
                    <a:pt x="2089" y="1329"/>
                    <a:pt x="2029" y="1377"/>
                  </a:cubicBezTo>
                  <a:cubicBezTo>
                    <a:pt x="1680" y="1664"/>
                    <a:pt x="1160" y="1740"/>
                    <a:pt x="773" y="1487"/>
                  </a:cubicBezTo>
                  <a:cubicBezTo>
                    <a:pt x="405" y="1247"/>
                    <a:pt x="206" y="705"/>
                    <a:pt x="515" y="341"/>
                  </a:cubicBezTo>
                  <a:cubicBezTo>
                    <a:pt x="633" y="202"/>
                    <a:pt x="433" y="0"/>
                    <a:pt x="314" y="139"/>
                  </a:cubicBezTo>
                </a:path>
              </a:pathLst>
            </a:custGeom>
            <a:solidFill>
              <a:srgbClr val="21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25" name="Freeform 23">
              <a:extLst>
                <a:ext uri="{FF2B5EF4-FFF2-40B4-BE49-F238E27FC236}">
                  <a16:creationId xmlns:a16="http://schemas.microsoft.com/office/drawing/2014/main" id="{84EEA276-FB8B-02FC-388D-69147C374BDD}"/>
                </a:ext>
              </a:extLst>
            </p:cNvPr>
            <p:cNvSpPr>
              <a:spLocks/>
            </p:cNvSpPr>
            <p:nvPr/>
          </p:nvSpPr>
          <p:spPr bwMode="auto">
            <a:xfrm>
              <a:off x="7713663" y="4316413"/>
              <a:ext cx="163513" cy="104775"/>
            </a:xfrm>
            <a:custGeom>
              <a:avLst/>
              <a:gdLst>
                <a:gd name="T0" fmla="*/ 573 w 792"/>
                <a:gd name="T1" fmla="*/ 23 h 513"/>
                <a:gd name="T2" fmla="*/ 75 w 792"/>
                <a:gd name="T3" fmla="*/ 244 h 513"/>
                <a:gd name="T4" fmla="*/ 9 w 792"/>
                <a:gd name="T5" fmla="*/ 329 h 513"/>
                <a:gd name="T6" fmla="*/ 24 w 792"/>
                <a:gd name="T7" fmla="*/ 439 h 513"/>
                <a:gd name="T8" fmla="*/ 109 w 792"/>
                <a:gd name="T9" fmla="*/ 504 h 513"/>
                <a:gd name="T10" fmla="*/ 218 w 792"/>
                <a:gd name="T11" fmla="*/ 490 h 513"/>
                <a:gd name="T12" fmla="*/ 717 w 792"/>
                <a:gd name="T13" fmla="*/ 269 h 513"/>
                <a:gd name="T14" fmla="*/ 782 w 792"/>
                <a:gd name="T15" fmla="*/ 184 h 513"/>
                <a:gd name="T16" fmla="*/ 768 w 792"/>
                <a:gd name="T17" fmla="*/ 74 h 513"/>
                <a:gd name="T18" fmla="*/ 683 w 792"/>
                <a:gd name="T19" fmla="*/ 9 h 513"/>
                <a:gd name="T20" fmla="*/ 573 w 792"/>
                <a:gd name="T21" fmla="*/ 23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92" h="513">
                  <a:moveTo>
                    <a:pt x="573" y="23"/>
                  </a:moveTo>
                  <a:cubicBezTo>
                    <a:pt x="407" y="97"/>
                    <a:pt x="241" y="171"/>
                    <a:pt x="75" y="244"/>
                  </a:cubicBezTo>
                  <a:cubicBezTo>
                    <a:pt x="44" y="258"/>
                    <a:pt x="18" y="299"/>
                    <a:pt x="9" y="329"/>
                  </a:cubicBezTo>
                  <a:cubicBezTo>
                    <a:pt x="0" y="363"/>
                    <a:pt x="4" y="409"/>
                    <a:pt x="24" y="439"/>
                  </a:cubicBezTo>
                  <a:cubicBezTo>
                    <a:pt x="43" y="469"/>
                    <a:pt x="72" y="496"/>
                    <a:pt x="109" y="504"/>
                  </a:cubicBezTo>
                  <a:cubicBezTo>
                    <a:pt x="148" y="513"/>
                    <a:pt x="182" y="506"/>
                    <a:pt x="218" y="490"/>
                  </a:cubicBezTo>
                  <a:cubicBezTo>
                    <a:pt x="385" y="416"/>
                    <a:pt x="551" y="343"/>
                    <a:pt x="717" y="269"/>
                  </a:cubicBezTo>
                  <a:cubicBezTo>
                    <a:pt x="747" y="255"/>
                    <a:pt x="774" y="214"/>
                    <a:pt x="782" y="184"/>
                  </a:cubicBezTo>
                  <a:cubicBezTo>
                    <a:pt x="792" y="150"/>
                    <a:pt x="787" y="104"/>
                    <a:pt x="768" y="74"/>
                  </a:cubicBezTo>
                  <a:cubicBezTo>
                    <a:pt x="748" y="44"/>
                    <a:pt x="719" y="17"/>
                    <a:pt x="683" y="9"/>
                  </a:cubicBezTo>
                  <a:cubicBezTo>
                    <a:pt x="643" y="0"/>
                    <a:pt x="610" y="7"/>
                    <a:pt x="573" y="23"/>
                  </a:cubicBezTo>
                  <a:close/>
                </a:path>
              </a:pathLst>
            </a:custGeom>
            <a:solidFill>
              <a:srgbClr val="21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26" name="Freeform 24">
              <a:extLst>
                <a:ext uri="{FF2B5EF4-FFF2-40B4-BE49-F238E27FC236}">
                  <a16:creationId xmlns:a16="http://schemas.microsoft.com/office/drawing/2014/main" id="{4C5CF1DD-6204-3B93-25DE-367C8BBAE65F}"/>
                </a:ext>
              </a:extLst>
            </p:cNvPr>
            <p:cNvSpPr>
              <a:spLocks/>
            </p:cNvSpPr>
            <p:nvPr/>
          </p:nvSpPr>
          <p:spPr bwMode="auto">
            <a:xfrm>
              <a:off x="7653338" y="4281488"/>
              <a:ext cx="539750" cy="492125"/>
            </a:xfrm>
            <a:custGeom>
              <a:avLst/>
              <a:gdLst>
                <a:gd name="T0" fmla="*/ 1364 w 2629"/>
                <a:gd name="T1" fmla="*/ 333 h 2395"/>
                <a:gd name="T2" fmla="*/ 2170 w 2629"/>
                <a:gd name="T3" fmla="*/ 1063 h 2395"/>
                <a:gd name="T4" fmla="*/ 2299 w 2629"/>
                <a:gd name="T5" fmla="*/ 1282 h 2395"/>
                <a:gd name="T6" fmla="*/ 2330 w 2629"/>
                <a:gd name="T7" fmla="*/ 1343 h 2395"/>
                <a:gd name="T8" fmla="*/ 2340 w 2629"/>
                <a:gd name="T9" fmla="*/ 1274 h 2395"/>
                <a:gd name="T10" fmla="*/ 2312 w 2629"/>
                <a:gd name="T11" fmla="*/ 1309 h 2395"/>
                <a:gd name="T12" fmla="*/ 1959 w 2629"/>
                <a:gd name="T13" fmla="*/ 1553 h 2395"/>
                <a:gd name="T14" fmla="*/ 889 w 2629"/>
                <a:gd name="T15" fmla="*/ 1996 h 2395"/>
                <a:gd name="T16" fmla="*/ 593 w 2629"/>
                <a:gd name="T17" fmla="*/ 2050 h 2395"/>
                <a:gd name="T18" fmla="*/ 466 w 2629"/>
                <a:gd name="T19" fmla="*/ 2052 h 2395"/>
                <a:gd name="T20" fmla="*/ 437 w 2629"/>
                <a:gd name="T21" fmla="*/ 2079 h 2395"/>
                <a:gd name="T22" fmla="*/ 458 w 2629"/>
                <a:gd name="T23" fmla="*/ 2100 h 2395"/>
                <a:gd name="T24" fmla="*/ 456 w 2629"/>
                <a:gd name="T25" fmla="*/ 2092 h 2395"/>
                <a:gd name="T26" fmla="*/ 438 w 2629"/>
                <a:gd name="T27" fmla="*/ 2039 h 2395"/>
                <a:gd name="T28" fmla="*/ 393 w 2629"/>
                <a:gd name="T29" fmla="*/ 1875 h 2395"/>
                <a:gd name="T30" fmla="*/ 426 w 2629"/>
                <a:gd name="T31" fmla="*/ 762 h 2395"/>
                <a:gd name="T32" fmla="*/ 152 w 2629"/>
                <a:gd name="T33" fmla="*/ 686 h 2395"/>
                <a:gd name="T34" fmla="*/ 111 w 2629"/>
                <a:gd name="T35" fmla="*/ 1915 h 2395"/>
                <a:gd name="T36" fmla="*/ 210 w 2629"/>
                <a:gd name="T37" fmla="*/ 2238 h 2395"/>
                <a:gd name="T38" fmla="*/ 741 w 2629"/>
                <a:gd name="T39" fmla="*/ 2317 h 2395"/>
                <a:gd name="T40" fmla="*/ 1446 w 2629"/>
                <a:gd name="T41" fmla="*/ 2105 h 2395"/>
                <a:gd name="T42" fmla="*/ 2060 w 2629"/>
                <a:gd name="T43" fmla="*/ 1823 h 2395"/>
                <a:gd name="T44" fmla="*/ 2507 w 2629"/>
                <a:gd name="T45" fmla="*/ 1516 h 2395"/>
                <a:gd name="T46" fmla="*/ 2604 w 2629"/>
                <a:gd name="T47" fmla="*/ 1373 h 2395"/>
                <a:gd name="T48" fmla="*/ 2545 w 2629"/>
                <a:gd name="T49" fmla="*/ 1139 h 2395"/>
                <a:gd name="T50" fmla="*/ 1507 w 2629"/>
                <a:gd name="T51" fmla="*/ 87 h 2395"/>
                <a:gd name="T52" fmla="*/ 1364 w 2629"/>
                <a:gd name="T53" fmla="*/ 333 h 2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29" h="2395">
                  <a:moveTo>
                    <a:pt x="1364" y="333"/>
                  </a:moveTo>
                  <a:cubicBezTo>
                    <a:pt x="1686" y="509"/>
                    <a:pt x="1966" y="757"/>
                    <a:pt x="2170" y="1063"/>
                  </a:cubicBezTo>
                  <a:cubicBezTo>
                    <a:pt x="2217" y="1134"/>
                    <a:pt x="2260" y="1207"/>
                    <a:pt x="2299" y="1282"/>
                  </a:cubicBezTo>
                  <a:cubicBezTo>
                    <a:pt x="2297" y="1277"/>
                    <a:pt x="2330" y="1343"/>
                    <a:pt x="2330" y="1343"/>
                  </a:cubicBezTo>
                  <a:cubicBezTo>
                    <a:pt x="2323" y="1347"/>
                    <a:pt x="2339" y="1273"/>
                    <a:pt x="2340" y="1274"/>
                  </a:cubicBezTo>
                  <a:cubicBezTo>
                    <a:pt x="2344" y="1283"/>
                    <a:pt x="2316" y="1305"/>
                    <a:pt x="2312" y="1309"/>
                  </a:cubicBezTo>
                  <a:cubicBezTo>
                    <a:pt x="2213" y="1410"/>
                    <a:pt x="2081" y="1483"/>
                    <a:pt x="1959" y="1553"/>
                  </a:cubicBezTo>
                  <a:cubicBezTo>
                    <a:pt x="1626" y="1743"/>
                    <a:pt x="1260" y="1898"/>
                    <a:pt x="889" y="1996"/>
                  </a:cubicBezTo>
                  <a:cubicBezTo>
                    <a:pt x="792" y="2021"/>
                    <a:pt x="693" y="2042"/>
                    <a:pt x="593" y="2050"/>
                  </a:cubicBezTo>
                  <a:cubicBezTo>
                    <a:pt x="551" y="2053"/>
                    <a:pt x="508" y="2053"/>
                    <a:pt x="466" y="2052"/>
                  </a:cubicBezTo>
                  <a:cubicBezTo>
                    <a:pt x="420" y="2050"/>
                    <a:pt x="402" y="2026"/>
                    <a:pt x="437" y="2079"/>
                  </a:cubicBezTo>
                  <a:cubicBezTo>
                    <a:pt x="498" y="2171"/>
                    <a:pt x="463" y="2105"/>
                    <a:pt x="458" y="2100"/>
                  </a:cubicBezTo>
                  <a:cubicBezTo>
                    <a:pt x="479" y="2120"/>
                    <a:pt x="465" y="2120"/>
                    <a:pt x="456" y="2092"/>
                  </a:cubicBezTo>
                  <a:cubicBezTo>
                    <a:pt x="450" y="2075"/>
                    <a:pt x="444" y="2057"/>
                    <a:pt x="438" y="2039"/>
                  </a:cubicBezTo>
                  <a:cubicBezTo>
                    <a:pt x="421" y="1985"/>
                    <a:pt x="406" y="1930"/>
                    <a:pt x="393" y="1875"/>
                  </a:cubicBezTo>
                  <a:cubicBezTo>
                    <a:pt x="305" y="1510"/>
                    <a:pt x="287" y="1116"/>
                    <a:pt x="426" y="762"/>
                  </a:cubicBezTo>
                  <a:cubicBezTo>
                    <a:pt x="493" y="591"/>
                    <a:pt x="218" y="517"/>
                    <a:pt x="152" y="686"/>
                  </a:cubicBezTo>
                  <a:cubicBezTo>
                    <a:pt x="0" y="1075"/>
                    <a:pt x="20" y="1514"/>
                    <a:pt x="111" y="1915"/>
                  </a:cubicBezTo>
                  <a:cubicBezTo>
                    <a:pt x="134" y="2021"/>
                    <a:pt x="159" y="2140"/>
                    <a:pt x="210" y="2238"/>
                  </a:cubicBezTo>
                  <a:cubicBezTo>
                    <a:pt x="292" y="2395"/>
                    <a:pt x="598" y="2338"/>
                    <a:pt x="741" y="2317"/>
                  </a:cubicBezTo>
                  <a:cubicBezTo>
                    <a:pt x="985" y="2280"/>
                    <a:pt x="1217" y="2195"/>
                    <a:pt x="1446" y="2105"/>
                  </a:cubicBezTo>
                  <a:cubicBezTo>
                    <a:pt x="1656" y="2023"/>
                    <a:pt x="1862" y="1932"/>
                    <a:pt x="2060" y="1823"/>
                  </a:cubicBezTo>
                  <a:cubicBezTo>
                    <a:pt x="2215" y="1737"/>
                    <a:pt x="2380" y="1642"/>
                    <a:pt x="2507" y="1516"/>
                  </a:cubicBezTo>
                  <a:cubicBezTo>
                    <a:pt x="2547" y="1477"/>
                    <a:pt x="2588" y="1429"/>
                    <a:pt x="2604" y="1373"/>
                  </a:cubicBezTo>
                  <a:cubicBezTo>
                    <a:pt x="2629" y="1286"/>
                    <a:pt x="2584" y="1214"/>
                    <a:pt x="2545" y="1139"/>
                  </a:cubicBezTo>
                  <a:cubicBezTo>
                    <a:pt x="2314" y="695"/>
                    <a:pt x="1945" y="327"/>
                    <a:pt x="1507" y="87"/>
                  </a:cubicBezTo>
                  <a:cubicBezTo>
                    <a:pt x="1347" y="0"/>
                    <a:pt x="1203" y="245"/>
                    <a:pt x="1364" y="333"/>
                  </a:cubicBezTo>
                </a:path>
              </a:pathLst>
            </a:custGeom>
            <a:solidFill>
              <a:srgbClr val="21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27" name="Freeform 25">
              <a:extLst>
                <a:ext uri="{FF2B5EF4-FFF2-40B4-BE49-F238E27FC236}">
                  <a16:creationId xmlns:a16="http://schemas.microsoft.com/office/drawing/2014/main" id="{221A9863-EE09-CA8A-3431-F0BF3F1E370C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0813" y="1608138"/>
              <a:ext cx="3779838" cy="2970213"/>
            </a:xfrm>
            <a:custGeom>
              <a:avLst/>
              <a:gdLst>
                <a:gd name="T0" fmla="*/ 18075 w 18376"/>
                <a:gd name="T1" fmla="*/ 6895 h 14443"/>
                <a:gd name="T2" fmla="*/ 17795 w 18376"/>
                <a:gd name="T3" fmla="*/ 6317 h 14443"/>
                <a:gd name="T4" fmla="*/ 16833 w 18376"/>
                <a:gd name="T5" fmla="*/ 5927 h 14443"/>
                <a:gd name="T6" fmla="*/ 14923 w 18376"/>
                <a:gd name="T7" fmla="*/ 4757 h 14443"/>
                <a:gd name="T8" fmla="*/ 13237 w 18376"/>
                <a:gd name="T9" fmla="*/ 3401 h 14443"/>
                <a:gd name="T10" fmla="*/ 11817 w 18376"/>
                <a:gd name="T11" fmla="*/ 1736 h 14443"/>
                <a:gd name="T12" fmla="*/ 8285 w 18376"/>
                <a:gd name="T13" fmla="*/ 533 h 14443"/>
                <a:gd name="T14" fmla="*/ 6553 w 18376"/>
                <a:gd name="T15" fmla="*/ 2216 h 14443"/>
                <a:gd name="T16" fmla="*/ 4611 w 18376"/>
                <a:gd name="T17" fmla="*/ 4142 h 14443"/>
                <a:gd name="T18" fmla="*/ 1240 w 18376"/>
                <a:gd name="T19" fmla="*/ 8549 h 14443"/>
                <a:gd name="T20" fmla="*/ 1239 w 18376"/>
                <a:gd name="T21" fmla="*/ 8552 h 14443"/>
                <a:gd name="T22" fmla="*/ 130 w 18376"/>
                <a:gd name="T23" fmla="*/ 9471 h 14443"/>
                <a:gd name="T24" fmla="*/ 833 w 18376"/>
                <a:gd name="T25" fmla="*/ 11530 h 14443"/>
                <a:gd name="T26" fmla="*/ 2923 w 18376"/>
                <a:gd name="T27" fmla="*/ 12083 h 14443"/>
                <a:gd name="T28" fmla="*/ 3037 w 18376"/>
                <a:gd name="T29" fmla="*/ 12060 h 14443"/>
                <a:gd name="T30" fmla="*/ 5606 w 18376"/>
                <a:gd name="T31" fmla="*/ 13785 h 14443"/>
                <a:gd name="T32" fmla="*/ 7041 w 18376"/>
                <a:gd name="T33" fmla="*/ 14109 h 14443"/>
                <a:gd name="T34" fmla="*/ 7707 w 18376"/>
                <a:gd name="T35" fmla="*/ 14116 h 14443"/>
                <a:gd name="T36" fmla="*/ 8556 w 18376"/>
                <a:gd name="T37" fmla="*/ 14145 h 14443"/>
                <a:gd name="T38" fmla="*/ 9708 w 18376"/>
                <a:gd name="T39" fmla="*/ 14393 h 14443"/>
                <a:gd name="T40" fmla="*/ 10850 w 18376"/>
                <a:gd name="T41" fmla="*/ 14183 h 14443"/>
                <a:gd name="T42" fmla="*/ 12797 w 18376"/>
                <a:gd name="T43" fmla="*/ 13158 h 14443"/>
                <a:gd name="T44" fmla="*/ 13104 w 18376"/>
                <a:gd name="T45" fmla="*/ 12943 h 14443"/>
                <a:gd name="T46" fmla="*/ 14792 w 18376"/>
                <a:gd name="T47" fmla="*/ 11458 h 14443"/>
                <a:gd name="T48" fmla="*/ 15454 w 18376"/>
                <a:gd name="T49" fmla="*/ 10624 h 14443"/>
                <a:gd name="T50" fmla="*/ 15754 w 18376"/>
                <a:gd name="T51" fmla="*/ 10155 h 14443"/>
                <a:gd name="T52" fmla="*/ 16268 w 18376"/>
                <a:gd name="T53" fmla="*/ 9741 h 14443"/>
                <a:gd name="T54" fmla="*/ 18075 w 18376"/>
                <a:gd name="T55" fmla="*/ 6895 h 14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376" h="14443">
                  <a:moveTo>
                    <a:pt x="18075" y="6895"/>
                  </a:moveTo>
                  <a:cubicBezTo>
                    <a:pt x="18011" y="6621"/>
                    <a:pt x="17975" y="6538"/>
                    <a:pt x="17795" y="6317"/>
                  </a:cubicBezTo>
                  <a:cubicBezTo>
                    <a:pt x="17576" y="6049"/>
                    <a:pt x="17149" y="6034"/>
                    <a:pt x="16833" y="5927"/>
                  </a:cubicBezTo>
                  <a:cubicBezTo>
                    <a:pt x="16158" y="5697"/>
                    <a:pt x="15531" y="5131"/>
                    <a:pt x="14923" y="4757"/>
                  </a:cubicBezTo>
                  <a:cubicBezTo>
                    <a:pt x="14308" y="4378"/>
                    <a:pt x="13738" y="3922"/>
                    <a:pt x="13237" y="3401"/>
                  </a:cubicBezTo>
                  <a:cubicBezTo>
                    <a:pt x="12731" y="2874"/>
                    <a:pt x="12313" y="2272"/>
                    <a:pt x="11817" y="1736"/>
                  </a:cubicBezTo>
                  <a:cubicBezTo>
                    <a:pt x="10940" y="791"/>
                    <a:pt x="9597" y="0"/>
                    <a:pt x="8285" y="533"/>
                  </a:cubicBezTo>
                  <a:cubicBezTo>
                    <a:pt x="7522" y="844"/>
                    <a:pt x="7086" y="1632"/>
                    <a:pt x="6553" y="2216"/>
                  </a:cubicBezTo>
                  <a:cubicBezTo>
                    <a:pt x="5938" y="2889"/>
                    <a:pt x="5263" y="3505"/>
                    <a:pt x="4611" y="4142"/>
                  </a:cubicBezTo>
                  <a:cubicBezTo>
                    <a:pt x="3278" y="5442"/>
                    <a:pt x="2121" y="6904"/>
                    <a:pt x="1240" y="8549"/>
                  </a:cubicBezTo>
                  <a:lnTo>
                    <a:pt x="1239" y="8552"/>
                  </a:lnTo>
                  <a:cubicBezTo>
                    <a:pt x="755" y="8709"/>
                    <a:pt x="220" y="8989"/>
                    <a:pt x="130" y="9471"/>
                  </a:cubicBezTo>
                  <a:cubicBezTo>
                    <a:pt x="0" y="10164"/>
                    <a:pt x="358" y="11035"/>
                    <a:pt x="833" y="11530"/>
                  </a:cubicBezTo>
                  <a:cubicBezTo>
                    <a:pt x="1386" y="12107"/>
                    <a:pt x="2165" y="12235"/>
                    <a:pt x="2923" y="12083"/>
                  </a:cubicBezTo>
                  <a:cubicBezTo>
                    <a:pt x="2959" y="12076"/>
                    <a:pt x="2998" y="12068"/>
                    <a:pt x="3037" y="12060"/>
                  </a:cubicBezTo>
                  <a:cubicBezTo>
                    <a:pt x="3683" y="12894"/>
                    <a:pt x="4578" y="13471"/>
                    <a:pt x="5606" y="13785"/>
                  </a:cubicBezTo>
                  <a:cubicBezTo>
                    <a:pt x="6074" y="13927"/>
                    <a:pt x="6552" y="14061"/>
                    <a:pt x="7041" y="14109"/>
                  </a:cubicBezTo>
                  <a:cubicBezTo>
                    <a:pt x="7258" y="14130"/>
                    <a:pt x="7490" y="14144"/>
                    <a:pt x="7707" y="14116"/>
                  </a:cubicBezTo>
                  <a:cubicBezTo>
                    <a:pt x="7981" y="14082"/>
                    <a:pt x="8265" y="14149"/>
                    <a:pt x="8556" y="14145"/>
                  </a:cubicBezTo>
                  <a:cubicBezTo>
                    <a:pt x="8858" y="14141"/>
                    <a:pt x="9407" y="14443"/>
                    <a:pt x="9708" y="14393"/>
                  </a:cubicBezTo>
                  <a:cubicBezTo>
                    <a:pt x="10141" y="14322"/>
                    <a:pt x="10429" y="14303"/>
                    <a:pt x="10850" y="14183"/>
                  </a:cubicBezTo>
                  <a:cubicBezTo>
                    <a:pt x="11529" y="13989"/>
                    <a:pt x="12134" y="13392"/>
                    <a:pt x="12797" y="13158"/>
                  </a:cubicBezTo>
                  <a:cubicBezTo>
                    <a:pt x="12899" y="13086"/>
                    <a:pt x="13003" y="13016"/>
                    <a:pt x="13104" y="12943"/>
                  </a:cubicBezTo>
                  <a:cubicBezTo>
                    <a:pt x="13718" y="12506"/>
                    <a:pt x="14284" y="12015"/>
                    <a:pt x="14792" y="11458"/>
                  </a:cubicBezTo>
                  <a:cubicBezTo>
                    <a:pt x="15033" y="11193"/>
                    <a:pt x="15253" y="10920"/>
                    <a:pt x="15454" y="10624"/>
                  </a:cubicBezTo>
                  <a:cubicBezTo>
                    <a:pt x="15556" y="10473"/>
                    <a:pt x="15642" y="10297"/>
                    <a:pt x="15754" y="10155"/>
                  </a:cubicBezTo>
                  <a:cubicBezTo>
                    <a:pt x="15904" y="9966"/>
                    <a:pt x="16039" y="9795"/>
                    <a:pt x="16268" y="9741"/>
                  </a:cubicBezTo>
                  <a:cubicBezTo>
                    <a:pt x="17578" y="9430"/>
                    <a:pt x="18376" y="8195"/>
                    <a:pt x="18075" y="6895"/>
                  </a:cubicBezTo>
                </a:path>
              </a:pathLst>
            </a:custGeom>
            <a:solidFill>
              <a:srgbClr val="FDE1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28" name="Freeform 26">
              <a:extLst>
                <a:ext uri="{FF2B5EF4-FFF2-40B4-BE49-F238E27FC236}">
                  <a16:creationId xmlns:a16="http://schemas.microsoft.com/office/drawing/2014/main" id="{98EB406D-1BE9-DD34-0FE4-44A4D30F91FC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2076" y="920750"/>
              <a:ext cx="3633788" cy="2465388"/>
            </a:xfrm>
            <a:custGeom>
              <a:avLst/>
              <a:gdLst>
                <a:gd name="T0" fmla="*/ 17436 w 17667"/>
                <a:gd name="T1" fmla="*/ 6617 h 11992"/>
                <a:gd name="T2" fmla="*/ 17267 w 17667"/>
                <a:gd name="T3" fmla="*/ 6170 h 11992"/>
                <a:gd name="T4" fmla="*/ 16373 w 17667"/>
                <a:gd name="T5" fmla="*/ 4298 h 11992"/>
                <a:gd name="T6" fmla="*/ 15731 w 17667"/>
                <a:gd name="T7" fmla="*/ 3275 h 11992"/>
                <a:gd name="T8" fmla="*/ 14907 w 17667"/>
                <a:gd name="T9" fmla="*/ 2483 h 11992"/>
                <a:gd name="T10" fmla="*/ 13177 w 17667"/>
                <a:gd name="T11" fmla="*/ 1254 h 11992"/>
                <a:gd name="T12" fmla="*/ 11562 w 17667"/>
                <a:gd name="T13" fmla="*/ 553 h 11992"/>
                <a:gd name="T14" fmla="*/ 6113 w 17667"/>
                <a:gd name="T15" fmla="*/ 687 h 11992"/>
                <a:gd name="T16" fmla="*/ 1765 w 17667"/>
                <a:gd name="T17" fmla="*/ 3900 h 11992"/>
                <a:gd name="T18" fmla="*/ 332 w 17667"/>
                <a:gd name="T19" fmla="*/ 7120 h 11992"/>
                <a:gd name="T20" fmla="*/ 366 w 17667"/>
                <a:gd name="T21" fmla="*/ 10772 h 11992"/>
                <a:gd name="T22" fmla="*/ 853 w 17667"/>
                <a:gd name="T23" fmla="*/ 11888 h 11992"/>
                <a:gd name="T24" fmla="*/ 1558 w 17667"/>
                <a:gd name="T25" fmla="*/ 11776 h 11992"/>
                <a:gd name="T26" fmla="*/ 1957 w 17667"/>
                <a:gd name="T27" fmla="*/ 11504 h 11992"/>
                <a:gd name="T28" fmla="*/ 1986 w 17667"/>
                <a:gd name="T29" fmla="*/ 11355 h 11992"/>
                <a:gd name="T30" fmla="*/ 2786 w 17667"/>
                <a:gd name="T31" fmla="*/ 10784 h 11992"/>
                <a:gd name="T32" fmla="*/ 3736 w 17667"/>
                <a:gd name="T33" fmla="*/ 10277 h 11992"/>
                <a:gd name="T34" fmla="*/ 3843 w 17667"/>
                <a:gd name="T35" fmla="*/ 10214 h 11992"/>
                <a:gd name="T36" fmla="*/ 4101 w 17667"/>
                <a:gd name="T37" fmla="*/ 8730 h 11992"/>
                <a:gd name="T38" fmla="*/ 4201 w 17667"/>
                <a:gd name="T39" fmla="*/ 8447 h 11992"/>
                <a:gd name="T40" fmla="*/ 4298 w 17667"/>
                <a:gd name="T41" fmla="*/ 8323 h 11992"/>
                <a:gd name="T42" fmla="*/ 4395 w 17667"/>
                <a:gd name="T43" fmla="*/ 8199 h 11992"/>
                <a:gd name="T44" fmla="*/ 4429 w 17667"/>
                <a:gd name="T45" fmla="*/ 8198 h 11992"/>
                <a:gd name="T46" fmla="*/ 4556 w 17667"/>
                <a:gd name="T47" fmla="*/ 8237 h 11992"/>
                <a:gd name="T48" fmla="*/ 4831 w 17667"/>
                <a:gd name="T49" fmla="*/ 9722 h 11992"/>
                <a:gd name="T50" fmla="*/ 9912 w 17667"/>
                <a:gd name="T51" fmla="*/ 8562 h 11992"/>
                <a:gd name="T52" fmla="*/ 11601 w 17667"/>
                <a:gd name="T53" fmla="*/ 8423 h 11992"/>
                <a:gd name="T54" fmla="*/ 11653 w 17667"/>
                <a:gd name="T55" fmla="*/ 7865 h 11992"/>
                <a:gd name="T56" fmla="*/ 11767 w 17667"/>
                <a:gd name="T57" fmla="*/ 7699 h 11992"/>
                <a:gd name="T58" fmla="*/ 11932 w 17667"/>
                <a:gd name="T59" fmla="*/ 7813 h 11992"/>
                <a:gd name="T60" fmla="*/ 12224 w 17667"/>
                <a:gd name="T61" fmla="*/ 8377 h 11992"/>
                <a:gd name="T62" fmla="*/ 14406 w 17667"/>
                <a:gd name="T63" fmla="*/ 8637 h 11992"/>
                <a:gd name="T64" fmla="*/ 14513 w 17667"/>
                <a:gd name="T65" fmla="*/ 8598 h 11992"/>
                <a:gd name="T66" fmla="*/ 15294 w 17667"/>
                <a:gd name="T67" fmla="*/ 8620 h 11992"/>
                <a:gd name="T68" fmla="*/ 16037 w 17667"/>
                <a:gd name="T69" fmla="*/ 8909 h 11992"/>
                <a:gd name="T70" fmla="*/ 16067 w 17667"/>
                <a:gd name="T71" fmla="*/ 9008 h 11992"/>
                <a:gd name="T72" fmla="*/ 16058 w 17667"/>
                <a:gd name="T73" fmla="*/ 9125 h 11992"/>
                <a:gd name="T74" fmla="*/ 16132 w 17667"/>
                <a:gd name="T75" fmla="*/ 9369 h 11992"/>
                <a:gd name="T76" fmla="*/ 16602 w 17667"/>
                <a:gd name="T77" fmla="*/ 9610 h 11992"/>
                <a:gd name="T78" fmla="*/ 17435 w 17667"/>
                <a:gd name="T79" fmla="*/ 9187 h 11992"/>
                <a:gd name="T80" fmla="*/ 17533 w 17667"/>
                <a:gd name="T81" fmla="*/ 8399 h 11992"/>
                <a:gd name="T82" fmla="*/ 17436 w 17667"/>
                <a:gd name="T83" fmla="*/ 6617 h 11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7667" h="11992">
                  <a:moveTo>
                    <a:pt x="17436" y="6617"/>
                  </a:moveTo>
                  <a:cubicBezTo>
                    <a:pt x="17434" y="6612"/>
                    <a:pt x="17268" y="6176"/>
                    <a:pt x="17267" y="6170"/>
                  </a:cubicBezTo>
                  <a:cubicBezTo>
                    <a:pt x="17050" y="5529"/>
                    <a:pt x="16711" y="4879"/>
                    <a:pt x="16373" y="4298"/>
                  </a:cubicBezTo>
                  <a:cubicBezTo>
                    <a:pt x="16196" y="3994"/>
                    <a:pt x="15971" y="3620"/>
                    <a:pt x="15731" y="3275"/>
                  </a:cubicBezTo>
                  <a:cubicBezTo>
                    <a:pt x="15466" y="3001"/>
                    <a:pt x="15193" y="2734"/>
                    <a:pt x="14907" y="2483"/>
                  </a:cubicBezTo>
                  <a:cubicBezTo>
                    <a:pt x="14374" y="2016"/>
                    <a:pt x="13798" y="1598"/>
                    <a:pt x="13177" y="1254"/>
                  </a:cubicBezTo>
                  <a:cubicBezTo>
                    <a:pt x="12663" y="969"/>
                    <a:pt x="12119" y="739"/>
                    <a:pt x="11562" y="553"/>
                  </a:cubicBezTo>
                  <a:cubicBezTo>
                    <a:pt x="9902" y="0"/>
                    <a:pt x="7755" y="134"/>
                    <a:pt x="6113" y="687"/>
                  </a:cubicBezTo>
                  <a:cubicBezTo>
                    <a:pt x="4365" y="1276"/>
                    <a:pt x="2924" y="2493"/>
                    <a:pt x="1765" y="3900"/>
                  </a:cubicBezTo>
                  <a:cubicBezTo>
                    <a:pt x="1048" y="4769"/>
                    <a:pt x="623" y="5978"/>
                    <a:pt x="332" y="7120"/>
                  </a:cubicBezTo>
                  <a:cubicBezTo>
                    <a:pt x="0" y="8418"/>
                    <a:pt x="52" y="9455"/>
                    <a:pt x="366" y="10772"/>
                  </a:cubicBezTo>
                  <a:cubicBezTo>
                    <a:pt x="432" y="11051"/>
                    <a:pt x="541" y="11718"/>
                    <a:pt x="853" y="11888"/>
                  </a:cubicBezTo>
                  <a:cubicBezTo>
                    <a:pt x="1044" y="11992"/>
                    <a:pt x="1323" y="11877"/>
                    <a:pt x="1558" y="11776"/>
                  </a:cubicBezTo>
                  <a:cubicBezTo>
                    <a:pt x="1756" y="11802"/>
                    <a:pt x="1843" y="11681"/>
                    <a:pt x="1957" y="11504"/>
                  </a:cubicBezTo>
                  <a:cubicBezTo>
                    <a:pt x="1981" y="11467"/>
                    <a:pt x="1958" y="11387"/>
                    <a:pt x="1986" y="11355"/>
                  </a:cubicBezTo>
                  <a:cubicBezTo>
                    <a:pt x="2077" y="11248"/>
                    <a:pt x="2653" y="10843"/>
                    <a:pt x="2786" y="10784"/>
                  </a:cubicBezTo>
                  <a:cubicBezTo>
                    <a:pt x="3142" y="10625"/>
                    <a:pt x="3406" y="10482"/>
                    <a:pt x="3736" y="10277"/>
                  </a:cubicBezTo>
                  <a:cubicBezTo>
                    <a:pt x="3771" y="10255"/>
                    <a:pt x="3808" y="10235"/>
                    <a:pt x="3843" y="10214"/>
                  </a:cubicBezTo>
                  <a:cubicBezTo>
                    <a:pt x="3822" y="9616"/>
                    <a:pt x="4071" y="9328"/>
                    <a:pt x="4101" y="8730"/>
                  </a:cubicBezTo>
                  <a:cubicBezTo>
                    <a:pt x="4110" y="8547"/>
                    <a:pt x="4210" y="8265"/>
                    <a:pt x="4201" y="8447"/>
                  </a:cubicBezTo>
                  <a:cubicBezTo>
                    <a:pt x="4201" y="8449"/>
                    <a:pt x="4249" y="8386"/>
                    <a:pt x="4298" y="8323"/>
                  </a:cubicBezTo>
                  <a:cubicBezTo>
                    <a:pt x="4346" y="8260"/>
                    <a:pt x="4395" y="8197"/>
                    <a:pt x="4395" y="8199"/>
                  </a:cubicBezTo>
                  <a:cubicBezTo>
                    <a:pt x="4404" y="8199"/>
                    <a:pt x="4416" y="8199"/>
                    <a:pt x="4429" y="8198"/>
                  </a:cubicBezTo>
                  <a:cubicBezTo>
                    <a:pt x="4476" y="8196"/>
                    <a:pt x="4538" y="8195"/>
                    <a:pt x="4556" y="8237"/>
                  </a:cubicBezTo>
                  <a:cubicBezTo>
                    <a:pt x="4723" y="8636"/>
                    <a:pt x="4652" y="9328"/>
                    <a:pt x="4831" y="9722"/>
                  </a:cubicBezTo>
                  <a:cubicBezTo>
                    <a:pt x="6409" y="9064"/>
                    <a:pt x="8296" y="8795"/>
                    <a:pt x="9912" y="8562"/>
                  </a:cubicBezTo>
                  <a:cubicBezTo>
                    <a:pt x="10536" y="8472"/>
                    <a:pt x="10974" y="8424"/>
                    <a:pt x="11601" y="8423"/>
                  </a:cubicBezTo>
                  <a:cubicBezTo>
                    <a:pt x="11563" y="8233"/>
                    <a:pt x="11708" y="8051"/>
                    <a:pt x="11653" y="7865"/>
                  </a:cubicBezTo>
                  <a:cubicBezTo>
                    <a:pt x="11630" y="7791"/>
                    <a:pt x="11697" y="7712"/>
                    <a:pt x="11767" y="7699"/>
                  </a:cubicBezTo>
                  <a:cubicBezTo>
                    <a:pt x="11848" y="7684"/>
                    <a:pt x="11910" y="7739"/>
                    <a:pt x="11932" y="7813"/>
                  </a:cubicBezTo>
                  <a:cubicBezTo>
                    <a:pt x="11993" y="8017"/>
                    <a:pt x="12183" y="8168"/>
                    <a:pt x="12224" y="8377"/>
                  </a:cubicBezTo>
                  <a:cubicBezTo>
                    <a:pt x="12992" y="8392"/>
                    <a:pt x="13689" y="8496"/>
                    <a:pt x="14406" y="8637"/>
                  </a:cubicBezTo>
                  <a:cubicBezTo>
                    <a:pt x="14434" y="8613"/>
                    <a:pt x="14472" y="8599"/>
                    <a:pt x="14513" y="8598"/>
                  </a:cubicBezTo>
                  <a:cubicBezTo>
                    <a:pt x="14773" y="8594"/>
                    <a:pt x="15034" y="8592"/>
                    <a:pt x="15294" y="8620"/>
                  </a:cubicBezTo>
                  <a:cubicBezTo>
                    <a:pt x="15544" y="8648"/>
                    <a:pt x="15871" y="8696"/>
                    <a:pt x="16037" y="8909"/>
                  </a:cubicBezTo>
                  <a:cubicBezTo>
                    <a:pt x="16062" y="8941"/>
                    <a:pt x="16071" y="8976"/>
                    <a:pt x="16067" y="9008"/>
                  </a:cubicBezTo>
                  <a:cubicBezTo>
                    <a:pt x="16079" y="9047"/>
                    <a:pt x="16075" y="9089"/>
                    <a:pt x="16058" y="9125"/>
                  </a:cubicBezTo>
                  <a:cubicBezTo>
                    <a:pt x="16102" y="9202"/>
                    <a:pt x="16129" y="9283"/>
                    <a:pt x="16132" y="9369"/>
                  </a:cubicBezTo>
                  <a:cubicBezTo>
                    <a:pt x="16140" y="9613"/>
                    <a:pt x="16392" y="9776"/>
                    <a:pt x="16602" y="9610"/>
                  </a:cubicBezTo>
                  <a:cubicBezTo>
                    <a:pt x="16851" y="9412"/>
                    <a:pt x="17225" y="9410"/>
                    <a:pt x="17435" y="9187"/>
                  </a:cubicBezTo>
                  <a:cubicBezTo>
                    <a:pt x="17624" y="8987"/>
                    <a:pt x="17545" y="8647"/>
                    <a:pt x="17533" y="8399"/>
                  </a:cubicBezTo>
                  <a:cubicBezTo>
                    <a:pt x="17498" y="7679"/>
                    <a:pt x="17667" y="7295"/>
                    <a:pt x="17436" y="6617"/>
                  </a:cubicBezTo>
                </a:path>
              </a:pathLst>
            </a:custGeom>
            <a:solidFill>
              <a:srgbClr val="907E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29" name="Freeform 27">
              <a:extLst>
                <a:ext uri="{FF2B5EF4-FFF2-40B4-BE49-F238E27FC236}">
                  <a16:creationId xmlns:a16="http://schemas.microsoft.com/office/drawing/2014/main" id="{D866C298-B629-4E5A-3CE8-434929F44384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4301" y="1520825"/>
              <a:ext cx="3611563" cy="1865313"/>
            </a:xfrm>
            <a:custGeom>
              <a:avLst/>
              <a:gdLst>
                <a:gd name="T0" fmla="*/ 17155 w 17555"/>
                <a:gd name="T1" fmla="*/ 3250 h 9072"/>
                <a:gd name="T2" fmla="*/ 16269 w 17555"/>
                <a:gd name="T3" fmla="*/ 2689 h 9072"/>
                <a:gd name="T4" fmla="*/ 13972 w 17555"/>
                <a:gd name="T5" fmla="*/ 855 h 9072"/>
                <a:gd name="T6" fmla="*/ 13900 w 17555"/>
                <a:gd name="T7" fmla="*/ 2842 h 9072"/>
                <a:gd name="T8" fmla="*/ 10752 w 17555"/>
                <a:gd name="T9" fmla="*/ 1161 h 9072"/>
                <a:gd name="T10" fmla="*/ 9777 w 17555"/>
                <a:gd name="T11" fmla="*/ 332 h 9072"/>
                <a:gd name="T12" fmla="*/ 7802 w 17555"/>
                <a:gd name="T13" fmla="*/ 4548 h 9072"/>
                <a:gd name="T14" fmla="*/ 5864 w 17555"/>
                <a:gd name="T15" fmla="*/ 4684 h 9072"/>
                <a:gd name="T16" fmla="*/ 4922 w 17555"/>
                <a:gd name="T17" fmla="*/ 533 h 9072"/>
                <a:gd name="T18" fmla="*/ 4102 w 17555"/>
                <a:gd name="T19" fmla="*/ 2967 h 9072"/>
                <a:gd name="T20" fmla="*/ 3054 w 17555"/>
                <a:gd name="T21" fmla="*/ 5137 h 9072"/>
                <a:gd name="T22" fmla="*/ 1897 w 17555"/>
                <a:gd name="T23" fmla="*/ 4945 h 9072"/>
                <a:gd name="T24" fmla="*/ 1571 w 17555"/>
                <a:gd name="T25" fmla="*/ 2772 h 9072"/>
                <a:gd name="T26" fmla="*/ 1046 w 17555"/>
                <a:gd name="T27" fmla="*/ 5221 h 9072"/>
                <a:gd name="T28" fmla="*/ 487 w 17555"/>
                <a:gd name="T29" fmla="*/ 6393 h 9072"/>
                <a:gd name="T30" fmla="*/ 0 w 17555"/>
                <a:gd name="T31" fmla="*/ 6177 h 9072"/>
                <a:gd name="T32" fmla="*/ 741 w 17555"/>
                <a:gd name="T33" fmla="*/ 8968 h 9072"/>
                <a:gd name="T34" fmla="*/ 1845 w 17555"/>
                <a:gd name="T35" fmla="*/ 8584 h 9072"/>
                <a:gd name="T36" fmla="*/ 2674 w 17555"/>
                <a:gd name="T37" fmla="*/ 7863 h 9072"/>
                <a:gd name="T38" fmla="*/ 3731 w 17555"/>
                <a:gd name="T39" fmla="*/ 7294 h 9072"/>
                <a:gd name="T40" fmla="*/ 4089 w 17555"/>
                <a:gd name="T41" fmla="*/ 5527 h 9072"/>
                <a:gd name="T42" fmla="*/ 4283 w 17555"/>
                <a:gd name="T43" fmla="*/ 5278 h 9072"/>
                <a:gd name="T44" fmla="*/ 4444 w 17555"/>
                <a:gd name="T45" fmla="*/ 5317 h 9072"/>
                <a:gd name="T46" fmla="*/ 9800 w 17555"/>
                <a:gd name="T47" fmla="*/ 5642 h 9072"/>
                <a:gd name="T48" fmla="*/ 11541 w 17555"/>
                <a:gd name="T49" fmla="*/ 4945 h 9072"/>
                <a:gd name="T50" fmla="*/ 11820 w 17555"/>
                <a:gd name="T51" fmla="*/ 4893 h 9072"/>
                <a:gd name="T52" fmla="*/ 14294 w 17555"/>
                <a:gd name="T53" fmla="*/ 5717 h 9072"/>
                <a:gd name="T54" fmla="*/ 15182 w 17555"/>
                <a:gd name="T55" fmla="*/ 5700 h 9072"/>
                <a:gd name="T56" fmla="*/ 15956 w 17555"/>
                <a:gd name="T57" fmla="*/ 6088 h 9072"/>
                <a:gd name="T58" fmla="*/ 16020 w 17555"/>
                <a:gd name="T59" fmla="*/ 6449 h 9072"/>
                <a:gd name="T60" fmla="*/ 17323 w 17555"/>
                <a:gd name="T61" fmla="*/ 6267 h 9072"/>
                <a:gd name="T62" fmla="*/ 17324 w 17555"/>
                <a:gd name="T63" fmla="*/ 3697 h 90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555" h="9072">
                  <a:moveTo>
                    <a:pt x="17324" y="3697"/>
                  </a:moveTo>
                  <a:cubicBezTo>
                    <a:pt x="17322" y="3692"/>
                    <a:pt x="17156" y="3256"/>
                    <a:pt x="17155" y="3250"/>
                  </a:cubicBezTo>
                  <a:cubicBezTo>
                    <a:pt x="17102" y="3095"/>
                    <a:pt x="17043" y="2940"/>
                    <a:pt x="16978" y="2785"/>
                  </a:cubicBezTo>
                  <a:cubicBezTo>
                    <a:pt x="16736" y="2783"/>
                    <a:pt x="16494" y="2750"/>
                    <a:pt x="16269" y="2689"/>
                  </a:cubicBezTo>
                  <a:cubicBezTo>
                    <a:pt x="15672" y="2527"/>
                    <a:pt x="15151" y="2166"/>
                    <a:pt x="14724" y="1727"/>
                  </a:cubicBezTo>
                  <a:cubicBezTo>
                    <a:pt x="14456" y="1451"/>
                    <a:pt x="14219" y="1148"/>
                    <a:pt x="13972" y="855"/>
                  </a:cubicBezTo>
                  <a:cubicBezTo>
                    <a:pt x="14059" y="1096"/>
                    <a:pt x="14127" y="1344"/>
                    <a:pt x="14172" y="1590"/>
                  </a:cubicBezTo>
                  <a:cubicBezTo>
                    <a:pt x="14247" y="2000"/>
                    <a:pt x="14277" y="2562"/>
                    <a:pt x="13900" y="2842"/>
                  </a:cubicBezTo>
                  <a:cubicBezTo>
                    <a:pt x="13424" y="3195"/>
                    <a:pt x="12706" y="2906"/>
                    <a:pt x="12268" y="2631"/>
                  </a:cubicBezTo>
                  <a:cubicBezTo>
                    <a:pt x="11670" y="2254"/>
                    <a:pt x="11203" y="1695"/>
                    <a:pt x="10752" y="1161"/>
                  </a:cubicBezTo>
                  <a:cubicBezTo>
                    <a:pt x="10417" y="765"/>
                    <a:pt x="10082" y="339"/>
                    <a:pt x="9681" y="0"/>
                  </a:cubicBezTo>
                  <a:cubicBezTo>
                    <a:pt x="9714" y="111"/>
                    <a:pt x="9746" y="222"/>
                    <a:pt x="9777" y="332"/>
                  </a:cubicBezTo>
                  <a:cubicBezTo>
                    <a:pt x="10003" y="1132"/>
                    <a:pt x="10390" y="2034"/>
                    <a:pt x="10192" y="2879"/>
                  </a:cubicBezTo>
                  <a:cubicBezTo>
                    <a:pt x="9972" y="3815"/>
                    <a:pt x="8786" y="4389"/>
                    <a:pt x="7802" y="4548"/>
                  </a:cubicBezTo>
                  <a:cubicBezTo>
                    <a:pt x="7300" y="4629"/>
                    <a:pt x="7340" y="4631"/>
                    <a:pt x="6974" y="4700"/>
                  </a:cubicBezTo>
                  <a:cubicBezTo>
                    <a:pt x="6615" y="4768"/>
                    <a:pt x="6271" y="4754"/>
                    <a:pt x="5864" y="4684"/>
                  </a:cubicBezTo>
                  <a:cubicBezTo>
                    <a:pt x="4893" y="4517"/>
                    <a:pt x="4859" y="2800"/>
                    <a:pt x="4838" y="2066"/>
                  </a:cubicBezTo>
                  <a:cubicBezTo>
                    <a:pt x="4823" y="1554"/>
                    <a:pt x="4860" y="1042"/>
                    <a:pt x="4922" y="533"/>
                  </a:cubicBezTo>
                  <a:cubicBezTo>
                    <a:pt x="4711" y="878"/>
                    <a:pt x="4577" y="1273"/>
                    <a:pt x="4461" y="1660"/>
                  </a:cubicBezTo>
                  <a:cubicBezTo>
                    <a:pt x="4332" y="2093"/>
                    <a:pt x="4217" y="2529"/>
                    <a:pt x="4102" y="2967"/>
                  </a:cubicBezTo>
                  <a:cubicBezTo>
                    <a:pt x="3991" y="3389"/>
                    <a:pt x="3872" y="3813"/>
                    <a:pt x="3699" y="4214"/>
                  </a:cubicBezTo>
                  <a:cubicBezTo>
                    <a:pt x="3552" y="4553"/>
                    <a:pt x="3361" y="4917"/>
                    <a:pt x="3054" y="5137"/>
                  </a:cubicBezTo>
                  <a:cubicBezTo>
                    <a:pt x="2858" y="5278"/>
                    <a:pt x="2619" y="5391"/>
                    <a:pt x="2372" y="5337"/>
                  </a:cubicBezTo>
                  <a:cubicBezTo>
                    <a:pt x="2158" y="5290"/>
                    <a:pt x="2005" y="5129"/>
                    <a:pt x="1897" y="4945"/>
                  </a:cubicBezTo>
                  <a:cubicBezTo>
                    <a:pt x="1617" y="4470"/>
                    <a:pt x="1575" y="3848"/>
                    <a:pt x="1562" y="3310"/>
                  </a:cubicBezTo>
                  <a:cubicBezTo>
                    <a:pt x="1557" y="3131"/>
                    <a:pt x="1560" y="2951"/>
                    <a:pt x="1571" y="2772"/>
                  </a:cubicBezTo>
                  <a:cubicBezTo>
                    <a:pt x="1391" y="3231"/>
                    <a:pt x="1285" y="3720"/>
                    <a:pt x="1204" y="4210"/>
                  </a:cubicBezTo>
                  <a:cubicBezTo>
                    <a:pt x="1148" y="4546"/>
                    <a:pt x="1102" y="4884"/>
                    <a:pt x="1046" y="5221"/>
                  </a:cubicBezTo>
                  <a:cubicBezTo>
                    <a:pt x="1000" y="5499"/>
                    <a:pt x="959" y="5790"/>
                    <a:pt x="837" y="6046"/>
                  </a:cubicBezTo>
                  <a:cubicBezTo>
                    <a:pt x="765" y="6196"/>
                    <a:pt x="659" y="6352"/>
                    <a:pt x="487" y="6393"/>
                  </a:cubicBezTo>
                  <a:cubicBezTo>
                    <a:pt x="348" y="6427"/>
                    <a:pt x="211" y="6370"/>
                    <a:pt x="106" y="6281"/>
                  </a:cubicBezTo>
                  <a:cubicBezTo>
                    <a:pt x="68" y="6249"/>
                    <a:pt x="33" y="6214"/>
                    <a:pt x="0" y="6177"/>
                  </a:cubicBezTo>
                  <a:cubicBezTo>
                    <a:pt x="23" y="6711"/>
                    <a:pt x="111" y="7253"/>
                    <a:pt x="254" y="7852"/>
                  </a:cubicBezTo>
                  <a:cubicBezTo>
                    <a:pt x="320" y="8131"/>
                    <a:pt x="429" y="8798"/>
                    <a:pt x="741" y="8968"/>
                  </a:cubicBezTo>
                  <a:cubicBezTo>
                    <a:pt x="932" y="9072"/>
                    <a:pt x="1211" y="8957"/>
                    <a:pt x="1446" y="8856"/>
                  </a:cubicBezTo>
                  <a:cubicBezTo>
                    <a:pt x="1644" y="8882"/>
                    <a:pt x="1731" y="8761"/>
                    <a:pt x="1845" y="8584"/>
                  </a:cubicBezTo>
                  <a:cubicBezTo>
                    <a:pt x="1869" y="8547"/>
                    <a:pt x="1846" y="8467"/>
                    <a:pt x="1874" y="8435"/>
                  </a:cubicBezTo>
                  <a:cubicBezTo>
                    <a:pt x="1965" y="8328"/>
                    <a:pt x="2541" y="7923"/>
                    <a:pt x="2674" y="7863"/>
                  </a:cubicBezTo>
                  <a:cubicBezTo>
                    <a:pt x="3030" y="7705"/>
                    <a:pt x="3294" y="7562"/>
                    <a:pt x="3624" y="7356"/>
                  </a:cubicBezTo>
                  <a:cubicBezTo>
                    <a:pt x="3659" y="7335"/>
                    <a:pt x="3696" y="7315"/>
                    <a:pt x="3731" y="7294"/>
                  </a:cubicBezTo>
                  <a:cubicBezTo>
                    <a:pt x="3710" y="6696"/>
                    <a:pt x="3959" y="6408"/>
                    <a:pt x="3989" y="5810"/>
                  </a:cubicBezTo>
                  <a:cubicBezTo>
                    <a:pt x="3998" y="5627"/>
                    <a:pt x="4098" y="5345"/>
                    <a:pt x="4089" y="5527"/>
                  </a:cubicBezTo>
                  <a:cubicBezTo>
                    <a:pt x="4089" y="5529"/>
                    <a:pt x="4137" y="5466"/>
                    <a:pt x="4186" y="5403"/>
                  </a:cubicBezTo>
                  <a:cubicBezTo>
                    <a:pt x="4234" y="5340"/>
                    <a:pt x="4283" y="5277"/>
                    <a:pt x="4283" y="5278"/>
                  </a:cubicBezTo>
                  <a:cubicBezTo>
                    <a:pt x="4292" y="5279"/>
                    <a:pt x="4304" y="5278"/>
                    <a:pt x="4317" y="5278"/>
                  </a:cubicBezTo>
                  <a:cubicBezTo>
                    <a:pt x="4364" y="5276"/>
                    <a:pt x="4426" y="5275"/>
                    <a:pt x="4444" y="5317"/>
                  </a:cubicBezTo>
                  <a:cubicBezTo>
                    <a:pt x="4611" y="5716"/>
                    <a:pt x="4540" y="6408"/>
                    <a:pt x="4719" y="6802"/>
                  </a:cubicBezTo>
                  <a:cubicBezTo>
                    <a:pt x="6297" y="6144"/>
                    <a:pt x="8184" y="5875"/>
                    <a:pt x="9800" y="5642"/>
                  </a:cubicBezTo>
                  <a:cubicBezTo>
                    <a:pt x="10424" y="5552"/>
                    <a:pt x="10862" y="5504"/>
                    <a:pt x="11489" y="5503"/>
                  </a:cubicBezTo>
                  <a:cubicBezTo>
                    <a:pt x="11451" y="5313"/>
                    <a:pt x="11596" y="5131"/>
                    <a:pt x="11541" y="4945"/>
                  </a:cubicBezTo>
                  <a:cubicBezTo>
                    <a:pt x="11518" y="4871"/>
                    <a:pt x="11585" y="4792"/>
                    <a:pt x="11655" y="4779"/>
                  </a:cubicBezTo>
                  <a:cubicBezTo>
                    <a:pt x="11736" y="4764"/>
                    <a:pt x="11798" y="4820"/>
                    <a:pt x="11820" y="4893"/>
                  </a:cubicBezTo>
                  <a:cubicBezTo>
                    <a:pt x="11881" y="5097"/>
                    <a:pt x="12071" y="5248"/>
                    <a:pt x="12112" y="5457"/>
                  </a:cubicBezTo>
                  <a:cubicBezTo>
                    <a:pt x="12880" y="5472"/>
                    <a:pt x="13577" y="5576"/>
                    <a:pt x="14294" y="5717"/>
                  </a:cubicBezTo>
                  <a:cubicBezTo>
                    <a:pt x="14322" y="5693"/>
                    <a:pt x="14360" y="5679"/>
                    <a:pt x="14400" y="5678"/>
                  </a:cubicBezTo>
                  <a:cubicBezTo>
                    <a:pt x="14661" y="5674"/>
                    <a:pt x="14922" y="5672"/>
                    <a:pt x="15182" y="5700"/>
                  </a:cubicBezTo>
                  <a:cubicBezTo>
                    <a:pt x="15432" y="5728"/>
                    <a:pt x="15759" y="5776"/>
                    <a:pt x="15925" y="5989"/>
                  </a:cubicBezTo>
                  <a:cubicBezTo>
                    <a:pt x="15950" y="6021"/>
                    <a:pt x="15959" y="6056"/>
                    <a:pt x="15956" y="6088"/>
                  </a:cubicBezTo>
                  <a:cubicBezTo>
                    <a:pt x="15967" y="6127"/>
                    <a:pt x="15963" y="6169"/>
                    <a:pt x="15946" y="6205"/>
                  </a:cubicBezTo>
                  <a:cubicBezTo>
                    <a:pt x="15990" y="6282"/>
                    <a:pt x="16016" y="6363"/>
                    <a:pt x="16020" y="6449"/>
                  </a:cubicBezTo>
                  <a:cubicBezTo>
                    <a:pt x="16028" y="6693"/>
                    <a:pt x="16280" y="6856"/>
                    <a:pt x="16489" y="6690"/>
                  </a:cubicBezTo>
                  <a:cubicBezTo>
                    <a:pt x="16739" y="6492"/>
                    <a:pt x="17113" y="6490"/>
                    <a:pt x="17323" y="6267"/>
                  </a:cubicBezTo>
                  <a:cubicBezTo>
                    <a:pt x="17512" y="6067"/>
                    <a:pt x="17433" y="5727"/>
                    <a:pt x="17421" y="5479"/>
                  </a:cubicBezTo>
                  <a:cubicBezTo>
                    <a:pt x="17386" y="4759"/>
                    <a:pt x="17555" y="4375"/>
                    <a:pt x="17324" y="3697"/>
                  </a:cubicBezTo>
                </a:path>
              </a:pathLst>
            </a:custGeom>
            <a:solidFill>
              <a:srgbClr val="7866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30" name="Freeform 28">
              <a:extLst>
                <a:ext uri="{FF2B5EF4-FFF2-40B4-BE49-F238E27FC236}">
                  <a16:creationId xmlns:a16="http://schemas.microsoft.com/office/drawing/2014/main" id="{1AD64299-2DE8-328B-FEF5-825DF4B18CEA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9001" y="3357563"/>
              <a:ext cx="566738" cy="452438"/>
            </a:xfrm>
            <a:custGeom>
              <a:avLst/>
              <a:gdLst>
                <a:gd name="T0" fmla="*/ 2662 w 2760"/>
                <a:gd name="T1" fmla="*/ 863 h 2197"/>
                <a:gd name="T2" fmla="*/ 1558 w 2760"/>
                <a:gd name="T3" fmla="*/ 2067 h 2197"/>
                <a:gd name="T4" fmla="*/ 98 w 2760"/>
                <a:gd name="T5" fmla="*/ 1335 h 2197"/>
                <a:gd name="T6" fmla="*/ 1202 w 2760"/>
                <a:gd name="T7" fmla="*/ 131 h 2197"/>
                <a:gd name="T8" fmla="*/ 2662 w 2760"/>
                <a:gd name="T9" fmla="*/ 863 h 2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60" h="2197">
                  <a:moveTo>
                    <a:pt x="2662" y="863"/>
                  </a:moveTo>
                  <a:cubicBezTo>
                    <a:pt x="2760" y="1397"/>
                    <a:pt x="2266" y="1936"/>
                    <a:pt x="1558" y="2067"/>
                  </a:cubicBezTo>
                  <a:cubicBezTo>
                    <a:pt x="850" y="2197"/>
                    <a:pt x="197" y="1869"/>
                    <a:pt x="98" y="1335"/>
                  </a:cubicBezTo>
                  <a:cubicBezTo>
                    <a:pt x="0" y="800"/>
                    <a:pt x="494" y="261"/>
                    <a:pt x="1202" y="131"/>
                  </a:cubicBezTo>
                  <a:cubicBezTo>
                    <a:pt x="1910" y="0"/>
                    <a:pt x="2564" y="328"/>
                    <a:pt x="2662" y="863"/>
                  </a:cubicBezTo>
                  <a:close/>
                </a:path>
              </a:pathLst>
            </a:custGeom>
            <a:solidFill>
              <a:srgbClr val="F89E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31" name="Freeform 29">
              <a:extLst>
                <a:ext uri="{FF2B5EF4-FFF2-40B4-BE49-F238E27FC236}">
                  <a16:creationId xmlns:a16="http://schemas.microsoft.com/office/drawing/2014/main" id="{21DF4B8D-DAEE-EEB7-10AB-E6E511EACCA2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0801" y="3036888"/>
              <a:ext cx="566738" cy="450850"/>
            </a:xfrm>
            <a:custGeom>
              <a:avLst/>
              <a:gdLst>
                <a:gd name="T0" fmla="*/ 2662 w 2760"/>
                <a:gd name="T1" fmla="*/ 862 h 2197"/>
                <a:gd name="T2" fmla="*/ 1558 w 2760"/>
                <a:gd name="T3" fmla="*/ 2066 h 2197"/>
                <a:gd name="T4" fmla="*/ 98 w 2760"/>
                <a:gd name="T5" fmla="*/ 1335 h 2197"/>
                <a:gd name="T6" fmla="*/ 1202 w 2760"/>
                <a:gd name="T7" fmla="*/ 130 h 2197"/>
                <a:gd name="T8" fmla="*/ 2662 w 2760"/>
                <a:gd name="T9" fmla="*/ 862 h 2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60" h="2197">
                  <a:moveTo>
                    <a:pt x="2662" y="862"/>
                  </a:moveTo>
                  <a:cubicBezTo>
                    <a:pt x="2760" y="1397"/>
                    <a:pt x="2266" y="1936"/>
                    <a:pt x="1558" y="2066"/>
                  </a:cubicBezTo>
                  <a:cubicBezTo>
                    <a:pt x="850" y="2197"/>
                    <a:pt x="196" y="1869"/>
                    <a:pt x="98" y="1335"/>
                  </a:cubicBezTo>
                  <a:cubicBezTo>
                    <a:pt x="0" y="800"/>
                    <a:pt x="494" y="261"/>
                    <a:pt x="1202" y="130"/>
                  </a:cubicBezTo>
                  <a:cubicBezTo>
                    <a:pt x="1910" y="0"/>
                    <a:pt x="2563" y="328"/>
                    <a:pt x="2662" y="862"/>
                  </a:cubicBezTo>
                  <a:close/>
                </a:path>
              </a:pathLst>
            </a:custGeom>
            <a:solidFill>
              <a:srgbClr val="F89E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32" name="Freeform 30">
              <a:extLst>
                <a:ext uri="{FF2B5EF4-FFF2-40B4-BE49-F238E27FC236}">
                  <a16:creationId xmlns:a16="http://schemas.microsoft.com/office/drawing/2014/main" id="{BEB06735-3D6D-9CAF-73AF-C60CD281C044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7538" y="3186113"/>
              <a:ext cx="227013" cy="144463"/>
            </a:xfrm>
            <a:custGeom>
              <a:avLst/>
              <a:gdLst>
                <a:gd name="T0" fmla="*/ 1072 w 1103"/>
                <a:gd name="T1" fmla="*/ 258 h 708"/>
                <a:gd name="T2" fmla="*/ 607 w 1103"/>
                <a:gd name="T3" fmla="*/ 655 h 708"/>
                <a:gd name="T4" fmla="*/ 31 w 1103"/>
                <a:gd name="T5" fmla="*/ 450 h 708"/>
                <a:gd name="T6" fmla="*/ 496 w 1103"/>
                <a:gd name="T7" fmla="*/ 53 h 708"/>
                <a:gd name="T8" fmla="*/ 1072 w 1103"/>
                <a:gd name="T9" fmla="*/ 258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3" h="708">
                  <a:moveTo>
                    <a:pt x="1072" y="258"/>
                  </a:moveTo>
                  <a:cubicBezTo>
                    <a:pt x="1103" y="424"/>
                    <a:pt x="894" y="602"/>
                    <a:pt x="607" y="655"/>
                  </a:cubicBezTo>
                  <a:cubicBezTo>
                    <a:pt x="319" y="708"/>
                    <a:pt x="62" y="616"/>
                    <a:pt x="31" y="450"/>
                  </a:cubicBezTo>
                  <a:cubicBezTo>
                    <a:pt x="0" y="284"/>
                    <a:pt x="209" y="106"/>
                    <a:pt x="496" y="53"/>
                  </a:cubicBezTo>
                  <a:cubicBezTo>
                    <a:pt x="784" y="0"/>
                    <a:pt x="1042" y="92"/>
                    <a:pt x="1072" y="258"/>
                  </a:cubicBezTo>
                  <a:close/>
                </a:path>
              </a:pathLst>
            </a:custGeom>
            <a:solidFill>
              <a:srgbClr val="F46A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33" name="Freeform 31">
              <a:extLst>
                <a:ext uri="{FF2B5EF4-FFF2-40B4-BE49-F238E27FC236}">
                  <a16:creationId xmlns:a16="http://schemas.microsoft.com/office/drawing/2014/main" id="{E693FB41-41F0-EEDF-944C-525C3C7DC5C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35376" y="1096963"/>
              <a:ext cx="1565275" cy="2197100"/>
            </a:xfrm>
            <a:custGeom>
              <a:avLst/>
              <a:gdLst>
                <a:gd name="T0" fmla="*/ 7435 w 7612"/>
                <a:gd name="T1" fmla="*/ 46 h 10688"/>
                <a:gd name="T2" fmla="*/ 2200 w 7612"/>
                <a:gd name="T3" fmla="*/ 10671 h 10688"/>
                <a:gd name="T4" fmla="*/ 2233 w 7612"/>
                <a:gd name="T5" fmla="*/ 10660 h 10688"/>
                <a:gd name="T6" fmla="*/ 2759 w 7612"/>
                <a:gd name="T7" fmla="*/ 4261 h 10688"/>
                <a:gd name="T8" fmla="*/ 7473 w 7612"/>
                <a:gd name="T9" fmla="*/ 117 h 10688"/>
                <a:gd name="T10" fmla="*/ 7435 w 7612"/>
                <a:gd name="T11" fmla="*/ 46 h 10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12" h="10688">
                  <a:moveTo>
                    <a:pt x="7435" y="46"/>
                  </a:moveTo>
                  <a:cubicBezTo>
                    <a:pt x="3362" y="1427"/>
                    <a:pt x="0" y="6472"/>
                    <a:pt x="2200" y="10671"/>
                  </a:cubicBezTo>
                  <a:cubicBezTo>
                    <a:pt x="2209" y="10688"/>
                    <a:pt x="2240" y="10680"/>
                    <a:pt x="2233" y="10660"/>
                  </a:cubicBezTo>
                  <a:cubicBezTo>
                    <a:pt x="1540" y="8527"/>
                    <a:pt x="1672" y="6248"/>
                    <a:pt x="2759" y="4261"/>
                  </a:cubicBezTo>
                  <a:cubicBezTo>
                    <a:pt x="3805" y="2345"/>
                    <a:pt x="5510" y="978"/>
                    <a:pt x="7473" y="117"/>
                  </a:cubicBezTo>
                  <a:cubicBezTo>
                    <a:pt x="7612" y="56"/>
                    <a:pt x="7572" y="0"/>
                    <a:pt x="7435" y="46"/>
                  </a:cubicBezTo>
                </a:path>
              </a:pathLst>
            </a:custGeom>
            <a:solidFill>
              <a:srgbClr val="EED1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34" name="Freeform 32">
              <a:extLst>
                <a:ext uri="{FF2B5EF4-FFF2-40B4-BE49-F238E27FC236}">
                  <a16:creationId xmlns:a16="http://schemas.microsoft.com/office/drawing/2014/main" id="{934CAFC2-553D-C51A-8DA0-0EA7890EB9C0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9426" y="2405063"/>
              <a:ext cx="2943225" cy="968375"/>
            </a:xfrm>
            <a:custGeom>
              <a:avLst/>
              <a:gdLst>
                <a:gd name="T0" fmla="*/ 14286 w 14319"/>
                <a:gd name="T1" fmla="*/ 1548 h 4709"/>
                <a:gd name="T2" fmla="*/ 10359 w 14319"/>
                <a:gd name="T3" fmla="*/ 1142 h 4709"/>
                <a:gd name="T4" fmla="*/ 10089 w 14319"/>
                <a:gd name="T5" fmla="*/ 312 h 4709"/>
                <a:gd name="T6" fmla="*/ 9692 w 14319"/>
                <a:gd name="T7" fmla="*/ 236 h 4709"/>
                <a:gd name="T8" fmla="*/ 9601 w 14319"/>
                <a:gd name="T9" fmla="*/ 1136 h 4709"/>
                <a:gd name="T10" fmla="*/ 3042 w 14319"/>
                <a:gd name="T11" fmla="*/ 2476 h 4709"/>
                <a:gd name="T12" fmla="*/ 2756 w 14319"/>
                <a:gd name="T13" fmla="*/ 1349 h 4709"/>
                <a:gd name="T14" fmla="*/ 2714 w 14319"/>
                <a:gd name="T15" fmla="*/ 1110 h 4709"/>
                <a:gd name="T16" fmla="*/ 2732 w 14319"/>
                <a:gd name="T17" fmla="*/ 1019 h 4709"/>
                <a:gd name="T18" fmla="*/ 2413 w 14319"/>
                <a:gd name="T19" fmla="*/ 949 h 4709"/>
                <a:gd name="T20" fmla="*/ 1927 w 14319"/>
                <a:gd name="T21" fmla="*/ 3013 h 4709"/>
                <a:gd name="T22" fmla="*/ 1930 w 14319"/>
                <a:gd name="T23" fmla="*/ 3058 h 4709"/>
                <a:gd name="T24" fmla="*/ 0 w 14319"/>
                <a:gd name="T25" fmla="*/ 3985 h 4709"/>
                <a:gd name="T26" fmla="*/ 22 w 14319"/>
                <a:gd name="T27" fmla="*/ 4038 h 4709"/>
                <a:gd name="T28" fmla="*/ 138 w 14319"/>
                <a:gd name="T29" fmla="*/ 4484 h 4709"/>
                <a:gd name="T30" fmla="*/ 212 w 14319"/>
                <a:gd name="T31" fmla="*/ 4704 h 4709"/>
                <a:gd name="T32" fmla="*/ 5598 w 14319"/>
                <a:gd name="T33" fmla="*/ 2475 h 4709"/>
                <a:gd name="T34" fmla="*/ 14045 w 14319"/>
                <a:gd name="T35" fmla="*/ 2216 h 4709"/>
                <a:gd name="T36" fmla="*/ 14319 w 14319"/>
                <a:gd name="T37" fmla="*/ 2299 h 4709"/>
                <a:gd name="T38" fmla="*/ 14303 w 14319"/>
                <a:gd name="T39" fmla="*/ 1554 h 4709"/>
                <a:gd name="T40" fmla="*/ 14286 w 14319"/>
                <a:gd name="T41" fmla="*/ 1548 h 4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319" h="4709">
                  <a:moveTo>
                    <a:pt x="14286" y="1548"/>
                  </a:moveTo>
                  <a:cubicBezTo>
                    <a:pt x="13000" y="1174"/>
                    <a:pt x="11688" y="1030"/>
                    <a:pt x="10359" y="1142"/>
                  </a:cubicBezTo>
                  <a:cubicBezTo>
                    <a:pt x="10299" y="850"/>
                    <a:pt x="10169" y="600"/>
                    <a:pt x="10089" y="312"/>
                  </a:cubicBezTo>
                  <a:cubicBezTo>
                    <a:pt x="10031" y="99"/>
                    <a:pt x="9774" y="0"/>
                    <a:pt x="9692" y="236"/>
                  </a:cubicBezTo>
                  <a:cubicBezTo>
                    <a:pt x="9589" y="533"/>
                    <a:pt x="9692" y="857"/>
                    <a:pt x="9601" y="1136"/>
                  </a:cubicBezTo>
                  <a:cubicBezTo>
                    <a:pt x="7307" y="1360"/>
                    <a:pt x="5164" y="1534"/>
                    <a:pt x="3042" y="2476"/>
                  </a:cubicBezTo>
                  <a:cubicBezTo>
                    <a:pt x="2928" y="1998"/>
                    <a:pt x="2732" y="1772"/>
                    <a:pt x="2756" y="1349"/>
                  </a:cubicBezTo>
                  <a:cubicBezTo>
                    <a:pt x="2760" y="1269"/>
                    <a:pt x="2765" y="1140"/>
                    <a:pt x="2714" y="1110"/>
                  </a:cubicBezTo>
                  <a:cubicBezTo>
                    <a:pt x="2719" y="1079"/>
                    <a:pt x="2725" y="1049"/>
                    <a:pt x="2732" y="1019"/>
                  </a:cubicBezTo>
                  <a:cubicBezTo>
                    <a:pt x="2772" y="832"/>
                    <a:pt x="2478" y="781"/>
                    <a:pt x="2413" y="949"/>
                  </a:cubicBezTo>
                  <a:cubicBezTo>
                    <a:pt x="2163" y="1596"/>
                    <a:pt x="1941" y="2313"/>
                    <a:pt x="1927" y="3013"/>
                  </a:cubicBezTo>
                  <a:cubicBezTo>
                    <a:pt x="1927" y="3029"/>
                    <a:pt x="1928" y="3043"/>
                    <a:pt x="1930" y="3058"/>
                  </a:cubicBezTo>
                  <a:cubicBezTo>
                    <a:pt x="1267" y="3328"/>
                    <a:pt x="626" y="3636"/>
                    <a:pt x="0" y="3985"/>
                  </a:cubicBezTo>
                  <a:cubicBezTo>
                    <a:pt x="11" y="4001"/>
                    <a:pt x="19" y="4019"/>
                    <a:pt x="22" y="4038"/>
                  </a:cubicBezTo>
                  <a:cubicBezTo>
                    <a:pt x="50" y="4189"/>
                    <a:pt x="92" y="4337"/>
                    <a:pt x="138" y="4484"/>
                  </a:cubicBezTo>
                  <a:cubicBezTo>
                    <a:pt x="146" y="4480"/>
                    <a:pt x="204" y="4709"/>
                    <a:pt x="212" y="4704"/>
                  </a:cubicBezTo>
                  <a:cubicBezTo>
                    <a:pt x="1904" y="3751"/>
                    <a:pt x="3706" y="2891"/>
                    <a:pt x="5598" y="2475"/>
                  </a:cubicBezTo>
                  <a:cubicBezTo>
                    <a:pt x="8424" y="1854"/>
                    <a:pt x="11199" y="1413"/>
                    <a:pt x="14045" y="2216"/>
                  </a:cubicBezTo>
                  <a:cubicBezTo>
                    <a:pt x="14160" y="2249"/>
                    <a:pt x="14240" y="2351"/>
                    <a:pt x="14319" y="2299"/>
                  </a:cubicBezTo>
                  <a:cubicBezTo>
                    <a:pt x="14306" y="2092"/>
                    <a:pt x="14317" y="1761"/>
                    <a:pt x="14303" y="1554"/>
                  </a:cubicBezTo>
                  <a:cubicBezTo>
                    <a:pt x="14297" y="1552"/>
                    <a:pt x="14292" y="1549"/>
                    <a:pt x="14286" y="1548"/>
                  </a:cubicBezTo>
                </a:path>
              </a:pathLst>
            </a:custGeom>
            <a:solidFill>
              <a:srgbClr val="F8A8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35" name="Freeform 33">
              <a:extLst>
                <a:ext uri="{FF2B5EF4-FFF2-40B4-BE49-F238E27FC236}">
                  <a16:creationId xmlns:a16="http://schemas.microsoft.com/office/drawing/2014/main" id="{00D7FF6A-0F73-0D8F-1F9D-D42D941D395D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7826" y="3497263"/>
              <a:ext cx="293688" cy="460375"/>
            </a:xfrm>
            <a:custGeom>
              <a:avLst/>
              <a:gdLst>
                <a:gd name="T0" fmla="*/ 1371 w 1427"/>
                <a:gd name="T1" fmla="*/ 1881 h 2244"/>
                <a:gd name="T2" fmla="*/ 990 w 1427"/>
                <a:gd name="T3" fmla="*/ 397 h 2244"/>
                <a:gd name="T4" fmla="*/ 898 w 1427"/>
                <a:gd name="T5" fmla="*/ 244 h 2244"/>
                <a:gd name="T6" fmla="*/ 742 w 1427"/>
                <a:gd name="T7" fmla="*/ 16 h 2244"/>
                <a:gd name="T8" fmla="*/ 68 w 1427"/>
                <a:gd name="T9" fmla="*/ 1038 h 2244"/>
                <a:gd name="T10" fmla="*/ 1109 w 1427"/>
                <a:gd name="T11" fmla="*/ 2172 h 2244"/>
                <a:gd name="T12" fmla="*/ 1371 w 1427"/>
                <a:gd name="T13" fmla="*/ 1881 h 2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27" h="2244">
                  <a:moveTo>
                    <a:pt x="1371" y="1881"/>
                  </a:moveTo>
                  <a:cubicBezTo>
                    <a:pt x="1206" y="1402"/>
                    <a:pt x="1113" y="888"/>
                    <a:pt x="990" y="397"/>
                  </a:cubicBezTo>
                  <a:cubicBezTo>
                    <a:pt x="973" y="330"/>
                    <a:pt x="940" y="279"/>
                    <a:pt x="898" y="244"/>
                  </a:cubicBezTo>
                  <a:cubicBezTo>
                    <a:pt x="966" y="142"/>
                    <a:pt x="869" y="0"/>
                    <a:pt x="742" y="16"/>
                  </a:cubicBezTo>
                  <a:cubicBezTo>
                    <a:pt x="253" y="75"/>
                    <a:pt x="0" y="577"/>
                    <a:pt x="68" y="1038"/>
                  </a:cubicBezTo>
                  <a:cubicBezTo>
                    <a:pt x="152" y="1600"/>
                    <a:pt x="604" y="1980"/>
                    <a:pt x="1109" y="2172"/>
                  </a:cubicBezTo>
                  <a:cubicBezTo>
                    <a:pt x="1298" y="2244"/>
                    <a:pt x="1427" y="2044"/>
                    <a:pt x="1371" y="1881"/>
                  </a:cubicBezTo>
                </a:path>
              </a:pathLst>
            </a:custGeom>
            <a:solidFill>
              <a:srgbClr val="F8A8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36" name="Freeform 34">
              <a:extLst>
                <a:ext uri="{FF2B5EF4-FFF2-40B4-BE49-F238E27FC236}">
                  <a16:creationId xmlns:a16="http://schemas.microsoft.com/office/drawing/2014/main" id="{A13E11F6-8AD8-43C6-0E27-E351295576C0}"/>
                </a:ext>
              </a:extLst>
            </p:cNvPr>
            <p:cNvSpPr>
              <a:spLocks/>
            </p:cNvSpPr>
            <p:nvPr/>
          </p:nvSpPr>
          <p:spPr bwMode="auto">
            <a:xfrm>
              <a:off x="7227888" y="2925763"/>
              <a:ext cx="314325" cy="539750"/>
            </a:xfrm>
            <a:custGeom>
              <a:avLst/>
              <a:gdLst>
                <a:gd name="T0" fmla="*/ 83 w 1530"/>
                <a:gd name="T1" fmla="*/ 419 h 2625"/>
                <a:gd name="T2" fmla="*/ 48 w 1530"/>
                <a:gd name="T3" fmla="*/ 646 h 2625"/>
                <a:gd name="T4" fmla="*/ 116 w 1530"/>
                <a:gd name="T5" fmla="*/ 2218 h 2625"/>
                <a:gd name="T6" fmla="*/ 156 w 1530"/>
                <a:gd name="T7" fmla="*/ 2306 h 2625"/>
                <a:gd name="T8" fmla="*/ 141 w 1530"/>
                <a:gd name="T9" fmla="*/ 2430 h 2625"/>
                <a:gd name="T10" fmla="*/ 361 w 1530"/>
                <a:gd name="T11" fmla="*/ 2582 h 2625"/>
                <a:gd name="T12" fmla="*/ 1341 w 1530"/>
                <a:gd name="T13" fmla="*/ 1540 h 2625"/>
                <a:gd name="T14" fmla="*/ 83 w 1530"/>
                <a:gd name="T15" fmla="*/ 419 h 2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30" h="2625">
                  <a:moveTo>
                    <a:pt x="83" y="419"/>
                  </a:moveTo>
                  <a:cubicBezTo>
                    <a:pt x="0" y="474"/>
                    <a:pt x="6" y="575"/>
                    <a:pt x="48" y="646"/>
                  </a:cubicBezTo>
                  <a:cubicBezTo>
                    <a:pt x="60" y="1167"/>
                    <a:pt x="43" y="1702"/>
                    <a:pt x="116" y="2218"/>
                  </a:cubicBezTo>
                  <a:cubicBezTo>
                    <a:pt x="121" y="2254"/>
                    <a:pt x="136" y="2283"/>
                    <a:pt x="156" y="2306"/>
                  </a:cubicBezTo>
                  <a:cubicBezTo>
                    <a:pt x="151" y="2348"/>
                    <a:pt x="147" y="2389"/>
                    <a:pt x="141" y="2430"/>
                  </a:cubicBezTo>
                  <a:cubicBezTo>
                    <a:pt x="120" y="2552"/>
                    <a:pt x="261" y="2625"/>
                    <a:pt x="361" y="2582"/>
                  </a:cubicBezTo>
                  <a:cubicBezTo>
                    <a:pt x="805" y="2389"/>
                    <a:pt x="1207" y="2041"/>
                    <a:pt x="1341" y="1540"/>
                  </a:cubicBezTo>
                  <a:cubicBezTo>
                    <a:pt x="1530" y="831"/>
                    <a:pt x="711" y="0"/>
                    <a:pt x="83" y="419"/>
                  </a:cubicBezTo>
                </a:path>
              </a:pathLst>
            </a:custGeom>
            <a:solidFill>
              <a:srgbClr val="F8A8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37" name="Freeform 35">
              <a:extLst>
                <a:ext uri="{FF2B5EF4-FFF2-40B4-BE49-F238E27FC236}">
                  <a16:creationId xmlns:a16="http://schemas.microsoft.com/office/drawing/2014/main" id="{F69DF96F-F9CB-2696-5F0A-6FCD73E6222B}"/>
                </a:ext>
              </a:extLst>
            </p:cNvPr>
            <p:cNvSpPr>
              <a:spLocks/>
            </p:cNvSpPr>
            <p:nvPr/>
          </p:nvSpPr>
          <p:spPr bwMode="auto">
            <a:xfrm>
              <a:off x="4937126" y="3351213"/>
              <a:ext cx="2322513" cy="2378075"/>
            </a:xfrm>
            <a:custGeom>
              <a:avLst/>
              <a:gdLst>
                <a:gd name="T0" fmla="*/ 2668 w 11301"/>
                <a:gd name="T1" fmla="*/ 5683 h 11562"/>
                <a:gd name="T2" fmla="*/ 1173 w 11301"/>
                <a:gd name="T3" fmla="*/ 7533 h 11562"/>
                <a:gd name="T4" fmla="*/ 425 w 11301"/>
                <a:gd name="T5" fmla="*/ 9323 h 11562"/>
                <a:gd name="T6" fmla="*/ 163 w 11301"/>
                <a:gd name="T7" fmla="*/ 11117 h 11562"/>
                <a:gd name="T8" fmla="*/ 610 w 11301"/>
                <a:gd name="T9" fmla="*/ 11507 h 11562"/>
                <a:gd name="T10" fmla="*/ 842 w 11301"/>
                <a:gd name="T11" fmla="*/ 11321 h 11562"/>
                <a:gd name="T12" fmla="*/ 2619 w 11301"/>
                <a:gd name="T13" fmla="*/ 6775 h 11562"/>
                <a:gd name="T14" fmla="*/ 2909 w 11301"/>
                <a:gd name="T15" fmla="*/ 6273 h 11562"/>
                <a:gd name="T16" fmla="*/ 4353 w 11301"/>
                <a:gd name="T17" fmla="*/ 6122 h 11562"/>
                <a:gd name="T18" fmla="*/ 4741 w 11301"/>
                <a:gd name="T19" fmla="*/ 5889 h 11562"/>
                <a:gd name="T20" fmla="*/ 5786 w 11301"/>
                <a:gd name="T21" fmla="*/ 6072 h 11562"/>
                <a:gd name="T22" fmla="*/ 7403 w 11301"/>
                <a:gd name="T23" fmla="*/ 5238 h 11562"/>
                <a:gd name="T24" fmla="*/ 7473 w 11301"/>
                <a:gd name="T25" fmla="*/ 5111 h 11562"/>
                <a:gd name="T26" fmla="*/ 7876 w 11301"/>
                <a:gd name="T27" fmla="*/ 5353 h 11562"/>
                <a:gd name="T28" fmla="*/ 8799 w 11301"/>
                <a:gd name="T29" fmla="*/ 6704 h 11562"/>
                <a:gd name="T30" fmla="*/ 9024 w 11301"/>
                <a:gd name="T31" fmla="*/ 6856 h 11562"/>
                <a:gd name="T32" fmla="*/ 9343 w 11301"/>
                <a:gd name="T33" fmla="*/ 6730 h 11562"/>
                <a:gd name="T34" fmla="*/ 11080 w 11301"/>
                <a:gd name="T35" fmla="*/ 3105 h 11562"/>
                <a:gd name="T36" fmla="*/ 10731 w 11301"/>
                <a:gd name="T37" fmla="*/ 420 h 11562"/>
                <a:gd name="T38" fmla="*/ 10140 w 11301"/>
                <a:gd name="T39" fmla="*/ 30 h 11562"/>
                <a:gd name="T40" fmla="*/ 9600 w 11301"/>
                <a:gd name="T41" fmla="*/ 398 h 11562"/>
                <a:gd name="T42" fmla="*/ 9210 w 11301"/>
                <a:gd name="T43" fmla="*/ 639 h 11562"/>
                <a:gd name="T44" fmla="*/ 9174 w 11301"/>
                <a:gd name="T45" fmla="*/ 1139 h 11562"/>
                <a:gd name="T46" fmla="*/ 7432 w 11301"/>
                <a:gd name="T47" fmla="*/ 5236 h 11562"/>
                <a:gd name="T48" fmla="*/ 7045 w 11301"/>
                <a:gd name="T49" fmla="*/ 5690 h 11562"/>
                <a:gd name="T50" fmla="*/ 5268 w 11301"/>
                <a:gd name="T51" fmla="*/ 5928 h 11562"/>
                <a:gd name="T52" fmla="*/ 4680 w 11301"/>
                <a:gd name="T53" fmla="*/ 5885 h 11562"/>
                <a:gd name="T54" fmla="*/ 4033 w 11301"/>
                <a:gd name="T55" fmla="*/ 6131 h 11562"/>
                <a:gd name="T56" fmla="*/ 2668 w 11301"/>
                <a:gd name="T57" fmla="*/ 5683 h 11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301" h="11562">
                  <a:moveTo>
                    <a:pt x="2668" y="5683"/>
                  </a:moveTo>
                  <a:cubicBezTo>
                    <a:pt x="1964" y="6075"/>
                    <a:pt x="1522" y="6806"/>
                    <a:pt x="1173" y="7533"/>
                  </a:cubicBezTo>
                  <a:cubicBezTo>
                    <a:pt x="894" y="8116"/>
                    <a:pt x="653" y="8718"/>
                    <a:pt x="425" y="9323"/>
                  </a:cubicBezTo>
                  <a:cubicBezTo>
                    <a:pt x="208" y="9899"/>
                    <a:pt x="0" y="10524"/>
                    <a:pt x="163" y="11117"/>
                  </a:cubicBezTo>
                  <a:cubicBezTo>
                    <a:pt x="222" y="11329"/>
                    <a:pt x="397" y="11562"/>
                    <a:pt x="610" y="11507"/>
                  </a:cubicBezTo>
                  <a:cubicBezTo>
                    <a:pt x="708" y="11481"/>
                    <a:pt x="779" y="11400"/>
                    <a:pt x="842" y="11321"/>
                  </a:cubicBezTo>
                  <a:cubicBezTo>
                    <a:pt x="1859" y="10037"/>
                    <a:pt x="2108" y="8331"/>
                    <a:pt x="2619" y="6775"/>
                  </a:cubicBezTo>
                  <a:cubicBezTo>
                    <a:pt x="2680" y="6589"/>
                    <a:pt x="2753" y="6393"/>
                    <a:pt x="2909" y="6273"/>
                  </a:cubicBezTo>
                  <a:cubicBezTo>
                    <a:pt x="3300" y="5970"/>
                    <a:pt x="3905" y="6332"/>
                    <a:pt x="4353" y="6122"/>
                  </a:cubicBezTo>
                  <a:cubicBezTo>
                    <a:pt x="4490" y="6058"/>
                    <a:pt x="4600" y="5945"/>
                    <a:pt x="4741" y="5889"/>
                  </a:cubicBezTo>
                  <a:cubicBezTo>
                    <a:pt x="5076" y="5755"/>
                    <a:pt x="5435" y="5982"/>
                    <a:pt x="5786" y="6072"/>
                  </a:cubicBezTo>
                  <a:cubicBezTo>
                    <a:pt x="6428" y="6236"/>
                    <a:pt x="7164" y="5857"/>
                    <a:pt x="7403" y="5238"/>
                  </a:cubicBezTo>
                  <a:cubicBezTo>
                    <a:pt x="7421" y="5192"/>
                    <a:pt x="7437" y="5144"/>
                    <a:pt x="7473" y="5111"/>
                  </a:cubicBezTo>
                  <a:cubicBezTo>
                    <a:pt x="7608" y="4986"/>
                    <a:pt x="7797" y="5187"/>
                    <a:pt x="7876" y="5353"/>
                  </a:cubicBezTo>
                  <a:cubicBezTo>
                    <a:pt x="8112" y="5847"/>
                    <a:pt x="8424" y="6305"/>
                    <a:pt x="8799" y="6704"/>
                  </a:cubicBezTo>
                  <a:cubicBezTo>
                    <a:pt x="8862" y="6771"/>
                    <a:pt x="8933" y="6840"/>
                    <a:pt x="9024" y="6856"/>
                  </a:cubicBezTo>
                  <a:cubicBezTo>
                    <a:pt x="9140" y="6876"/>
                    <a:pt x="9251" y="6804"/>
                    <a:pt x="9343" y="6730"/>
                  </a:cubicBezTo>
                  <a:cubicBezTo>
                    <a:pt x="10417" y="5878"/>
                    <a:pt x="10849" y="4457"/>
                    <a:pt x="11080" y="3105"/>
                  </a:cubicBezTo>
                  <a:cubicBezTo>
                    <a:pt x="11237" y="2188"/>
                    <a:pt x="11301" y="1155"/>
                    <a:pt x="10731" y="420"/>
                  </a:cubicBezTo>
                  <a:cubicBezTo>
                    <a:pt x="10583" y="228"/>
                    <a:pt x="10381" y="59"/>
                    <a:pt x="10140" y="30"/>
                  </a:cubicBezTo>
                  <a:cubicBezTo>
                    <a:pt x="9900" y="0"/>
                    <a:pt x="9628" y="157"/>
                    <a:pt x="9600" y="398"/>
                  </a:cubicBezTo>
                  <a:cubicBezTo>
                    <a:pt x="9439" y="350"/>
                    <a:pt x="9270" y="482"/>
                    <a:pt x="9210" y="639"/>
                  </a:cubicBezTo>
                  <a:cubicBezTo>
                    <a:pt x="9150" y="796"/>
                    <a:pt x="9168" y="971"/>
                    <a:pt x="9174" y="1139"/>
                  </a:cubicBezTo>
                  <a:cubicBezTo>
                    <a:pt x="9232" y="2651"/>
                    <a:pt x="8312" y="4005"/>
                    <a:pt x="7432" y="5236"/>
                  </a:cubicBezTo>
                  <a:cubicBezTo>
                    <a:pt x="7316" y="5398"/>
                    <a:pt x="7199" y="5563"/>
                    <a:pt x="7045" y="5690"/>
                  </a:cubicBezTo>
                  <a:cubicBezTo>
                    <a:pt x="6569" y="6084"/>
                    <a:pt x="5876" y="6039"/>
                    <a:pt x="5268" y="5928"/>
                  </a:cubicBezTo>
                  <a:cubicBezTo>
                    <a:pt x="5074" y="5892"/>
                    <a:pt x="4875" y="5851"/>
                    <a:pt x="4680" y="5885"/>
                  </a:cubicBezTo>
                  <a:cubicBezTo>
                    <a:pt x="4452" y="5924"/>
                    <a:pt x="4253" y="6061"/>
                    <a:pt x="4033" y="6131"/>
                  </a:cubicBezTo>
                  <a:cubicBezTo>
                    <a:pt x="3507" y="6299"/>
                    <a:pt x="3020" y="6058"/>
                    <a:pt x="2668" y="5683"/>
                  </a:cubicBezTo>
                </a:path>
              </a:pathLst>
            </a:custGeom>
            <a:solidFill>
              <a:srgbClr val="FDE1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38" name="Freeform 36">
              <a:extLst>
                <a:ext uri="{FF2B5EF4-FFF2-40B4-BE49-F238E27FC236}">
                  <a16:creationId xmlns:a16="http://schemas.microsoft.com/office/drawing/2014/main" id="{6C108D4A-7B07-AAAB-F5CB-42C9F11CF51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3551" y="5854700"/>
              <a:ext cx="1279525" cy="401638"/>
            </a:xfrm>
            <a:custGeom>
              <a:avLst/>
              <a:gdLst>
                <a:gd name="T0" fmla="*/ 199 w 6227"/>
                <a:gd name="T1" fmla="*/ 1203 h 1956"/>
                <a:gd name="T2" fmla="*/ 281 w 6227"/>
                <a:gd name="T3" fmla="*/ 1392 h 1956"/>
                <a:gd name="T4" fmla="*/ 457 w 6227"/>
                <a:gd name="T5" fmla="*/ 1504 h 1956"/>
                <a:gd name="T6" fmla="*/ 2995 w 6227"/>
                <a:gd name="T7" fmla="*/ 1360 h 1956"/>
                <a:gd name="T8" fmla="*/ 3000 w 6227"/>
                <a:gd name="T9" fmla="*/ 1710 h 1956"/>
                <a:gd name="T10" fmla="*/ 6021 w 6227"/>
                <a:gd name="T11" fmla="*/ 1417 h 1956"/>
                <a:gd name="T12" fmla="*/ 6192 w 6227"/>
                <a:gd name="T13" fmla="*/ 1352 h 1956"/>
                <a:gd name="T14" fmla="*/ 6161 w 6227"/>
                <a:gd name="T15" fmla="*/ 960 h 1956"/>
                <a:gd name="T16" fmla="*/ 6211 w 6227"/>
                <a:gd name="T17" fmla="*/ 0 h 1956"/>
                <a:gd name="T18" fmla="*/ 4506 w 6227"/>
                <a:gd name="T19" fmla="*/ 526 h 1956"/>
                <a:gd name="T20" fmla="*/ 3699 w 6227"/>
                <a:gd name="T21" fmla="*/ 610 h 1956"/>
                <a:gd name="T22" fmla="*/ 3365 w 6227"/>
                <a:gd name="T23" fmla="*/ 598 h 1956"/>
                <a:gd name="T24" fmla="*/ 3155 w 6227"/>
                <a:gd name="T25" fmla="*/ 362 h 1956"/>
                <a:gd name="T26" fmla="*/ 2479 w 6227"/>
                <a:gd name="T27" fmla="*/ 746 h 1956"/>
                <a:gd name="T28" fmla="*/ 988 w 6227"/>
                <a:gd name="T29" fmla="*/ 793 h 1956"/>
                <a:gd name="T30" fmla="*/ 258 w 6227"/>
                <a:gd name="T31" fmla="*/ 698 h 1956"/>
                <a:gd name="T32" fmla="*/ 199 w 6227"/>
                <a:gd name="T33" fmla="*/ 1203 h 19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227" h="1956">
                  <a:moveTo>
                    <a:pt x="199" y="1203"/>
                  </a:moveTo>
                  <a:cubicBezTo>
                    <a:pt x="217" y="1270"/>
                    <a:pt x="237" y="1339"/>
                    <a:pt x="281" y="1392"/>
                  </a:cubicBezTo>
                  <a:cubicBezTo>
                    <a:pt x="326" y="1446"/>
                    <a:pt x="392" y="1477"/>
                    <a:pt x="457" y="1504"/>
                  </a:cubicBezTo>
                  <a:cubicBezTo>
                    <a:pt x="1267" y="1839"/>
                    <a:pt x="2228" y="1785"/>
                    <a:pt x="2995" y="1360"/>
                  </a:cubicBezTo>
                  <a:cubicBezTo>
                    <a:pt x="2997" y="1477"/>
                    <a:pt x="2998" y="1593"/>
                    <a:pt x="3000" y="1710"/>
                  </a:cubicBezTo>
                  <a:cubicBezTo>
                    <a:pt x="4002" y="1956"/>
                    <a:pt x="5064" y="1805"/>
                    <a:pt x="6021" y="1417"/>
                  </a:cubicBezTo>
                  <a:cubicBezTo>
                    <a:pt x="6062" y="1400"/>
                    <a:pt x="6163" y="1386"/>
                    <a:pt x="6192" y="1352"/>
                  </a:cubicBezTo>
                  <a:cubicBezTo>
                    <a:pt x="6226" y="1313"/>
                    <a:pt x="6153" y="1011"/>
                    <a:pt x="6161" y="960"/>
                  </a:cubicBezTo>
                  <a:cubicBezTo>
                    <a:pt x="6210" y="643"/>
                    <a:pt x="6227" y="321"/>
                    <a:pt x="6211" y="0"/>
                  </a:cubicBezTo>
                  <a:cubicBezTo>
                    <a:pt x="5718" y="344"/>
                    <a:pt x="5103" y="454"/>
                    <a:pt x="4506" y="526"/>
                  </a:cubicBezTo>
                  <a:cubicBezTo>
                    <a:pt x="4238" y="558"/>
                    <a:pt x="3968" y="584"/>
                    <a:pt x="3699" y="610"/>
                  </a:cubicBezTo>
                  <a:cubicBezTo>
                    <a:pt x="3588" y="621"/>
                    <a:pt x="3472" y="632"/>
                    <a:pt x="3365" y="598"/>
                  </a:cubicBezTo>
                  <a:cubicBezTo>
                    <a:pt x="3258" y="564"/>
                    <a:pt x="3161" y="474"/>
                    <a:pt x="3155" y="362"/>
                  </a:cubicBezTo>
                  <a:cubicBezTo>
                    <a:pt x="3097" y="634"/>
                    <a:pt x="2757" y="720"/>
                    <a:pt x="2479" y="746"/>
                  </a:cubicBezTo>
                  <a:cubicBezTo>
                    <a:pt x="1984" y="793"/>
                    <a:pt x="1485" y="826"/>
                    <a:pt x="988" y="793"/>
                  </a:cubicBezTo>
                  <a:cubicBezTo>
                    <a:pt x="790" y="780"/>
                    <a:pt x="442" y="651"/>
                    <a:pt x="258" y="698"/>
                  </a:cubicBezTo>
                  <a:cubicBezTo>
                    <a:pt x="0" y="764"/>
                    <a:pt x="145" y="998"/>
                    <a:pt x="199" y="1203"/>
                  </a:cubicBezTo>
                </a:path>
              </a:pathLst>
            </a:custGeom>
            <a:solidFill>
              <a:srgbClr val="FDE1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39" name="Freeform 37">
              <a:extLst>
                <a:ext uri="{FF2B5EF4-FFF2-40B4-BE49-F238E27FC236}">
                  <a16:creationId xmlns:a16="http://schemas.microsoft.com/office/drawing/2014/main" id="{ACA5C3C0-8D90-28E9-7111-68E1AD86B41F}"/>
                </a:ext>
              </a:extLst>
            </p:cNvPr>
            <p:cNvSpPr>
              <a:spLocks/>
            </p:cNvSpPr>
            <p:nvPr/>
          </p:nvSpPr>
          <p:spPr bwMode="auto">
            <a:xfrm>
              <a:off x="6489701" y="3851275"/>
              <a:ext cx="703263" cy="927100"/>
            </a:xfrm>
            <a:custGeom>
              <a:avLst/>
              <a:gdLst>
                <a:gd name="T0" fmla="*/ 3409 w 3415"/>
                <a:gd name="T1" fmla="*/ 79 h 4504"/>
                <a:gd name="T2" fmla="*/ 3309 w 3415"/>
                <a:gd name="T3" fmla="*/ 65 h 4504"/>
                <a:gd name="T4" fmla="*/ 2888 w 3415"/>
                <a:gd name="T5" fmla="*/ 1506 h 4504"/>
                <a:gd name="T6" fmla="*/ 2327 w 3415"/>
                <a:gd name="T7" fmla="*/ 2372 h 4504"/>
                <a:gd name="T8" fmla="*/ 917 w 3415"/>
                <a:gd name="T9" fmla="*/ 3098 h 4504"/>
                <a:gd name="T10" fmla="*/ 837 w 3415"/>
                <a:gd name="T11" fmla="*/ 3086 h 4504"/>
                <a:gd name="T12" fmla="*/ 260 w 3415"/>
                <a:gd name="T13" fmla="*/ 2601 h 4504"/>
                <a:gd name="T14" fmla="*/ 54 w 3415"/>
                <a:gd name="T15" fmla="*/ 2683 h 4504"/>
                <a:gd name="T16" fmla="*/ 615 w 3415"/>
                <a:gd name="T17" fmla="*/ 3285 h 4504"/>
                <a:gd name="T18" fmla="*/ 661 w 3415"/>
                <a:gd name="T19" fmla="*/ 3426 h 4504"/>
                <a:gd name="T20" fmla="*/ 1256 w 3415"/>
                <a:gd name="T21" fmla="*/ 4217 h 4504"/>
                <a:gd name="T22" fmla="*/ 1545 w 3415"/>
                <a:gd name="T23" fmla="*/ 4465 h 4504"/>
                <a:gd name="T24" fmla="*/ 2239 w 3415"/>
                <a:gd name="T25" fmla="*/ 3584 h 4504"/>
                <a:gd name="T26" fmla="*/ 3095 w 3415"/>
                <a:gd name="T27" fmla="*/ 1625 h 4504"/>
                <a:gd name="T28" fmla="*/ 3409 w 3415"/>
                <a:gd name="T29" fmla="*/ 79 h 4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15" h="4504">
                  <a:moveTo>
                    <a:pt x="3409" y="79"/>
                  </a:moveTo>
                  <a:cubicBezTo>
                    <a:pt x="3415" y="14"/>
                    <a:pt x="3319" y="0"/>
                    <a:pt x="3309" y="65"/>
                  </a:cubicBezTo>
                  <a:cubicBezTo>
                    <a:pt x="3224" y="569"/>
                    <a:pt x="3079" y="1045"/>
                    <a:pt x="2888" y="1506"/>
                  </a:cubicBezTo>
                  <a:cubicBezTo>
                    <a:pt x="2736" y="1815"/>
                    <a:pt x="2548" y="2106"/>
                    <a:pt x="2327" y="2372"/>
                  </a:cubicBezTo>
                  <a:cubicBezTo>
                    <a:pt x="2018" y="2746"/>
                    <a:pt x="1420" y="3143"/>
                    <a:pt x="917" y="3098"/>
                  </a:cubicBezTo>
                  <a:cubicBezTo>
                    <a:pt x="890" y="3089"/>
                    <a:pt x="864" y="3085"/>
                    <a:pt x="837" y="3086"/>
                  </a:cubicBezTo>
                  <a:cubicBezTo>
                    <a:pt x="607" y="3043"/>
                    <a:pt x="402" y="2897"/>
                    <a:pt x="260" y="2601"/>
                  </a:cubicBezTo>
                  <a:cubicBezTo>
                    <a:pt x="199" y="2473"/>
                    <a:pt x="0" y="2549"/>
                    <a:pt x="54" y="2683"/>
                  </a:cubicBezTo>
                  <a:cubicBezTo>
                    <a:pt x="170" y="2976"/>
                    <a:pt x="374" y="3172"/>
                    <a:pt x="615" y="3285"/>
                  </a:cubicBezTo>
                  <a:cubicBezTo>
                    <a:pt x="613" y="3329"/>
                    <a:pt x="625" y="3378"/>
                    <a:pt x="661" y="3426"/>
                  </a:cubicBezTo>
                  <a:cubicBezTo>
                    <a:pt x="858" y="3690"/>
                    <a:pt x="1052" y="3958"/>
                    <a:pt x="1256" y="4217"/>
                  </a:cubicBezTo>
                  <a:cubicBezTo>
                    <a:pt x="1336" y="4319"/>
                    <a:pt x="1404" y="4448"/>
                    <a:pt x="1545" y="4465"/>
                  </a:cubicBezTo>
                  <a:cubicBezTo>
                    <a:pt x="1880" y="4504"/>
                    <a:pt x="2105" y="3817"/>
                    <a:pt x="2239" y="3584"/>
                  </a:cubicBezTo>
                  <a:cubicBezTo>
                    <a:pt x="2601" y="2951"/>
                    <a:pt x="2890" y="2302"/>
                    <a:pt x="3095" y="1625"/>
                  </a:cubicBezTo>
                  <a:cubicBezTo>
                    <a:pt x="3275" y="1119"/>
                    <a:pt x="3369" y="576"/>
                    <a:pt x="3409" y="79"/>
                  </a:cubicBezTo>
                </a:path>
              </a:pathLst>
            </a:custGeom>
            <a:solidFill>
              <a:srgbClr val="F8A8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40" name="Freeform 38">
              <a:extLst>
                <a:ext uri="{FF2B5EF4-FFF2-40B4-BE49-F238E27FC236}">
                  <a16:creationId xmlns:a16="http://schemas.microsoft.com/office/drawing/2014/main" id="{E687BAA1-EAFC-4AF6-C33B-26FFF2B79BA6}"/>
                </a:ext>
              </a:extLst>
            </p:cNvPr>
            <p:cNvSpPr>
              <a:spLocks/>
            </p:cNvSpPr>
            <p:nvPr/>
          </p:nvSpPr>
          <p:spPr bwMode="auto">
            <a:xfrm>
              <a:off x="4962526" y="4548188"/>
              <a:ext cx="584200" cy="1184275"/>
            </a:xfrm>
            <a:custGeom>
              <a:avLst/>
              <a:gdLst>
                <a:gd name="T0" fmla="*/ 2499 w 2841"/>
                <a:gd name="T1" fmla="*/ 160 h 5758"/>
                <a:gd name="T2" fmla="*/ 1521 w 2841"/>
                <a:gd name="T3" fmla="*/ 2650 h 5758"/>
                <a:gd name="T4" fmla="*/ 1049 w 2841"/>
                <a:gd name="T5" fmla="*/ 4088 h 5758"/>
                <a:gd name="T6" fmla="*/ 121 w 2841"/>
                <a:gd name="T7" fmla="*/ 5427 h 5758"/>
                <a:gd name="T8" fmla="*/ 196 w 2841"/>
                <a:gd name="T9" fmla="*/ 5718 h 5758"/>
                <a:gd name="T10" fmla="*/ 1093 w 2841"/>
                <a:gd name="T11" fmla="*/ 5061 h 5758"/>
                <a:gd name="T12" fmla="*/ 1782 w 2841"/>
                <a:gd name="T13" fmla="*/ 3600 h 5758"/>
                <a:gd name="T14" fmla="*/ 2737 w 2841"/>
                <a:gd name="T15" fmla="*/ 346 h 5758"/>
                <a:gd name="T16" fmla="*/ 2499 w 2841"/>
                <a:gd name="T17" fmla="*/ 160 h 5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41" h="5758">
                  <a:moveTo>
                    <a:pt x="2499" y="160"/>
                  </a:moveTo>
                  <a:cubicBezTo>
                    <a:pt x="1963" y="912"/>
                    <a:pt x="1743" y="1767"/>
                    <a:pt x="1521" y="2650"/>
                  </a:cubicBezTo>
                  <a:cubicBezTo>
                    <a:pt x="1398" y="3141"/>
                    <a:pt x="1262" y="3626"/>
                    <a:pt x="1049" y="4088"/>
                  </a:cubicBezTo>
                  <a:cubicBezTo>
                    <a:pt x="824" y="4574"/>
                    <a:pt x="586" y="5137"/>
                    <a:pt x="121" y="5427"/>
                  </a:cubicBezTo>
                  <a:cubicBezTo>
                    <a:pt x="0" y="5502"/>
                    <a:pt x="60" y="5705"/>
                    <a:pt x="196" y="5718"/>
                  </a:cubicBezTo>
                  <a:cubicBezTo>
                    <a:pt x="617" y="5758"/>
                    <a:pt x="877" y="5374"/>
                    <a:pt x="1093" y="5061"/>
                  </a:cubicBezTo>
                  <a:cubicBezTo>
                    <a:pt x="1402" y="4614"/>
                    <a:pt x="1624" y="4119"/>
                    <a:pt x="1782" y="3600"/>
                  </a:cubicBezTo>
                  <a:cubicBezTo>
                    <a:pt x="2110" y="2526"/>
                    <a:pt x="2113" y="1309"/>
                    <a:pt x="2737" y="346"/>
                  </a:cubicBezTo>
                  <a:cubicBezTo>
                    <a:pt x="2841" y="186"/>
                    <a:pt x="2613" y="0"/>
                    <a:pt x="2499" y="160"/>
                  </a:cubicBezTo>
                </a:path>
              </a:pathLst>
            </a:custGeom>
            <a:solidFill>
              <a:srgbClr val="F8A8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41" name="Freeform 39">
              <a:extLst>
                <a:ext uri="{FF2B5EF4-FFF2-40B4-BE49-F238E27FC236}">
                  <a16:creationId xmlns:a16="http://schemas.microsoft.com/office/drawing/2014/main" id="{4B75F6EE-C5AC-0913-AB8B-327B28578957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9776" y="5978525"/>
              <a:ext cx="354013" cy="231775"/>
            </a:xfrm>
            <a:custGeom>
              <a:avLst/>
              <a:gdLst>
                <a:gd name="T0" fmla="*/ 1596 w 1720"/>
                <a:gd name="T1" fmla="*/ 115 h 1124"/>
                <a:gd name="T2" fmla="*/ 1281 w 1720"/>
                <a:gd name="T3" fmla="*/ 154 h 1124"/>
                <a:gd name="T4" fmla="*/ 1249 w 1720"/>
                <a:gd name="T5" fmla="*/ 256 h 1124"/>
                <a:gd name="T6" fmla="*/ 1078 w 1720"/>
                <a:gd name="T7" fmla="*/ 212 h 1124"/>
                <a:gd name="T8" fmla="*/ 1012 w 1720"/>
                <a:gd name="T9" fmla="*/ 201 h 1124"/>
                <a:gd name="T10" fmla="*/ 796 w 1720"/>
                <a:gd name="T11" fmla="*/ 294 h 1124"/>
                <a:gd name="T12" fmla="*/ 766 w 1720"/>
                <a:gd name="T13" fmla="*/ 282 h 1124"/>
                <a:gd name="T14" fmla="*/ 157 w 1720"/>
                <a:gd name="T15" fmla="*/ 212 h 1124"/>
                <a:gd name="T16" fmla="*/ 130 w 1720"/>
                <a:gd name="T17" fmla="*/ 410 h 1124"/>
                <a:gd name="T18" fmla="*/ 839 w 1720"/>
                <a:gd name="T19" fmla="*/ 832 h 1124"/>
                <a:gd name="T20" fmla="*/ 1317 w 1720"/>
                <a:gd name="T21" fmla="*/ 992 h 1124"/>
                <a:gd name="T22" fmla="*/ 1452 w 1720"/>
                <a:gd name="T23" fmla="*/ 810 h 1124"/>
                <a:gd name="T24" fmla="*/ 1607 w 1720"/>
                <a:gd name="T25" fmla="*/ 679 h 1124"/>
                <a:gd name="T26" fmla="*/ 1596 w 1720"/>
                <a:gd name="T27" fmla="*/ 115 h 1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20" h="1124">
                  <a:moveTo>
                    <a:pt x="1596" y="115"/>
                  </a:moveTo>
                  <a:cubicBezTo>
                    <a:pt x="1513" y="0"/>
                    <a:pt x="1336" y="29"/>
                    <a:pt x="1281" y="154"/>
                  </a:cubicBezTo>
                  <a:cubicBezTo>
                    <a:pt x="1266" y="187"/>
                    <a:pt x="1257" y="222"/>
                    <a:pt x="1249" y="256"/>
                  </a:cubicBezTo>
                  <a:cubicBezTo>
                    <a:pt x="1194" y="237"/>
                    <a:pt x="1137" y="223"/>
                    <a:pt x="1078" y="212"/>
                  </a:cubicBezTo>
                  <a:cubicBezTo>
                    <a:pt x="1056" y="206"/>
                    <a:pt x="1034" y="203"/>
                    <a:pt x="1012" y="201"/>
                  </a:cubicBezTo>
                  <a:cubicBezTo>
                    <a:pt x="913" y="188"/>
                    <a:pt x="840" y="231"/>
                    <a:pt x="796" y="294"/>
                  </a:cubicBezTo>
                  <a:cubicBezTo>
                    <a:pt x="786" y="290"/>
                    <a:pt x="776" y="285"/>
                    <a:pt x="766" y="282"/>
                  </a:cubicBezTo>
                  <a:cubicBezTo>
                    <a:pt x="568" y="216"/>
                    <a:pt x="362" y="219"/>
                    <a:pt x="157" y="212"/>
                  </a:cubicBezTo>
                  <a:cubicBezTo>
                    <a:pt x="30" y="207"/>
                    <a:pt x="0" y="401"/>
                    <a:pt x="130" y="410"/>
                  </a:cubicBezTo>
                  <a:cubicBezTo>
                    <a:pt x="417" y="429"/>
                    <a:pt x="650" y="631"/>
                    <a:pt x="839" y="832"/>
                  </a:cubicBezTo>
                  <a:cubicBezTo>
                    <a:pt x="963" y="964"/>
                    <a:pt x="1128" y="1124"/>
                    <a:pt x="1317" y="992"/>
                  </a:cubicBezTo>
                  <a:cubicBezTo>
                    <a:pt x="1389" y="942"/>
                    <a:pt x="1431" y="878"/>
                    <a:pt x="1452" y="810"/>
                  </a:cubicBezTo>
                  <a:cubicBezTo>
                    <a:pt x="1519" y="795"/>
                    <a:pt x="1579" y="751"/>
                    <a:pt x="1607" y="679"/>
                  </a:cubicBezTo>
                  <a:cubicBezTo>
                    <a:pt x="1681" y="488"/>
                    <a:pt x="1720" y="289"/>
                    <a:pt x="1596" y="115"/>
                  </a:cubicBezTo>
                </a:path>
              </a:pathLst>
            </a:custGeom>
            <a:solidFill>
              <a:srgbClr val="F8A8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42" name="Freeform 40">
              <a:extLst>
                <a:ext uri="{FF2B5EF4-FFF2-40B4-BE49-F238E27FC236}">
                  <a16:creationId xmlns:a16="http://schemas.microsoft.com/office/drawing/2014/main" id="{525E8B71-15C4-24BC-A984-FA7360D836BA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5576" y="5848350"/>
              <a:ext cx="314325" cy="311150"/>
            </a:xfrm>
            <a:custGeom>
              <a:avLst/>
              <a:gdLst>
                <a:gd name="T0" fmla="*/ 1451 w 1526"/>
                <a:gd name="T1" fmla="*/ 655 h 1517"/>
                <a:gd name="T2" fmla="*/ 1452 w 1526"/>
                <a:gd name="T3" fmla="*/ 489 h 1517"/>
                <a:gd name="T4" fmla="*/ 1351 w 1526"/>
                <a:gd name="T5" fmla="*/ 172 h 1517"/>
                <a:gd name="T6" fmla="*/ 529 w 1526"/>
                <a:gd name="T7" fmla="*/ 262 h 1517"/>
                <a:gd name="T8" fmla="*/ 414 w 1526"/>
                <a:gd name="T9" fmla="*/ 381 h 1517"/>
                <a:gd name="T10" fmla="*/ 237 w 1526"/>
                <a:gd name="T11" fmla="*/ 320 h 1517"/>
                <a:gd name="T12" fmla="*/ 145 w 1526"/>
                <a:gd name="T13" fmla="*/ 542 h 1517"/>
                <a:gd name="T14" fmla="*/ 929 w 1526"/>
                <a:gd name="T15" fmla="*/ 1350 h 1517"/>
                <a:gd name="T16" fmla="*/ 1235 w 1526"/>
                <a:gd name="T17" fmla="*/ 1481 h 1517"/>
                <a:gd name="T18" fmla="*/ 1451 w 1526"/>
                <a:gd name="T19" fmla="*/ 655 h 1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26" h="1517">
                  <a:moveTo>
                    <a:pt x="1451" y="655"/>
                  </a:moveTo>
                  <a:cubicBezTo>
                    <a:pt x="1452" y="601"/>
                    <a:pt x="1452" y="546"/>
                    <a:pt x="1452" y="489"/>
                  </a:cubicBezTo>
                  <a:cubicBezTo>
                    <a:pt x="1453" y="370"/>
                    <a:pt x="1450" y="254"/>
                    <a:pt x="1351" y="172"/>
                  </a:cubicBezTo>
                  <a:cubicBezTo>
                    <a:pt x="1147" y="0"/>
                    <a:pt x="735" y="177"/>
                    <a:pt x="529" y="262"/>
                  </a:cubicBezTo>
                  <a:cubicBezTo>
                    <a:pt x="470" y="287"/>
                    <a:pt x="433" y="330"/>
                    <a:pt x="414" y="381"/>
                  </a:cubicBezTo>
                  <a:cubicBezTo>
                    <a:pt x="356" y="360"/>
                    <a:pt x="297" y="341"/>
                    <a:pt x="237" y="320"/>
                  </a:cubicBezTo>
                  <a:cubicBezTo>
                    <a:pt x="93" y="271"/>
                    <a:pt x="0" y="483"/>
                    <a:pt x="145" y="542"/>
                  </a:cubicBezTo>
                  <a:cubicBezTo>
                    <a:pt x="476" y="677"/>
                    <a:pt x="777" y="1034"/>
                    <a:pt x="929" y="1350"/>
                  </a:cubicBezTo>
                  <a:cubicBezTo>
                    <a:pt x="989" y="1474"/>
                    <a:pt x="1105" y="1517"/>
                    <a:pt x="1235" y="1481"/>
                  </a:cubicBezTo>
                  <a:cubicBezTo>
                    <a:pt x="1526" y="1401"/>
                    <a:pt x="1522" y="919"/>
                    <a:pt x="1451" y="655"/>
                  </a:cubicBezTo>
                </a:path>
              </a:pathLst>
            </a:custGeom>
            <a:solidFill>
              <a:srgbClr val="F8A8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43" name="Freeform 41">
              <a:extLst>
                <a:ext uri="{FF2B5EF4-FFF2-40B4-BE49-F238E27FC236}">
                  <a16:creationId xmlns:a16="http://schemas.microsoft.com/office/drawing/2014/main" id="{BA010E88-0B42-5932-D158-7B241BCC612A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7051" y="6119813"/>
              <a:ext cx="1220788" cy="485775"/>
            </a:xfrm>
            <a:custGeom>
              <a:avLst/>
              <a:gdLst>
                <a:gd name="T0" fmla="*/ 5759 w 5941"/>
                <a:gd name="T1" fmla="*/ 161 h 2360"/>
                <a:gd name="T2" fmla="*/ 5642 w 5941"/>
                <a:gd name="T3" fmla="*/ 94 h 2360"/>
                <a:gd name="T4" fmla="*/ 4519 w 5941"/>
                <a:gd name="T5" fmla="*/ 376 h 2360"/>
                <a:gd name="T6" fmla="*/ 3360 w 5941"/>
                <a:gd name="T7" fmla="*/ 430 h 2360"/>
                <a:gd name="T8" fmla="*/ 2846 w 5941"/>
                <a:gd name="T9" fmla="*/ 262 h 2360"/>
                <a:gd name="T10" fmla="*/ 2591 w 5941"/>
                <a:gd name="T11" fmla="*/ 1 h 2360"/>
                <a:gd name="T12" fmla="*/ 2371 w 5941"/>
                <a:gd name="T13" fmla="*/ 75 h 2360"/>
                <a:gd name="T14" fmla="*/ 2089 w 5941"/>
                <a:gd name="T15" fmla="*/ 173 h 2360"/>
                <a:gd name="T16" fmla="*/ 1571 w 5941"/>
                <a:gd name="T17" fmla="*/ 296 h 2360"/>
                <a:gd name="T18" fmla="*/ 284 w 5941"/>
                <a:gd name="T19" fmla="*/ 296 h 2360"/>
                <a:gd name="T20" fmla="*/ 209 w 5941"/>
                <a:gd name="T21" fmla="*/ 313 h 2360"/>
                <a:gd name="T22" fmla="*/ 209 w 5941"/>
                <a:gd name="T23" fmla="*/ 309 h 2360"/>
                <a:gd name="T24" fmla="*/ 26 w 5941"/>
                <a:gd name="T25" fmla="*/ 359 h 2360"/>
                <a:gd name="T26" fmla="*/ 241 w 5941"/>
                <a:gd name="T27" fmla="*/ 1351 h 2360"/>
                <a:gd name="T28" fmla="*/ 822 w 5941"/>
                <a:gd name="T29" fmla="*/ 1842 h 2360"/>
                <a:gd name="T30" fmla="*/ 2566 w 5941"/>
                <a:gd name="T31" fmla="*/ 1909 h 2360"/>
                <a:gd name="T32" fmla="*/ 2750 w 5941"/>
                <a:gd name="T33" fmla="*/ 1910 h 2360"/>
                <a:gd name="T34" fmla="*/ 2841 w 5941"/>
                <a:gd name="T35" fmla="*/ 2041 h 2360"/>
                <a:gd name="T36" fmla="*/ 3180 w 5941"/>
                <a:gd name="T37" fmla="*/ 2252 h 2360"/>
                <a:gd name="T38" fmla="*/ 4120 w 5941"/>
                <a:gd name="T39" fmla="*/ 2324 h 2360"/>
                <a:gd name="T40" fmla="*/ 5424 w 5941"/>
                <a:gd name="T41" fmla="*/ 1843 h 2360"/>
                <a:gd name="T42" fmla="*/ 5759 w 5941"/>
                <a:gd name="T43" fmla="*/ 161 h 2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941" h="2360">
                  <a:moveTo>
                    <a:pt x="5759" y="161"/>
                  </a:moveTo>
                  <a:cubicBezTo>
                    <a:pt x="5743" y="111"/>
                    <a:pt x="5694" y="81"/>
                    <a:pt x="5642" y="94"/>
                  </a:cubicBezTo>
                  <a:cubicBezTo>
                    <a:pt x="5268" y="189"/>
                    <a:pt x="4895" y="289"/>
                    <a:pt x="4519" y="376"/>
                  </a:cubicBezTo>
                  <a:cubicBezTo>
                    <a:pt x="4136" y="464"/>
                    <a:pt x="3749" y="509"/>
                    <a:pt x="3360" y="430"/>
                  </a:cubicBezTo>
                  <a:cubicBezTo>
                    <a:pt x="3187" y="395"/>
                    <a:pt x="3002" y="346"/>
                    <a:pt x="2846" y="262"/>
                  </a:cubicBezTo>
                  <a:cubicBezTo>
                    <a:pt x="2726" y="197"/>
                    <a:pt x="2764" y="6"/>
                    <a:pt x="2591" y="1"/>
                  </a:cubicBezTo>
                  <a:cubicBezTo>
                    <a:pt x="2516" y="0"/>
                    <a:pt x="2437" y="48"/>
                    <a:pt x="2371" y="75"/>
                  </a:cubicBezTo>
                  <a:cubicBezTo>
                    <a:pt x="2278" y="111"/>
                    <a:pt x="2184" y="144"/>
                    <a:pt x="2089" y="173"/>
                  </a:cubicBezTo>
                  <a:cubicBezTo>
                    <a:pt x="1919" y="226"/>
                    <a:pt x="1746" y="266"/>
                    <a:pt x="1571" y="296"/>
                  </a:cubicBezTo>
                  <a:cubicBezTo>
                    <a:pt x="1146" y="367"/>
                    <a:pt x="708" y="366"/>
                    <a:pt x="284" y="296"/>
                  </a:cubicBezTo>
                  <a:cubicBezTo>
                    <a:pt x="254" y="291"/>
                    <a:pt x="229" y="298"/>
                    <a:pt x="209" y="313"/>
                  </a:cubicBezTo>
                  <a:lnTo>
                    <a:pt x="209" y="309"/>
                  </a:lnTo>
                  <a:cubicBezTo>
                    <a:pt x="183" y="190"/>
                    <a:pt x="0" y="240"/>
                    <a:pt x="26" y="359"/>
                  </a:cubicBezTo>
                  <a:cubicBezTo>
                    <a:pt x="97" y="688"/>
                    <a:pt x="151" y="1027"/>
                    <a:pt x="241" y="1351"/>
                  </a:cubicBezTo>
                  <a:cubicBezTo>
                    <a:pt x="320" y="1635"/>
                    <a:pt x="566" y="1745"/>
                    <a:pt x="822" y="1842"/>
                  </a:cubicBezTo>
                  <a:cubicBezTo>
                    <a:pt x="1374" y="2051"/>
                    <a:pt x="2000" y="2075"/>
                    <a:pt x="2566" y="1909"/>
                  </a:cubicBezTo>
                  <a:cubicBezTo>
                    <a:pt x="2637" y="1888"/>
                    <a:pt x="2694" y="1849"/>
                    <a:pt x="2750" y="1910"/>
                  </a:cubicBezTo>
                  <a:cubicBezTo>
                    <a:pt x="2785" y="1948"/>
                    <a:pt x="2805" y="2002"/>
                    <a:pt x="2841" y="2041"/>
                  </a:cubicBezTo>
                  <a:cubicBezTo>
                    <a:pt x="2932" y="2142"/>
                    <a:pt x="3056" y="2203"/>
                    <a:pt x="3180" y="2252"/>
                  </a:cubicBezTo>
                  <a:cubicBezTo>
                    <a:pt x="3456" y="2360"/>
                    <a:pt x="3822" y="2318"/>
                    <a:pt x="4120" y="2324"/>
                  </a:cubicBezTo>
                  <a:cubicBezTo>
                    <a:pt x="4634" y="2334"/>
                    <a:pt x="5090" y="2236"/>
                    <a:pt x="5424" y="1843"/>
                  </a:cubicBezTo>
                  <a:cubicBezTo>
                    <a:pt x="5815" y="1384"/>
                    <a:pt x="5941" y="734"/>
                    <a:pt x="5759" y="1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44" name="Freeform 42">
              <a:extLst>
                <a:ext uri="{FF2B5EF4-FFF2-40B4-BE49-F238E27FC236}">
                  <a16:creationId xmlns:a16="http://schemas.microsoft.com/office/drawing/2014/main" id="{BFF45F94-16DC-F009-A181-AAFB0F460F9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5401" y="4373563"/>
              <a:ext cx="2052638" cy="1647825"/>
            </a:xfrm>
            <a:custGeom>
              <a:avLst/>
              <a:gdLst>
                <a:gd name="T0" fmla="*/ 1600 w 9980"/>
                <a:gd name="T1" fmla="*/ 2351 h 8013"/>
                <a:gd name="T2" fmla="*/ 1262 w 9980"/>
                <a:gd name="T3" fmla="*/ 3838 h 8013"/>
                <a:gd name="T4" fmla="*/ 142 w 9980"/>
                <a:gd name="T5" fmla="*/ 6805 h 8013"/>
                <a:gd name="T6" fmla="*/ 20 w 9980"/>
                <a:gd name="T7" fmla="*/ 6995 h 8013"/>
                <a:gd name="T8" fmla="*/ 137 w 9980"/>
                <a:gd name="T9" fmla="*/ 7189 h 8013"/>
                <a:gd name="T10" fmla="*/ 1368 w 9980"/>
                <a:gd name="T11" fmla="*/ 7736 h 8013"/>
                <a:gd name="T12" fmla="*/ 1800 w 9980"/>
                <a:gd name="T13" fmla="*/ 7814 h 8013"/>
                <a:gd name="T14" fmla="*/ 2064 w 9980"/>
                <a:gd name="T15" fmla="*/ 7508 h 8013"/>
                <a:gd name="T16" fmla="*/ 2209 w 9980"/>
                <a:gd name="T17" fmla="*/ 7795 h 8013"/>
                <a:gd name="T18" fmla="*/ 2545 w 9980"/>
                <a:gd name="T19" fmla="*/ 7868 h 8013"/>
                <a:gd name="T20" fmla="*/ 4340 w 9980"/>
                <a:gd name="T21" fmla="*/ 7989 h 8013"/>
                <a:gd name="T22" fmla="*/ 4933 w 9980"/>
                <a:gd name="T23" fmla="*/ 7918 h 8013"/>
                <a:gd name="T24" fmla="*/ 5114 w 9980"/>
                <a:gd name="T25" fmla="*/ 7412 h 8013"/>
                <a:gd name="T26" fmla="*/ 5492 w 9980"/>
                <a:gd name="T27" fmla="*/ 7830 h 8013"/>
                <a:gd name="T28" fmla="*/ 5648 w 9980"/>
                <a:gd name="T29" fmla="*/ 7826 h 8013"/>
                <a:gd name="T30" fmla="*/ 7471 w 9980"/>
                <a:gd name="T31" fmla="*/ 7487 h 8013"/>
                <a:gd name="T32" fmla="*/ 8144 w 9980"/>
                <a:gd name="T33" fmla="*/ 7266 h 8013"/>
                <a:gd name="T34" fmla="*/ 8439 w 9980"/>
                <a:gd name="T35" fmla="*/ 6663 h 8013"/>
                <a:gd name="T36" fmla="*/ 8788 w 9980"/>
                <a:gd name="T37" fmla="*/ 6836 h 8013"/>
                <a:gd name="T38" fmla="*/ 9145 w 9980"/>
                <a:gd name="T39" fmla="*/ 6604 h 8013"/>
                <a:gd name="T40" fmla="*/ 9818 w 9980"/>
                <a:gd name="T41" fmla="*/ 5980 h 8013"/>
                <a:gd name="T42" fmla="*/ 9971 w 9980"/>
                <a:gd name="T43" fmla="*/ 5713 h 8013"/>
                <a:gd name="T44" fmla="*/ 9871 w 9980"/>
                <a:gd name="T45" fmla="*/ 5531 h 8013"/>
                <a:gd name="T46" fmla="*/ 9387 w 9980"/>
                <a:gd name="T47" fmla="*/ 4821 h 8013"/>
                <a:gd name="T48" fmla="*/ 9076 w 9980"/>
                <a:gd name="T49" fmla="*/ 4356 h 8013"/>
                <a:gd name="T50" fmla="*/ 8793 w 9980"/>
                <a:gd name="T51" fmla="*/ 4030 h 8013"/>
                <a:gd name="T52" fmla="*/ 8625 w 9980"/>
                <a:gd name="T53" fmla="*/ 3070 h 8013"/>
                <a:gd name="T54" fmla="*/ 8287 w 9980"/>
                <a:gd name="T55" fmla="*/ 2206 h 8013"/>
                <a:gd name="T56" fmla="*/ 7824 w 9980"/>
                <a:gd name="T57" fmla="*/ 1561 h 8013"/>
                <a:gd name="T58" fmla="*/ 6680 w 9980"/>
                <a:gd name="T59" fmla="*/ 135 h 8013"/>
                <a:gd name="T60" fmla="*/ 6555 w 9980"/>
                <a:gd name="T61" fmla="*/ 24 h 8013"/>
                <a:gd name="T62" fmla="*/ 6362 w 9980"/>
                <a:gd name="T63" fmla="*/ 28 h 8013"/>
                <a:gd name="T64" fmla="*/ 4596 w 9980"/>
                <a:gd name="T65" fmla="*/ 425 h 8013"/>
                <a:gd name="T66" fmla="*/ 3410 w 9980"/>
                <a:gd name="T67" fmla="*/ 474 h 8013"/>
                <a:gd name="T68" fmla="*/ 2207 w 9980"/>
                <a:gd name="T69" fmla="*/ 539 h 8013"/>
                <a:gd name="T70" fmla="*/ 2199 w 9980"/>
                <a:gd name="T71" fmla="*/ 1052 h 8013"/>
                <a:gd name="T72" fmla="*/ 1600 w 9980"/>
                <a:gd name="T73" fmla="*/ 2351 h 80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980" h="8013">
                  <a:moveTo>
                    <a:pt x="1600" y="2351"/>
                  </a:moveTo>
                  <a:cubicBezTo>
                    <a:pt x="1530" y="2835"/>
                    <a:pt x="1390" y="3367"/>
                    <a:pt x="1262" y="3838"/>
                  </a:cubicBezTo>
                  <a:cubicBezTo>
                    <a:pt x="976" y="4894"/>
                    <a:pt x="202" y="5712"/>
                    <a:pt x="142" y="6805"/>
                  </a:cubicBezTo>
                  <a:cubicBezTo>
                    <a:pt x="139" y="6857"/>
                    <a:pt x="0" y="6947"/>
                    <a:pt x="20" y="6995"/>
                  </a:cubicBezTo>
                  <a:cubicBezTo>
                    <a:pt x="43" y="7049"/>
                    <a:pt x="91" y="7152"/>
                    <a:pt x="137" y="7189"/>
                  </a:cubicBezTo>
                  <a:cubicBezTo>
                    <a:pt x="467" y="7456"/>
                    <a:pt x="975" y="7576"/>
                    <a:pt x="1368" y="7736"/>
                  </a:cubicBezTo>
                  <a:cubicBezTo>
                    <a:pt x="1506" y="7792"/>
                    <a:pt x="1654" y="7842"/>
                    <a:pt x="1800" y="7814"/>
                  </a:cubicBezTo>
                  <a:cubicBezTo>
                    <a:pt x="1946" y="7787"/>
                    <a:pt x="2082" y="7655"/>
                    <a:pt x="2064" y="7508"/>
                  </a:cubicBezTo>
                  <a:cubicBezTo>
                    <a:pt x="2033" y="7619"/>
                    <a:pt x="2109" y="7738"/>
                    <a:pt x="2209" y="7795"/>
                  </a:cubicBezTo>
                  <a:cubicBezTo>
                    <a:pt x="2310" y="7851"/>
                    <a:pt x="2430" y="7860"/>
                    <a:pt x="2545" y="7868"/>
                  </a:cubicBezTo>
                  <a:cubicBezTo>
                    <a:pt x="3144" y="7908"/>
                    <a:pt x="3742" y="7948"/>
                    <a:pt x="4340" y="7989"/>
                  </a:cubicBezTo>
                  <a:cubicBezTo>
                    <a:pt x="4542" y="8002"/>
                    <a:pt x="4755" y="8013"/>
                    <a:pt x="4933" y="7918"/>
                  </a:cubicBezTo>
                  <a:cubicBezTo>
                    <a:pt x="5112" y="7823"/>
                    <a:pt x="5226" y="7580"/>
                    <a:pt x="5114" y="7412"/>
                  </a:cubicBezTo>
                  <a:cubicBezTo>
                    <a:pt x="5304" y="7454"/>
                    <a:pt x="5305" y="7776"/>
                    <a:pt x="5492" y="7830"/>
                  </a:cubicBezTo>
                  <a:cubicBezTo>
                    <a:pt x="5543" y="7845"/>
                    <a:pt x="5597" y="7835"/>
                    <a:pt x="5648" y="7826"/>
                  </a:cubicBezTo>
                  <a:cubicBezTo>
                    <a:pt x="6256" y="7713"/>
                    <a:pt x="6863" y="7600"/>
                    <a:pt x="7471" y="7487"/>
                  </a:cubicBezTo>
                  <a:cubicBezTo>
                    <a:pt x="7705" y="7444"/>
                    <a:pt x="7946" y="7398"/>
                    <a:pt x="8144" y="7266"/>
                  </a:cubicBezTo>
                  <a:cubicBezTo>
                    <a:pt x="8343" y="7135"/>
                    <a:pt x="8490" y="6895"/>
                    <a:pt x="8439" y="6663"/>
                  </a:cubicBezTo>
                  <a:cubicBezTo>
                    <a:pt x="8474" y="6802"/>
                    <a:pt x="8648" y="6868"/>
                    <a:pt x="8788" y="6836"/>
                  </a:cubicBezTo>
                  <a:cubicBezTo>
                    <a:pt x="8928" y="6803"/>
                    <a:pt x="9040" y="6701"/>
                    <a:pt x="9145" y="6604"/>
                  </a:cubicBezTo>
                  <a:cubicBezTo>
                    <a:pt x="9369" y="6396"/>
                    <a:pt x="9594" y="6188"/>
                    <a:pt x="9818" y="5980"/>
                  </a:cubicBezTo>
                  <a:cubicBezTo>
                    <a:pt x="9896" y="5908"/>
                    <a:pt x="9980" y="5819"/>
                    <a:pt x="9971" y="5713"/>
                  </a:cubicBezTo>
                  <a:cubicBezTo>
                    <a:pt x="9964" y="5643"/>
                    <a:pt x="9917" y="5584"/>
                    <a:pt x="9871" y="5531"/>
                  </a:cubicBezTo>
                  <a:cubicBezTo>
                    <a:pt x="9696" y="5330"/>
                    <a:pt x="9586" y="4999"/>
                    <a:pt x="9387" y="4821"/>
                  </a:cubicBezTo>
                  <a:cubicBezTo>
                    <a:pt x="9212" y="4666"/>
                    <a:pt x="9160" y="4574"/>
                    <a:pt x="9076" y="4356"/>
                  </a:cubicBezTo>
                  <a:cubicBezTo>
                    <a:pt x="9028" y="4228"/>
                    <a:pt x="8805" y="4166"/>
                    <a:pt x="8793" y="4030"/>
                  </a:cubicBezTo>
                  <a:cubicBezTo>
                    <a:pt x="8764" y="3706"/>
                    <a:pt x="8708" y="3384"/>
                    <a:pt x="8625" y="3070"/>
                  </a:cubicBezTo>
                  <a:cubicBezTo>
                    <a:pt x="8546" y="2770"/>
                    <a:pt x="8442" y="2475"/>
                    <a:pt x="8287" y="2206"/>
                  </a:cubicBezTo>
                  <a:cubicBezTo>
                    <a:pt x="8156" y="1976"/>
                    <a:pt x="7989" y="1768"/>
                    <a:pt x="7824" y="1561"/>
                  </a:cubicBezTo>
                  <a:lnTo>
                    <a:pt x="6680" y="135"/>
                  </a:lnTo>
                  <a:cubicBezTo>
                    <a:pt x="6645" y="91"/>
                    <a:pt x="6607" y="45"/>
                    <a:pt x="6555" y="24"/>
                  </a:cubicBezTo>
                  <a:cubicBezTo>
                    <a:pt x="6494" y="0"/>
                    <a:pt x="6426" y="14"/>
                    <a:pt x="6362" y="28"/>
                  </a:cubicBezTo>
                  <a:cubicBezTo>
                    <a:pt x="5773" y="160"/>
                    <a:pt x="5184" y="292"/>
                    <a:pt x="4596" y="425"/>
                  </a:cubicBezTo>
                  <a:cubicBezTo>
                    <a:pt x="4187" y="516"/>
                    <a:pt x="3826" y="435"/>
                    <a:pt x="3410" y="474"/>
                  </a:cubicBezTo>
                  <a:cubicBezTo>
                    <a:pt x="3093" y="505"/>
                    <a:pt x="2523" y="561"/>
                    <a:pt x="2207" y="539"/>
                  </a:cubicBezTo>
                  <a:cubicBezTo>
                    <a:pt x="1795" y="510"/>
                    <a:pt x="2042" y="745"/>
                    <a:pt x="2199" y="1052"/>
                  </a:cubicBezTo>
                  <a:cubicBezTo>
                    <a:pt x="1854" y="1432"/>
                    <a:pt x="1675" y="1840"/>
                    <a:pt x="1600" y="2351"/>
                  </a:cubicBezTo>
                </a:path>
              </a:pathLst>
            </a:custGeom>
            <a:solidFill>
              <a:srgbClr val="F7E6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45" name="Freeform 43">
              <a:extLst>
                <a:ext uri="{FF2B5EF4-FFF2-40B4-BE49-F238E27FC236}">
                  <a16:creationId xmlns:a16="http://schemas.microsoft.com/office/drawing/2014/main" id="{7EA756D9-F931-C819-7D24-1B4D35954481}"/>
                </a:ext>
              </a:extLst>
            </p:cNvPr>
            <p:cNvSpPr>
              <a:spLocks/>
            </p:cNvSpPr>
            <p:nvPr/>
          </p:nvSpPr>
          <p:spPr bwMode="auto">
            <a:xfrm>
              <a:off x="5507038" y="4375150"/>
              <a:ext cx="950913" cy="258763"/>
            </a:xfrm>
            <a:custGeom>
              <a:avLst/>
              <a:gdLst>
                <a:gd name="T0" fmla="*/ 4262 w 4623"/>
                <a:gd name="T1" fmla="*/ 13 h 1255"/>
                <a:gd name="T2" fmla="*/ 3176 w 4623"/>
                <a:gd name="T3" fmla="*/ 307 h 1255"/>
                <a:gd name="T4" fmla="*/ 1882 w 4623"/>
                <a:gd name="T5" fmla="*/ 463 h 1255"/>
                <a:gd name="T6" fmla="*/ 1775 w 4623"/>
                <a:gd name="T7" fmla="*/ 498 h 1255"/>
                <a:gd name="T8" fmla="*/ 1221 w 4623"/>
                <a:gd name="T9" fmla="*/ 460 h 1255"/>
                <a:gd name="T10" fmla="*/ 392 w 4623"/>
                <a:gd name="T11" fmla="*/ 481 h 1255"/>
                <a:gd name="T12" fmla="*/ 218 w 4623"/>
                <a:gd name="T13" fmla="*/ 895 h 1255"/>
                <a:gd name="T14" fmla="*/ 1766 w 4623"/>
                <a:gd name="T15" fmla="*/ 785 h 1255"/>
                <a:gd name="T16" fmla="*/ 1772 w 4623"/>
                <a:gd name="T17" fmla="*/ 777 h 1255"/>
                <a:gd name="T18" fmla="*/ 1882 w 4623"/>
                <a:gd name="T19" fmla="*/ 818 h 1255"/>
                <a:gd name="T20" fmla="*/ 3427 w 4623"/>
                <a:gd name="T21" fmla="*/ 935 h 1255"/>
                <a:gd name="T22" fmla="*/ 4500 w 4623"/>
                <a:gd name="T23" fmla="*/ 427 h 1255"/>
                <a:gd name="T24" fmla="*/ 4262 w 4623"/>
                <a:gd name="T25" fmla="*/ 13 h 1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23" h="1255">
                  <a:moveTo>
                    <a:pt x="4262" y="13"/>
                  </a:moveTo>
                  <a:cubicBezTo>
                    <a:pt x="3883" y="37"/>
                    <a:pt x="3557" y="254"/>
                    <a:pt x="3176" y="307"/>
                  </a:cubicBezTo>
                  <a:cubicBezTo>
                    <a:pt x="2768" y="364"/>
                    <a:pt x="2292" y="459"/>
                    <a:pt x="1882" y="463"/>
                  </a:cubicBezTo>
                  <a:cubicBezTo>
                    <a:pt x="1838" y="463"/>
                    <a:pt x="1802" y="477"/>
                    <a:pt x="1775" y="498"/>
                  </a:cubicBezTo>
                  <a:cubicBezTo>
                    <a:pt x="1641" y="292"/>
                    <a:pt x="1413" y="378"/>
                    <a:pt x="1221" y="460"/>
                  </a:cubicBezTo>
                  <a:cubicBezTo>
                    <a:pt x="958" y="570"/>
                    <a:pt x="657" y="586"/>
                    <a:pt x="392" y="481"/>
                  </a:cubicBezTo>
                  <a:cubicBezTo>
                    <a:pt x="150" y="385"/>
                    <a:pt x="0" y="770"/>
                    <a:pt x="218" y="895"/>
                  </a:cubicBezTo>
                  <a:cubicBezTo>
                    <a:pt x="684" y="1165"/>
                    <a:pt x="1399" y="1255"/>
                    <a:pt x="1766" y="785"/>
                  </a:cubicBezTo>
                  <a:cubicBezTo>
                    <a:pt x="1769" y="782"/>
                    <a:pt x="1770" y="780"/>
                    <a:pt x="1772" y="777"/>
                  </a:cubicBezTo>
                  <a:cubicBezTo>
                    <a:pt x="1800" y="800"/>
                    <a:pt x="1836" y="816"/>
                    <a:pt x="1882" y="818"/>
                  </a:cubicBezTo>
                  <a:cubicBezTo>
                    <a:pt x="2420" y="841"/>
                    <a:pt x="2873" y="1017"/>
                    <a:pt x="3427" y="935"/>
                  </a:cubicBezTo>
                  <a:cubicBezTo>
                    <a:pt x="3836" y="874"/>
                    <a:pt x="4248" y="768"/>
                    <a:pt x="4500" y="427"/>
                  </a:cubicBezTo>
                  <a:cubicBezTo>
                    <a:pt x="4623" y="261"/>
                    <a:pt x="4458" y="0"/>
                    <a:pt x="4262" y="1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46" name="Freeform 44">
              <a:extLst>
                <a:ext uri="{FF2B5EF4-FFF2-40B4-BE49-F238E27FC236}">
                  <a16:creationId xmlns:a16="http://schemas.microsoft.com/office/drawing/2014/main" id="{C2387F44-8A36-1510-569A-650C1D5D488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3451" y="6119813"/>
              <a:ext cx="179388" cy="412750"/>
            </a:xfrm>
            <a:custGeom>
              <a:avLst/>
              <a:gdLst>
                <a:gd name="T0" fmla="*/ 817 w 873"/>
                <a:gd name="T1" fmla="*/ 384 h 2010"/>
                <a:gd name="T2" fmla="*/ 236 w 873"/>
                <a:gd name="T3" fmla="*/ 300 h 2010"/>
                <a:gd name="T4" fmla="*/ 10 w 873"/>
                <a:gd name="T5" fmla="*/ 446 h 2010"/>
                <a:gd name="T6" fmla="*/ 50 w 873"/>
                <a:gd name="T7" fmla="*/ 1401 h 2010"/>
                <a:gd name="T8" fmla="*/ 329 w 873"/>
                <a:gd name="T9" fmla="*/ 1970 h 2010"/>
                <a:gd name="T10" fmla="*/ 619 w 873"/>
                <a:gd name="T11" fmla="*/ 1852 h 2010"/>
                <a:gd name="T12" fmla="*/ 817 w 873"/>
                <a:gd name="T13" fmla="*/ 384 h 2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3" h="2010">
                  <a:moveTo>
                    <a:pt x="817" y="384"/>
                  </a:moveTo>
                  <a:cubicBezTo>
                    <a:pt x="786" y="36"/>
                    <a:pt x="322" y="0"/>
                    <a:pt x="236" y="300"/>
                  </a:cubicBezTo>
                  <a:cubicBezTo>
                    <a:pt x="139" y="265"/>
                    <a:pt x="0" y="321"/>
                    <a:pt x="10" y="446"/>
                  </a:cubicBezTo>
                  <a:cubicBezTo>
                    <a:pt x="37" y="764"/>
                    <a:pt x="26" y="1083"/>
                    <a:pt x="50" y="1401"/>
                  </a:cubicBezTo>
                  <a:cubicBezTo>
                    <a:pt x="69" y="1646"/>
                    <a:pt x="72" y="1876"/>
                    <a:pt x="329" y="1970"/>
                  </a:cubicBezTo>
                  <a:cubicBezTo>
                    <a:pt x="438" y="2010"/>
                    <a:pt x="560" y="1942"/>
                    <a:pt x="619" y="1852"/>
                  </a:cubicBezTo>
                  <a:cubicBezTo>
                    <a:pt x="873" y="1459"/>
                    <a:pt x="858" y="830"/>
                    <a:pt x="817" y="384"/>
                  </a:cubicBezTo>
                </a:path>
              </a:pathLst>
            </a:custGeom>
            <a:solidFill>
              <a:srgbClr val="FBC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47" name="Freeform 45">
              <a:extLst>
                <a:ext uri="{FF2B5EF4-FFF2-40B4-BE49-F238E27FC236}">
                  <a16:creationId xmlns:a16="http://schemas.microsoft.com/office/drawing/2014/main" id="{C9C4A733-566A-885A-2298-D1C2A5F10CC5}"/>
                </a:ext>
              </a:extLst>
            </p:cNvPr>
            <p:cNvSpPr>
              <a:spLocks/>
            </p:cNvSpPr>
            <p:nvPr/>
          </p:nvSpPr>
          <p:spPr bwMode="auto">
            <a:xfrm>
              <a:off x="6638926" y="6115050"/>
              <a:ext cx="169863" cy="427038"/>
            </a:xfrm>
            <a:custGeom>
              <a:avLst/>
              <a:gdLst>
                <a:gd name="T0" fmla="*/ 662 w 827"/>
                <a:gd name="T1" fmla="*/ 268 h 2080"/>
                <a:gd name="T2" fmla="*/ 259 w 827"/>
                <a:gd name="T3" fmla="*/ 379 h 2080"/>
                <a:gd name="T4" fmla="*/ 85 w 827"/>
                <a:gd name="T5" fmla="*/ 1238 h 2080"/>
                <a:gd name="T6" fmla="*/ 17 w 827"/>
                <a:gd name="T7" fmla="*/ 1873 h 2080"/>
                <a:gd name="T8" fmla="*/ 213 w 827"/>
                <a:gd name="T9" fmla="*/ 2024 h 2080"/>
                <a:gd name="T10" fmla="*/ 662 w 827"/>
                <a:gd name="T11" fmla="*/ 268 h 20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7" h="2080">
                  <a:moveTo>
                    <a:pt x="662" y="268"/>
                  </a:moveTo>
                  <a:cubicBezTo>
                    <a:pt x="606" y="0"/>
                    <a:pt x="223" y="121"/>
                    <a:pt x="259" y="379"/>
                  </a:cubicBezTo>
                  <a:cubicBezTo>
                    <a:pt x="299" y="659"/>
                    <a:pt x="160" y="977"/>
                    <a:pt x="85" y="1238"/>
                  </a:cubicBezTo>
                  <a:cubicBezTo>
                    <a:pt x="23" y="1455"/>
                    <a:pt x="48" y="1654"/>
                    <a:pt x="17" y="1873"/>
                  </a:cubicBezTo>
                  <a:cubicBezTo>
                    <a:pt x="0" y="1988"/>
                    <a:pt x="102" y="2080"/>
                    <a:pt x="213" y="2024"/>
                  </a:cubicBezTo>
                  <a:cubicBezTo>
                    <a:pt x="827" y="1712"/>
                    <a:pt x="779" y="828"/>
                    <a:pt x="662" y="268"/>
                  </a:cubicBezTo>
                </a:path>
              </a:pathLst>
            </a:custGeom>
            <a:solidFill>
              <a:srgbClr val="FBC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48" name="Freeform 46">
              <a:extLst>
                <a:ext uri="{FF2B5EF4-FFF2-40B4-BE49-F238E27FC236}">
                  <a16:creationId xmlns:a16="http://schemas.microsoft.com/office/drawing/2014/main" id="{8D251379-E626-4972-E8BE-1FF89139C90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1488" y="5173663"/>
              <a:ext cx="1106488" cy="239713"/>
            </a:xfrm>
            <a:custGeom>
              <a:avLst/>
              <a:gdLst>
                <a:gd name="T0" fmla="*/ 5230 w 5374"/>
                <a:gd name="T1" fmla="*/ 10 h 1162"/>
                <a:gd name="T2" fmla="*/ 350 w 5374"/>
                <a:gd name="T3" fmla="*/ 359 h 1162"/>
                <a:gd name="T4" fmla="*/ 246 w 5374"/>
                <a:gd name="T5" fmla="*/ 736 h 1162"/>
                <a:gd name="T6" fmla="*/ 2965 w 5374"/>
                <a:gd name="T7" fmla="*/ 1072 h 1162"/>
                <a:gd name="T8" fmla="*/ 5305 w 5374"/>
                <a:gd name="T9" fmla="*/ 192 h 1162"/>
                <a:gd name="T10" fmla="*/ 5230 w 5374"/>
                <a:gd name="T11" fmla="*/ 10 h 1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74" h="1162">
                  <a:moveTo>
                    <a:pt x="5230" y="10"/>
                  </a:moveTo>
                  <a:cubicBezTo>
                    <a:pt x="3654" y="198"/>
                    <a:pt x="1944" y="719"/>
                    <a:pt x="350" y="359"/>
                  </a:cubicBezTo>
                  <a:cubicBezTo>
                    <a:pt x="105" y="304"/>
                    <a:pt x="0" y="681"/>
                    <a:pt x="246" y="736"/>
                  </a:cubicBezTo>
                  <a:cubicBezTo>
                    <a:pt x="1163" y="943"/>
                    <a:pt x="2015" y="1162"/>
                    <a:pt x="2965" y="1072"/>
                  </a:cubicBezTo>
                  <a:cubicBezTo>
                    <a:pt x="3761" y="997"/>
                    <a:pt x="4676" y="695"/>
                    <a:pt x="5305" y="192"/>
                  </a:cubicBezTo>
                  <a:cubicBezTo>
                    <a:pt x="5374" y="137"/>
                    <a:pt x="5319" y="0"/>
                    <a:pt x="5230" y="10"/>
                  </a:cubicBezTo>
                  <a:close/>
                </a:path>
              </a:pathLst>
            </a:custGeom>
            <a:solidFill>
              <a:srgbClr val="FACC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49" name="Freeform 47">
              <a:extLst>
                <a:ext uri="{FF2B5EF4-FFF2-40B4-BE49-F238E27FC236}">
                  <a16:creationId xmlns:a16="http://schemas.microsoft.com/office/drawing/2014/main" id="{33D5D9E8-D1F8-EDD0-490F-AA2D5DC3EAC3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3538" y="5470525"/>
              <a:ext cx="227013" cy="496888"/>
            </a:xfrm>
            <a:custGeom>
              <a:avLst/>
              <a:gdLst>
                <a:gd name="T0" fmla="*/ 466 w 1103"/>
                <a:gd name="T1" fmla="*/ 295 h 2413"/>
                <a:gd name="T2" fmla="*/ 58 w 1103"/>
                <a:gd name="T3" fmla="*/ 2011 h 2413"/>
                <a:gd name="T4" fmla="*/ 607 w 1103"/>
                <a:gd name="T5" fmla="*/ 2085 h 2413"/>
                <a:gd name="T6" fmla="*/ 986 w 1103"/>
                <a:gd name="T7" fmla="*/ 514 h 2413"/>
                <a:gd name="T8" fmla="*/ 466 w 1103"/>
                <a:gd name="T9" fmla="*/ 295 h 2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3" h="2413">
                  <a:moveTo>
                    <a:pt x="466" y="295"/>
                  </a:moveTo>
                  <a:cubicBezTo>
                    <a:pt x="239" y="814"/>
                    <a:pt x="0" y="1435"/>
                    <a:pt x="58" y="2011"/>
                  </a:cubicBezTo>
                  <a:cubicBezTo>
                    <a:pt x="87" y="2306"/>
                    <a:pt x="524" y="2413"/>
                    <a:pt x="607" y="2085"/>
                  </a:cubicBezTo>
                  <a:cubicBezTo>
                    <a:pt x="743" y="1554"/>
                    <a:pt x="782" y="1033"/>
                    <a:pt x="986" y="514"/>
                  </a:cubicBezTo>
                  <a:cubicBezTo>
                    <a:pt x="1103" y="217"/>
                    <a:pt x="595" y="0"/>
                    <a:pt x="466" y="295"/>
                  </a:cubicBezTo>
                  <a:close/>
                </a:path>
              </a:pathLst>
            </a:custGeom>
            <a:solidFill>
              <a:srgbClr val="FACC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50" name="Freeform 48">
              <a:extLst>
                <a:ext uri="{FF2B5EF4-FFF2-40B4-BE49-F238E27FC236}">
                  <a16:creationId xmlns:a16="http://schemas.microsoft.com/office/drawing/2014/main" id="{E0BA472D-5A44-9928-39D0-386AA98B62A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2188" y="5500688"/>
              <a:ext cx="144463" cy="500063"/>
            </a:xfrm>
            <a:custGeom>
              <a:avLst/>
              <a:gdLst>
                <a:gd name="T0" fmla="*/ 543 w 702"/>
                <a:gd name="T1" fmla="*/ 330 h 2429"/>
                <a:gd name="T2" fmla="*/ 36 w 702"/>
                <a:gd name="T3" fmla="*/ 330 h 2429"/>
                <a:gd name="T4" fmla="*/ 20 w 702"/>
                <a:gd name="T5" fmla="*/ 1337 h 2429"/>
                <a:gd name="T6" fmla="*/ 246 w 702"/>
                <a:gd name="T7" fmla="*/ 2205 h 2429"/>
                <a:gd name="T8" fmla="*/ 702 w 702"/>
                <a:gd name="T9" fmla="*/ 2082 h 2429"/>
                <a:gd name="T10" fmla="*/ 543 w 702"/>
                <a:gd name="T11" fmla="*/ 330 h 2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2" h="2429">
                  <a:moveTo>
                    <a:pt x="543" y="330"/>
                  </a:moveTo>
                  <a:cubicBezTo>
                    <a:pt x="539" y="0"/>
                    <a:pt x="63" y="9"/>
                    <a:pt x="36" y="330"/>
                  </a:cubicBezTo>
                  <a:cubicBezTo>
                    <a:pt x="8" y="665"/>
                    <a:pt x="0" y="1001"/>
                    <a:pt x="20" y="1337"/>
                  </a:cubicBezTo>
                  <a:cubicBezTo>
                    <a:pt x="41" y="1677"/>
                    <a:pt x="99" y="1905"/>
                    <a:pt x="246" y="2205"/>
                  </a:cubicBezTo>
                  <a:cubicBezTo>
                    <a:pt x="356" y="2429"/>
                    <a:pt x="701" y="2313"/>
                    <a:pt x="702" y="2082"/>
                  </a:cubicBezTo>
                  <a:cubicBezTo>
                    <a:pt x="702" y="1495"/>
                    <a:pt x="549" y="924"/>
                    <a:pt x="543" y="330"/>
                  </a:cubicBezTo>
                </a:path>
              </a:pathLst>
            </a:custGeom>
            <a:solidFill>
              <a:srgbClr val="FACC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51" name="Freeform 49">
              <a:extLst>
                <a:ext uri="{FF2B5EF4-FFF2-40B4-BE49-F238E27FC236}">
                  <a16:creationId xmlns:a16="http://schemas.microsoft.com/office/drawing/2014/main" id="{40C14F2C-27D9-0FFF-16DE-420B0B7684BE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6538" y="5376863"/>
              <a:ext cx="314325" cy="433388"/>
            </a:xfrm>
            <a:custGeom>
              <a:avLst/>
              <a:gdLst>
                <a:gd name="T0" fmla="*/ 1499 w 1527"/>
                <a:gd name="T1" fmla="*/ 1695 h 2103"/>
                <a:gd name="T2" fmla="*/ 619 w 1527"/>
                <a:gd name="T3" fmla="*/ 259 h 2103"/>
                <a:gd name="T4" fmla="*/ 223 w 1527"/>
                <a:gd name="T5" fmla="*/ 654 h 2103"/>
                <a:gd name="T6" fmla="*/ 991 w 1527"/>
                <a:gd name="T7" fmla="*/ 1906 h 2103"/>
                <a:gd name="T8" fmla="*/ 1499 w 1527"/>
                <a:gd name="T9" fmla="*/ 1695 h 2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7" h="2103">
                  <a:moveTo>
                    <a:pt x="1499" y="1695"/>
                  </a:moveTo>
                  <a:cubicBezTo>
                    <a:pt x="1435" y="1135"/>
                    <a:pt x="1009" y="643"/>
                    <a:pt x="619" y="259"/>
                  </a:cubicBezTo>
                  <a:cubicBezTo>
                    <a:pt x="357" y="0"/>
                    <a:pt x="0" y="380"/>
                    <a:pt x="223" y="654"/>
                  </a:cubicBezTo>
                  <a:cubicBezTo>
                    <a:pt x="538" y="1041"/>
                    <a:pt x="690" y="1518"/>
                    <a:pt x="991" y="1906"/>
                  </a:cubicBezTo>
                  <a:cubicBezTo>
                    <a:pt x="1144" y="2103"/>
                    <a:pt x="1527" y="1943"/>
                    <a:pt x="1499" y="1695"/>
                  </a:cubicBezTo>
                  <a:close/>
                </a:path>
              </a:pathLst>
            </a:custGeom>
            <a:solidFill>
              <a:srgbClr val="FACC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52" name="Oval 50">
              <a:extLst>
                <a:ext uri="{FF2B5EF4-FFF2-40B4-BE49-F238E27FC236}">
                  <a16:creationId xmlns:a16="http://schemas.microsoft.com/office/drawing/2014/main" id="{A14DB59A-9303-8FD6-ABBD-AE05D32BB5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83176" y="3097213"/>
              <a:ext cx="244475" cy="2190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53" name="Oval 51">
              <a:extLst>
                <a:ext uri="{FF2B5EF4-FFF2-40B4-BE49-F238E27FC236}">
                  <a16:creationId xmlns:a16="http://schemas.microsoft.com/office/drawing/2014/main" id="{093E9239-E2B0-7C4C-4D4F-E483ACAC1C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54751" y="2892425"/>
              <a:ext cx="244475" cy="2190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54" name="Freeform 52">
              <a:extLst>
                <a:ext uri="{FF2B5EF4-FFF2-40B4-BE49-F238E27FC236}">
                  <a16:creationId xmlns:a16="http://schemas.microsoft.com/office/drawing/2014/main" id="{54F23876-1C5D-3CBA-E71A-E7D90C2D123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3413" y="4841875"/>
              <a:ext cx="479425" cy="323850"/>
            </a:xfrm>
            <a:custGeom>
              <a:avLst/>
              <a:gdLst>
                <a:gd name="T0" fmla="*/ 2294 w 2331"/>
                <a:gd name="T1" fmla="*/ 760 h 1575"/>
                <a:gd name="T2" fmla="*/ 1189 w 2331"/>
                <a:gd name="T3" fmla="*/ 1527 h 1575"/>
                <a:gd name="T4" fmla="*/ 38 w 2331"/>
                <a:gd name="T5" fmla="*/ 954 h 1575"/>
                <a:gd name="T6" fmla="*/ 1083 w 2331"/>
                <a:gd name="T7" fmla="*/ 47 h 1575"/>
                <a:gd name="T8" fmla="*/ 2294 w 2331"/>
                <a:gd name="T9" fmla="*/ 760 h 1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31" h="1575">
                  <a:moveTo>
                    <a:pt x="2294" y="760"/>
                  </a:moveTo>
                  <a:cubicBezTo>
                    <a:pt x="2331" y="1211"/>
                    <a:pt x="1761" y="1479"/>
                    <a:pt x="1189" y="1527"/>
                  </a:cubicBezTo>
                  <a:cubicBezTo>
                    <a:pt x="617" y="1575"/>
                    <a:pt x="75" y="1406"/>
                    <a:pt x="38" y="954"/>
                  </a:cubicBezTo>
                  <a:cubicBezTo>
                    <a:pt x="0" y="503"/>
                    <a:pt x="511" y="95"/>
                    <a:pt x="1083" y="47"/>
                  </a:cubicBezTo>
                  <a:cubicBezTo>
                    <a:pt x="1655" y="0"/>
                    <a:pt x="2256" y="308"/>
                    <a:pt x="2294" y="760"/>
                  </a:cubicBezTo>
                  <a:close/>
                </a:path>
              </a:pathLst>
            </a:custGeom>
            <a:solidFill>
              <a:srgbClr val="B24B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55" name="Freeform 53">
              <a:extLst>
                <a:ext uri="{FF2B5EF4-FFF2-40B4-BE49-F238E27FC236}">
                  <a16:creationId xmlns:a16="http://schemas.microsoft.com/office/drawing/2014/main" id="{7DCF38BA-09C5-6422-71B9-8396124AD2B8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9613" y="4811713"/>
              <a:ext cx="155575" cy="144463"/>
            </a:xfrm>
            <a:custGeom>
              <a:avLst/>
              <a:gdLst>
                <a:gd name="T0" fmla="*/ 428 w 750"/>
                <a:gd name="T1" fmla="*/ 685 h 705"/>
                <a:gd name="T2" fmla="*/ 378 w 750"/>
                <a:gd name="T3" fmla="*/ 689 h 705"/>
                <a:gd name="T4" fmla="*/ 15 w 750"/>
                <a:gd name="T5" fmla="*/ 382 h 705"/>
                <a:gd name="T6" fmla="*/ 322 w 750"/>
                <a:gd name="T7" fmla="*/ 19 h 705"/>
                <a:gd name="T8" fmla="*/ 372 w 750"/>
                <a:gd name="T9" fmla="*/ 15 h 705"/>
                <a:gd name="T10" fmla="*/ 735 w 750"/>
                <a:gd name="T11" fmla="*/ 322 h 705"/>
                <a:gd name="T12" fmla="*/ 428 w 750"/>
                <a:gd name="T13" fmla="*/ 685 h 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0" h="705">
                  <a:moveTo>
                    <a:pt x="428" y="685"/>
                  </a:moveTo>
                  <a:lnTo>
                    <a:pt x="378" y="689"/>
                  </a:lnTo>
                  <a:cubicBezTo>
                    <a:pt x="193" y="705"/>
                    <a:pt x="31" y="567"/>
                    <a:pt x="15" y="382"/>
                  </a:cubicBezTo>
                  <a:cubicBezTo>
                    <a:pt x="0" y="197"/>
                    <a:pt x="137" y="35"/>
                    <a:pt x="322" y="19"/>
                  </a:cubicBezTo>
                  <a:lnTo>
                    <a:pt x="372" y="15"/>
                  </a:lnTo>
                  <a:cubicBezTo>
                    <a:pt x="557" y="0"/>
                    <a:pt x="720" y="137"/>
                    <a:pt x="735" y="322"/>
                  </a:cubicBezTo>
                  <a:cubicBezTo>
                    <a:pt x="750" y="507"/>
                    <a:pt x="613" y="670"/>
                    <a:pt x="428" y="685"/>
                  </a:cubicBezTo>
                </a:path>
              </a:pathLst>
            </a:custGeom>
            <a:solidFill>
              <a:srgbClr val="B24B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56" name="Freeform 54">
              <a:extLst>
                <a:ext uri="{FF2B5EF4-FFF2-40B4-BE49-F238E27FC236}">
                  <a16:creationId xmlns:a16="http://schemas.microsoft.com/office/drawing/2014/main" id="{414B2155-13B1-F10A-7EA9-BF57FB8D860B}"/>
                </a:ext>
              </a:extLst>
            </p:cNvPr>
            <p:cNvSpPr>
              <a:spLocks/>
            </p:cNvSpPr>
            <p:nvPr/>
          </p:nvSpPr>
          <p:spPr bwMode="auto">
            <a:xfrm>
              <a:off x="5938838" y="4799013"/>
              <a:ext cx="153988" cy="146050"/>
            </a:xfrm>
            <a:custGeom>
              <a:avLst/>
              <a:gdLst>
                <a:gd name="T0" fmla="*/ 428 w 750"/>
                <a:gd name="T1" fmla="*/ 686 h 706"/>
                <a:gd name="T2" fmla="*/ 378 w 750"/>
                <a:gd name="T3" fmla="*/ 690 h 706"/>
                <a:gd name="T4" fmla="*/ 15 w 750"/>
                <a:gd name="T5" fmla="*/ 383 h 706"/>
                <a:gd name="T6" fmla="*/ 322 w 750"/>
                <a:gd name="T7" fmla="*/ 20 h 706"/>
                <a:gd name="T8" fmla="*/ 372 w 750"/>
                <a:gd name="T9" fmla="*/ 16 h 706"/>
                <a:gd name="T10" fmla="*/ 735 w 750"/>
                <a:gd name="T11" fmla="*/ 323 h 706"/>
                <a:gd name="T12" fmla="*/ 428 w 750"/>
                <a:gd name="T13" fmla="*/ 686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0" h="706">
                  <a:moveTo>
                    <a:pt x="428" y="686"/>
                  </a:moveTo>
                  <a:lnTo>
                    <a:pt x="378" y="690"/>
                  </a:lnTo>
                  <a:cubicBezTo>
                    <a:pt x="193" y="706"/>
                    <a:pt x="31" y="568"/>
                    <a:pt x="15" y="383"/>
                  </a:cubicBezTo>
                  <a:cubicBezTo>
                    <a:pt x="0" y="198"/>
                    <a:pt x="137" y="35"/>
                    <a:pt x="322" y="20"/>
                  </a:cubicBezTo>
                  <a:lnTo>
                    <a:pt x="372" y="16"/>
                  </a:lnTo>
                  <a:cubicBezTo>
                    <a:pt x="557" y="0"/>
                    <a:pt x="720" y="138"/>
                    <a:pt x="735" y="323"/>
                  </a:cubicBezTo>
                  <a:cubicBezTo>
                    <a:pt x="750" y="508"/>
                    <a:pt x="613" y="671"/>
                    <a:pt x="428" y="686"/>
                  </a:cubicBezTo>
                  <a:close/>
                </a:path>
              </a:pathLst>
            </a:custGeom>
            <a:solidFill>
              <a:srgbClr val="B24B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57" name="Freeform 55">
              <a:extLst>
                <a:ext uri="{FF2B5EF4-FFF2-40B4-BE49-F238E27FC236}">
                  <a16:creationId xmlns:a16="http://schemas.microsoft.com/office/drawing/2014/main" id="{26ADA9EF-53DA-8F74-516C-B955B61E3E99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9301" y="4838700"/>
              <a:ext cx="58738" cy="42863"/>
            </a:xfrm>
            <a:custGeom>
              <a:avLst/>
              <a:gdLst>
                <a:gd name="T0" fmla="*/ 271 w 286"/>
                <a:gd name="T1" fmla="*/ 80 h 209"/>
                <a:gd name="T2" fmla="*/ 158 w 286"/>
                <a:gd name="T3" fmla="*/ 189 h 209"/>
                <a:gd name="T4" fmla="*/ 15 w 286"/>
                <a:gd name="T5" fmla="*/ 153 h 209"/>
                <a:gd name="T6" fmla="*/ 116 w 286"/>
                <a:gd name="T7" fmla="*/ 20 h 209"/>
                <a:gd name="T8" fmla="*/ 271 w 286"/>
                <a:gd name="T9" fmla="*/ 8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6" h="209">
                  <a:moveTo>
                    <a:pt x="271" y="80"/>
                  </a:moveTo>
                  <a:cubicBezTo>
                    <a:pt x="286" y="134"/>
                    <a:pt x="229" y="170"/>
                    <a:pt x="158" y="189"/>
                  </a:cubicBezTo>
                  <a:cubicBezTo>
                    <a:pt x="88" y="209"/>
                    <a:pt x="31" y="206"/>
                    <a:pt x="15" y="153"/>
                  </a:cubicBezTo>
                  <a:cubicBezTo>
                    <a:pt x="0" y="99"/>
                    <a:pt x="45" y="40"/>
                    <a:pt x="116" y="20"/>
                  </a:cubicBezTo>
                  <a:cubicBezTo>
                    <a:pt x="186" y="0"/>
                    <a:pt x="255" y="27"/>
                    <a:pt x="271" y="80"/>
                  </a:cubicBezTo>
                </a:path>
              </a:pathLst>
            </a:custGeom>
            <a:solidFill>
              <a:srgbClr val="D27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58" name="Freeform 56">
              <a:extLst>
                <a:ext uri="{FF2B5EF4-FFF2-40B4-BE49-F238E27FC236}">
                  <a16:creationId xmlns:a16="http://schemas.microsoft.com/office/drawing/2014/main" id="{E5CCC0F2-2BD0-61CB-FB7B-D8B23214C0CC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2813" y="4829175"/>
              <a:ext cx="58738" cy="41275"/>
            </a:xfrm>
            <a:custGeom>
              <a:avLst/>
              <a:gdLst>
                <a:gd name="T0" fmla="*/ 271 w 283"/>
                <a:gd name="T1" fmla="*/ 141 h 200"/>
                <a:gd name="T2" fmla="*/ 121 w 283"/>
                <a:gd name="T3" fmla="*/ 185 h 200"/>
                <a:gd name="T4" fmla="*/ 12 w 283"/>
                <a:gd name="T5" fmla="*/ 85 h 200"/>
                <a:gd name="T6" fmla="*/ 162 w 283"/>
                <a:gd name="T7" fmla="*/ 15 h 200"/>
                <a:gd name="T8" fmla="*/ 271 w 283"/>
                <a:gd name="T9" fmla="*/ 14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3" h="200">
                  <a:moveTo>
                    <a:pt x="271" y="141"/>
                  </a:moveTo>
                  <a:cubicBezTo>
                    <a:pt x="259" y="195"/>
                    <a:pt x="192" y="200"/>
                    <a:pt x="121" y="185"/>
                  </a:cubicBezTo>
                  <a:cubicBezTo>
                    <a:pt x="49" y="170"/>
                    <a:pt x="0" y="140"/>
                    <a:pt x="12" y="85"/>
                  </a:cubicBezTo>
                  <a:cubicBezTo>
                    <a:pt x="23" y="31"/>
                    <a:pt x="91" y="0"/>
                    <a:pt x="162" y="15"/>
                  </a:cubicBezTo>
                  <a:cubicBezTo>
                    <a:pt x="234" y="30"/>
                    <a:pt x="283" y="87"/>
                    <a:pt x="271" y="141"/>
                  </a:cubicBezTo>
                  <a:close/>
                </a:path>
              </a:pathLst>
            </a:custGeom>
            <a:solidFill>
              <a:srgbClr val="D27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59" name="Freeform 57">
              <a:extLst>
                <a:ext uri="{FF2B5EF4-FFF2-40B4-BE49-F238E27FC236}">
                  <a16:creationId xmlns:a16="http://schemas.microsoft.com/office/drawing/2014/main" id="{9687CD72-9DBF-A441-1A97-7E15607A954A}"/>
                </a:ext>
              </a:extLst>
            </p:cNvPr>
            <p:cNvSpPr>
              <a:spLocks/>
            </p:cNvSpPr>
            <p:nvPr/>
          </p:nvSpPr>
          <p:spPr bwMode="auto">
            <a:xfrm>
              <a:off x="5886451" y="4911725"/>
              <a:ext cx="119063" cy="80963"/>
            </a:xfrm>
            <a:custGeom>
              <a:avLst/>
              <a:gdLst>
                <a:gd name="T0" fmla="*/ 570 w 578"/>
                <a:gd name="T1" fmla="*/ 172 h 391"/>
                <a:gd name="T2" fmla="*/ 304 w 578"/>
                <a:gd name="T3" fmla="*/ 378 h 391"/>
                <a:gd name="T4" fmla="*/ 9 w 578"/>
                <a:gd name="T5" fmla="*/ 219 h 391"/>
                <a:gd name="T6" fmla="*/ 274 w 578"/>
                <a:gd name="T7" fmla="*/ 13 h 391"/>
                <a:gd name="T8" fmla="*/ 570 w 578"/>
                <a:gd name="T9" fmla="*/ 172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8" h="391">
                  <a:moveTo>
                    <a:pt x="570" y="172"/>
                  </a:moveTo>
                  <a:cubicBezTo>
                    <a:pt x="578" y="273"/>
                    <a:pt x="459" y="365"/>
                    <a:pt x="304" y="378"/>
                  </a:cubicBezTo>
                  <a:cubicBezTo>
                    <a:pt x="150" y="391"/>
                    <a:pt x="17" y="320"/>
                    <a:pt x="9" y="219"/>
                  </a:cubicBezTo>
                  <a:cubicBezTo>
                    <a:pt x="0" y="118"/>
                    <a:pt x="119" y="26"/>
                    <a:pt x="274" y="13"/>
                  </a:cubicBezTo>
                  <a:cubicBezTo>
                    <a:pt x="429" y="0"/>
                    <a:pt x="561" y="71"/>
                    <a:pt x="570" y="172"/>
                  </a:cubicBezTo>
                  <a:close/>
                </a:path>
              </a:pathLst>
            </a:custGeom>
            <a:solidFill>
              <a:srgbClr val="D27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60" name="Freeform 58">
              <a:extLst>
                <a:ext uri="{FF2B5EF4-FFF2-40B4-BE49-F238E27FC236}">
                  <a16:creationId xmlns:a16="http://schemas.microsoft.com/office/drawing/2014/main" id="{A94F6EF0-B0E0-30A3-7D59-8BBF2CF2FD78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1376" y="4906963"/>
              <a:ext cx="42863" cy="25400"/>
            </a:xfrm>
            <a:custGeom>
              <a:avLst/>
              <a:gdLst>
                <a:gd name="T0" fmla="*/ 203 w 205"/>
                <a:gd name="T1" fmla="*/ 54 h 125"/>
                <a:gd name="T2" fmla="*/ 107 w 205"/>
                <a:gd name="T3" fmla="*/ 120 h 125"/>
                <a:gd name="T4" fmla="*/ 3 w 205"/>
                <a:gd name="T5" fmla="*/ 71 h 125"/>
                <a:gd name="T6" fmla="*/ 98 w 205"/>
                <a:gd name="T7" fmla="*/ 5 h 125"/>
                <a:gd name="T8" fmla="*/ 203 w 205"/>
                <a:gd name="T9" fmla="*/ 5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125">
                  <a:moveTo>
                    <a:pt x="203" y="54"/>
                  </a:moveTo>
                  <a:cubicBezTo>
                    <a:pt x="205" y="86"/>
                    <a:pt x="163" y="116"/>
                    <a:pt x="107" y="120"/>
                  </a:cubicBezTo>
                  <a:cubicBezTo>
                    <a:pt x="52" y="125"/>
                    <a:pt x="5" y="103"/>
                    <a:pt x="3" y="71"/>
                  </a:cubicBezTo>
                  <a:cubicBezTo>
                    <a:pt x="0" y="39"/>
                    <a:pt x="43" y="9"/>
                    <a:pt x="98" y="5"/>
                  </a:cubicBezTo>
                  <a:cubicBezTo>
                    <a:pt x="153" y="0"/>
                    <a:pt x="200" y="22"/>
                    <a:pt x="203" y="54"/>
                  </a:cubicBezTo>
                  <a:close/>
                </a:path>
              </a:pathLst>
            </a:custGeom>
            <a:solidFill>
              <a:srgbClr val="351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61" name="Freeform 59">
              <a:extLst>
                <a:ext uri="{FF2B5EF4-FFF2-40B4-BE49-F238E27FC236}">
                  <a16:creationId xmlns:a16="http://schemas.microsoft.com/office/drawing/2014/main" id="{0E531233-5189-8C38-6E20-1576173184AA}"/>
                </a:ext>
              </a:extLst>
            </p:cNvPr>
            <p:cNvSpPr>
              <a:spLocks/>
            </p:cNvSpPr>
            <p:nvPr/>
          </p:nvSpPr>
          <p:spPr bwMode="auto">
            <a:xfrm>
              <a:off x="5889626" y="4906963"/>
              <a:ext cx="22225" cy="23813"/>
            </a:xfrm>
            <a:custGeom>
              <a:avLst/>
              <a:gdLst>
                <a:gd name="T0" fmla="*/ 104 w 107"/>
                <a:gd name="T1" fmla="*/ 53 h 114"/>
                <a:gd name="T2" fmla="*/ 58 w 107"/>
                <a:gd name="T3" fmla="*/ 112 h 114"/>
                <a:gd name="T4" fmla="*/ 3 w 107"/>
                <a:gd name="T5" fmla="*/ 61 h 114"/>
                <a:gd name="T6" fmla="*/ 49 w 107"/>
                <a:gd name="T7" fmla="*/ 2 h 114"/>
                <a:gd name="T8" fmla="*/ 104 w 107"/>
                <a:gd name="T9" fmla="*/ 5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114">
                  <a:moveTo>
                    <a:pt x="104" y="53"/>
                  </a:moveTo>
                  <a:cubicBezTo>
                    <a:pt x="107" y="83"/>
                    <a:pt x="86" y="110"/>
                    <a:pt x="58" y="112"/>
                  </a:cubicBezTo>
                  <a:cubicBezTo>
                    <a:pt x="30" y="114"/>
                    <a:pt x="5" y="92"/>
                    <a:pt x="3" y="61"/>
                  </a:cubicBezTo>
                  <a:cubicBezTo>
                    <a:pt x="0" y="31"/>
                    <a:pt x="21" y="5"/>
                    <a:pt x="49" y="2"/>
                  </a:cubicBezTo>
                  <a:cubicBezTo>
                    <a:pt x="77" y="0"/>
                    <a:pt x="102" y="23"/>
                    <a:pt x="104" y="53"/>
                  </a:cubicBezTo>
                  <a:close/>
                </a:path>
              </a:pathLst>
            </a:custGeom>
            <a:solidFill>
              <a:srgbClr val="351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62" name="Freeform 60">
              <a:extLst>
                <a:ext uri="{FF2B5EF4-FFF2-40B4-BE49-F238E27FC236}">
                  <a16:creationId xmlns:a16="http://schemas.microsoft.com/office/drawing/2014/main" id="{46B7ADF6-650A-2209-0D59-16A380EDACAB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6938" y="4899025"/>
              <a:ext cx="20638" cy="22225"/>
            </a:xfrm>
            <a:custGeom>
              <a:avLst/>
              <a:gdLst>
                <a:gd name="T0" fmla="*/ 104 w 106"/>
                <a:gd name="T1" fmla="*/ 53 h 114"/>
                <a:gd name="T2" fmla="*/ 58 w 106"/>
                <a:gd name="T3" fmla="*/ 112 h 114"/>
                <a:gd name="T4" fmla="*/ 2 w 106"/>
                <a:gd name="T5" fmla="*/ 61 h 114"/>
                <a:gd name="T6" fmla="*/ 48 w 106"/>
                <a:gd name="T7" fmla="*/ 2 h 114"/>
                <a:gd name="T8" fmla="*/ 104 w 106"/>
                <a:gd name="T9" fmla="*/ 5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14">
                  <a:moveTo>
                    <a:pt x="104" y="53"/>
                  </a:moveTo>
                  <a:cubicBezTo>
                    <a:pt x="106" y="83"/>
                    <a:pt x="86" y="110"/>
                    <a:pt x="58" y="112"/>
                  </a:cubicBezTo>
                  <a:cubicBezTo>
                    <a:pt x="30" y="114"/>
                    <a:pt x="5" y="92"/>
                    <a:pt x="2" y="61"/>
                  </a:cubicBezTo>
                  <a:cubicBezTo>
                    <a:pt x="0" y="31"/>
                    <a:pt x="20" y="5"/>
                    <a:pt x="48" y="2"/>
                  </a:cubicBezTo>
                  <a:cubicBezTo>
                    <a:pt x="77" y="0"/>
                    <a:pt x="101" y="23"/>
                    <a:pt x="104" y="53"/>
                  </a:cubicBezTo>
                  <a:close/>
                </a:path>
              </a:pathLst>
            </a:custGeom>
            <a:solidFill>
              <a:srgbClr val="351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63" name="Freeform 61">
              <a:extLst>
                <a:ext uri="{FF2B5EF4-FFF2-40B4-BE49-F238E27FC236}">
                  <a16:creationId xmlns:a16="http://schemas.microsoft.com/office/drawing/2014/main" id="{4288F033-7646-DED2-77BD-EAC2C08D10EE}"/>
                </a:ext>
              </a:extLst>
            </p:cNvPr>
            <p:cNvSpPr>
              <a:spLocks/>
            </p:cNvSpPr>
            <p:nvPr/>
          </p:nvSpPr>
          <p:spPr bwMode="auto">
            <a:xfrm>
              <a:off x="5942013" y="4927600"/>
              <a:ext cx="6350" cy="31750"/>
            </a:xfrm>
            <a:custGeom>
              <a:avLst/>
              <a:gdLst>
                <a:gd name="T0" fmla="*/ 4 w 4"/>
                <a:gd name="T1" fmla="*/ 20 h 20"/>
                <a:gd name="T2" fmla="*/ 2 w 4"/>
                <a:gd name="T3" fmla="*/ 20 h 20"/>
                <a:gd name="T4" fmla="*/ 0 w 4"/>
                <a:gd name="T5" fmla="*/ 0 h 20"/>
                <a:gd name="T6" fmla="*/ 2 w 4"/>
                <a:gd name="T7" fmla="*/ 0 h 20"/>
                <a:gd name="T8" fmla="*/ 4 w 4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0">
                  <a:moveTo>
                    <a:pt x="4" y="20"/>
                  </a:moveTo>
                  <a:lnTo>
                    <a:pt x="2" y="20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20"/>
                  </a:lnTo>
                  <a:close/>
                </a:path>
              </a:pathLst>
            </a:custGeom>
            <a:solidFill>
              <a:srgbClr val="351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64" name="Freeform 62">
              <a:extLst>
                <a:ext uri="{FF2B5EF4-FFF2-40B4-BE49-F238E27FC236}">
                  <a16:creationId xmlns:a16="http://schemas.microsoft.com/office/drawing/2014/main" id="{4E4160A4-21C7-EE35-9F64-1BE1615E1AD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51426" y="2995613"/>
              <a:ext cx="428625" cy="539750"/>
            </a:xfrm>
            <a:custGeom>
              <a:avLst/>
              <a:gdLst>
                <a:gd name="T0" fmla="*/ 540 w 2089"/>
                <a:gd name="T1" fmla="*/ 1181 h 2623"/>
                <a:gd name="T2" fmla="*/ 421 w 2089"/>
                <a:gd name="T3" fmla="*/ 811 h 2623"/>
                <a:gd name="T4" fmla="*/ 540 w 2089"/>
                <a:gd name="T5" fmla="*/ 1181 h 2623"/>
                <a:gd name="T6" fmla="*/ 794 w 2089"/>
                <a:gd name="T7" fmla="*/ 104 h 2623"/>
                <a:gd name="T8" fmla="*/ 138 w 2089"/>
                <a:gd name="T9" fmla="*/ 1499 h 2623"/>
                <a:gd name="T10" fmla="*/ 1295 w 2089"/>
                <a:gd name="T11" fmla="*/ 2519 h 2623"/>
                <a:gd name="T12" fmla="*/ 1951 w 2089"/>
                <a:gd name="T13" fmla="*/ 1124 h 2623"/>
                <a:gd name="T14" fmla="*/ 794 w 2089"/>
                <a:gd name="T15" fmla="*/ 104 h 2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89" h="2623">
                  <a:moveTo>
                    <a:pt x="540" y="1181"/>
                  </a:moveTo>
                  <a:cubicBezTo>
                    <a:pt x="301" y="1258"/>
                    <a:pt x="182" y="887"/>
                    <a:pt x="421" y="811"/>
                  </a:cubicBezTo>
                  <a:cubicBezTo>
                    <a:pt x="660" y="734"/>
                    <a:pt x="778" y="1105"/>
                    <a:pt x="540" y="1181"/>
                  </a:cubicBezTo>
                  <a:close/>
                  <a:moveTo>
                    <a:pt x="794" y="104"/>
                  </a:moveTo>
                  <a:cubicBezTo>
                    <a:pt x="294" y="208"/>
                    <a:pt x="0" y="832"/>
                    <a:pt x="138" y="1499"/>
                  </a:cubicBezTo>
                  <a:cubicBezTo>
                    <a:pt x="276" y="2166"/>
                    <a:pt x="794" y="2623"/>
                    <a:pt x="1295" y="2519"/>
                  </a:cubicBezTo>
                  <a:cubicBezTo>
                    <a:pt x="1795" y="2415"/>
                    <a:pt x="2089" y="1791"/>
                    <a:pt x="1951" y="1124"/>
                  </a:cubicBezTo>
                  <a:cubicBezTo>
                    <a:pt x="1813" y="457"/>
                    <a:pt x="1295" y="0"/>
                    <a:pt x="794" y="104"/>
                  </a:cubicBezTo>
                  <a:close/>
                </a:path>
              </a:pathLst>
            </a:custGeom>
            <a:solidFill>
              <a:srgbClr val="21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65" name="Freeform 63">
              <a:extLst>
                <a:ext uri="{FF2B5EF4-FFF2-40B4-BE49-F238E27FC236}">
                  <a16:creationId xmlns:a16="http://schemas.microsoft.com/office/drawing/2014/main" id="{F0AE18A2-4E00-AB59-9EB4-29FD3602B32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37276" y="2830513"/>
              <a:ext cx="400050" cy="488950"/>
            </a:xfrm>
            <a:custGeom>
              <a:avLst/>
              <a:gdLst>
                <a:gd name="T0" fmla="*/ 1444 w 1944"/>
                <a:gd name="T1" fmla="*/ 908 h 2378"/>
                <a:gd name="T2" fmla="*/ 1432 w 1944"/>
                <a:gd name="T3" fmla="*/ 519 h 2378"/>
                <a:gd name="T4" fmla="*/ 1444 w 1944"/>
                <a:gd name="T5" fmla="*/ 908 h 2378"/>
                <a:gd name="T6" fmla="*/ 1893 w 1944"/>
                <a:gd name="T7" fmla="*/ 1114 h 2378"/>
                <a:gd name="T8" fmla="*/ 879 w 1944"/>
                <a:gd name="T9" fmla="*/ 41 h 2378"/>
                <a:gd name="T10" fmla="*/ 51 w 1944"/>
                <a:gd name="T11" fmla="*/ 1264 h 2378"/>
                <a:gd name="T12" fmla="*/ 1065 w 1944"/>
                <a:gd name="T13" fmla="*/ 2337 h 2378"/>
                <a:gd name="T14" fmla="*/ 1893 w 1944"/>
                <a:gd name="T15" fmla="*/ 1114 h 2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44" h="2378">
                  <a:moveTo>
                    <a:pt x="1444" y="908"/>
                  </a:moveTo>
                  <a:cubicBezTo>
                    <a:pt x="1194" y="915"/>
                    <a:pt x="1182" y="527"/>
                    <a:pt x="1432" y="519"/>
                  </a:cubicBezTo>
                  <a:cubicBezTo>
                    <a:pt x="1682" y="511"/>
                    <a:pt x="1694" y="900"/>
                    <a:pt x="1444" y="908"/>
                  </a:cubicBezTo>
                  <a:close/>
                  <a:moveTo>
                    <a:pt x="1893" y="1114"/>
                  </a:moveTo>
                  <a:cubicBezTo>
                    <a:pt x="1841" y="480"/>
                    <a:pt x="1387" y="0"/>
                    <a:pt x="879" y="41"/>
                  </a:cubicBezTo>
                  <a:cubicBezTo>
                    <a:pt x="370" y="82"/>
                    <a:pt x="0" y="630"/>
                    <a:pt x="51" y="1264"/>
                  </a:cubicBezTo>
                  <a:cubicBezTo>
                    <a:pt x="103" y="1898"/>
                    <a:pt x="557" y="2378"/>
                    <a:pt x="1065" y="2337"/>
                  </a:cubicBezTo>
                  <a:cubicBezTo>
                    <a:pt x="1574" y="2295"/>
                    <a:pt x="1944" y="1748"/>
                    <a:pt x="1893" y="1114"/>
                  </a:cubicBezTo>
                  <a:close/>
                </a:path>
              </a:pathLst>
            </a:custGeom>
            <a:solidFill>
              <a:srgbClr val="21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66" name="Freeform 64">
              <a:extLst>
                <a:ext uri="{FF2B5EF4-FFF2-40B4-BE49-F238E27FC236}">
                  <a16:creationId xmlns:a16="http://schemas.microsoft.com/office/drawing/2014/main" id="{4D2F6477-1229-C039-E0C4-4B095C37450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8313" y="3300413"/>
              <a:ext cx="649288" cy="504825"/>
            </a:xfrm>
            <a:custGeom>
              <a:avLst/>
              <a:gdLst>
                <a:gd name="T0" fmla="*/ 2811 w 3158"/>
                <a:gd name="T1" fmla="*/ 66 h 2460"/>
                <a:gd name="T2" fmla="*/ 2379 w 3158"/>
                <a:gd name="T3" fmla="*/ 128 h 2460"/>
                <a:gd name="T4" fmla="*/ 1588 w 3158"/>
                <a:gd name="T5" fmla="*/ 299 h 2460"/>
                <a:gd name="T6" fmla="*/ 155 w 3158"/>
                <a:gd name="T7" fmla="*/ 576 h 2460"/>
                <a:gd name="T8" fmla="*/ 25 w 3158"/>
                <a:gd name="T9" fmla="*/ 715 h 2460"/>
                <a:gd name="T10" fmla="*/ 4 w 3158"/>
                <a:gd name="T11" fmla="*/ 747 h 2460"/>
                <a:gd name="T12" fmla="*/ 39 w 3158"/>
                <a:gd name="T13" fmla="*/ 1131 h 2460"/>
                <a:gd name="T14" fmla="*/ 105 w 3158"/>
                <a:gd name="T15" fmla="*/ 1395 h 2460"/>
                <a:gd name="T16" fmla="*/ 181 w 3158"/>
                <a:gd name="T17" fmla="*/ 1624 h 2460"/>
                <a:gd name="T18" fmla="*/ 372 w 3158"/>
                <a:gd name="T19" fmla="*/ 1908 h 2460"/>
                <a:gd name="T20" fmla="*/ 1115 w 3158"/>
                <a:gd name="T21" fmla="*/ 2339 h 2460"/>
                <a:gd name="T22" fmla="*/ 3014 w 3158"/>
                <a:gd name="T23" fmla="*/ 1546 h 2460"/>
                <a:gd name="T24" fmla="*/ 2811 w 3158"/>
                <a:gd name="T25" fmla="*/ 66 h 2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58" h="2460">
                  <a:moveTo>
                    <a:pt x="2811" y="66"/>
                  </a:moveTo>
                  <a:cubicBezTo>
                    <a:pt x="2701" y="0"/>
                    <a:pt x="2491" y="102"/>
                    <a:pt x="2379" y="128"/>
                  </a:cubicBezTo>
                  <a:cubicBezTo>
                    <a:pt x="2116" y="187"/>
                    <a:pt x="1853" y="246"/>
                    <a:pt x="1588" y="299"/>
                  </a:cubicBezTo>
                  <a:cubicBezTo>
                    <a:pt x="1119" y="395"/>
                    <a:pt x="633" y="552"/>
                    <a:pt x="155" y="576"/>
                  </a:cubicBezTo>
                  <a:cubicBezTo>
                    <a:pt x="73" y="580"/>
                    <a:pt x="31" y="645"/>
                    <a:pt x="25" y="715"/>
                  </a:cubicBezTo>
                  <a:cubicBezTo>
                    <a:pt x="17" y="725"/>
                    <a:pt x="10" y="736"/>
                    <a:pt x="4" y="747"/>
                  </a:cubicBezTo>
                  <a:cubicBezTo>
                    <a:pt x="0" y="876"/>
                    <a:pt x="14" y="1004"/>
                    <a:pt x="39" y="1131"/>
                  </a:cubicBezTo>
                  <a:cubicBezTo>
                    <a:pt x="73" y="1193"/>
                    <a:pt x="88" y="1298"/>
                    <a:pt x="105" y="1395"/>
                  </a:cubicBezTo>
                  <a:cubicBezTo>
                    <a:pt x="128" y="1472"/>
                    <a:pt x="154" y="1548"/>
                    <a:pt x="181" y="1624"/>
                  </a:cubicBezTo>
                  <a:cubicBezTo>
                    <a:pt x="234" y="1726"/>
                    <a:pt x="297" y="1822"/>
                    <a:pt x="372" y="1908"/>
                  </a:cubicBezTo>
                  <a:cubicBezTo>
                    <a:pt x="561" y="2126"/>
                    <a:pt x="831" y="2284"/>
                    <a:pt x="1115" y="2339"/>
                  </a:cubicBezTo>
                  <a:cubicBezTo>
                    <a:pt x="1749" y="2460"/>
                    <a:pt x="2733" y="2179"/>
                    <a:pt x="3014" y="1546"/>
                  </a:cubicBezTo>
                  <a:cubicBezTo>
                    <a:pt x="3158" y="1223"/>
                    <a:pt x="3077" y="224"/>
                    <a:pt x="2811" y="66"/>
                  </a:cubicBezTo>
                </a:path>
              </a:pathLst>
            </a:custGeom>
            <a:solidFill>
              <a:srgbClr val="F03B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67" name="Freeform 65">
              <a:extLst>
                <a:ext uri="{FF2B5EF4-FFF2-40B4-BE49-F238E27FC236}">
                  <a16:creationId xmlns:a16="http://schemas.microsoft.com/office/drawing/2014/main" id="{53456D05-1771-B0CE-E3A3-9CDCEF12D117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0226" y="3552825"/>
              <a:ext cx="568325" cy="252413"/>
            </a:xfrm>
            <a:custGeom>
              <a:avLst/>
              <a:gdLst>
                <a:gd name="T0" fmla="*/ 1631 w 2769"/>
                <a:gd name="T1" fmla="*/ 38 h 1230"/>
                <a:gd name="T2" fmla="*/ 0 w 2769"/>
                <a:gd name="T3" fmla="*/ 582 h 1230"/>
                <a:gd name="T4" fmla="*/ 73 w 2769"/>
                <a:gd name="T5" fmla="*/ 678 h 1230"/>
                <a:gd name="T6" fmla="*/ 816 w 2769"/>
                <a:gd name="T7" fmla="*/ 1109 h 1230"/>
                <a:gd name="T8" fmla="*/ 2715 w 2769"/>
                <a:gd name="T9" fmla="*/ 316 h 1230"/>
                <a:gd name="T10" fmla="*/ 2769 w 2769"/>
                <a:gd name="T11" fmla="*/ 96 h 1230"/>
                <a:gd name="T12" fmla="*/ 1631 w 2769"/>
                <a:gd name="T13" fmla="*/ 38 h 1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69" h="1230">
                  <a:moveTo>
                    <a:pt x="1631" y="38"/>
                  </a:moveTo>
                  <a:cubicBezTo>
                    <a:pt x="1049" y="97"/>
                    <a:pt x="506" y="300"/>
                    <a:pt x="0" y="582"/>
                  </a:cubicBezTo>
                  <a:cubicBezTo>
                    <a:pt x="23" y="615"/>
                    <a:pt x="47" y="648"/>
                    <a:pt x="73" y="678"/>
                  </a:cubicBezTo>
                  <a:cubicBezTo>
                    <a:pt x="262" y="896"/>
                    <a:pt x="532" y="1054"/>
                    <a:pt x="816" y="1109"/>
                  </a:cubicBezTo>
                  <a:cubicBezTo>
                    <a:pt x="1450" y="1230"/>
                    <a:pt x="2434" y="949"/>
                    <a:pt x="2715" y="316"/>
                  </a:cubicBezTo>
                  <a:cubicBezTo>
                    <a:pt x="2740" y="260"/>
                    <a:pt x="2758" y="184"/>
                    <a:pt x="2769" y="96"/>
                  </a:cubicBezTo>
                  <a:cubicBezTo>
                    <a:pt x="2394" y="28"/>
                    <a:pt x="2013" y="0"/>
                    <a:pt x="1631" y="38"/>
                  </a:cubicBezTo>
                </a:path>
              </a:pathLst>
            </a:custGeom>
            <a:solidFill>
              <a:srgbClr val="F578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68" name="Freeform 66">
              <a:extLst>
                <a:ext uri="{FF2B5EF4-FFF2-40B4-BE49-F238E27FC236}">
                  <a16:creationId xmlns:a16="http://schemas.microsoft.com/office/drawing/2014/main" id="{877DEFFC-6C5D-E17B-2D60-43CD8CD84609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4676" y="3336925"/>
              <a:ext cx="398463" cy="133350"/>
            </a:xfrm>
            <a:custGeom>
              <a:avLst/>
              <a:gdLst>
                <a:gd name="T0" fmla="*/ 1813 w 1939"/>
                <a:gd name="T1" fmla="*/ 2 h 652"/>
                <a:gd name="T2" fmla="*/ 1117 w 1939"/>
                <a:gd name="T3" fmla="*/ 161 h 652"/>
                <a:gd name="T4" fmla="*/ 220 w 1939"/>
                <a:gd name="T5" fmla="*/ 285 h 652"/>
                <a:gd name="T6" fmla="*/ 174 w 1939"/>
                <a:gd name="T7" fmla="*/ 540 h 652"/>
                <a:gd name="T8" fmla="*/ 1847 w 1939"/>
                <a:gd name="T9" fmla="*/ 242 h 652"/>
                <a:gd name="T10" fmla="*/ 1813 w 1939"/>
                <a:gd name="T11" fmla="*/ 2 h 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39" h="652">
                  <a:moveTo>
                    <a:pt x="1813" y="2"/>
                  </a:moveTo>
                  <a:cubicBezTo>
                    <a:pt x="1498" y="0"/>
                    <a:pt x="1429" y="110"/>
                    <a:pt x="1117" y="161"/>
                  </a:cubicBezTo>
                  <a:cubicBezTo>
                    <a:pt x="770" y="217"/>
                    <a:pt x="570" y="254"/>
                    <a:pt x="220" y="285"/>
                  </a:cubicBezTo>
                  <a:cubicBezTo>
                    <a:pt x="30" y="301"/>
                    <a:pt x="0" y="497"/>
                    <a:pt x="174" y="540"/>
                  </a:cubicBezTo>
                  <a:cubicBezTo>
                    <a:pt x="627" y="652"/>
                    <a:pt x="1479" y="475"/>
                    <a:pt x="1847" y="242"/>
                  </a:cubicBezTo>
                  <a:cubicBezTo>
                    <a:pt x="1939" y="184"/>
                    <a:pt x="1930" y="2"/>
                    <a:pt x="1813" y="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69" name="Freeform 67">
              <a:extLst>
                <a:ext uri="{FF2B5EF4-FFF2-40B4-BE49-F238E27FC236}">
                  <a16:creationId xmlns:a16="http://schemas.microsoft.com/office/drawing/2014/main" id="{A49018FB-D997-3179-58F3-34721803667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2438" y="3300413"/>
              <a:ext cx="665163" cy="520700"/>
            </a:xfrm>
            <a:custGeom>
              <a:avLst/>
              <a:gdLst>
                <a:gd name="T0" fmla="*/ 170 w 3235"/>
                <a:gd name="T1" fmla="*/ 714 h 2533"/>
                <a:gd name="T2" fmla="*/ 2823 w 3235"/>
                <a:gd name="T3" fmla="*/ 222 h 2533"/>
                <a:gd name="T4" fmla="*/ 2973 w 3235"/>
                <a:gd name="T5" fmla="*/ 196 h 2533"/>
                <a:gd name="T6" fmla="*/ 2981 w 3235"/>
                <a:gd name="T7" fmla="*/ 195 h 2533"/>
                <a:gd name="T8" fmla="*/ 2908 w 3235"/>
                <a:gd name="T9" fmla="*/ 151 h 2533"/>
                <a:gd name="T10" fmla="*/ 2925 w 3235"/>
                <a:gd name="T11" fmla="*/ 215 h 2533"/>
                <a:gd name="T12" fmla="*/ 3019 w 3235"/>
                <a:gd name="T13" fmla="*/ 966 h 2533"/>
                <a:gd name="T14" fmla="*/ 2727 w 3235"/>
                <a:gd name="T15" fmla="*/ 1823 h 2533"/>
                <a:gd name="T16" fmla="*/ 1790 w 3235"/>
                <a:gd name="T17" fmla="*/ 2250 h 2533"/>
                <a:gd name="T18" fmla="*/ 650 w 3235"/>
                <a:gd name="T19" fmla="*/ 1875 h 2533"/>
                <a:gd name="T20" fmla="*/ 218 w 3235"/>
                <a:gd name="T21" fmla="*/ 628 h 2533"/>
                <a:gd name="T22" fmla="*/ 29 w 3235"/>
                <a:gd name="T23" fmla="*/ 628 h 2533"/>
                <a:gd name="T24" fmla="*/ 385 w 3235"/>
                <a:gd name="T25" fmla="*/ 1840 h 2533"/>
                <a:gd name="T26" fmla="*/ 1345 w 3235"/>
                <a:gd name="T27" fmla="*/ 2425 h 2533"/>
                <a:gd name="T28" fmla="*/ 3134 w 3235"/>
                <a:gd name="T29" fmla="*/ 1498 h 2533"/>
                <a:gd name="T30" fmla="*/ 3171 w 3235"/>
                <a:gd name="T31" fmla="*/ 573 h 2533"/>
                <a:gd name="T32" fmla="*/ 3107 w 3235"/>
                <a:gd name="T33" fmla="*/ 164 h 2533"/>
                <a:gd name="T34" fmla="*/ 2980 w 3235"/>
                <a:gd name="T35" fmla="*/ 5 h 2533"/>
                <a:gd name="T36" fmla="*/ 2624 w 3235"/>
                <a:gd name="T37" fmla="*/ 67 h 2533"/>
                <a:gd name="T38" fmla="*/ 1911 w 3235"/>
                <a:gd name="T39" fmla="*/ 203 h 2533"/>
                <a:gd name="T40" fmla="*/ 120 w 3235"/>
                <a:gd name="T41" fmla="*/ 531 h 2533"/>
                <a:gd name="T42" fmla="*/ 170 w 3235"/>
                <a:gd name="T43" fmla="*/ 714 h 2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235" h="2533">
                  <a:moveTo>
                    <a:pt x="170" y="714"/>
                  </a:moveTo>
                  <a:cubicBezTo>
                    <a:pt x="1058" y="573"/>
                    <a:pt x="1939" y="385"/>
                    <a:pt x="2823" y="222"/>
                  </a:cubicBezTo>
                  <a:cubicBezTo>
                    <a:pt x="2869" y="214"/>
                    <a:pt x="2929" y="213"/>
                    <a:pt x="2973" y="196"/>
                  </a:cubicBezTo>
                  <a:cubicBezTo>
                    <a:pt x="2990" y="189"/>
                    <a:pt x="2980" y="193"/>
                    <a:pt x="2981" y="195"/>
                  </a:cubicBezTo>
                  <a:cubicBezTo>
                    <a:pt x="2981" y="194"/>
                    <a:pt x="2905" y="156"/>
                    <a:pt x="2908" y="151"/>
                  </a:cubicBezTo>
                  <a:cubicBezTo>
                    <a:pt x="2904" y="158"/>
                    <a:pt x="2922" y="204"/>
                    <a:pt x="2925" y="215"/>
                  </a:cubicBezTo>
                  <a:cubicBezTo>
                    <a:pt x="2980" y="456"/>
                    <a:pt x="3014" y="719"/>
                    <a:pt x="3019" y="966"/>
                  </a:cubicBezTo>
                  <a:cubicBezTo>
                    <a:pt x="3025" y="1278"/>
                    <a:pt x="2945" y="1591"/>
                    <a:pt x="2727" y="1823"/>
                  </a:cubicBezTo>
                  <a:cubicBezTo>
                    <a:pt x="2487" y="2077"/>
                    <a:pt x="2133" y="2217"/>
                    <a:pt x="1790" y="2250"/>
                  </a:cubicBezTo>
                  <a:cubicBezTo>
                    <a:pt x="1384" y="2289"/>
                    <a:pt x="931" y="2187"/>
                    <a:pt x="650" y="1875"/>
                  </a:cubicBezTo>
                  <a:cubicBezTo>
                    <a:pt x="345" y="1537"/>
                    <a:pt x="276" y="1061"/>
                    <a:pt x="218" y="628"/>
                  </a:cubicBezTo>
                  <a:cubicBezTo>
                    <a:pt x="202" y="508"/>
                    <a:pt x="13" y="507"/>
                    <a:pt x="29" y="628"/>
                  </a:cubicBezTo>
                  <a:cubicBezTo>
                    <a:pt x="85" y="1045"/>
                    <a:pt x="146" y="1482"/>
                    <a:pt x="385" y="1840"/>
                  </a:cubicBezTo>
                  <a:cubicBezTo>
                    <a:pt x="607" y="2172"/>
                    <a:pt x="954" y="2365"/>
                    <a:pt x="1345" y="2425"/>
                  </a:cubicBezTo>
                  <a:cubicBezTo>
                    <a:pt x="2051" y="2533"/>
                    <a:pt x="2892" y="2219"/>
                    <a:pt x="3134" y="1498"/>
                  </a:cubicBezTo>
                  <a:cubicBezTo>
                    <a:pt x="3235" y="1197"/>
                    <a:pt x="3211" y="883"/>
                    <a:pt x="3171" y="573"/>
                  </a:cubicBezTo>
                  <a:cubicBezTo>
                    <a:pt x="3154" y="437"/>
                    <a:pt x="3138" y="299"/>
                    <a:pt x="3107" y="164"/>
                  </a:cubicBezTo>
                  <a:cubicBezTo>
                    <a:pt x="3091" y="92"/>
                    <a:pt x="3068" y="9"/>
                    <a:pt x="2980" y="5"/>
                  </a:cubicBezTo>
                  <a:cubicBezTo>
                    <a:pt x="2867" y="0"/>
                    <a:pt x="2734" y="46"/>
                    <a:pt x="2624" y="67"/>
                  </a:cubicBezTo>
                  <a:cubicBezTo>
                    <a:pt x="2386" y="112"/>
                    <a:pt x="2148" y="158"/>
                    <a:pt x="1911" y="203"/>
                  </a:cubicBezTo>
                  <a:cubicBezTo>
                    <a:pt x="1315" y="317"/>
                    <a:pt x="719" y="436"/>
                    <a:pt x="120" y="531"/>
                  </a:cubicBezTo>
                  <a:cubicBezTo>
                    <a:pt x="0" y="550"/>
                    <a:pt x="51" y="733"/>
                    <a:pt x="170" y="714"/>
                  </a:cubicBezTo>
                </a:path>
              </a:pathLst>
            </a:custGeom>
            <a:solidFill>
              <a:srgbClr val="21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70" name="Freeform 68">
              <a:extLst>
                <a:ext uri="{FF2B5EF4-FFF2-40B4-BE49-F238E27FC236}">
                  <a16:creationId xmlns:a16="http://schemas.microsoft.com/office/drawing/2014/main" id="{42895859-0705-66E7-7DB2-1FD14CD5EC1C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9363" y="3846513"/>
              <a:ext cx="1008063" cy="1400175"/>
            </a:xfrm>
            <a:custGeom>
              <a:avLst/>
              <a:gdLst>
                <a:gd name="T0" fmla="*/ 4576 w 4900"/>
                <a:gd name="T1" fmla="*/ 1937 h 6808"/>
                <a:gd name="T2" fmla="*/ 3800 w 4900"/>
                <a:gd name="T3" fmla="*/ 1037 h 6808"/>
                <a:gd name="T4" fmla="*/ 3764 w 4900"/>
                <a:gd name="T5" fmla="*/ 1004 h 6808"/>
                <a:gd name="T6" fmla="*/ 3759 w 4900"/>
                <a:gd name="T7" fmla="*/ 1006 h 6808"/>
                <a:gd name="T8" fmla="*/ 3468 w 4900"/>
                <a:gd name="T9" fmla="*/ 1094 h 6808"/>
                <a:gd name="T10" fmla="*/ 3253 w 4900"/>
                <a:gd name="T11" fmla="*/ 1127 h 6808"/>
                <a:gd name="T12" fmla="*/ 2231 w 4900"/>
                <a:gd name="T13" fmla="*/ 986 h 6808"/>
                <a:gd name="T14" fmla="*/ 1414 w 4900"/>
                <a:gd name="T15" fmla="*/ 271 h 6808"/>
                <a:gd name="T16" fmla="*/ 1196 w 4900"/>
                <a:gd name="T17" fmla="*/ 144 h 6808"/>
                <a:gd name="T18" fmla="*/ 991 w 4900"/>
                <a:gd name="T19" fmla="*/ 85 h 6808"/>
                <a:gd name="T20" fmla="*/ 209 w 4900"/>
                <a:gd name="T21" fmla="*/ 2229 h 6808"/>
                <a:gd name="T22" fmla="*/ 1090 w 4900"/>
                <a:gd name="T23" fmla="*/ 3386 h 6808"/>
                <a:gd name="T24" fmla="*/ 701 w 4900"/>
                <a:gd name="T25" fmla="*/ 4012 h 6808"/>
                <a:gd name="T26" fmla="*/ 1614 w 4900"/>
                <a:gd name="T27" fmla="*/ 5128 h 6808"/>
                <a:gd name="T28" fmla="*/ 1150 w 4900"/>
                <a:gd name="T29" fmla="*/ 6399 h 6808"/>
                <a:gd name="T30" fmla="*/ 1321 w 4900"/>
                <a:gd name="T31" fmla="*/ 6666 h 6808"/>
                <a:gd name="T32" fmla="*/ 3245 w 4900"/>
                <a:gd name="T33" fmla="*/ 6748 h 6808"/>
                <a:gd name="T34" fmla="*/ 3414 w 4900"/>
                <a:gd name="T35" fmla="*/ 6414 h 6808"/>
                <a:gd name="T36" fmla="*/ 2904 w 4900"/>
                <a:gd name="T37" fmla="*/ 5222 h 6808"/>
                <a:gd name="T38" fmla="*/ 2882 w 4900"/>
                <a:gd name="T39" fmla="*/ 5166 h 6808"/>
                <a:gd name="T40" fmla="*/ 3896 w 4900"/>
                <a:gd name="T41" fmla="*/ 4807 h 6808"/>
                <a:gd name="T42" fmla="*/ 3998 w 4900"/>
                <a:gd name="T43" fmla="*/ 3351 h 6808"/>
                <a:gd name="T44" fmla="*/ 4874 w 4900"/>
                <a:gd name="T45" fmla="*/ 2491 h 6808"/>
                <a:gd name="T46" fmla="*/ 4576 w 4900"/>
                <a:gd name="T47" fmla="*/ 1937 h 68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900" h="6808">
                  <a:moveTo>
                    <a:pt x="4576" y="1937"/>
                  </a:moveTo>
                  <a:cubicBezTo>
                    <a:pt x="4317" y="1637"/>
                    <a:pt x="4059" y="1337"/>
                    <a:pt x="3800" y="1037"/>
                  </a:cubicBezTo>
                  <a:cubicBezTo>
                    <a:pt x="3789" y="1024"/>
                    <a:pt x="3776" y="1015"/>
                    <a:pt x="3764" y="1004"/>
                  </a:cubicBezTo>
                  <a:cubicBezTo>
                    <a:pt x="3762" y="1005"/>
                    <a:pt x="3761" y="1005"/>
                    <a:pt x="3759" y="1006"/>
                  </a:cubicBezTo>
                  <a:cubicBezTo>
                    <a:pt x="3663" y="1038"/>
                    <a:pt x="3567" y="1070"/>
                    <a:pt x="3468" y="1094"/>
                  </a:cubicBezTo>
                  <a:cubicBezTo>
                    <a:pt x="3397" y="1112"/>
                    <a:pt x="3325" y="1124"/>
                    <a:pt x="3253" y="1127"/>
                  </a:cubicBezTo>
                  <a:cubicBezTo>
                    <a:pt x="2985" y="1285"/>
                    <a:pt x="2460" y="1095"/>
                    <a:pt x="2231" y="986"/>
                  </a:cubicBezTo>
                  <a:cubicBezTo>
                    <a:pt x="1892" y="825"/>
                    <a:pt x="1632" y="572"/>
                    <a:pt x="1414" y="271"/>
                  </a:cubicBezTo>
                  <a:cubicBezTo>
                    <a:pt x="1352" y="184"/>
                    <a:pt x="1274" y="147"/>
                    <a:pt x="1196" y="144"/>
                  </a:cubicBezTo>
                  <a:cubicBezTo>
                    <a:pt x="1193" y="56"/>
                    <a:pt x="1065" y="0"/>
                    <a:pt x="991" y="85"/>
                  </a:cubicBezTo>
                  <a:cubicBezTo>
                    <a:pt x="454" y="701"/>
                    <a:pt x="0" y="1375"/>
                    <a:pt x="209" y="2229"/>
                  </a:cubicBezTo>
                  <a:cubicBezTo>
                    <a:pt x="339" y="2757"/>
                    <a:pt x="670" y="3123"/>
                    <a:pt x="1090" y="3386"/>
                  </a:cubicBezTo>
                  <a:cubicBezTo>
                    <a:pt x="879" y="3529"/>
                    <a:pt x="724" y="3733"/>
                    <a:pt x="701" y="4012"/>
                  </a:cubicBezTo>
                  <a:cubicBezTo>
                    <a:pt x="654" y="4587"/>
                    <a:pt x="1141" y="4922"/>
                    <a:pt x="1614" y="5128"/>
                  </a:cubicBezTo>
                  <a:cubicBezTo>
                    <a:pt x="1480" y="5561"/>
                    <a:pt x="1353" y="5988"/>
                    <a:pt x="1150" y="6399"/>
                  </a:cubicBezTo>
                  <a:cubicBezTo>
                    <a:pt x="1087" y="6527"/>
                    <a:pt x="1209" y="6644"/>
                    <a:pt x="1321" y="6666"/>
                  </a:cubicBezTo>
                  <a:cubicBezTo>
                    <a:pt x="1965" y="6794"/>
                    <a:pt x="2592" y="6808"/>
                    <a:pt x="3245" y="6748"/>
                  </a:cubicBezTo>
                  <a:cubicBezTo>
                    <a:pt x="3404" y="6734"/>
                    <a:pt x="3472" y="6542"/>
                    <a:pt x="3414" y="6414"/>
                  </a:cubicBezTo>
                  <a:cubicBezTo>
                    <a:pt x="3239" y="6020"/>
                    <a:pt x="3069" y="5621"/>
                    <a:pt x="2904" y="5222"/>
                  </a:cubicBezTo>
                  <a:cubicBezTo>
                    <a:pt x="2897" y="5204"/>
                    <a:pt x="2889" y="5185"/>
                    <a:pt x="2882" y="5166"/>
                  </a:cubicBezTo>
                  <a:cubicBezTo>
                    <a:pt x="3238" y="5198"/>
                    <a:pt x="3586" y="5113"/>
                    <a:pt x="3896" y="4807"/>
                  </a:cubicBezTo>
                  <a:cubicBezTo>
                    <a:pt x="4346" y="4362"/>
                    <a:pt x="4258" y="3827"/>
                    <a:pt x="3998" y="3351"/>
                  </a:cubicBezTo>
                  <a:cubicBezTo>
                    <a:pt x="4388" y="3162"/>
                    <a:pt x="4830" y="2868"/>
                    <a:pt x="4874" y="2491"/>
                  </a:cubicBezTo>
                  <a:cubicBezTo>
                    <a:pt x="4900" y="2263"/>
                    <a:pt x="4715" y="2098"/>
                    <a:pt x="4576" y="1937"/>
                  </a:cubicBezTo>
                </a:path>
              </a:pathLst>
            </a:custGeom>
            <a:solidFill>
              <a:srgbClr val="907E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71" name="Freeform 69">
              <a:extLst>
                <a:ext uri="{FF2B5EF4-FFF2-40B4-BE49-F238E27FC236}">
                  <a16:creationId xmlns:a16="http://schemas.microsoft.com/office/drawing/2014/main" id="{0B1E7190-EB12-62DD-A5BC-935390E2A3F4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3863" y="4076700"/>
              <a:ext cx="563563" cy="1166813"/>
            </a:xfrm>
            <a:custGeom>
              <a:avLst/>
              <a:gdLst>
                <a:gd name="T0" fmla="*/ 2417 w 2741"/>
                <a:gd name="T1" fmla="*/ 822 h 5675"/>
                <a:gd name="T2" fmla="*/ 1708 w 2741"/>
                <a:gd name="T3" fmla="*/ 0 h 5675"/>
                <a:gd name="T4" fmla="*/ 1085 w 2741"/>
                <a:gd name="T5" fmla="*/ 176 h 5675"/>
                <a:gd name="T6" fmla="*/ 1137 w 2741"/>
                <a:gd name="T7" fmla="*/ 302 h 5675"/>
                <a:gd name="T8" fmla="*/ 1194 w 2741"/>
                <a:gd name="T9" fmla="*/ 1508 h 5675"/>
                <a:gd name="T10" fmla="*/ 493 w 2741"/>
                <a:gd name="T11" fmla="*/ 2126 h 5675"/>
                <a:gd name="T12" fmla="*/ 817 w 2741"/>
                <a:gd name="T13" fmla="*/ 2333 h 5675"/>
                <a:gd name="T14" fmla="*/ 1017 w 2741"/>
                <a:gd name="T15" fmla="*/ 3046 h 5675"/>
                <a:gd name="T16" fmla="*/ 573 w 2741"/>
                <a:gd name="T17" fmla="*/ 3699 h 5675"/>
                <a:gd name="T18" fmla="*/ 0 w 2741"/>
                <a:gd name="T19" fmla="*/ 3929 h 5675"/>
                <a:gd name="T20" fmla="*/ 96 w 2741"/>
                <a:gd name="T21" fmla="*/ 5661 h 5675"/>
                <a:gd name="T22" fmla="*/ 1086 w 2741"/>
                <a:gd name="T23" fmla="*/ 5633 h 5675"/>
                <a:gd name="T24" fmla="*/ 1255 w 2741"/>
                <a:gd name="T25" fmla="*/ 5299 h 5675"/>
                <a:gd name="T26" fmla="*/ 745 w 2741"/>
                <a:gd name="T27" fmla="*/ 4107 h 5675"/>
                <a:gd name="T28" fmla="*/ 723 w 2741"/>
                <a:gd name="T29" fmla="*/ 4051 h 5675"/>
                <a:gd name="T30" fmla="*/ 1737 w 2741"/>
                <a:gd name="T31" fmla="*/ 3692 h 5675"/>
                <a:gd name="T32" fmla="*/ 1839 w 2741"/>
                <a:gd name="T33" fmla="*/ 2236 h 5675"/>
                <a:gd name="T34" fmla="*/ 2715 w 2741"/>
                <a:gd name="T35" fmla="*/ 1376 h 5675"/>
                <a:gd name="T36" fmla="*/ 2417 w 2741"/>
                <a:gd name="T37" fmla="*/ 822 h 5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1" h="5675">
                  <a:moveTo>
                    <a:pt x="2417" y="822"/>
                  </a:moveTo>
                  <a:cubicBezTo>
                    <a:pt x="2181" y="548"/>
                    <a:pt x="1945" y="274"/>
                    <a:pt x="1708" y="0"/>
                  </a:cubicBezTo>
                  <a:cubicBezTo>
                    <a:pt x="1508" y="84"/>
                    <a:pt x="1298" y="145"/>
                    <a:pt x="1085" y="176"/>
                  </a:cubicBezTo>
                  <a:cubicBezTo>
                    <a:pt x="1103" y="218"/>
                    <a:pt x="1121" y="260"/>
                    <a:pt x="1137" y="302"/>
                  </a:cubicBezTo>
                  <a:cubicBezTo>
                    <a:pt x="1278" y="679"/>
                    <a:pt x="1353" y="1123"/>
                    <a:pt x="1194" y="1508"/>
                  </a:cubicBezTo>
                  <a:cubicBezTo>
                    <a:pt x="1064" y="1826"/>
                    <a:pt x="800" y="2022"/>
                    <a:pt x="493" y="2126"/>
                  </a:cubicBezTo>
                  <a:cubicBezTo>
                    <a:pt x="608" y="2186"/>
                    <a:pt x="721" y="2248"/>
                    <a:pt x="817" y="2333"/>
                  </a:cubicBezTo>
                  <a:cubicBezTo>
                    <a:pt x="1024" y="2517"/>
                    <a:pt x="1055" y="2785"/>
                    <a:pt x="1017" y="3046"/>
                  </a:cubicBezTo>
                  <a:cubicBezTo>
                    <a:pt x="976" y="3336"/>
                    <a:pt x="824" y="3553"/>
                    <a:pt x="573" y="3699"/>
                  </a:cubicBezTo>
                  <a:cubicBezTo>
                    <a:pt x="395" y="3803"/>
                    <a:pt x="195" y="3862"/>
                    <a:pt x="0" y="3929"/>
                  </a:cubicBezTo>
                  <a:cubicBezTo>
                    <a:pt x="344" y="4444"/>
                    <a:pt x="402" y="5132"/>
                    <a:pt x="96" y="5661"/>
                  </a:cubicBezTo>
                  <a:cubicBezTo>
                    <a:pt x="423" y="5675"/>
                    <a:pt x="751" y="5664"/>
                    <a:pt x="1086" y="5633"/>
                  </a:cubicBezTo>
                  <a:cubicBezTo>
                    <a:pt x="1245" y="5619"/>
                    <a:pt x="1313" y="5427"/>
                    <a:pt x="1255" y="5299"/>
                  </a:cubicBezTo>
                  <a:cubicBezTo>
                    <a:pt x="1080" y="4905"/>
                    <a:pt x="910" y="4506"/>
                    <a:pt x="745" y="4107"/>
                  </a:cubicBezTo>
                  <a:cubicBezTo>
                    <a:pt x="738" y="4089"/>
                    <a:pt x="730" y="4070"/>
                    <a:pt x="723" y="4051"/>
                  </a:cubicBezTo>
                  <a:cubicBezTo>
                    <a:pt x="1079" y="4083"/>
                    <a:pt x="1427" y="3998"/>
                    <a:pt x="1737" y="3692"/>
                  </a:cubicBezTo>
                  <a:cubicBezTo>
                    <a:pt x="2187" y="3247"/>
                    <a:pt x="2099" y="2712"/>
                    <a:pt x="1839" y="2236"/>
                  </a:cubicBezTo>
                  <a:cubicBezTo>
                    <a:pt x="2229" y="2047"/>
                    <a:pt x="2671" y="1753"/>
                    <a:pt x="2715" y="1376"/>
                  </a:cubicBezTo>
                  <a:cubicBezTo>
                    <a:pt x="2741" y="1148"/>
                    <a:pt x="2556" y="983"/>
                    <a:pt x="2417" y="822"/>
                  </a:cubicBezTo>
                </a:path>
              </a:pathLst>
            </a:custGeom>
            <a:solidFill>
              <a:srgbClr val="7866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72" name="Freeform 70">
              <a:extLst>
                <a:ext uri="{FF2B5EF4-FFF2-40B4-BE49-F238E27FC236}">
                  <a16:creationId xmlns:a16="http://schemas.microsoft.com/office/drawing/2014/main" id="{CAF99DCF-DE0A-81B5-764B-061520608E08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1426" y="3859213"/>
              <a:ext cx="336550" cy="998538"/>
            </a:xfrm>
            <a:custGeom>
              <a:avLst/>
              <a:gdLst>
                <a:gd name="T0" fmla="*/ 1128 w 1633"/>
                <a:gd name="T1" fmla="*/ 96 h 4856"/>
                <a:gd name="T2" fmla="*/ 889 w 1633"/>
                <a:gd name="T3" fmla="*/ 3005 h 4856"/>
                <a:gd name="T4" fmla="*/ 1446 w 1633"/>
                <a:gd name="T5" fmla="*/ 3386 h 4856"/>
                <a:gd name="T6" fmla="*/ 1207 w 1633"/>
                <a:gd name="T7" fmla="*/ 3502 h 4856"/>
                <a:gd name="T8" fmla="*/ 992 w 1633"/>
                <a:gd name="T9" fmla="*/ 3751 h 4856"/>
                <a:gd name="T10" fmla="*/ 1558 w 1633"/>
                <a:gd name="T11" fmla="*/ 4851 h 4856"/>
                <a:gd name="T12" fmla="*/ 1568 w 1633"/>
                <a:gd name="T13" fmla="*/ 4836 h 4856"/>
                <a:gd name="T14" fmla="*/ 1047 w 1633"/>
                <a:gd name="T15" fmla="*/ 4344 h 4856"/>
                <a:gd name="T16" fmla="*/ 1596 w 1633"/>
                <a:gd name="T17" fmla="*/ 3443 h 4856"/>
                <a:gd name="T18" fmla="*/ 1610 w 1633"/>
                <a:gd name="T19" fmla="*/ 3378 h 4856"/>
                <a:gd name="T20" fmla="*/ 543 w 1633"/>
                <a:gd name="T21" fmla="*/ 1948 h 4856"/>
                <a:gd name="T22" fmla="*/ 1264 w 1633"/>
                <a:gd name="T23" fmla="*/ 376 h 4856"/>
                <a:gd name="T24" fmla="*/ 1128 w 1633"/>
                <a:gd name="T25" fmla="*/ 96 h 4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33" h="4856">
                  <a:moveTo>
                    <a:pt x="1128" y="96"/>
                  </a:moveTo>
                  <a:cubicBezTo>
                    <a:pt x="20" y="708"/>
                    <a:pt x="0" y="2194"/>
                    <a:pt x="889" y="3005"/>
                  </a:cubicBezTo>
                  <a:cubicBezTo>
                    <a:pt x="947" y="3058"/>
                    <a:pt x="1376" y="3340"/>
                    <a:pt x="1446" y="3386"/>
                  </a:cubicBezTo>
                  <a:cubicBezTo>
                    <a:pt x="1396" y="3390"/>
                    <a:pt x="1186" y="3516"/>
                    <a:pt x="1207" y="3502"/>
                  </a:cubicBezTo>
                  <a:cubicBezTo>
                    <a:pt x="1115" y="3566"/>
                    <a:pt x="1045" y="3652"/>
                    <a:pt x="992" y="3751"/>
                  </a:cubicBezTo>
                  <a:cubicBezTo>
                    <a:pt x="740" y="4224"/>
                    <a:pt x="1169" y="4638"/>
                    <a:pt x="1558" y="4851"/>
                  </a:cubicBezTo>
                  <a:cubicBezTo>
                    <a:pt x="1568" y="4856"/>
                    <a:pt x="1578" y="4842"/>
                    <a:pt x="1568" y="4836"/>
                  </a:cubicBezTo>
                  <a:cubicBezTo>
                    <a:pt x="1384" y="4729"/>
                    <a:pt x="1115" y="4559"/>
                    <a:pt x="1047" y="4344"/>
                  </a:cubicBezTo>
                  <a:cubicBezTo>
                    <a:pt x="916" y="3932"/>
                    <a:pt x="1128" y="3468"/>
                    <a:pt x="1596" y="3443"/>
                  </a:cubicBezTo>
                  <a:cubicBezTo>
                    <a:pt x="1629" y="3441"/>
                    <a:pt x="1633" y="3394"/>
                    <a:pt x="1610" y="3378"/>
                  </a:cubicBezTo>
                  <a:cubicBezTo>
                    <a:pt x="1108" y="3008"/>
                    <a:pt x="682" y="2582"/>
                    <a:pt x="543" y="1948"/>
                  </a:cubicBezTo>
                  <a:cubicBezTo>
                    <a:pt x="404" y="1317"/>
                    <a:pt x="681" y="668"/>
                    <a:pt x="1264" y="376"/>
                  </a:cubicBezTo>
                  <a:cubicBezTo>
                    <a:pt x="1443" y="287"/>
                    <a:pt x="1303" y="0"/>
                    <a:pt x="1128" y="96"/>
                  </a:cubicBezTo>
                </a:path>
              </a:pathLst>
            </a:custGeom>
            <a:solidFill>
              <a:srgbClr val="EED1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73" name="Freeform 71">
              <a:extLst>
                <a:ext uri="{FF2B5EF4-FFF2-40B4-BE49-F238E27FC236}">
                  <a16:creationId xmlns:a16="http://schemas.microsoft.com/office/drawing/2014/main" id="{7C5BA61A-04AF-A964-3E61-5CC1EA675F38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1901" y="3806825"/>
              <a:ext cx="493713" cy="796925"/>
            </a:xfrm>
            <a:custGeom>
              <a:avLst/>
              <a:gdLst>
                <a:gd name="T0" fmla="*/ 1095 w 2396"/>
                <a:gd name="T1" fmla="*/ 97 h 3877"/>
                <a:gd name="T2" fmla="*/ 31 w 2396"/>
                <a:gd name="T3" fmla="*/ 1978 h 3877"/>
                <a:gd name="T4" fmla="*/ 1026 w 2396"/>
                <a:gd name="T5" fmla="*/ 3634 h 3877"/>
                <a:gd name="T6" fmla="*/ 2215 w 2396"/>
                <a:gd name="T7" fmla="*/ 3811 h 3877"/>
                <a:gd name="T8" fmla="*/ 2140 w 2396"/>
                <a:gd name="T9" fmla="*/ 3536 h 3877"/>
                <a:gd name="T10" fmla="*/ 608 w 2396"/>
                <a:gd name="T11" fmla="*/ 2875 h 3877"/>
                <a:gd name="T12" fmla="*/ 455 w 2396"/>
                <a:gd name="T13" fmla="*/ 1216 h 3877"/>
                <a:gd name="T14" fmla="*/ 1238 w 2396"/>
                <a:gd name="T15" fmla="*/ 343 h 3877"/>
                <a:gd name="T16" fmla="*/ 1095 w 2396"/>
                <a:gd name="T17" fmla="*/ 97 h 38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96" h="3877">
                  <a:moveTo>
                    <a:pt x="1095" y="97"/>
                  </a:moveTo>
                  <a:cubicBezTo>
                    <a:pt x="443" y="506"/>
                    <a:pt x="0" y="1192"/>
                    <a:pt x="31" y="1978"/>
                  </a:cubicBezTo>
                  <a:cubicBezTo>
                    <a:pt x="59" y="2651"/>
                    <a:pt x="424" y="3312"/>
                    <a:pt x="1026" y="3634"/>
                  </a:cubicBezTo>
                  <a:cubicBezTo>
                    <a:pt x="1394" y="3831"/>
                    <a:pt x="1807" y="3877"/>
                    <a:pt x="2215" y="3811"/>
                  </a:cubicBezTo>
                  <a:cubicBezTo>
                    <a:pt x="2396" y="3781"/>
                    <a:pt x="2319" y="3507"/>
                    <a:pt x="2140" y="3536"/>
                  </a:cubicBezTo>
                  <a:cubicBezTo>
                    <a:pt x="1540" y="3634"/>
                    <a:pt x="945" y="3384"/>
                    <a:pt x="608" y="2875"/>
                  </a:cubicBezTo>
                  <a:cubicBezTo>
                    <a:pt x="286" y="2390"/>
                    <a:pt x="221" y="1752"/>
                    <a:pt x="455" y="1216"/>
                  </a:cubicBezTo>
                  <a:cubicBezTo>
                    <a:pt x="616" y="847"/>
                    <a:pt x="900" y="555"/>
                    <a:pt x="1238" y="343"/>
                  </a:cubicBezTo>
                  <a:cubicBezTo>
                    <a:pt x="1393" y="246"/>
                    <a:pt x="1251" y="0"/>
                    <a:pt x="1095" y="97"/>
                  </a:cubicBezTo>
                </a:path>
              </a:pathLst>
            </a:custGeom>
            <a:solidFill>
              <a:srgbClr val="21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74" name="Freeform 72">
              <a:extLst>
                <a:ext uri="{FF2B5EF4-FFF2-40B4-BE49-F238E27FC236}">
                  <a16:creationId xmlns:a16="http://schemas.microsoft.com/office/drawing/2014/main" id="{864578C3-CEEA-F3FF-B3BE-3772F671E97A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5926" y="4170363"/>
              <a:ext cx="206375" cy="241300"/>
            </a:xfrm>
            <a:custGeom>
              <a:avLst/>
              <a:gdLst>
                <a:gd name="T0" fmla="*/ 118 w 1001"/>
                <a:gd name="T1" fmla="*/ 301 h 1175"/>
                <a:gd name="T2" fmla="*/ 130 w 1001"/>
                <a:gd name="T3" fmla="*/ 305 h 1175"/>
                <a:gd name="T4" fmla="*/ 159 w 1001"/>
                <a:gd name="T5" fmla="*/ 318 h 1175"/>
                <a:gd name="T6" fmla="*/ 218 w 1001"/>
                <a:gd name="T7" fmla="*/ 349 h 1175"/>
                <a:gd name="T8" fmla="*/ 275 w 1001"/>
                <a:gd name="T9" fmla="*/ 384 h 1175"/>
                <a:gd name="T10" fmla="*/ 299 w 1001"/>
                <a:gd name="T11" fmla="*/ 402 h 1175"/>
                <a:gd name="T12" fmla="*/ 308 w 1001"/>
                <a:gd name="T13" fmla="*/ 409 h 1175"/>
                <a:gd name="T14" fmla="*/ 404 w 1001"/>
                <a:gd name="T15" fmla="*/ 499 h 1175"/>
                <a:gd name="T16" fmla="*/ 447 w 1001"/>
                <a:gd name="T17" fmla="*/ 548 h 1175"/>
                <a:gd name="T18" fmla="*/ 466 w 1001"/>
                <a:gd name="T19" fmla="*/ 572 h 1175"/>
                <a:gd name="T20" fmla="*/ 473 w 1001"/>
                <a:gd name="T21" fmla="*/ 582 h 1175"/>
                <a:gd name="T22" fmla="*/ 609 w 1001"/>
                <a:gd name="T23" fmla="*/ 815 h 1175"/>
                <a:gd name="T24" fmla="*/ 635 w 1001"/>
                <a:gd name="T25" fmla="*/ 872 h 1175"/>
                <a:gd name="T26" fmla="*/ 640 w 1001"/>
                <a:gd name="T27" fmla="*/ 885 h 1175"/>
                <a:gd name="T28" fmla="*/ 652 w 1001"/>
                <a:gd name="T29" fmla="*/ 914 h 1175"/>
                <a:gd name="T30" fmla="*/ 702 w 1001"/>
                <a:gd name="T31" fmla="*/ 1051 h 1175"/>
                <a:gd name="T32" fmla="*/ 877 w 1001"/>
                <a:gd name="T33" fmla="*/ 1151 h 1175"/>
                <a:gd name="T34" fmla="*/ 976 w 1001"/>
                <a:gd name="T35" fmla="*/ 976 h 1175"/>
                <a:gd name="T36" fmla="*/ 704 w 1001"/>
                <a:gd name="T37" fmla="*/ 419 h 1175"/>
                <a:gd name="T38" fmla="*/ 193 w 1001"/>
                <a:gd name="T39" fmla="*/ 26 h 1175"/>
                <a:gd name="T40" fmla="*/ 18 w 1001"/>
                <a:gd name="T41" fmla="*/ 126 h 1175"/>
                <a:gd name="T42" fmla="*/ 118 w 1001"/>
                <a:gd name="T43" fmla="*/ 301 h 1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01" h="1175">
                  <a:moveTo>
                    <a:pt x="118" y="301"/>
                  </a:moveTo>
                  <a:cubicBezTo>
                    <a:pt x="120" y="302"/>
                    <a:pt x="159" y="317"/>
                    <a:pt x="130" y="305"/>
                  </a:cubicBezTo>
                  <a:cubicBezTo>
                    <a:pt x="140" y="309"/>
                    <a:pt x="149" y="313"/>
                    <a:pt x="159" y="318"/>
                  </a:cubicBezTo>
                  <a:cubicBezTo>
                    <a:pt x="179" y="327"/>
                    <a:pt x="199" y="338"/>
                    <a:pt x="218" y="349"/>
                  </a:cubicBezTo>
                  <a:cubicBezTo>
                    <a:pt x="238" y="360"/>
                    <a:pt x="256" y="372"/>
                    <a:pt x="275" y="384"/>
                  </a:cubicBezTo>
                  <a:cubicBezTo>
                    <a:pt x="283" y="390"/>
                    <a:pt x="291" y="396"/>
                    <a:pt x="299" y="402"/>
                  </a:cubicBezTo>
                  <a:cubicBezTo>
                    <a:pt x="331" y="425"/>
                    <a:pt x="278" y="384"/>
                    <a:pt x="308" y="409"/>
                  </a:cubicBezTo>
                  <a:cubicBezTo>
                    <a:pt x="342" y="437"/>
                    <a:pt x="374" y="467"/>
                    <a:pt x="404" y="499"/>
                  </a:cubicBezTo>
                  <a:cubicBezTo>
                    <a:pt x="419" y="515"/>
                    <a:pt x="433" y="531"/>
                    <a:pt x="447" y="548"/>
                  </a:cubicBezTo>
                  <a:cubicBezTo>
                    <a:pt x="453" y="556"/>
                    <a:pt x="460" y="564"/>
                    <a:pt x="466" y="572"/>
                  </a:cubicBezTo>
                  <a:cubicBezTo>
                    <a:pt x="446" y="547"/>
                    <a:pt x="471" y="579"/>
                    <a:pt x="473" y="582"/>
                  </a:cubicBezTo>
                  <a:cubicBezTo>
                    <a:pt x="525" y="655"/>
                    <a:pt x="570" y="734"/>
                    <a:pt x="609" y="815"/>
                  </a:cubicBezTo>
                  <a:cubicBezTo>
                    <a:pt x="618" y="834"/>
                    <a:pt x="626" y="853"/>
                    <a:pt x="635" y="872"/>
                  </a:cubicBezTo>
                  <a:cubicBezTo>
                    <a:pt x="652" y="910"/>
                    <a:pt x="625" y="846"/>
                    <a:pt x="640" y="885"/>
                  </a:cubicBezTo>
                  <a:cubicBezTo>
                    <a:pt x="644" y="895"/>
                    <a:pt x="648" y="904"/>
                    <a:pt x="652" y="914"/>
                  </a:cubicBezTo>
                  <a:cubicBezTo>
                    <a:pt x="670" y="959"/>
                    <a:pt x="686" y="1005"/>
                    <a:pt x="702" y="1051"/>
                  </a:cubicBezTo>
                  <a:cubicBezTo>
                    <a:pt x="725" y="1122"/>
                    <a:pt x="801" y="1175"/>
                    <a:pt x="877" y="1151"/>
                  </a:cubicBezTo>
                  <a:cubicBezTo>
                    <a:pt x="947" y="1128"/>
                    <a:pt x="1001" y="1051"/>
                    <a:pt x="976" y="976"/>
                  </a:cubicBezTo>
                  <a:cubicBezTo>
                    <a:pt x="910" y="780"/>
                    <a:pt x="828" y="585"/>
                    <a:pt x="704" y="419"/>
                  </a:cubicBezTo>
                  <a:cubicBezTo>
                    <a:pt x="570" y="240"/>
                    <a:pt x="403" y="105"/>
                    <a:pt x="193" y="26"/>
                  </a:cubicBezTo>
                  <a:cubicBezTo>
                    <a:pt x="123" y="0"/>
                    <a:pt x="34" y="55"/>
                    <a:pt x="18" y="126"/>
                  </a:cubicBezTo>
                  <a:cubicBezTo>
                    <a:pt x="0" y="206"/>
                    <a:pt x="43" y="273"/>
                    <a:pt x="118" y="301"/>
                  </a:cubicBezTo>
                </a:path>
              </a:pathLst>
            </a:custGeom>
            <a:solidFill>
              <a:srgbClr val="21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75" name="Freeform 73">
              <a:extLst>
                <a:ext uri="{FF2B5EF4-FFF2-40B4-BE49-F238E27FC236}">
                  <a16:creationId xmlns:a16="http://schemas.microsoft.com/office/drawing/2014/main" id="{49B9C7BD-30BD-E0B9-5970-1D6DD03DB2FF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0701" y="4159250"/>
              <a:ext cx="152400" cy="160338"/>
            </a:xfrm>
            <a:custGeom>
              <a:avLst/>
              <a:gdLst>
                <a:gd name="T0" fmla="*/ 259 w 742"/>
                <a:gd name="T1" fmla="*/ 724 h 783"/>
                <a:gd name="T2" fmla="*/ 684 w 742"/>
                <a:gd name="T3" fmla="*/ 260 h 783"/>
                <a:gd name="T4" fmla="*/ 684 w 742"/>
                <a:gd name="T5" fmla="*/ 59 h 783"/>
                <a:gd name="T6" fmla="*/ 483 w 742"/>
                <a:gd name="T7" fmla="*/ 59 h 783"/>
                <a:gd name="T8" fmla="*/ 58 w 742"/>
                <a:gd name="T9" fmla="*/ 523 h 783"/>
                <a:gd name="T10" fmla="*/ 58 w 742"/>
                <a:gd name="T11" fmla="*/ 724 h 783"/>
                <a:gd name="T12" fmla="*/ 259 w 742"/>
                <a:gd name="T13" fmla="*/ 724 h 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2" h="783">
                  <a:moveTo>
                    <a:pt x="259" y="724"/>
                  </a:moveTo>
                  <a:cubicBezTo>
                    <a:pt x="401" y="569"/>
                    <a:pt x="543" y="415"/>
                    <a:pt x="684" y="260"/>
                  </a:cubicBezTo>
                  <a:cubicBezTo>
                    <a:pt x="734" y="205"/>
                    <a:pt x="742" y="113"/>
                    <a:pt x="684" y="59"/>
                  </a:cubicBezTo>
                  <a:cubicBezTo>
                    <a:pt x="629" y="9"/>
                    <a:pt x="537" y="0"/>
                    <a:pt x="483" y="59"/>
                  </a:cubicBezTo>
                  <a:cubicBezTo>
                    <a:pt x="341" y="214"/>
                    <a:pt x="200" y="368"/>
                    <a:pt x="58" y="523"/>
                  </a:cubicBezTo>
                  <a:cubicBezTo>
                    <a:pt x="8" y="578"/>
                    <a:pt x="0" y="670"/>
                    <a:pt x="58" y="724"/>
                  </a:cubicBezTo>
                  <a:cubicBezTo>
                    <a:pt x="113" y="774"/>
                    <a:pt x="206" y="783"/>
                    <a:pt x="259" y="724"/>
                  </a:cubicBezTo>
                </a:path>
              </a:pathLst>
            </a:custGeom>
            <a:solidFill>
              <a:srgbClr val="21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76" name="Freeform 74">
              <a:extLst>
                <a:ext uri="{FF2B5EF4-FFF2-40B4-BE49-F238E27FC236}">
                  <a16:creationId xmlns:a16="http://schemas.microsoft.com/office/drawing/2014/main" id="{C19A620D-11E7-24BE-801B-854DC05ECA2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4063" y="4292600"/>
              <a:ext cx="288925" cy="271463"/>
            </a:xfrm>
            <a:custGeom>
              <a:avLst/>
              <a:gdLst>
                <a:gd name="T0" fmla="*/ 1115 w 1404"/>
                <a:gd name="T1" fmla="*/ 142 h 1321"/>
                <a:gd name="T2" fmla="*/ 1111 w 1404"/>
                <a:gd name="T3" fmla="*/ 185 h 1321"/>
                <a:gd name="T4" fmla="*/ 1106 w 1404"/>
                <a:gd name="T5" fmla="*/ 211 h 1321"/>
                <a:gd name="T6" fmla="*/ 1081 w 1404"/>
                <a:gd name="T7" fmla="*/ 301 h 1321"/>
                <a:gd name="T8" fmla="*/ 1015 w 1404"/>
                <a:gd name="T9" fmla="*/ 438 h 1321"/>
                <a:gd name="T10" fmla="*/ 776 w 1404"/>
                <a:gd name="T11" fmla="*/ 708 h 1321"/>
                <a:gd name="T12" fmla="*/ 119 w 1404"/>
                <a:gd name="T13" fmla="*/ 1030 h 1321"/>
                <a:gd name="T14" fmla="*/ 19 w 1404"/>
                <a:gd name="T15" fmla="*/ 1204 h 1321"/>
                <a:gd name="T16" fmla="*/ 194 w 1404"/>
                <a:gd name="T17" fmla="*/ 1304 h 1321"/>
                <a:gd name="T18" fmla="*/ 1399 w 1404"/>
                <a:gd name="T19" fmla="*/ 142 h 1321"/>
                <a:gd name="T20" fmla="*/ 1257 w 1404"/>
                <a:gd name="T21" fmla="*/ 0 h 1321"/>
                <a:gd name="T22" fmla="*/ 1115 w 1404"/>
                <a:gd name="T23" fmla="*/ 142 h 1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04" h="1321">
                  <a:moveTo>
                    <a:pt x="1115" y="142"/>
                  </a:moveTo>
                  <a:cubicBezTo>
                    <a:pt x="1114" y="156"/>
                    <a:pt x="1113" y="171"/>
                    <a:pt x="1111" y="185"/>
                  </a:cubicBezTo>
                  <a:cubicBezTo>
                    <a:pt x="1114" y="159"/>
                    <a:pt x="1107" y="206"/>
                    <a:pt x="1106" y="211"/>
                  </a:cubicBezTo>
                  <a:cubicBezTo>
                    <a:pt x="1099" y="241"/>
                    <a:pt x="1091" y="271"/>
                    <a:pt x="1081" y="301"/>
                  </a:cubicBezTo>
                  <a:cubicBezTo>
                    <a:pt x="1066" y="345"/>
                    <a:pt x="1047" y="385"/>
                    <a:pt x="1015" y="438"/>
                  </a:cubicBezTo>
                  <a:cubicBezTo>
                    <a:pt x="953" y="539"/>
                    <a:pt x="875" y="624"/>
                    <a:pt x="776" y="708"/>
                  </a:cubicBezTo>
                  <a:cubicBezTo>
                    <a:pt x="593" y="863"/>
                    <a:pt x="360" y="975"/>
                    <a:pt x="119" y="1030"/>
                  </a:cubicBezTo>
                  <a:cubicBezTo>
                    <a:pt x="44" y="1046"/>
                    <a:pt x="0" y="1133"/>
                    <a:pt x="19" y="1204"/>
                  </a:cubicBezTo>
                  <a:cubicBezTo>
                    <a:pt x="41" y="1282"/>
                    <a:pt x="119" y="1321"/>
                    <a:pt x="194" y="1304"/>
                  </a:cubicBezTo>
                  <a:cubicBezTo>
                    <a:pt x="744" y="1180"/>
                    <a:pt x="1360" y="750"/>
                    <a:pt x="1399" y="142"/>
                  </a:cubicBezTo>
                  <a:cubicBezTo>
                    <a:pt x="1404" y="65"/>
                    <a:pt x="1330" y="0"/>
                    <a:pt x="1257" y="0"/>
                  </a:cubicBezTo>
                  <a:cubicBezTo>
                    <a:pt x="1176" y="0"/>
                    <a:pt x="1120" y="65"/>
                    <a:pt x="1115" y="142"/>
                  </a:cubicBezTo>
                </a:path>
              </a:pathLst>
            </a:custGeom>
            <a:solidFill>
              <a:srgbClr val="21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77" name="Freeform 75">
              <a:extLst>
                <a:ext uri="{FF2B5EF4-FFF2-40B4-BE49-F238E27FC236}">
                  <a16:creationId xmlns:a16="http://schemas.microsoft.com/office/drawing/2014/main" id="{2D6F7DB2-F135-0E64-886C-C4F9A1FBE11A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4138" y="4522788"/>
              <a:ext cx="388938" cy="411163"/>
            </a:xfrm>
            <a:custGeom>
              <a:avLst/>
              <a:gdLst>
                <a:gd name="T0" fmla="*/ 825 w 1890"/>
                <a:gd name="T1" fmla="*/ 43 h 1998"/>
                <a:gd name="T2" fmla="*/ 19 w 1890"/>
                <a:gd name="T3" fmla="*/ 892 h 1998"/>
                <a:gd name="T4" fmla="*/ 830 w 1890"/>
                <a:gd name="T5" fmla="*/ 1837 h 1998"/>
                <a:gd name="T6" fmla="*/ 1748 w 1890"/>
                <a:gd name="T7" fmla="*/ 1964 h 1998"/>
                <a:gd name="T8" fmla="*/ 1890 w 1890"/>
                <a:gd name="T9" fmla="*/ 1822 h 1998"/>
                <a:gd name="T10" fmla="*/ 1748 w 1890"/>
                <a:gd name="T11" fmla="*/ 1680 h 1998"/>
                <a:gd name="T12" fmla="*/ 477 w 1890"/>
                <a:gd name="T13" fmla="*/ 1270 h 1998"/>
                <a:gd name="T14" fmla="*/ 383 w 1890"/>
                <a:gd name="T15" fmla="*/ 609 h 1998"/>
                <a:gd name="T16" fmla="*/ 901 w 1890"/>
                <a:gd name="T17" fmla="*/ 318 h 1998"/>
                <a:gd name="T18" fmla="*/ 825 w 1890"/>
                <a:gd name="T19" fmla="*/ 43 h 1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90" h="1998">
                  <a:moveTo>
                    <a:pt x="825" y="43"/>
                  </a:moveTo>
                  <a:cubicBezTo>
                    <a:pt x="415" y="142"/>
                    <a:pt x="0" y="422"/>
                    <a:pt x="19" y="892"/>
                  </a:cubicBezTo>
                  <a:cubicBezTo>
                    <a:pt x="39" y="1353"/>
                    <a:pt x="433" y="1674"/>
                    <a:pt x="830" y="1837"/>
                  </a:cubicBezTo>
                  <a:cubicBezTo>
                    <a:pt x="1118" y="1956"/>
                    <a:pt x="1439" y="1998"/>
                    <a:pt x="1748" y="1964"/>
                  </a:cubicBezTo>
                  <a:cubicBezTo>
                    <a:pt x="1824" y="1956"/>
                    <a:pt x="1890" y="1905"/>
                    <a:pt x="1890" y="1822"/>
                  </a:cubicBezTo>
                  <a:cubicBezTo>
                    <a:pt x="1890" y="1752"/>
                    <a:pt x="1825" y="1672"/>
                    <a:pt x="1748" y="1680"/>
                  </a:cubicBezTo>
                  <a:cubicBezTo>
                    <a:pt x="1293" y="1729"/>
                    <a:pt x="801" y="1607"/>
                    <a:pt x="477" y="1270"/>
                  </a:cubicBezTo>
                  <a:cubicBezTo>
                    <a:pt x="302" y="1088"/>
                    <a:pt x="240" y="823"/>
                    <a:pt x="383" y="609"/>
                  </a:cubicBezTo>
                  <a:cubicBezTo>
                    <a:pt x="490" y="450"/>
                    <a:pt x="709" y="364"/>
                    <a:pt x="901" y="318"/>
                  </a:cubicBezTo>
                  <a:cubicBezTo>
                    <a:pt x="1078" y="275"/>
                    <a:pt x="1003" y="0"/>
                    <a:pt x="825" y="43"/>
                  </a:cubicBezTo>
                </a:path>
              </a:pathLst>
            </a:custGeom>
            <a:solidFill>
              <a:srgbClr val="21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78" name="Freeform 76">
              <a:extLst>
                <a:ext uri="{FF2B5EF4-FFF2-40B4-BE49-F238E27FC236}">
                  <a16:creationId xmlns:a16="http://schemas.microsoft.com/office/drawing/2014/main" id="{3292C11B-68B4-626F-B02B-1423D0D8FCBA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8788" y="4616450"/>
              <a:ext cx="136525" cy="177800"/>
            </a:xfrm>
            <a:custGeom>
              <a:avLst/>
              <a:gdLst>
                <a:gd name="T0" fmla="*/ 90 w 663"/>
                <a:gd name="T1" fmla="*/ 269 h 866"/>
                <a:gd name="T2" fmla="*/ 97 w 663"/>
                <a:gd name="T3" fmla="*/ 274 h 866"/>
                <a:gd name="T4" fmla="*/ 100 w 663"/>
                <a:gd name="T5" fmla="*/ 276 h 866"/>
                <a:gd name="T6" fmla="*/ 130 w 663"/>
                <a:gd name="T7" fmla="*/ 302 h 866"/>
                <a:gd name="T8" fmla="*/ 189 w 663"/>
                <a:gd name="T9" fmla="*/ 361 h 866"/>
                <a:gd name="T10" fmla="*/ 215 w 663"/>
                <a:gd name="T11" fmla="*/ 390 h 866"/>
                <a:gd name="T12" fmla="*/ 229 w 663"/>
                <a:gd name="T13" fmla="*/ 407 h 866"/>
                <a:gd name="T14" fmla="*/ 223 w 663"/>
                <a:gd name="T15" fmla="*/ 400 h 866"/>
                <a:gd name="T16" fmla="*/ 270 w 663"/>
                <a:gd name="T17" fmla="*/ 469 h 866"/>
                <a:gd name="T18" fmla="*/ 309 w 663"/>
                <a:gd name="T19" fmla="*/ 538 h 866"/>
                <a:gd name="T20" fmla="*/ 326 w 663"/>
                <a:gd name="T21" fmla="*/ 573 h 866"/>
                <a:gd name="T22" fmla="*/ 324 w 663"/>
                <a:gd name="T23" fmla="*/ 568 h 866"/>
                <a:gd name="T24" fmla="*/ 330 w 663"/>
                <a:gd name="T25" fmla="*/ 584 h 866"/>
                <a:gd name="T26" fmla="*/ 374 w 663"/>
                <a:gd name="T27" fmla="*/ 745 h 866"/>
                <a:gd name="T28" fmla="*/ 549 w 663"/>
                <a:gd name="T29" fmla="*/ 844 h 866"/>
                <a:gd name="T30" fmla="*/ 649 w 663"/>
                <a:gd name="T31" fmla="*/ 669 h 866"/>
                <a:gd name="T32" fmla="*/ 234 w 663"/>
                <a:gd name="T33" fmla="*/ 23 h 866"/>
                <a:gd name="T34" fmla="*/ 124 w 663"/>
                <a:gd name="T35" fmla="*/ 9 h 866"/>
                <a:gd name="T36" fmla="*/ 39 w 663"/>
                <a:gd name="T37" fmla="*/ 74 h 866"/>
                <a:gd name="T38" fmla="*/ 90 w 663"/>
                <a:gd name="T39" fmla="*/ 269 h 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63" h="866">
                  <a:moveTo>
                    <a:pt x="90" y="269"/>
                  </a:moveTo>
                  <a:cubicBezTo>
                    <a:pt x="94" y="272"/>
                    <a:pt x="116" y="288"/>
                    <a:pt x="97" y="274"/>
                  </a:cubicBezTo>
                  <a:cubicBezTo>
                    <a:pt x="80" y="261"/>
                    <a:pt x="96" y="273"/>
                    <a:pt x="100" y="276"/>
                  </a:cubicBezTo>
                  <a:cubicBezTo>
                    <a:pt x="110" y="285"/>
                    <a:pt x="120" y="293"/>
                    <a:pt x="130" y="302"/>
                  </a:cubicBezTo>
                  <a:cubicBezTo>
                    <a:pt x="151" y="321"/>
                    <a:pt x="170" y="340"/>
                    <a:pt x="189" y="361"/>
                  </a:cubicBezTo>
                  <a:cubicBezTo>
                    <a:pt x="198" y="370"/>
                    <a:pt x="207" y="380"/>
                    <a:pt x="215" y="390"/>
                  </a:cubicBezTo>
                  <a:cubicBezTo>
                    <a:pt x="220" y="396"/>
                    <a:pt x="225" y="402"/>
                    <a:pt x="229" y="407"/>
                  </a:cubicBezTo>
                  <a:cubicBezTo>
                    <a:pt x="241" y="422"/>
                    <a:pt x="212" y="385"/>
                    <a:pt x="223" y="400"/>
                  </a:cubicBezTo>
                  <a:cubicBezTo>
                    <a:pt x="240" y="422"/>
                    <a:pt x="256" y="445"/>
                    <a:pt x="270" y="469"/>
                  </a:cubicBezTo>
                  <a:cubicBezTo>
                    <a:pt x="284" y="491"/>
                    <a:pt x="297" y="514"/>
                    <a:pt x="309" y="538"/>
                  </a:cubicBezTo>
                  <a:cubicBezTo>
                    <a:pt x="315" y="549"/>
                    <a:pt x="320" y="561"/>
                    <a:pt x="326" y="573"/>
                  </a:cubicBezTo>
                  <a:cubicBezTo>
                    <a:pt x="330" y="583"/>
                    <a:pt x="335" y="603"/>
                    <a:pt x="324" y="568"/>
                  </a:cubicBezTo>
                  <a:cubicBezTo>
                    <a:pt x="325" y="573"/>
                    <a:pt x="328" y="579"/>
                    <a:pt x="330" y="584"/>
                  </a:cubicBezTo>
                  <a:cubicBezTo>
                    <a:pt x="350" y="636"/>
                    <a:pt x="365" y="690"/>
                    <a:pt x="374" y="745"/>
                  </a:cubicBezTo>
                  <a:cubicBezTo>
                    <a:pt x="388" y="818"/>
                    <a:pt x="481" y="866"/>
                    <a:pt x="549" y="844"/>
                  </a:cubicBezTo>
                  <a:cubicBezTo>
                    <a:pt x="628" y="819"/>
                    <a:pt x="663" y="748"/>
                    <a:pt x="649" y="669"/>
                  </a:cubicBezTo>
                  <a:cubicBezTo>
                    <a:pt x="602" y="408"/>
                    <a:pt x="446" y="179"/>
                    <a:pt x="234" y="23"/>
                  </a:cubicBezTo>
                  <a:cubicBezTo>
                    <a:pt x="206" y="3"/>
                    <a:pt x="156" y="0"/>
                    <a:pt x="124" y="9"/>
                  </a:cubicBezTo>
                  <a:cubicBezTo>
                    <a:pt x="91" y="18"/>
                    <a:pt x="56" y="44"/>
                    <a:pt x="39" y="74"/>
                  </a:cubicBezTo>
                  <a:cubicBezTo>
                    <a:pt x="0" y="149"/>
                    <a:pt x="26" y="222"/>
                    <a:pt x="90" y="269"/>
                  </a:cubicBezTo>
                </a:path>
              </a:pathLst>
            </a:custGeom>
            <a:solidFill>
              <a:srgbClr val="21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79" name="Freeform 77">
              <a:extLst>
                <a:ext uri="{FF2B5EF4-FFF2-40B4-BE49-F238E27FC236}">
                  <a16:creationId xmlns:a16="http://schemas.microsoft.com/office/drawing/2014/main" id="{496B60FB-52F2-7C58-E9FF-DE3422206DF9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2288" y="4606925"/>
              <a:ext cx="131763" cy="115888"/>
            </a:xfrm>
            <a:custGeom>
              <a:avLst/>
              <a:gdLst>
                <a:gd name="T0" fmla="*/ 243 w 645"/>
                <a:gd name="T1" fmla="*/ 526 h 569"/>
                <a:gd name="T2" fmla="*/ 603 w 645"/>
                <a:gd name="T3" fmla="*/ 245 h 569"/>
                <a:gd name="T4" fmla="*/ 645 w 645"/>
                <a:gd name="T5" fmla="*/ 144 h 569"/>
                <a:gd name="T6" fmla="*/ 603 w 645"/>
                <a:gd name="T7" fmla="*/ 43 h 569"/>
                <a:gd name="T8" fmla="*/ 503 w 645"/>
                <a:gd name="T9" fmla="*/ 2 h 569"/>
                <a:gd name="T10" fmla="*/ 465 w 645"/>
                <a:gd name="T11" fmla="*/ 7 h 569"/>
                <a:gd name="T12" fmla="*/ 402 w 645"/>
                <a:gd name="T13" fmla="*/ 43 h 569"/>
                <a:gd name="T14" fmla="*/ 42 w 645"/>
                <a:gd name="T15" fmla="*/ 325 h 569"/>
                <a:gd name="T16" fmla="*/ 0 w 645"/>
                <a:gd name="T17" fmla="*/ 425 h 569"/>
                <a:gd name="T18" fmla="*/ 42 w 645"/>
                <a:gd name="T19" fmla="*/ 526 h 569"/>
                <a:gd name="T20" fmla="*/ 142 w 645"/>
                <a:gd name="T21" fmla="*/ 567 h 569"/>
                <a:gd name="T22" fmla="*/ 180 w 645"/>
                <a:gd name="T23" fmla="*/ 562 h 569"/>
                <a:gd name="T24" fmla="*/ 243 w 645"/>
                <a:gd name="T25" fmla="*/ 526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5" h="569">
                  <a:moveTo>
                    <a:pt x="243" y="526"/>
                  </a:moveTo>
                  <a:cubicBezTo>
                    <a:pt x="363" y="432"/>
                    <a:pt x="483" y="338"/>
                    <a:pt x="603" y="245"/>
                  </a:cubicBezTo>
                  <a:cubicBezTo>
                    <a:pt x="630" y="224"/>
                    <a:pt x="645" y="176"/>
                    <a:pt x="645" y="144"/>
                  </a:cubicBezTo>
                  <a:cubicBezTo>
                    <a:pt x="645" y="109"/>
                    <a:pt x="629" y="67"/>
                    <a:pt x="603" y="43"/>
                  </a:cubicBezTo>
                  <a:cubicBezTo>
                    <a:pt x="576" y="19"/>
                    <a:pt x="541" y="0"/>
                    <a:pt x="503" y="2"/>
                  </a:cubicBezTo>
                  <a:cubicBezTo>
                    <a:pt x="490" y="4"/>
                    <a:pt x="478" y="5"/>
                    <a:pt x="465" y="7"/>
                  </a:cubicBezTo>
                  <a:cubicBezTo>
                    <a:pt x="441" y="14"/>
                    <a:pt x="420" y="26"/>
                    <a:pt x="402" y="43"/>
                  </a:cubicBezTo>
                  <a:cubicBezTo>
                    <a:pt x="282" y="137"/>
                    <a:pt x="162" y="231"/>
                    <a:pt x="42" y="325"/>
                  </a:cubicBezTo>
                  <a:cubicBezTo>
                    <a:pt x="15" y="345"/>
                    <a:pt x="0" y="393"/>
                    <a:pt x="0" y="425"/>
                  </a:cubicBezTo>
                  <a:cubicBezTo>
                    <a:pt x="0" y="460"/>
                    <a:pt x="16" y="502"/>
                    <a:pt x="42" y="526"/>
                  </a:cubicBezTo>
                  <a:cubicBezTo>
                    <a:pt x="69" y="551"/>
                    <a:pt x="104" y="569"/>
                    <a:pt x="142" y="567"/>
                  </a:cubicBezTo>
                  <a:cubicBezTo>
                    <a:pt x="155" y="566"/>
                    <a:pt x="168" y="564"/>
                    <a:pt x="180" y="562"/>
                  </a:cubicBezTo>
                  <a:cubicBezTo>
                    <a:pt x="204" y="555"/>
                    <a:pt x="225" y="543"/>
                    <a:pt x="243" y="526"/>
                  </a:cubicBezTo>
                </a:path>
              </a:pathLst>
            </a:custGeom>
            <a:solidFill>
              <a:srgbClr val="21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80" name="Freeform 78">
              <a:extLst>
                <a:ext uri="{FF2B5EF4-FFF2-40B4-BE49-F238E27FC236}">
                  <a16:creationId xmlns:a16="http://schemas.microsoft.com/office/drawing/2014/main" id="{4B17910B-7B92-5C14-9E0B-56CB5EEAA305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6413" y="4494213"/>
              <a:ext cx="417513" cy="465138"/>
            </a:xfrm>
            <a:custGeom>
              <a:avLst/>
              <a:gdLst>
                <a:gd name="T0" fmla="*/ 1300 w 2024"/>
                <a:gd name="T1" fmla="*/ 333 h 2264"/>
                <a:gd name="T2" fmla="*/ 1494 w 2024"/>
                <a:gd name="T3" fmla="*/ 1487 h 2264"/>
                <a:gd name="T4" fmla="*/ 249 w 2024"/>
                <a:gd name="T5" fmla="*/ 1841 h 2264"/>
                <a:gd name="T6" fmla="*/ 173 w 2024"/>
                <a:gd name="T7" fmla="*/ 2116 h 2264"/>
                <a:gd name="T8" fmla="*/ 1492 w 2024"/>
                <a:gd name="T9" fmla="*/ 1902 h 2264"/>
                <a:gd name="T10" fmla="*/ 1905 w 2024"/>
                <a:gd name="T11" fmla="*/ 674 h 2264"/>
                <a:gd name="T12" fmla="*/ 1444 w 2024"/>
                <a:gd name="T13" fmla="*/ 88 h 2264"/>
                <a:gd name="T14" fmla="*/ 1300 w 2024"/>
                <a:gd name="T15" fmla="*/ 333 h 2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24" h="2264">
                  <a:moveTo>
                    <a:pt x="1300" y="333"/>
                  </a:moveTo>
                  <a:cubicBezTo>
                    <a:pt x="1723" y="565"/>
                    <a:pt x="1741" y="1116"/>
                    <a:pt x="1494" y="1487"/>
                  </a:cubicBezTo>
                  <a:cubicBezTo>
                    <a:pt x="1225" y="1889"/>
                    <a:pt x="686" y="1987"/>
                    <a:pt x="249" y="1841"/>
                  </a:cubicBezTo>
                  <a:cubicBezTo>
                    <a:pt x="75" y="1783"/>
                    <a:pt x="0" y="2058"/>
                    <a:pt x="173" y="2116"/>
                  </a:cubicBezTo>
                  <a:cubicBezTo>
                    <a:pt x="616" y="2264"/>
                    <a:pt x="1124" y="2197"/>
                    <a:pt x="1492" y="1902"/>
                  </a:cubicBezTo>
                  <a:cubicBezTo>
                    <a:pt x="1848" y="1617"/>
                    <a:pt x="2024" y="1117"/>
                    <a:pt x="1905" y="674"/>
                  </a:cubicBezTo>
                  <a:cubicBezTo>
                    <a:pt x="1838" y="422"/>
                    <a:pt x="1672" y="213"/>
                    <a:pt x="1444" y="88"/>
                  </a:cubicBezTo>
                  <a:cubicBezTo>
                    <a:pt x="1283" y="0"/>
                    <a:pt x="1140" y="245"/>
                    <a:pt x="1300" y="333"/>
                  </a:cubicBezTo>
                </a:path>
              </a:pathLst>
            </a:custGeom>
            <a:solidFill>
              <a:srgbClr val="21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81" name="Freeform 79">
              <a:extLst>
                <a:ext uri="{FF2B5EF4-FFF2-40B4-BE49-F238E27FC236}">
                  <a16:creationId xmlns:a16="http://schemas.microsoft.com/office/drawing/2014/main" id="{2D910941-08A5-3FE2-22B9-61F1684A5333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6876" y="4867275"/>
              <a:ext cx="171450" cy="66675"/>
            </a:xfrm>
            <a:custGeom>
              <a:avLst/>
              <a:gdLst>
                <a:gd name="T0" fmla="*/ 146 w 836"/>
                <a:gd name="T1" fmla="*/ 288 h 321"/>
                <a:gd name="T2" fmla="*/ 690 w 836"/>
                <a:gd name="T3" fmla="*/ 317 h 321"/>
                <a:gd name="T4" fmla="*/ 832 w 836"/>
                <a:gd name="T5" fmla="*/ 175 h 321"/>
                <a:gd name="T6" fmla="*/ 690 w 836"/>
                <a:gd name="T7" fmla="*/ 33 h 321"/>
                <a:gd name="T8" fmla="*/ 146 w 836"/>
                <a:gd name="T9" fmla="*/ 4 h 321"/>
                <a:gd name="T10" fmla="*/ 3 w 836"/>
                <a:gd name="T11" fmla="*/ 146 h 321"/>
                <a:gd name="T12" fmla="*/ 146 w 836"/>
                <a:gd name="T13" fmla="*/ 288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6" h="321">
                  <a:moveTo>
                    <a:pt x="146" y="288"/>
                  </a:moveTo>
                  <a:cubicBezTo>
                    <a:pt x="327" y="298"/>
                    <a:pt x="509" y="307"/>
                    <a:pt x="690" y="317"/>
                  </a:cubicBezTo>
                  <a:cubicBezTo>
                    <a:pt x="765" y="321"/>
                    <a:pt x="836" y="249"/>
                    <a:pt x="832" y="175"/>
                  </a:cubicBezTo>
                  <a:cubicBezTo>
                    <a:pt x="829" y="94"/>
                    <a:pt x="770" y="37"/>
                    <a:pt x="690" y="33"/>
                  </a:cubicBezTo>
                  <a:cubicBezTo>
                    <a:pt x="509" y="23"/>
                    <a:pt x="327" y="13"/>
                    <a:pt x="146" y="4"/>
                  </a:cubicBezTo>
                  <a:cubicBezTo>
                    <a:pt x="71" y="0"/>
                    <a:pt x="0" y="72"/>
                    <a:pt x="3" y="146"/>
                  </a:cubicBezTo>
                  <a:cubicBezTo>
                    <a:pt x="7" y="226"/>
                    <a:pt x="66" y="284"/>
                    <a:pt x="146" y="288"/>
                  </a:cubicBezTo>
                  <a:close/>
                </a:path>
              </a:pathLst>
            </a:custGeom>
            <a:solidFill>
              <a:srgbClr val="21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82" name="Freeform 80">
              <a:extLst>
                <a:ext uri="{FF2B5EF4-FFF2-40B4-BE49-F238E27FC236}">
                  <a16:creationId xmlns:a16="http://schemas.microsoft.com/office/drawing/2014/main" id="{BB71810F-82CB-CCEF-3B1F-CB2B6852050D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3038" y="4864100"/>
              <a:ext cx="536575" cy="423863"/>
            </a:xfrm>
            <a:custGeom>
              <a:avLst/>
              <a:gdLst>
                <a:gd name="T0" fmla="*/ 635 w 2610"/>
                <a:gd name="T1" fmla="*/ 139 h 2063"/>
                <a:gd name="T2" fmla="*/ 34 w 2610"/>
                <a:gd name="T3" fmla="*/ 1476 h 2063"/>
                <a:gd name="T4" fmla="*/ 45 w 2610"/>
                <a:gd name="T5" fmla="*/ 1724 h 2063"/>
                <a:gd name="T6" fmla="*/ 195 w 2610"/>
                <a:gd name="T7" fmla="*/ 1839 h 2063"/>
                <a:gd name="T8" fmla="*/ 741 w 2610"/>
                <a:gd name="T9" fmla="*/ 1970 h 2063"/>
                <a:gd name="T10" fmla="*/ 2195 w 2610"/>
                <a:gd name="T11" fmla="*/ 1948 h 2063"/>
                <a:gd name="T12" fmla="*/ 2605 w 2610"/>
                <a:gd name="T13" fmla="*/ 1677 h 2063"/>
                <a:gd name="T14" fmla="*/ 2585 w 2610"/>
                <a:gd name="T15" fmla="*/ 1395 h 2063"/>
                <a:gd name="T16" fmla="*/ 2090 w 2610"/>
                <a:gd name="T17" fmla="*/ 211 h 2063"/>
                <a:gd name="T18" fmla="*/ 1889 w 2610"/>
                <a:gd name="T19" fmla="*/ 412 h 2063"/>
                <a:gd name="T20" fmla="*/ 2278 w 2610"/>
                <a:gd name="T21" fmla="*/ 1266 h 2063"/>
                <a:gd name="T22" fmla="*/ 2319 w 2610"/>
                <a:gd name="T23" fmla="*/ 1581 h 2063"/>
                <a:gd name="T24" fmla="*/ 2321 w 2610"/>
                <a:gd name="T25" fmla="*/ 1662 h 2063"/>
                <a:gd name="T26" fmla="*/ 2320 w 2610"/>
                <a:gd name="T27" fmla="*/ 1687 h 2063"/>
                <a:gd name="T28" fmla="*/ 2358 w 2610"/>
                <a:gd name="T29" fmla="*/ 1587 h 2063"/>
                <a:gd name="T30" fmla="*/ 2326 w 2610"/>
                <a:gd name="T31" fmla="*/ 1603 h 2063"/>
                <a:gd name="T32" fmla="*/ 2243 w 2610"/>
                <a:gd name="T33" fmla="*/ 1637 h 2063"/>
                <a:gd name="T34" fmla="*/ 1063 w 2610"/>
                <a:gd name="T35" fmla="*/ 1720 h 2063"/>
                <a:gd name="T36" fmla="*/ 525 w 2610"/>
                <a:gd name="T37" fmla="*/ 1644 h 2063"/>
                <a:gd name="T38" fmla="*/ 324 w 2610"/>
                <a:gd name="T39" fmla="*/ 1587 h 2063"/>
                <a:gd name="T40" fmla="*/ 283 w 2610"/>
                <a:gd name="T41" fmla="*/ 1566 h 2063"/>
                <a:gd name="T42" fmla="*/ 279 w 2610"/>
                <a:gd name="T43" fmla="*/ 1564 h 2063"/>
                <a:gd name="T44" fmla="*/ 303 w 2610"/>
                <a:gd name="T45" fmla="*/ 1627 h 2063"/>
                <a:gd name="T46" fmla="*/ 306 w 2610"/>
                <a:gd name="T47" fmla="*/ 1589 h 2063"/>
                <a:gd name="T48" fmla="*/ 329 w 2610"/>
                <a:gd name="T49" fmla="*/ 1419 h 2063"/>
                <a:gd name="T50" fmla="*/ 365 w 2610"/>
                <a:gd name="T51" fmla="*/ 1251 h 2063"/>
                <a:gd name="T52" fmla="*/ 474 w 2610"/>
                <a:gd name="T53" fmla="*/ 924 h 2063"/>
                <a:gd name="T54" fmla="*/ 836 w 2610"/>
                <a:gd name="T55" fmla="*/ 340 h 2063"/>
                <a:gd name="T56" fmla="*/ 635 w 2610"/>
                <a:gd name="T57" fmla="*/ 139 h 20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610" h="2063">
                  <a:moveTo>
                    <a:pt x="635" y="139"/>
                  </a:moveTo>
                  <a:cubicBezTo>
                    <a:pt x="311" y="519"/>
                    <a:pt x="99" y="979"/>
                    <a:pt x="34" y="1476"/>
                  </a:cubicBezTo>
                  <a:cubicBezTo>
                    <a:pt x="23" y="1557"/>
                    <a:pt x="0" y="1649"/>
                    <a:pt x="45" y="1724"/>
                  </a:cubicBezTo>
                  <a:cubicBezTo>
                    <a:pt x="78" y="1780"/>
                    <a:pt x="138" y="1813"/>
                    <a:pt x="195" y="1839"/>
                  </a:cubicBezTo>
                  <a:cubicBezTo>
                    <a:pt x="366" y="1914"/>
                    <a:pt x="557" y="1944"/>
                    <a:pt x="741" y="1970"/>
                  </a:cubicBezTo>
                  <a:cubicBezTo>
                    <a:pt x="1209" y="2035"/>
                    <a:pt x="1733" y="2063"/>
                    <a:pt x="2195" y="1948"/>
                  </a:cubicBezTo>
                  <a:cubicBezTo>
                    <a:pt x="2339" y="1912"/>
                    <a:pt x="2595" y="1856"/>
                    <a:pt x="2605" y="1677"/>
                  </a:cubicBezTo>
                  <a:cubicBezTo>
                    <a:pt x="2610" y="1583"/>
                    <a:pt x="2597" y="1487"/>
                    <a:pt x="2585" y="1395"/>
                  </a:cubicBezTo>
                  <a:cubicBezTo>
                    <a:pt x="2529" y="965"/>
                    <a:pt x="2386" y="536"/>
                    <a:pt x="2090" y="211"/>
                  </a:cubicBezTo>
                  <a:cubicBezTo>
                    <a:pt x="1967" y="75"/>
                    <a:pt x="1766" y="277"/>
                    <a:pt x="1889" y="412"/>
                  </a:cubicBezTo>
                  <a:cubicBezTo>
                    <a:pt x="2104" y="648"/>
                    <a:pt x="2216" y="957"/>
                    <a:pt x="2278" y="1266"/>
                  </a:cubicBezTo>
                  <a:cubicBezTo>
                    <a:pt x="2298" y="1370"/>
                    <a:pt x="2313" y="1475"/>
                    <a:pt x="2319" y="1581"/>
                  </a:cubicBezTo>
                  <a:cubicBezTo>
                    <a:pt x="2320" y="1608"/>
                    <a:pt x="2317" y="1636"/>
                    <a:pt x="2321" y="1662"/>
                  </a:cubicBezTo>
                  <a:cubicBezTo>
                    <a:pt x="2322" y="1669"/>
                    <a:pt x="2318" y="1681"/>
                    <a:pt x="2320" y="1687"/>
                  </a:cubicBezTo>
                  <a:cubicBezTo>
                    <a:pt x="2333" y="1654"/>
                    <a:pt x="2345" y="1620"/>
                    <a:pt x="2358" y="1587"/>
                  </a:cubicBezTo>
                  <a:cubicBezTo>
                    <a:pt x="2347" y="1593"/>
                    <a:pt x="2337" y="1598"/>
                    <a:pt x="2326" y="1603"/>
                  </a:cubicBezTo>
                  <a:cubicBezTo>
                    <a:pt x="2299" y="1607"/>
                    <a:pt x="2269" y="1628"/>
                    <a:pt x="2243" y="1637"/>
                  </a:cubicBezTo>
                  <a:cubicBezTo>
                    <a:pt x="1876" y="1765"/>
                    <a:pt x="1445" y="1747"/>
                    <a:pt x="1063" y="1720"/>
                  </a:cubicBezTo>
                  <a:cubicBezTo>
                    <a:pt x="882" y="1707"/>
                    <a:pt x="701" y="1684"/>
                    <a:pt x="525" y="1644"/>
                  </a:cubicBezTo>
                  <a:cubicBezTo>
                    <a:pt x="458" y="1629"/>
                    <a:pt x="387" y="1614"/>
                    <a:pt x="324" y="1587"/>
                  </a:cubicBezTo>
                  <a:cubicBezTo>
                    <a:pt x="311" y="1581"/>
                    <a:pt x="296" y="1569"/>
                    <a:pt x="283" y="1566"/>
                  </a:cubicBezTo>
                  <a:cubicBezTo>
                    <a:pt x="269" y="1562"/>
                    <a:pt x="285" y="1561"/>
                    <a:pt x="279" y="1564"/>
                  </a:cubicBezTo>
                  <a:cubicBezTo>
                    <a:pt x="258" y="1542"/>
                    <a:pt x="266" y="1563"/>
                    <a:pt x="303" y="1627"/>
                  </a:cubicBezTo>
                  <a:cubicBezTo>
                    <a:pt x="304" y="1615"/>
                    <a:pt x="305" y="1602"/>
                    <a:pt x="306" y="1589"/>
                  </a:cubicBezTo>
                  <a:cubicBezTo>
                    <a:pt x="322" y="1539"/>
                    <a:pt x="319" y="1472"/>
                    <a:pt x="329" y="1419"/>
                  </a:cubicBezTo>
                  <a:cubicBezTo>
                    <a:pt x="339" y="1363"/>
                    <a:pt x="351" y="1307"/>
                    <a:pt x="365" y="1251"/>
                  </a:cubicBezTo>
                  <a:cubicBezTo>
                    <a:pt x="393" y="1140"/>
                    <a:pt x="429" y="1030"/>
                    <a:pt x="474" y="924"/>
                  </a:cubicBezTo>
                  <a:cubicBezTo>
                    <a:pt x="564" y="713"/>
                    <a:pt x="687" y="515"/>
                    <a:pt x="836" y="340"/>
                  </a:cubicBezTo>
                  <a:cubicBezTo>
                    <a:pt x="954" y="202"/>
                    <a:pt x="754" y="0"/>
                    <a:pt x="635" y="139"/>
                  </a:cubicBezTo>
                </a:path>
              </a:pathLst>
            </a:custGeom>
            <a:solidFill>
              <a:srgbClr val="21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83" name="Freeform 81">
              <a:extLst>
                <a:ext uri="{FF2B5EF4-FFF2-40B4-BE49-F238E27FC236}">
                  <a16:creationId xmlns:a16="http://schemas.microsoft.com/office/drawing/2014/main" id="{67BA5772-171F-C035-70CF-5A5A8EB926C4}"/>
                </a:ext>
              </a:extLst>
            </p:cNvPr>
            <p:cNvSpPr>
              <a:spLocks/>
            </p:cNvSpPr>
            <p:nvPr/>
          </p:nvSpPr>
          <p:spPr bwMode="auto">
            <a:xfrm>
              <a:off x="4406901" y="3811588"/>
              <a:ext cx="2122488" cy="730250"/>
            </a:xfrm>
            <a:custGeom>
              <a:avLst/>
              <a:gdLst>
                <a:gd name="T0" fmla="*/ 10069 w 10315"/>
                <a:gd name="T1" fmla="*/ 2423 h 3552"/>
                <a:gd name="T2" fmla="*/ 5614 w 10315"/>
                <a:gd name="T3" fmla="*/ 3165 h 3552"/>
                <a:gd name="T4" fmla="*/ 3396 w 10315"/>
                <a:gd name="T5" fmla="*/ 2827 h 3552"/>
                <a:gd name="T6" fmla="*/ 1579 w 10315"/>
                <a:gd name="T7" fmla="*/ 1935 h 3552"/>
                <a:gd name="T8" fmla="*/ 334 w 10315"/>
                <a:gd name="T9" fmla="*/ 172 h 3552"/>
                <a:gd name="T10" fmla="*/ 60 w 10315"/>
                <a:gd name="T11" fmla="*/ 248 h 3552"/>
                <a:gd name="T12" fmla="*/ 1148 w 10315"/>
                <a:gd name="T13" fmla="*/ 1936 h 3552"/>
                <a:gd name="T14" fmla="*/ 2912 w 10315"/>
                <a:gd name="T15" fmla="*/ 2970 h 3552"/>
                <a:gd name="T16" fmla="*/ 7592 w 10315"/>
                <a:gd name="T17" fmla="*/ 3336 h 3552"/>
                <a:gd name="T18" fmla="*/ 10144 w 10315"/>
                <a:gd name="T19" fmla="*/ 2697 h 3552"/>
                <a:gd name="T20" fmla="*/ 10069 w 10315"/>
                <a:gd name="T21" fmla="*/ 2423 h 3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315" h="3552">
                  <a:moveTo>
                    <a:pt x="10069" y="2423"/>
                  </a:moveTo>
                  <a:cubicBezTo>
                    <a:pt x="8650" y="2945"/>
                    <a:pt x="7127" y="3212"/>
                    <a:pt x="5614" y="3165"/>
                  </a:cubicBezTo>
                  <a:cubicBezTo>
                    <a:pt x="4864" y="3141"/>
                    <a:pt x="4117" y="3037"/>
                    <a:pt x="3396" y="2827"/>
                  </a:cubicBezTo>
                  <a:cubicBezTo>
                    <a:pt x="2744" y="2638"/>
                    <a:pt x="2111" y="2364"/>
                    <a:pt x="1579" y="1935"/>
                  </a:cubicBezTo>
                  <a:cubicBezTo>
                    <a:pt x="1006" y="1473"/>
                    <a:pt x="573" y="868"/>
                    <a:pt x="334" y="172"/>
                  </a:cubicBezTo>
                  <a:cubicBezTo>
                    <a:pt x="275" y="0"/>
                    <a:pt x="0" y="74"/>
                    <a:pt x="60" y="248"/>
                  </a:cubicBezTo>
                  <a:cubicBezTo>
                    <a:pt x="280" y="891"/>
                    <a:pt x="650" y="1472"/>
                    <a:pt x="1148" y="1936"/>
                  </a:cubicBezTo>
                  <a:cubicBezTo>
                    <a:pt x="1654" y="2409"/>
                    <a:pt x="2262" y="2741"/>
                    <a:pt x="2912" y="2970"/>
                  </a:cubicBezTo>
                  <a:cubicBezTo>
                    <a:pt x="4404" y="3497"/>
                    <a:pt x="6037" y="3552"/>
                    <a:pt x="7592" y="3336"/>
                  </a:cubicBezTo>
                  <a:cubicBezTo>
                    <a:pt x="8462" y="3214"/>
                    <a:pt x="9320" y="3000"/>
                    <a:pt x="10144" y="2697"/>
                  </a:cubicBezTo>
                  <a:cubicBezTo>
                    <a:pt x="10315" y="2634"/>
                    <a:pt x="10241" y="2359"/>
                    <a:pt x="10069" y="2423"/>
                  </a:cubicBezTo>
                </a:path>
              </a:pathLst>
            </a:custGeom>
            <a:solidFill>
              <a:srgbClr val="21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84" name="Freeform 82">
              <a:extLst>
                <a:ext uri="{FF2B5EF4-FFF2-40B4-BE49-F238E27FC236}">
                  <a16:creationId xmlns:a16="http://schemas.microsoft.com/office/drawing/2014/main" id="{D812BFC5-E6A2-E08C-E0D0-4202C9D48C9A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7726" y="3381375"/>
              <a:ext cx="100013" cy="295275"/>
            </a:xfrm>
            <a:custGeom>
              <a:avLst/>
              <a:gdLst>
                <a:gd name="T0" fmla="*/ 187 w 485"/>
                <a:gd name="T1" fmla="*/ 142 h 1439"/>
                <a:gd name="T2" fmla="*/ 25 w 485"/>
                <a:gd name="T3" fmla="*/ 1243 h 1439"/>
                <a:gd name="T4" fmla="*/ 124 w 485"/>
                <a:gd name="T5" fmla="*/ 1418 h 1439"/>
                <a:gd name="T6" fmla="*/ 299 w 485"/>
                <a:gd name="T7" fmla="*/ 1319 h 1439"/>
                <a:gd name="T8" fmla="*/ 471 w 485"/>
                <a:gd name="T9" fmla="*/ 142 h 1439"/>
                <a:gd name="T10" fmla="*/ 329 w 485"/>
                <a:gd name="T11" fmla="*/ 0 h 1439"/>
                <a:gd name="T12" fmla="*/ 187 w 485"/>
                <a:gd name="T13" fmla="*/ 142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5" h="1439">
                  <a:moveTo>
                    <a:pt x="187" y="142"/>
                  </a:moveTo>
                  <a:cubicBezTo>
                    <a:pt x="200" y="518"/>
                    <a:pt x="142" y="886"/>
                    <a:pt x="25" y="1243"/>
                  </a:cubicBezTo>
                  <a:cubicBezTo>
                    <a:pt x="0" y="1316"/>
                    <a:pt x="52" y="1398"/>
                    <a:pt x="124" y="1418"/>
                  </a:cubicBezTo>
                  <a:cubicBezTo>
                    <a:pt x="201" y="1439"/>
                    <a:pt x="275" y="1392"/>
                    <a:pt x="299" y="1319"/>
                  </a:cubicBezTo>
                  <a:cubicBezTo>
                    <a:pt x="424" y="940"/>
                    <a:pt x="485" y="541"/>
                    <a:pt x="471" y="142"/>
                  </a:cubicBezTo>
                  <a:cubicBezTo>
                    <a:pt x="469" y="66"/>
                    <a:pt x="408" y="0"/>
                    <a:pt x="329" y="0"/>
                  </a:cubicBezTo>
                  <a:cubicBezTo>
                    <a:pt x="254" y="0"/>
                    <a:pt x="184" y="65"/>
                    <a:pt x="187" y="142"/>
                  </a:cubicBezTo>
                </a:path>
              </a:pathLst>
            </a:custGeom>
            <a:solidFill>
              <a:srgbClr val="21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85" name="Freeform 83">
              <a:extLst>
                <a:ext uri="{FF2B5EF4-FFF2-40B4-BE49-F238E27FC236}">
                  <a16:creationId xmlns:a16="http://schemas.microsoft.com/office/drawing/2014/main" id="{9BE648D4-BCB3-3057-2392-B7E79F8C31BF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5238" y="927100"/>
              <a:ext cx="3751263" cy="2503488"/>
            </a:xfrm>
            <a:custGeom>
              <a:avLst/>
              <a:gdLst>
                <a:gd name="T0" fmla="*/ 1547 w 18239"/>
                <a:gd name="T1" fmla="*/ 11872 h 12175"/>
                <a:gd name="T2" fmla="*/ 741 w 18239"/>
                <a:gd name="T3" fmla="*/ 8391 h 12175"/>
                <a:gd name="T4" fmla="*/ 1734 w 18239"/>
                <a:gd name="T5" fmla="*/ 5033 h 12175"/>
                <a:gd name="T6" fmla="*/ 6280 w 18239"/>
                <a:gd name="T7" fmla="*/ 1085 h 12175"/>
                <a:gd name="T8" fmla="*/ 9581 w 18239"/>
                <a:gd name="T9" fmla="*/ 491 h 12175"/>
                <a:gd name="T10" fmla="*/ 12880 w 18239"/>
                <a:gd name="T11" fmla="*/ 1057 h 12175"/>
                <a:gd name="T12" fmla="*/ 16155 w 18239"/>
                <a:gd name="T13" fmla="*/ 3526 h 12175"/>
                <a:gd name="T14" fmla="*/ 17885 w 18239"/>
                <a:gd name="T15" fmla="*/ 8314 h 12175"/>
                <a:gd name="T16" fmla="*/ 17812 w 18239"/>
                <a:gd name="T17" fmla="*/ 9073 h 12175"/>
                <a:gd name="T18" fmla="*/ 18087 w 18239"/>
                <a:gd name="T19" fmla="*/ 9148 h 12175"/>
                <a:gd name="T20" fmla="*/ 17905 w 18239"/>
                <a:gd name="T21" fmla="*/ 6152 h 12175"/>
                <a:gd name="T22" fmla="*/ 16749 w 18239"/>
                <a:gd name="T23" fmla="*/ 3828 h 12175"/>
                <a:gd name="T24" fmla="*/ 13715 w 18239"/>
                <a:gd name="T25" fmla="*/ 1134 h 12175"/>
                <a:gd name="T26" fmla="*/ 6861 w 18239"/>
                <a:gd name="T27" fmla="*/ 606 h 12175"/>
                <a:gd name="T28" fmla="*/ 1848 w 18239"/>
                <a:gd name="T29" fmla="*/ 4285 h 12175"/>
                <a:gd name="T30" fmla="*/ 891 w 18239"/>
                <a:gd name="T31" fmla="*/ 11150 h 12175"/>
                <a:gd name="T32" fmla="*/ 1301 w 18239"/>
                <a:gd name="T33" fmla="*/ 12015 h 12175"/>
                <a:gd name="T34" fmla="*/ 1547 w 18239"/>
                <a:gd name="T35" fmla="*/ 11872 h 12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239" h="12175">
                  <a:moveTo>
                    <a:pt x="1547" y="11872"/>
                  </a:moveTo>
                  <a:cubicBezTo>
                    <a:pt x="954" y="10806"/>
                    <a:pt x="669" y="9610"/>
                    <a:pt x="741" y="8391"/>
                  </a:cubicBezTo>
                  <a:cubicBezTo>
                    <a:pt x="810" y="7223"/>
                    <a:pt x="1180" y="6061"/>
                    <a:pt x="1734" y="5033"/>
                  </a:cubicBezTo>
                  <a:cubicBezTo>
                    <a:pt x="2704" y="3233"/>
                    <a:pt x="4352" y="1779"/>
                    <a:pt x="6280" y="1085"/>
                  </a:cubicBezTo>
                  <a:cubicBezTo>
                    <a:pt x="7329" y="707"/>
                    <a:pt x="8468" y="514"/>
                    <a:pt x="9581" y="491"/>
                  </a:cubicBezTo>
                  <a:cubicBezTo>
                    <a:pt x="10705" y="468"/>
                    <a:pt x="11833" y="639"/>
                    <a:pt x="12880" y="1057"/>
                  </a:cubicBezTo>
                  <a:cubicBezTo>
                    <a:pt x="14158" y="1567"/>
                    <a:pt x="15277" y="2476"/>
                    <a:pt x="16155" y="3526"/>
                  </a:cubicBezTo>
                  <a:cubicBezTo>
                    <a:pt x="17278" y="4869"/>
                    <a:pt x="17956" y="6549"/>
                    <a:pt x="17885" y="8314"/>
                  </a:cubicBezTo>
                  <a:cubicBezTo>
                    <a:pt x="17875" y="8568"/>
                    <a:pt x="17851" y="8822"/>
                    <a:pt x="17812" y="9073"/>
                  </a:cubicBezTo>
                  <a:cubicBezTo>
                    <a:pt x="17785" y="9252"/>
                    <a:pt x="18059" y="9329"/>
                    <a:pt x="18087" y="9148"/>
                  </a:cubicBezTo>
                  <a:cubicBezTo>
                    <a:pt x="18239" y="8147"/>
                    <a:pt x="18190" y="7126"/>
                    <a:pt x="17905" y="6152"/>
                  </a:cubicBezTo>
                  <a:cubicBezTo>
                    <a:pt x="17662" y="5316"/>
                    <a:pt x="17259" y="4531"/>
                    <a:pt x="16749" y="3828"/>
                  </a:cubicBezTo>
                  <a:cubicBezTo>
                    <a:pt x="15957" y="2738"/>
                    <a:pt x="14909" y="1769"/>
                    <a:pt x="13715" y="1134"/>
                  </a:cubicBezTo>
                  <a:cubicBezTo>
                    <a:pt x="11618" y="17"/>
                    <a:pt x="9115" y="0"/>
                    <a:pt x="6861" y="606"/>
                  </a:cubicBezTo>
                  <a:cubicBezTo>
                    <a:pt x="4808" y="1158"/>
                    <a:pt x="3008" y="2508"/>
                    <a:pt x="1848" y="4285"/>
                  </a:cubicBezTo>
                  <a:cubicBezTo>
                    <a:pt x="545" y="6281"/>
                    <a:pt x="0" y="8883"/>
                    <a:pt x="891" y="11150"/>
                  </a:cubicBezTo>
                  <a:cubicBezTo>
                    <a:pt x="1008" y="11447"/>
                    <a:pt x="1146" y="11736"/>
                    <a:pt x="1301" y="12015"/>
                  </a:cubicBezTo>
                  <a:cubicBezTo>
                    <a:pt x="1390" y="12175"/>
                    <a:pt x="1636" y="12032"/>
                    <a:pt x="1547" y="11872"/>
                  </a:cubicBezTo>
                </a:path>
              </a:pathLst>
            </a:custGeom>
            <a:solidFill>
              <a:srgbClr val="21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86" name="Freeform 84">
              <a:extLst>
                <a:ext uri="{FF2B5EF4-FFF2-40B4-BE49-F238E27FC236}">
                  <a16:creationId xmlns:a16="http://schemas.microsoft.com/office/drawing/2014/main" id="{D292813A-CD88-302A-E60E-EA090A266414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7676" y="3267075"/>
              <a:ext cx="176213" cy="407988"/>
            </a:xfrm>
            <a:custGeom>
              <a:avLst/>
              <a:gdLst>
                <a:gd name="T0" fmla="*/ 47 w 858"/>
                <a:gd name="T1" fmla="*/ 252 h 1982"/>
                <a:gd name="T2" fmla="*/ 557 w 858"/>
                <a:gd name="T3" fmla="*/ 1861 h 1982"/>
                <a:gd name="T4" fmla="*/ 732 w 858"/>
                <a:gd name="T5" fmla="*/ 1961 h 1982"/>
                <a:gd name="T6" fmla="*/ 831 w 858"/>
                <a:gd name="T7" fmla="*/ 1786 h 1982"/>
                <a:gd name="T8" fmla="*/ 321 w 858"/>
                <a:gd name="T9" fmla="*/ 177 h 1982"/>
                <a:gd name="T10" fmla="*/ 47 w 858"/>
                <a:gd name="T11" fmla="*/ 252 h 19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8" h="1982">
                  <a:moveTo>
                    <a:pt x="47" y="252"/>
                  </a:moveTo>
                  <a:cubicBezTo>
                    <a:pt x="190" y="797"/>
                    <a:pt x="360" y="1334"/>
                    <a:pt x="557" y="1861"/>
                  </a:cubicBezTo>
                  <a:cubicBezTo>
                    <a:pt x="584" y="1933"/>
                    <a:pt x="653" y="1982"/>
                    <a:pt x="732" y="1961"/>
                  </a:cubicBezTo>
                  <a:cubicBezTo>
                    <a:pt x="801" y="1942"/>
                    <a:pt x="858" y="1858"/>
                    <a:pt x="831" y="1786"/>
                  </a:cubicBezTo>
                  <a:cubicBezTo>
                    <a:pt x="634" y="1258"/>
                    <a:pt x="464" y="721"/>
                    <a:pt x="321" y="177"/>
                  </a:cubicBezTo>
                  <a:cubicBezTo>
                    <a:pt x="275" y="0"/>
                    <a:pt x="0" y="75"/>
                    <a:pt x="47" y="252"/>
                  </a:cubicBezTo>
                  <a:close/>
                </a:path>
              </a:pathLst>
            </a:custGeom>
            <a:solidFill>
              <a:srgbClr val="21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87" name="Freeform 85">
              <a:extLst>
                <a:ext uri="{FF2B5EF4-FFF2-40B4-BE49-F238E27FC236}">
                  <a16:creationId xmlns:a16="http://schemas.microsoft.com/office/drawing/2014/main" id="{52CCBED3-B9D2-8214-A87E-5F1642A0D897}"/>
                </a:ext>
              </a:extLst>
            </p:cNvPr>
            <p:cNvSpPr>
              <a:spLocks/>
            </p:cNvSpPr>
            <p:nvPr/>
          </p:nvSpPr>
          <p:spPr bwMode="auto">
            <a:xfrm>
              <a:off x="7216776" y="2770188"/>
              <a:ext cx="539750" cy="884238"/>
            </a:xfrm>
            <a:custGeom>
              <a:avLst/>
              <a:gdLst>
                <a:gd name="T0" fmla="*/ 361 w 2626"/>
                <a:gd name="T1" fmla="*/ 713 h 4303"/>
                <a:gd name="T2" fmla="*/ 1505 w 2626"/>
                <a:gd name="T3" fmla="*/ 527 h 4303"/>
                <a:gd name="T4" fmla="*/ 2147 w 2626"/>
                <a:gd name="T5" fmla="*/ 1512 h 4303"/>
                <a:gd name="T6" fmla="*/ 1352 w 2626"/>
                <a:gd name="T7" fmla="*/ 3488 h 4303"/>
                <a:gd name="T8" fmla="*/ 180 w 2626"/>
                <a:gd name="T9" fmla="*/ 4002 h 4303"/>
                <a:gd name="T10" fmla="*/ 256 w 2626"/>
                <a:gd name="T11" fmla="*/ 4276 h 4303"/>
                <a:gd name="T12" fmla="*/ 2280 w 2626"/>
                <a:gd name="T13" fmla="*/ 2729 h 4303"/>
                <a:gd name="T14" fmla="*/ 1679 w 2626"/>
                <a:gd name="T15" fmla="*/ 298 h 4303"/>
                <a:gd name="T16" fmla="*/ 160 w 2626"/>
                <a:gd name="T17" fmla="*/ 512 h 4303"/>
                <a:gd name="T18" fmla="*/ 361 w 2626"/>
                <a:gd name="T19" fmla="*/ 713 h 4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26" h="4303">
                  <a:moveTo>
                    <a:pt x="361" y="713"/>
                  </a:moveTo>
                  <a:cubicBezTo>
                    <a:pt x="664" y="402"/>
                    <a:pt x="1120" y="311"/>
                    <a:pt x="1505" y="527"/>
                  </a:cubicBezTo>
                  <a:cubicBezTo>
                    <a:pt x="1870" y="731"/>
                    <a:pt x="2070" y="1113"/>
                    <a:pt x="2147" y="1512"/>
                  </a:cubicBezTo>
                  <a:cubicBezTo>
                    <a:pt x="2294" y="2267"/>
                    <a:pt x="1932" y="3014"/>
                    <a:pt x="1352" y="3488"/>
                  </a:cubicBezTo>
                  <a:cubicBezTo>
                    <a:pt x="1017" y="3763"/>
                    <a:pt x="608" y="3937"/>
                    <a:pt x="180" y="4002"/>
                  </a:cubicBezTo>
                  <a:cubicBezTo>
                    <a:pt x="0" y="4029"/>
                    <a:pt x="76" y="4303"/>
                    <a:pt x="256" y="4276"/>
                  </a:cubicBezTo>
                  <a:cubicBezTo>
                    <a:pt x="1131" y="4143"/>
                    <a:pt x="1931" y="3548"/>
                    <a:pt x="2280" y="2729"/>
                  </a:cubicBezTo>
                  <a:cubicBezTo>
                    <a:pt x="2626" y="1918"/>
                    <a:pt x="2492" y="786"/>
                    <a:pt x="1679" y="298"/>
                  </a:cubicBezTo>
                  <a:cubicBezTo>
                    <a:pt x="1181" y="0"/>
                    <a:pt x="561" y="100"/>
                    <a:pt x="160" y="512"/>
                  </a:cubicBezTo>
                  <a:cubicBezTo>
                    <a:pt x="33" y="643"/>
                    <a:pt x="234" y="844"/>
                    <a:pt x="361" y="713"/>
                  </a:cubicBezTo>
                </a:path>
              </a:pathLst>
            </a:custGeom>
            <a:solidFill>
              <a:srgbClr val="21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88" name="Freeform 86">
              <a:extLst>
                <a:ext uri="{FF2B5EF4-FFF2-40B4-BE49-F238E27FC236}">
                  <a16:creationId xmlns:a16="http://schemas.microsoft.com/office/drawing/2014/main" id="{A4AA318B-2B62-8974-957F-FD936ABC8BB5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1288" y="3305175"/>
              <a:ext cx="657225" cy="839788"/>
            </a:xfrm>
            <a:custGeom>
              <a:avLst/>
              <a:gdLst>
                <a:gd name="T0" fmla="*/ 1531 w 3192"/>
                <a:gd name="T1" fmla="*/ 28 h 4087"/>
                <a:gd name="T2" fmla="*/ 353 w 3192"/>
                <a:gd name="T3" fmla="*/ 613 h 4087"/>
                <a:gd name="T4" fmla="*/ 2 w 3192"/>
                <a:gd name="T5" fmla="*/ 1636 h 4087"/>
                <a:gd name="T6" fmla="*/ 1136 w 3192"/>
                <a:gd name="T7" fmla="*/ 3655 h 4087"/>
                <a:gd name="T8" fmla="*/ 3015 w 3192"/>
                <a:gd name="T9" fmla="*/ 3923 h 4087"/>
                <a:gd name="T10" fmla="*/ 2939 w 3192"/>
                <a:gd name="T11" fmla="*/ 3649 h 4087"/>
                <a:gd name="T12" fmla="*/ 580 w 3192"/>
                <a:gd name="T13" fmla="*/ 2674 h 4087"/>
                <a:gd name="T14" fmla="*/ 497 w 3192"/>
                <a:gd name="T15" fmla="*/ 891 h 4087"/>
                <a:gd name="T16" fmla="*/ 1606 w 3192"/>
                <a:gd name="T17" fmla="*/ 302 h 4087"/>
                <a:gd name="T18" fmla="*/ 1531 w 3192"/>
                <a:gd name="T19" fmla="*/ 28 h 4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92" h="4087">
                  <a:moveTo>
                    <a:pt x="1531" y="28"/>
                  </a:moveTo>
                  <a:cubicBezTo>
                    <a:pt x="1093" y="97"/>
                    <a:pt x="646" y="266"/>
                    <a:pt x="353" y="613"/>
                  </a:cubicBezTo>
                  <a:cubicBezTo>
                    <a:pt x="111" y="900"/>
                    <a:pt x="0" y="1264"/>
                    <a:pt x="2" y="1636"/>
                  </a:cubicBezTo>
                  <a:cubicBezTo>
                    <a:pt x="7" y="2433"/>
                    <a:pt x="455" y="3242"/>
                    <a:pt x="1136" y="3655"/>
                  </a:cubicBezTo>
                  <a:cubicBezTo>
                    <a:pt x="1694" y="3994"/>
                    <a:pt x="2385" y="4087"/>
                    <a:pt x="3015" y="3923"/>
                  </a:cubicBezTo>
                  <a:cubicBezTo>
                    <a:pt x="3192" y="3877"/>
                    <a:pt x="3117" y="3603"/>
                    <a:pt x="2939" y="3649"/>
                  </a:cubicBezTo>
                  <a:cubicBezTo>
                    <a:pt x="2028" y="3887"/>
                    <a:pt x="1046" y="3497"/>
                    <a:pt x="580" y="2674"/>
                  </a:cubicBezTo>
                  <a:cubicBezTo>
                    <a:pt x="283" y="2148"/>
                    <a:pt x="137" y="1424"/>
                    <a:pt x="497" y="891"/>
                  </a:cubicBezTo>
                  <a:cubicBezTo>
                    <a:pt x="744" y="524"/>
                    <a:pt x="1187" y="368"/>
                    <a:pt x="1606" y="302"/>
                  </a:cubicBezTo>
                  <a:cubicBezTo>
                    <a:pt x="1787" y="274"/>
                    <a:pt x="1710" y="0"/>
                    <a:pt x="1531" y="28"/>
                  </a:cubicBezTo>
                </a:path>
              </a:pathLst>
            </a:custGeom>
            <a:solidFill>
              <a:srgbClr val="21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89" name="Freeform 87">
              <a:extLst>
                <a:ext uri="{FF2B5EF4-FFF2-40B4-BE49-F238E27FC236}">
                  <a16:creationId xmlns:a16="http://schemas.microsoft.com/office/drawing/2014/main" id="{EB7742A3-15ED-B67A-2073-0C7FDA62A87A}"/>
                </a:ext>
              </a:extLst>
            </p:cNvPr>
            <p:cNvSpPr>
              <a:spLocks/>
            </p:cNvSpPr>
            <p:nvPr/>
          </p:nvSpPr>
          <p:spPr bwMode="auto">
            <a:xfrm>
              <a:off x="7480301" y="2787650"/>
              <a:ext cx="46038" cy="61913"/>
            </a:xfrm>
            <a:custGeom>
              <a:avLst/>
              <a:gdLst>
                <a:gd name="T0" fmla="*/ 219 w 226"/>
                <a:gd name="T1" fmla="*/ 180 h 301"/>
                <a:gd name="T2" fmla="*/ 189 w 226"/>
                <a:gd name="T3" fmla="*/ 71 h 301"/>
                <a:gd name="T4" fmla="*/ 172 w 226"/>
                <a:gd name="T5" fmla="*/ 39 h 301"/>
                <a:gd name="T6" fmla="*/ 146 w 226"/>
                <a:gd name="T7" fmla="*/ 14 h 301"/>
                <a:gd name="T8" fmla="*/ 110 w 226"/>
                <a:gd name="T9" fmla="*/ 3 h 301"/>
                <a:gd name="T10" fmla="*/ 73 w 226"/>
                <a:gd name="T11" fmla="*/ 5 h 301"/>
                <a:gd name="T12" fmla="*/ 16 w 226"/>
                <a:gd name="T13" fmla="*/ 48 h 301"/>
                <a:gd name="T14" fmla="*/ 6 w 226"/>
                <a:gd name="T15" fmla="*/ 121 h 301"/>
                <a:gd name="T16" fmla="*/ 36 w 226"/>
                <a:gd name="T17" fmla="*/ 230 h 301"/>
                <a:gd name="T18" fmla="*/ 53 w 226"/>
                <a:gd name="T19" fmla="*/ 263 h 301"/>
                <a:gd name="T20" fmla="*/ 79 w 226"/>
                <a:gd name="T21" fmla="*/ 287 h 301"/>
                <a:gd name="T22" fmla="*/ 115 w 226"/>
                <a:gd name="T23" fmla="*/ 298 h 301"/>
                <a:gd name="T24" fmla="*/ 153 w 226"/>
                <a:gd name="T25" fmla="*/ 297 h 301"/>
                <a:gd name="T26" fmla="*/ 209 w 226"/>
                <a:gd name="T27" fmla="*/ 253 h 301"/>
                <a:gd name="T28" fmla="*/ 219 w 226"/>
                <a:gd name="T29" fmla="*/ 180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6" h="301">
                  <a:moveTo>
                    <a:pt x="219" y="180"/>
                  </a:moveTo>
                  <a:cubicBezTo>
                    <a:pt x="209" y="144"/>
                    <a:pt x="199" y="107"/>
                    <a:pt x="189" y="71"/>
                  </a:cubicBezTo>
                  <a:cubicBezTo>
                    <a:pt x="186" y="59"/>
                    <a:pt x="181" y="48"/>
                    <a:pt x="172" y="39"/>
                  </a:cubicBezTo>
                  <a:cubicBezTo>
                    <a:pt x="166" y="28"/>
                    <a:pt x="157" y="20"/>
                    <a:pt x="146" y="14"/>
                  </a:cubicBezTo>
                  <a:cubicBezTo>
                    <a:pt x="135" y="7"/>
                    <a:pt x="123" y="4"/>
                    <a:pt x="110" y="3"/>
                  </a:cubicBezTo>
                  <a:cubicBezTo>
                    <a:pt x="98" y="0"/>
                    <a:pt x="85" y="1"/>
                    <a:pt x="73" y="5"/>
                  </a:cubicBezTo>
                  <a:cubicBezTo>
                    <a:pt x="50" y="12"/>
                    <a:pt x="28" y="26"/>
                    <a:pt x="16" y="48"/>
                  </a:cubicBezTo>
                  <a:cubicBezTo>
                    <a:pt x="4" y="71"/>
                    <a:pt x="0" y="96"/>
                    <a:pt x="6" y="121"/>
                  </a:cubicBezTo>
                  <a:cubicBezTo>
                    <a:pt x="16" y="158"/>
                    <a:pt x="26" y="194"/>
                    <a:pt x="36" y="230"/>
                  </a:cubicBezTo>
                  <a:cubicBezTo>
                    <a:pt x="39" y="243"/>
                    <a:pt x="45" y="253"/>
                    <a:pt x="53" y="263"/>
                  </a:cubicBezTo>
                  <a:cubicBezTo>
                    <a:pt x="60" y="273"/>
                    <a:pt x="68" y="281"/>
                    <a:pt x="79" y="287"/>
                  </a:cubicBezTo>
                  <a:cubicBezTo>
                    <a:pt x="90" y="294"/>
                    <a:pt x="102" y="298"/>
                    <a:pt x="115" y="298"/>
                  </a:cubicBezTo>
                  <a:cubicBezTo>
                    <a:pt x="127" y="301"/>
                    <a:pt x="140" y="301"/>
                    <a:pt x="153" y="297"/>
                  </a:cubicBezTo>
                  <a:cubicBezTo>
                    <a:pt x="175" y="289"/>
                    <a:pt x="198" y="275"/>
                    <a:pt x="209" y="253"/>
                  </a:cubicBezTo>
                  <a:cubicBezTo>
                    <a:pt x="221" y="230"/>
                    <a:pt x="226" y="205"/>
                    <a:pt x="219" y="180"/>
                  </a:cubicBezTo>
                </a:path>
              </a:pathLst>
            </a:custGeom>
            <a:solidFill>
              <a:srgbClr val="21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90" name="Freeform 88">
              <a:extLst>
                <a:ext uri="{FF2B5EF4-FFF2-40B4-BE49-F238E27FC236}">
                  <a16:creationId xmlns:a16="http://schemas.microsoft.com/office/drawing/2014/main" id="{93827BEC-66A1-F0D5-AB41-26D9D13B43A5}"/>
                </a:ext>
              </a:extLst>
            </p:cNvPr>
            <p:cNvSpPr>
              <a:spLocks/>
            </p:cNvSpPr>
            <p:nvPr/>
          </p:nvSpPr>
          <p:spPr bwMode="auto">
            <a:xfrm>
              <a:off x="7186613" y="2741613"/>
              <a:ext cx="88900" cy="457200"/>
            </a:xfrm>
            <a:custGeom>
              <a:avLst/>
              <a:gdLst>
                <a:gd name="T0" fmla="*/ 38 w 439"/>
                <a:gd name="T1" fmla="*/ 255 h 2223"/>
                <a:gd name="T2" fmla="*/ 105 w 439"/>
                <a:gd name="T3" fmla="*/ 1139 h 2223"/>
                <a:gd name="T4" fmla="*/ 130 w 439"/>
                <a:gd name="T5" fmla="*/ 2041 h 2223"/>
                <a:gd name="T6" fmla="*/ 414 w 439"/>
                <a:gd name="T7" fmla="*/ 2041 h 2223"/>
                <a:gd name="T8" fmla="*/ 312 w 439"/>
                <a:gd name="T9" fmla="*/ 179 h 2223"/>
                <a:gd name="T10" fmla="*/ 38 w 439"/>
                <a:gd name="T11" fmla="*/ 255 h 2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9" h="2223">
                  <a:moveTo>
                    <a:pt x="38" y="255"/>
                  </a:moveTo>
                  <a:cubicBezTo>
                    <a:pt x="98" y="544"/>
                    <a:pt x="100" y="845"/>
                    <a:pt x="105" y="1139"/>
                  </a:cubicBezTo>
                  <a:cubicBezTo>
                    <a:pt x="111" y="1439"/>
                    <a:pt x="107" y="1741"/>
                    <a:pt x="130" y="2041"/>
                  </a:cubicBezTo>
                  <a:cubicBezTo>
                    <a:pt x="143" y="2222"/>
                    <a:pt x="428" y="2223"/>
                    <a:pt x="414" y="2041"/>
                  </a:cubicBezTo>
                  <a:cubicBezTo>
                    <a:pt x="368" y="1423"/>
                    <a:pt x="439" y="789"/>
                    <a:pt x="312" y="179"/>
                  </a:cubicBezTo>
                  <a:cubicBezTo>
                    <a:pt x="275" y="0"/>
                    <a:pt x="0" y="76"/>
                    <a:pt x="38" y="255"/>
                  </a:cubicBezTo>
                </a:path>
              </a:pathLst>
            </a:custGeom>
            <a:solidFill>
              <a:srgbClr val="21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91" name="Freeform 89">
              <a:extLst>
                <a:ext uri="{FF2B5EF4-FFF2-40B4-BE49-F238E27FC236}">
                  <a16:creationId xmlns:a16="http://schemas.microsoft.com/office/drawing/2014/main" id="{5551AF5F-1AEB-2A4A-109E-8B8EDCD445A9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3701" y="2366963"/>
              <a:ext cx="3130550" cy="950913"/>
            </a:xfrm>
            <a:custGeom>
              <a:avLst/>
              <a:gdLst>
                <a:gd name="T0" fmla="*/ 1600 w 15220"/>
                <a:gd name="T1" fmla="*/ 3714 h 4625"/>
                <a:gd name="T2" fmla="*/ 2452 w 15220"/>
                <a:gd name="T3" fmla="*/ 3195 h 4625"/>
                <a:gd name="T4" fmla="*/ 2824 w 15220"/>
                <a:gd name="T5" fmla="*/ 1735 h 4625"/>
                <a:gd name="T6" fmla="*/ 2959 w 15220"/>
                <a:gd name="T7" fmla="*/ 1219 h 4625"/>
                <a:gd name="T8" fmla="*/ 2992 w 15220"/>
                <a:gd name="T9" fmla="*/ 1121 h 4625"/>
                <a:gd name="T10" fmla="*/ 2991 w 15220"/>
                <a:gd name="T11" fmla="*/ 1083 h 4625"/>
                <a:gd name="T12" fmla="*/ 2898 w 15220"/>
                <a:gd name="T13" fmla="*/ 1075 h 4625"/>
                <a:gd name="T14" fmla="*/ 2914 w 15220"/>
                <a:gd name="T15" fmla="*/ 1109 h 4625"/>
                <a:gd name="T16" fmla="*/ 2947 w 15220"/>
                <a:gd name="T17" fmla="*/ 1206 h 4625"/>
                <a:gd name="T18" fmla="*/ 3399 w 15220"/>
                <a:gd name="T19" fmla="*/ 2785 h 4625"/>
                <a:gd name="T20" fmla="*/ 5293 w 15220"/>
                <a:gd name="T21" fmla="*/ 2247 h 4625"/>
                <a:gd name="T22" fmla="*/ 9996 w 15220"/>
                <a:gd name="T23" fmla="*/ 1528 h 4625"/>
                <a:gd name="T24" fmla="*/ 10315 w 15220"/>
                <a:gd name="T25" fmla="*/ 1057 h 4625"/>
                <a:gd name="T26" fmla="*/ 10299 w 15220"/>
                <a:gd name="T27" fmla="*/ 246 h 4625"/>
                <a:gd name="T28" fmla="*/ 10207 w 15220"/>
                <a:gd name="T29" fmla="*/ 283 h 4625"/>
                <a:gd name="T30" fmla="*/ 10139 w 15220"/>
                <a:gd name="T31" fmla="*/ 304 h 4625"/>
                <a:gd name="T32" fmla="*/ 10620 w 15220"/>
                <a:gd name="T33" fmla="*/ 1308 h 4625"/>
                <a:gd name="T34" fmla="*/ 11115 w 15220"/>
                <a:gd name="T35" fmla="*/ 1508 h 4625"/>
                <a:gd name="T36" fmla="*/ 14262 w 15220"/>
                <a:gd name="T37" fmla="*/ 1846 h 4625"/>
                <a:gd name="T38" fmla="*/ 15045 w 15220"/>
                <a:gd name="T39" fmla="*/ 1763 h 4625"/>
                <a:gd name="T40" fmla="*/ 11543 w 15220"/>
                <a:gd name="T41" fmla="*/ 1234 h 4625"/>
                <a:gd name="T42" fmla="*/ 10983 w 15220"/>
                <a:gd name="T43" fmla="*/ 1221 h 4625"/>
                <a:gd name="T44" fmla="*/ 10876 w 15220"/>
                <a:gd name="T45" fmla="*/ 1227 h 4625"/>
                <a:gd name="T46" fmla="*/ 10911 w 15220"/>
                <a:gd name="T47" fmla="*/ 1238 h 4625"/>
                <a:gd name="T48" fmla="*/ 10801 w 15220"/>
                <a:gd name="T49" fmla="*/ 1040 h 4625"/>
                <a:gd name="T50" fmla="*/ 10318 w 15220"/>
                <a:gd name="T51" fmla="*/ 79 h 4625"/>
                <a:gd name="T52" fmla="*/ 10008 w 15220"/>
                <a:gd name="T53" fmla="*/ 398 h 4625"/>
                <a:gd name="T54" fmla="*/ 10025 w 15220"/>
                <a:gd name="T55" fmla="*/ 1299 h 4625"/>
                <a:gd name="T56" fmla="*/ 10067 w 15220"/>
                <a:gd name="T57" fmla="*/ 1256 h 4625"/>
                <a:gd name="T58" fmla="*/ 9996 w 15220"/>
                <a:gd name="T59" fmla="*/ 1243 h 4625"/>
                <a:gd name="T60" fmla="*/ 6005 w 15220"/>
                <a:gd name="T61" fmla="*/ 1777 h 4625"/>
                <a:gd name="T62" fmla="*/ 3736 w 15220"/>
                <a:gd name="T63" fmla="*/ 2441 h 4625"/>
                <a:gd name="T64" fmla="*/ 3530 w 15220"/>
                <a:gd name="T65" fmla="*/ 2537 h 4625"/>
                <a:gd name="T66" fmla="*/ 3567 w 15220"/>
                <a:gd name="T67" fmla="*/ 2559 h 4625"/>
                <a:gd name="T68" fmla="*/ 3476 w 15220"/>
                <a:gd name="T69" fmla="*/ 2305 h 4625"/>
                <a:gd name="T70" fmla="*/ 3245 w 15220"/>
                <a:gd name="T71" fmla="*/ 1213 h 4625"/>
                <a:gd name="T72" fmla="*/ 2674 w 15220"/>
                <a:gd name="T73" fmla="*/ 1176 h 4625"/>
                <a:gd name="T74" fmla="*/ 2215 w 15220"/>
                <a:gd name="T75" fmla="*/ 3027 h 4625"/>
                <a:gd name="T76" fmla="*/ 2187 w 15220"/>
                <a:gd name="T77" fmla="*/ 3095 h 4625"/>
                <a:gd name="T78" fmla="*/ 2138 w 15220"/>
                <a:gd name="T79" fmla="*/ 3117 h 4625"/>
                <a:gd name="T80" fmla="*/ 150 w 15220"/>
                <a:gd name="T81" fmla="*/ 4275 h 4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220" h="4625">
                  <a:moveTo>
                    <a:pt x="293" y="4521"/>
                  </a:moveTo>
                  <a:cubicBezTo>
                    <a:pt x="715" y="4230"/>
                    <a:pt x="1151" y="3960"/>
                    <a:pt x="1600" y="3714"/>
                  </a:cubicBezTo>
                  <a:cubicBezTo>
                    <a:pt x="1824" y="3591"/>
                    <a:pt x="2051" y="3474"/>
                    <a:pt x="2281" y="3363"/>
                  </a:cubicBezTo>
                  <a:cubicBezTo>
                    <a:pt x="2365" y="3322"/>
                    <a:pt x="2413" y="3279"/>
                    <a:pt x="2452" y="3195"/>
                  </a:cubicBezTo>
                  <a:cubicBezTo>
                    <a:pt x="2542" y="2998"/>
                    <a:pt x="2586" y="2778"/>
                    <a:pt x="2635" y="2569"/>
                  </a:cubicBezTo>
                  <a:cubicBezTo>
                    <a:pt x="2701" y="2291"/>
                    <a:pt x="2760" y="2012"/>
                    <a:pt x="2824" y="1735"/>
                  </a:cubicBezTo>
                  <a:cubicBezTo>
                    <a:pt x="2853" y="1611"/>
                    <a:pt x="2882" y="1488"/>
                    <a:pt x="2916" y="1365"/>
                  </a:cubicBezTo>
                  <a:cubicBezTo>
                    <a:pt x="2929" y="1316"/>
                    <a:pt x="2943" y="1268"/>
                    <a:pt x="2959" y="1219"/>
                  </a:cubicBezTo>
                  <a:cubicBezTo>
                    <a:pt x="2965" y="1200"/>
                    <a:pt x="2971" y="1180"/>
                    <a:pt x="2978" y="1161"/>
                  </a:cubicBezTo>
                  <a:cubicBezTo>
                    <a:pt x="2982" y="1150"/>
                    <a:pt x="3004" y="1095"/>
                    <a:pt x="2992" y="1121"/>
                  </a:cubicBezTo>
                  <a:cubicBezTo>
                    <a:pt x="3001" y="1100"/>
                    <a:pt x="3023" y="1075"/>
                    <a:pt x="3028" y="1053"/>
                  </a:cubicBezTo>
                  <a:cubicBezTo>
                    <a:pt x="3025" y="1068"/>
                    <a:pt x="3013" y="1076"/>
                    <a:pt x="2991" y="1083"/>
                  </a:cubicBezTo>
                  <a:cubicBezTo>
                    <a:pt x="2959" y="1092"/>
                    <a:pt x="2919" y="1085"/>
                    <a:pt x="2908" y="1081"/>
                  </a:cubicBezTo>
                  <a:cubicBezTo>
                    <a:pt x="2839" y="1050"/>
                    <a:pt x="2906" y="1071"/>
                    <a:pt x="2898" y="1075"/>
                  </a:cubicBezTo>
                  <a:cubicBezTo>
                    <a:pt x="2899" y="1074"/>
                    <a:pt x="2887" y="1055"/>
                    <a:pt x="2891" y="1067"/>
                  </a:cubicBezTo>
                  <a:cubicBezTo>
                    <a:pt x="2895" y="1081"/>
                    <a:pt x="2907" y="1096"/>
                    <a:pt x="2914" y="1109"/>
                  </a:cubicBezTo>
                  <a:cubicBezTo>
                    <a:pt x="2922" y="1126"/>
                    <a:pt x="2911" y="1099"/>
                    <a:pt x="2924" y="1134"/>
                  </a:cubicBezTo>
                  <a:cubicBezTo>
                    <a:pt x="2932" y="1158"/>
                    <a:pt x="2940" y="1182"/>
                    <a:pt x="2947" y="1206"/>
                  </a:cubicBezTo>
                  <a:cubicBezTo>
                    <a:pt x="3083" y="1651"/>
                    <a:pt x="3094" y="2133"/>
                    <a:pt x="3259" y="2569"/>
                  </a:cubicBezTo>
                  <a:cubicBezTo>
                    <a:pt x="3288" y="2648"/>
                    <a:pt x="3325" y="2736"/>
                    <a:pt x="3399" y="2785"/>
                  </a:cubicBezTo>
                  <a:cubicBezTo>
                    <a:pt x="3523" y="2866"/>
                    <a:pt x="3671" y="2767"/>
                    <a:pt x="3791" y="2723"/>
                  </a:cubicBezTo>
                  <a:cubicBezTo>
                    <a:pt x="4284" y="2543"/>
                    <a:pt x="4786" y="2384"/>
                    <a:pt x="5293" y="2247"/>
                  </a:cubicBezTo>
                  <a:cubicBezTo>
                    <a:pt x="6308" y="1972"/>
                    <a:pt x="7344" y="1780"/>
                    <a:pt x="8388" y="1659"/>
                  </a:cubicBezTo>
                  <a:cubicBezTo>
                    <a:pt x="8922" y="1597"/>
                    <a:pt x="9458" y="1553"/>
                    <a:pt x="9996" y="1528"/>
                  </a:cubicBezTo>
                  <a:cubicBezTo>
                    <a:pt x="10141" y="1521"/>
                    <a:pt x="10266" y="1523"/>
                    <a:pt x="10301" y="1360"/>
                  </a:cubicBezTo>
                  <a:cubicBezTo>
                    <a:pt x="10323" y="1262"/>
                    <a:pt x="10317" y="1156"/>
                    <a:pt x="10315" y="1057"/>
                  </a:cubicBezTo>
                  <a:cubicBezTo>
                    <a:pt x="10310" y="806"/>
                    <a:pt x="10281" y="553"/>
                    <a:pt x="10295" y="303"/>
                  </a:cubicBezTo>
                  <a:cubicBezTo>
                    <a:pt x="10296" y="284"/>
                    <a:pt x="10298" y="265"/>
                    <a:pt x="10299" y="246"/>
                  </a:cubicBezTo>
                  <a:cubicBezTo>
                    <a:pt x="10298" y="266"/>
                    <a:pt x="10311" y="238"/>
                    <a:pt x="10300" y="243"/>
                  </a:cubicBezTo>
                  <a:cubicBezTo>
                    <a:pt x="10238" y="274"/>
                    <a:pt x="10347" y="263"/>
                    <a:pt x="10207" y="283"/>
                  </a:cubicBezTo>
                  <a:cubicBezTo>
                    <a:pt x="10181" y="287"/>
                    <a:pt x="10118" y="298"/>
                    <a:pt x="10123" y="286"/>
                  </a:cubicBezTo>
                  <a:cubicBezTo>
                    <a:pt x="10121" y="290"/>
                    <a:pt x="10134" y="297"/>
                    <a:pt x="10139" y="304"/>
                  </a:cubicBezTo>
                  <a:cubicBezTo>
                    <a:pt x="10199" y="395"/>
                    <a:pt x="10244" y="496"/>
                    <a:pt x="10289" y="594"/>
                  </a:cubicBezTo>
                  <a:cubicBezTo>
                    <a:pt x="10399" y="831"/>
                    <a:pt x="10491" y="1080"/>
                    <a:pt x="10620" y="1308"/>
                  </a:cubicBezTo>
                  <a:cubicBezTo>
                    <a:pt x="10663" y="1383"/>
                    <a:pt x="10715" y="1471"/>
                    <a:pt x="10803" y="1497"/>
                  </a:cubicBezTo>
                  <a:cubicBezTo>
                    <a:pt x="10897" y="1525"/>
                    <a:pt x="11018" y="1506"/>
                    <a:pt x="11115" y="1508"/>
                  </a:cubicBezTo>
                  <a:cubicBezTo>
                    <a:pt x="11244" y="1511"/>
                    <a:pt x="11373" y="1514"/>
                    <a:pt x="11501" y="1518"/>
                  </a:cubicBezTo>
                  <a:cubicBezTo>
                    <a:pt x="12432" y="1545"/>
                    <a:pt x="13356" y="1629"/>
                    <a:pt x="14262" y="1846"/>
                  </a:cubicBezTo>
                  <a:cubicBezTo>
                    <a:pt x="14500" y="1903"/>
                    <a:pt x="14735" y="1967"/>
                    <a:pt x="14969" y="2037"/>
                  </a:cubicBezTo>
                  <a:cubicBezTo>
                    <a:pt x="15145" y="2090"/>
                    <a:pt x="15220" y="1816"/>
                    <a:pt x="15045" y="1763"/>
                  </a:cubicBezTo>
                  <a:cubicBezTo>
                    <a:pt x="14134" y="1490"/>
                    <a:pt x="13203" y="1329"/>
                    <a:pt x="12254" y="1268"/>
                  </a:cubicBezTo>
                  <a:cubicBezTo>
                    <a:pt x="12018" y="1252"/>
                    <a:pt x="11781" y="1242"/>
                    <a:pt x="11543" y="1234"/>
                  </a:cubicBezTo>
                  <a:cubicBezTo>
                    <a:pt x="11415" y="1230"/>
                    <a:pt x="11287" y="1227"/>
                    <a:pt x="11159" y="1225"/>
                  </a:cubicBezTo>
                  <a:cubicBezTo>
                    <a:pt x="11100" y="1224"/>
                    <a:pt x="11041" y="1222"/>
                    <a:pt x="10983" y="1221"/>
                  </a:cubicBezTo>
                  <a:cubicBezTo>
                    <a:pt x="10953" y="1221"/>
                    <a:pt x="10922" y="1219"/>
                    <a:pt x="10893" y="1220"/>
                  </a:cubicBezTo>
                  <a:cubicBezTo>
                    <a:pt x="10839" y="1216"/>
                    <a:pt x="10833" y="1218"/>
                    <a:pt x="10876" y="1227"/>
                  </a:cubicBezTo>
                  <a:cubicBezTo>
                    <a:pt x="10895" y="1227"/>
                    <a:pt x="10910" y="1234"/>
                    <a:pt x="10922" y="1247"/>
                  </a:cubicBezTo>
                  <a:cubicBezTo>
                    <a:pt x="10911" y="1246"/>
                    <a:pt x="10896" y="1211"/>
                    <a:pt x="10911" y="1238"/>
                  </a:cubicBezTo>
                  <a:cubicBezTo>
                    <a:pt x="10902" y="1222"/>
                    <a:pt x="10891" y="1208"/>
                    <a:pt x="10882" y="1192"/>
                  </a:cubicBezTo>
                  <a:cubicBezTo>
                    <a:pt x="10852" y="1143"/>
                    <a:pt x="10826" y="1091"/>
                    <a:pt x="10801" y="1040"/>
                  </a:cubicBezTo>
                  <a:cubicBezTo>
                    <a:pt x="10742" y="917"/>
                    <a:pt x="10687" y="792"/>
                    <a:pt x="10632" y="668"/>
                  </a:cubicBezTo>
                  <a:cubicBezTo>
                    <a:pt x="10550" y="481"/>
                    <a:pt x="10473" y="222"/>
                    <a:pt x="10318" y="79"/>
                  </a:cubicBezTo>
                  <a:cubicBezTo>
                    <a:pt x="10233" y="0"/>
                    <a:pt x="10104" y="11"/>
                    <a:pt x="10047" y="116"/>
                  </a:cubicBezTo>
                  <a:cubicBezTo>
                    <a:pt x="10003" y="198"/>
                    <a:pt x="10009" y="308"/>
                    <a:pt x="10008" y="398"/>
                  </a:cubicBezTo>
                  <a:cubicBezTo>
                    <a:pt x="10008" y="657"/>
                    <a:pt x="10035" y="916"/>
                    <a:pt x="10032" y="1175"/>
                  </a:cubicBezTo>
                  <a:cubicBezTo>
                    <a:pt x="10031" y="1216"/>
                    <a:pt x="10029" y="1258"/>
                    <a:pt x="10025" y="1299"/>
                  </a:cubicBezTo>
                  <a:cubicBezTo>
                    <a:pt x="10028" y="1267"/>
                    <a:pt x="10010" y="1318"/>
                    <a:pt x="10025" y="1302"/>
                  </a:cubicBezTo>
                  <a:cubicBezTo>
                    <a:pt x="10034" y="1292"/>
                    <a:pt x="10060" y="1266"/>
                    <a:pt x="10067" y="1256"/>
                  </a:cubicBezTo>
                  <a:cubicBezTo>
                    <a:pt x="10102" y="1235"/>
                    <a:pt x="10094" y="1230"/>
                    <a:pt x="10042" y="1241"/>
                  </a:cubicBezTo>
                  <a:cubicBezTo>
                    <a:pt x="10026" y="1242"/>
                    <a:pt x="10011" y="1243"/>
                    <a:pt x="9996" y="1243"/>
                  </a:cubicBezTo>
                  <a:cubicBezTo>
                    <a:pt x="9719" y="1256"/>
                    <a:pt x="9442" y="1274"/>
                    <a:pt x="9166" y="1297"/>
                  </a:cubicBezTo>
                  <a:cubicBezTo>
                    <a:pt x="8104" y="1385"/>
                    <a:pt x="7044" y="1540"/>
                    <a:pt x="6005" y="1777"/>
                  </a:cubicBezTo>
                  <a:cubicBezTo>
                    <a:pt x="5492" y="1893"/>
                    <a:pt x="4984" y="2030"/>
                    <a:pt x="4483" y="2188"/>
                  </a:cubicBezTo>
                  <a:cubicBezTo>
                    <a:pt x="4232" y="2267"/>
                    <a:pt x="3983" y="2351"/>
                    <a:pt x="3736" y="2441"/>
                  </a:cubicBezTo>
                  <a:cubicBezTo>
                    <a:pt x="3673" y="2465"/>
                    <a:pt x="3610" y="2488"/>
                    <a:pt x="3546" y="2512"/>
                  </a:cubicBezTo>
                  <a:cubicBezTo>
                    <a:pt x="3468" y="2542"/>
                    <a:pt x="3465" y="2523"/>
                    <a:pt x="3530" y="2537"/>
                  </a:cubicBezTo>
                  <a:cubicBezTo>
                    <a:pt x="3551" y="2542"/>
                    <a:pt x="3559" y="2551"/>
                    <a:pt x="3560" y="2551"/>
                  </a:cubicBezTo>
                  <a:cubicBezTo>
                    <a:pt x="3552" y="2553"/>
                    <a:pt x="3553" y="2510"/>
                    <a:pt x="3567" y="2559"/>
                  </a:cubicBezTo>
                  <a:cubicBezTo>
                    <a:pt x="3564" y="2551"/>
                    <a:pt x="3554" y="2542"/>
                    <a:pt x="3551" y="2533"/>
                  </a:cubicBezTo>
                  <a:cubicBezTo>
                    <a:pt x="3531" y="2486"/>
                    <a:pt x="3497" y="2387"/>
                    <a:pt x="3476" y="2305"/>
                  </a:cubicBezTo>
                  <a:cubicBezTo>
                    <a:pt x="3446" y="2187"/>
                    <a:pt x="3422" y="2068"/>
                    <a:pt x="3398" y="1949"/>
                  </a:cubicBezTo>
                  <a:cubicBezTo>
                    <a:pt x="3349" y="1703"/>
                    <a:pt x="3309" y="1455"/>
                    <a:pt x="3245" y="1213"/>
                  </a:cubicBezTo>
                  <a:cubicBezTo>
                    <a:pt x="3207" y="1068"/>
                    <a:pt x="3147" y="809"/>
                    <a:pt x="2955" y="807"/>
                  </a:cubicBezTo>
                  <a:cubicBezTo>
                    <a:pt x="2775" y="805"/>
                    <a:pt x="2716" y="1041"/>
                    <a:pt x="2674" y="1176"/>
                  </a:cubicBezTo>
                  <a:cubicBezTo>
                    <a:pt x="2519" y="1684"/>
                    <a:pt x="2437" y="2213"/>
                    <a:pt x="2304" y="2728"/>
                  </a:cubicBezTo>
                  <a:cubicBezTo>
                    <a:pt x="2278" y="2828"/>
                    <a:pt x="2249" y="2929"/>
                    <a:pt x="2215" y="3027"/>
                  </a:cubicBezTo>
                  <a:cubicBezTo>
                    <a:pt x="2198" y="3074"/>
                    <a:pt x="2206" y="3042"/>
                    <a:pt x="2188" y="3088"/>
                  </a:cubicBezTo>
                  <a:cubicBezTo>
                    <a:pt x="2180" y="3109"/>
                    <a:pt x="2169" y="3115"/>
                    <a:pt x="2187" y="3095"/>
                  </a:cubicBezTo>
                  <a:cubicBezTo>
                    <a:pt x="2176" y="3107"/>
                    <a:pt x="2180" y="3095"/>
                    <a:pt x="2191" y="3094"/>
                  </a:cubicBezTo>
                  <a:cubicBezTo>
                    <a:pt x="2223" y="3091"/>
                    <a:pt x="2155" y="3108"/>
                    <a:pt x="2138" y="3117"/>
                  </a:cubicBezTo>
                  <a:cubicBezTo>
                    <a:pt x="1678" y="3340"/>
                    <a:pt x="1228" y="3586"/>
                    <a:pt x="793" y="3854"/>
                  </a:cubicBezTo>
                  <a:cubicBezTo>
                    <a:pt x="575" y="3989"/>
                    <a:pt x="360" y="4130"/>
                    <a:pt x="150" y="4275"/>
                  </a:cubicBezTo>
                  <a:cubicBezTo>
                    <a:pt x="0" y="4379"/>
                    <a:pt x="142" y="4625"/>
                    <a:pt x="293" y="4521"/>
                  </a:cubicBezTo>
                </a:path>
              </a:pathLst>
            </a:custGeom>
            <a:solidFill>
              <a:srgbClr val="21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92" name="Freeform 90">
              <a:extLst>
                <a:ext uri="{FF2B5EF4-FFF2-40B4-BE49-F238E27FC236}">
                  <a16:creationId xmlns:a16="http://schemas.microsoft.com/office/drawing/2014/main" id="{8C52D03B-6F9C-30A6-5290-6B0BD3E6D2E5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9488" y="1047750"/>
              <a:ext cx="444500" cy="1549400"/>
            </a:xfrm>
            <a:custGeom>
              <a:avLst/>
              <a:gdLst>
                <a:gd name="T0" fmla="*/ 190 w 2159"/>
                <a:gd name="T1" fmla="*/ 7412 h 7534"/>
                <a:gd name="T2" fmla="*/ 1262 w 2159"/>
                <a:gd name="T3" fmla="*/ 1658 h 7534"/>
                <a:gd name="T4" fmla="*/ 2088 w 2159"/>
                <a:gd name="T5" fmla="*/ 195 h 7534"/>
                <a:gd name="T6" fmla="*/ 1925 w 2159"/>
                <a:gd name="T7" fmla="*/ 99 h 7534"/>
                <a:gd name="T8" fmla="*/ 76 w 2159"/>
                <a:gd name="T9" fmla="*/ 5766 h 7534"/>
                <a:gd name="T10" fmla="*/ 1 w 2159"/>
                <a:gd name="T11" fmla="*/ 7412 h 7534"/>
                <a:gd name="T12" fmla="*/ 190 w 2159"/>
                <a:gd name="T13" fmla="*/ 7412 h 7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59" h="7534">
                  <a:moveTo>
                    <a:pt x="190" y="7412"/>
                  </a:moveTo>
                  <a:cubicBezTo>
                    <a:pt x="198" y="5461"/>
                    <a:pt x="461" y="3453"/>
                    <a:pt x="1262" y="1658"/>
                  </a:cubicBezTo>
                  <a:cubicBezTo>
                    <a:pt x="1491" y="1146"/>
                    <a:pt x="1765" y="654"/>
                    <a:pt x="2088" y="195"/>
                  </a:cubicBezTo>
                  <a:cubicBezTo>
                    <a:pt x="2159" y="95"/>
                    <a:pt x="1994" y="0"/>
                    <a:pt x="1925" y="99"/>
                  </a:cubicBezTo>
                  <a:cubicBezTo>
                    <a:pt x="763" y="1751"/>
                    <a:pt x="255" y="3779"/>
                    <a:pt x="76" y="5766"/>
                  </a:cubicBezTo>
                  <a:cubicBezTo>
                    <a:pt x="26" y="6313"/>
                    <a:pt x="3" y="6863"/>
                    <a:pt x="1" y="7412"/>
                  </a:cubicBezTo>
                  <a:cubicBezTo>
                    <a:pt x="0" y="7534"/>
                    <a:pt x="190" y="7534"/>
                    <a:pt x="190" y="7412"/>
                  </a:cubicBezTo>
                </a:path>
              </a:pathLst>
            </a:custGeom>
            <a:solidFill>
              <a:srgbClr val="21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93" name="Freeform 91">
              <a:extLst>
                <a:ext uri="{FF2B5EF4-FFF2-40B4-BE49-F238E27FC236}">
                  <a16:creationId xmlns:a16="http://schemas.microsoft.com/office/drawing/2014/main" id="{0A50C459-3712-C040-BDF0-305E46988C3F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8788" y="979488"/>
              <a:ext cx="779463" cy="1460500"/>
            </a:xfrm>
            <a:custGeom>
              <a:avLst/>
              <a:gdLst>
                <a:gd name="T0" fmla="*/ 90 w 3787"/>
                <a:gd name="T1" fmla="*/ 217 h 7102"/>
                <a:gd name="T2" fmla="*/ 3143 w 3787"/>
                <a:gd name="T3" fmla="*/ 5334 h 7102"/>
                <a:gd name="T4" fmla="*/ 3578 w 3787"/>
                <a:gd name="T5" fmla="*/ 6982 h 7102"/>
                <a:gd name="T6" fmla="*/ 3761 w 3787"/>
                <a:gd name="T7" fmla="*/ 6932 h 7102"/>
                <a:gd name="T8" fmla="*/ 1367 w 3787"/>
                <a:gd name="T9" fmla="*/ 1356 h 7102"/>
                <a:gd name="T10" fmla="*/ 224 w 3787"/>
                <a:gd name="T11" fmla="*/ 83 h 7102"/>
                <a:gd name="T12" fmla="*/ 90 w 3787"/>
                <a:gd name="T13" fmla="*/ 217 h 7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87" h="7102">
                  <a:moveTo>
                    <a:pt x="90" y="217"/>
                  </a:moveTo>
                  <a:cubicBezTo>
                    <a:pt x="1569" y="1593"/>
                    <a:pt x="2537" y="3426"/>
                    <a:pt x="3143" y="5334"/>
                  </a:cubicBezTo>
                  <a:cubicBezTo>
                    <a:pt x="3315" y="5876"/>
                    <a:pt x="3459" y="6427"/>
                    <a:pt x="3578" y="6982"/>
                  </a:cubicBezTo>
                  <a:cubicBezTo>
                    <a:pt x="3604" y="7102"/>
                    <a:pt x="3787" y="7051"/>
                    <a:pt x="3761" y="6932"/>
                  </a:cubicBezTo>
                  <a:cubicBezTo>
                    <a:pt x="3334" y="4949"/>
                    <a:pt x="2595" y="2987"/>
                    <a:pt x="1367" y="1356"/>
                  </a:cubicBezTo>
                  <a:cubicBezTo>
                    <a:pt x="1023" y="900"/>
                    <a:pt x="643" y="472"/>
                    <a:pt x="224" y="83"/>
                  </a:cubicBezTo>
                  <a:cubicBezTo>
                    <a:pt x="135" y="0"/>
                    <a:pt x="0" y="134"/>
                    <a:pt x="90" y="217"/>
                  </a:cubicBezTo>
                </a:path>
              </a:pathLst>
            </a:custGeom>
            <a:solidFill>
              <a:srgbClr val="21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94" name="Freeform 92">
              <a:extLst>
                <a:ext uri="{FF2B5EF4-FFF2-40B4-BE49-F238E27FC236}">
                  <a16:creationId xmlns:a16="http://schemas.microsoft.com/office/drawing/2014/main" id="{3A7DB78B-7FF5-A797-E78F-B4CCEEC6EDFB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6413" y="968375"/>
              <a:ext cx="1566863" cy="1754188"/>
            </a:xfrm>
            <a:custGeom>
              <a:avLst/>
              <a:gdLst>
                <a:gd name="T0" fmla="*/ 170 w 7622"/>
                <a:gd name="T1" fmla="*/ 343 h 8528"/>
                <a:gd name="T2" fmla="*/ 2578 w 7622"/>
                <a:gd name="T3" fmla="*/ 1000 h 8528"/>
                <a:gd name="T4" fmla="*/ 4321 w 7622"/>
                <a:gd name="T5" fmla="*/ 2326 h 8528"/>
                <a:gd name="T6" fmla="*/ 6792 w 7622"/>
                <a:gd name="T7" fmla="*/ 6024 h 8528"/>
                <a:gd name="T8" fmla="*/ 7417 w 7622"/>
                <a:gd name="T9" fmla="*/ 8407 h 8528"/>
                <a:gd name="T10" fmla="*/ 7606 w 7622"/>
                <a:gd name="T11" fmla="*/ 8407 h 8528"/>
                <a:gd name="T12" fmla="*/ 6034 w 7622"/>
                <a:gd name="T13" fmla="*/ 4133 h 8528"/>
                <a:gd name="T14" fmla="*/ 2812 w 7622"/>
                <a:gd name="T15" fmla="*/ 918 h 8528"/>
                <a:gd name="T16" fmla="*/ 120 w 7622"/>
                <a:gd name="T17" fmla="*/ 160 h 8528"/>
                <a:gd name="T18" fmla="*/ 170 w 7622"/>
                <a:gd name="T19" fmla="*/ 343 h 8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22" h="8528">
                  <a:moveTo>
                    <a:pt x="170" y="343"/>
                  </a:moveTo>
                  <a:cubicBezTo>
                    <a:pt x="1019" y="201"/>
                    <a:pt x="1861" y="583"/>
                    <a:pt x="2578" y="1000"/>
                  </a:cubicBezTo>
                  <a:cubicBezTo>
                    <a:pt x="3212" y="1367"/>
                    <a:pt x="3795" y="1818"/>
                    <a:pt x="4321" y="2326"/>
                  </a:cubicBezTo>
                  <a:cubicBezTo>
                    <a:pt x="5394" y="3362"/>
                    <a:pt x="6241" y="4639"/>
                    <a:pt x="6792" y="6024"/>
                  </a:cubicBezTo>
                  <a:cubicBezTo>
                    <a:pt x="7096" y="6788"/>
                    <a:pt x="7313" y="7590"/>
                    <a:pt x="7417" y="8407"/>
                  </a:cubicBezTo>
                  <a:cubicBezTo>
                    <a:pt x="7432" y="8526"/>
                    <a:pt x="7622" y="8528"/>
                    <a:pt x="7606" y="8407"/>
                  </a:cubicBezTo>
                  <a:cubicBezTo>
                    <a:pt x="7413" y="6887"/>
                    <a:pt x="6856" y="5423"/>
                    <a:pt x="6034" y="4133"/>
                  </a:cubicBezTo>
                  <a:cubicBezTo>
                    <a:pt x="5214" y="2846"/>
                    <a:pt x="4122" y="1712"/>
                    <a:pt x="2812" y="918"/>
                  </a:cubicBezTo>
                  <a:cubicBezTo>
                    <a:pt x="2013" y="433"/>
                    <a:pt x="1077" y="0"/>
                    <a:pt x="120" y="160"/>
                  </a:cubicBezTo>
                  <a:cubicBezTo>
                    <a:pt x="0" y="181"/>
                    <a:pt x="51" y="363"/>
                    <a:pt x="170" y="343"/>
                  </a:cubicBezTo>
                  <a:close/>
                </a:path>
              </a:pathLst>
            </a:custGeom>
            <a:solidFill>
              <a:srgbClr val="21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95" name="Freeform 93">
              <a:extLst>
                <a:ext uri="{FF2B5EF4-FFF2-40B4-BE49-F238E27FC236}">
                  <a16:creationId xmlns:a16="http://schemas.microsoft.com/office/drawing/2014/main" id="{897A5EFF-32FC-9427-1977-E982C5BA699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6713" y="1073150"/>
              <a:ext cx="995363" cy="2154238"/>
            </a:xfrm>
            <a:custGeom>
              <a:avLst/>
              <a:gdLst>
                <a:gd name="T0" fmla="*/ 4636 w 4843"/>
                <a:gd name="T1" fmla="*/ 49 h 10480"/>
                <a:gd name="T2" fmla="*/ 1258 w 4843"/>
                <a:gd name="T3" fmla="*/ 2971 h 10480"/>
                <a:gd name="T4" fmla="*/ 145 w 4843"/>
                <a:gd name="T5" fmla="*/ 7635 h 10480"/>
                <a:gd name="T6" fmla="*/ 914 w 4843"/>
                <a:gd name="T7" fmla="*/ 10370 h 10480"/>
                <a:gd name="T8" fmla="*/ 1078 w 4843"/>
                <a:gd name="T9" fmla="*/ 10275 h 10480"/>
                <a:gd name="T10" fmla="*/ 462 w 4843"/>
                <a:gd name="T11" fmla="*/ 5429 h 10480"/>
                <a:gd name="T12" fmla="*/ 2663 w 4843"/>
                <a:gd name="T13" fmla="*/ 1572 h 10480"/>
                <a:gd name="T14" fmla="*/ 4731 w 4843"/>
                <a:gd name="T15" fmla="*/ 213 h 10480"/>
                <a:gd name="T16" fmla="*/ 4636 w 4843"/>
                <a:gd name="T17" fmla="*/ 49 h 10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43" h="10480">
                  <a:moveTo>
                    <a:pt x="4636" y="49"/>
                  </a:moveTo>
                  <a:cubicBezTo>
                    <a:pt x="3250" y="657"/>
                    <a:pt x="2065" y="1693"/>
                    <a:pt x="1258" y="2971"/>
                  </a:cubicBezTo>
                  <a:cubicBezTo>
                    <a:pt x="385" y="4354"/>
                    <a:pt x="0" y="6008"/>
                    <a:pt x="145" y="7635"/>
                  </a:cubicBezTo>
                  <a:cubicBezTo>
                    <a:pt x="229" y="8586"/>
                    <a:pt x="488" y="9516"/>
                    <a:pt x="914" y="10370"/>
                  </a:cubicBezTo>
                  <a:cubicBezTo>
                    <a:pt x="969" y="10480"/>
                    <a:pt x="1133" y="10384"/>
                    <a:pt x="1078" y="10275"/>
                  </a:cubicBezTo>
                  <a:cubicBezTo>
                    <a:pt x="337" y="8789"/>
                    <a:pt x="120" y="7054"/>
                    <a:pt x="462" y="5429"/>
                  </a:cubicBezTo>
                  <a:cubicBezTo>
                    <a:pt x="774" y="3950"/>
                    <a:pt x="1558" y="2600"/>
                    <a:pt x="2663" y="1572"/>
                  </a:cubicBezTo>
                  <a:cubicBezTo>
                    <a:pt x="3271" y="1006"/>
                    <a:pt x="3971" y="546"/>
                    <a:pt x="4731" y="213"/>
                  </a:cubicBezTo>
                  <a:cubicBezTo>
                    <a:pt x="4843" y="164"/>
                    <a:pt x="4746" y="0"/>
                    <a:pt x="4636" y="49"/>
                  </a:cubicBezTo>
                </a:path>
              </a:pathLst>
            </a:custGeom>
            <a:solidFill>
              <a:srgbClr val="21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96" name="Freeform 94">
              <a:extLst>
                <a:ext uri="{FF2B5EF4-FFF2-40B4-BE49-F238E27FC236}">
                  <a16:creationId xmlns:a16="http://schemas.microsoft.com/office/drawing/2014/main" id="{D6889634-E1C1-8321-410C-9796FA47A7C8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5463" y="1647825"/>
              <a:ext cx="303213" cy="330200"/>
            </a:xfrm>
            <a:custGeom>
              <a:avLst/>
              <a:gdLst>
                <a:gd name="T0" fmla="*/ 507 w 1477"/>
                <a:gd name="T1" fmla="*/ 1546 h 1609"/>
                <a:gd name="T2" fmla="*/ 408 w 1477"/>
                <a:gd name="T3" fmla="*/ 1522 h 1609"/>
                <a:gd name="T4" fmla="*/ 91 w 1477"/>
                <a:gd name="T5" fmla="*/ 1145 h 1609"/>
                <a:gd name="T6" fmla="*/ 365 w 1477"/>
                <a:gd name="T7" fmla="*/ 364 h 1609"/>
                <a:gd name="T8" fmla="*/ 992 w 1477"/>
                <a:gd name="T9" fmla="*/ 62 h 1609"/>
                <a:gd name="T10" fmla="*/ 1091 w 1477"/>
                <a:gd name="T11" fmla="*/ 87 h 1609"/>
                <a:gd name="T12" fmla="*/ 1386 w 1477"/>
                <a:gd name="T13" fmla="*/ 614 h 1609"/>
                <a:gd name="T14" fmla="*/ 1134 w 1477"/>
                <a:gd name="T15" fmla="*/ 1245 h 1609"/>
                <a:gd name="T16" fmla="*/ 507 w 1477"/>
                <a:gd name="T17" fmla="*/ 1546 h 1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77" h="1609">
                  <a:moveTo>
                    <a:pt x="507" y="1546"/>
                  </a:moveTo>
                  <a:lnTo>
                    <a:pt x="408" y="1522"/>
                  </a:lnTo>
                  <a:cubicBezTo>
                    <a:pt x="153" y="1460"/>
                    <a:pt x="0" y="1374"/>
                    <a:pt x="91" y="1145"/>
                  </a:cubicBezTo>
                  <a:lnTo>
                    <a:pt x="365" y="364"/>
                  </a:lnTo>
                  <a:cubicBezTo>
                    <a:pt x="456" y="135"/>
                    <a:pt x="737" y="0"/>
                    <a:pt x="992" y="62"/>
                  </a:cubicBezTo>
                  <a:lnTo>
                    <a:pt x="1091" y="87"/>
                  </a:lnTo>
                  <a:cubicBezTo>
                    <a:pt x="1345" y="149"/>
                    <a:pt x="1477" y="385"/>
                    <a:pt x="1386" y="614"/>
                  </a:cubicBezTo>
                  <a:lnTo>
                    <a:pt x="1134" y="1245"/>
                  </a:lnTo>
                  <a:cubicBezTo>
                    <a:pt x="1042" y="1473"/>
                    <a:pt x="762" y="1609"/>
                    <a:pt x="507" y="154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97" name="Freeform 95">
              <a:extLst>
                <a:ext uri="{FF2B5EF4-FFF2-40B4-BE49-F238E27FC236}">
                  <a16:creationId xmlns:a16="http://schemas.microsoft.com/office/drawing/2014/main" id="{E8CCE1F8-01E2-BAB3-71A6-6B8FD8C2159D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0888" y="1695450"/>
              <a:ext cx="300038" cy="330200"/>
            </a:xfrm>
            <a:custGeom>
              <a:avLst/>
              <a:gdLst>
                <a:gd name="T0" fmla="*/ 486 w 1456"/>
                <a:gd name="T1" fmla="*/ 1547 h 1609"/>
                <a:gd name="T2" fmla="*/ 387 w 1456"/>
                <a:gd name="T3" fmla="*/ 1522 h 1609"/>
                <a:gd name="T4" fmla="*/ 91 w 1456"/>
                <a:gd name="T5" fmla="*/ 995 h 1609"/>
                <a:gd name="T6" fmla="*/ 343 w 1456"/>
                <a:gd name="T7" fmla="*/ 364 h 1609"/>
                <a:gd name="T8" fmla="*/ 970 w 1456"/>
                <a:gd name="T9" fmla="*/ 63 h 1609"/>
                <a:gd name="T10" fmla="*/ 1069 w 1456"/>
                <a:gd name="T11" fmla="*/ 87 h 1609"/>
                <a:gd name="T12" fmla="*/ 1364 w 1456"/>
                <a:gd name="T13" fmla="*/ 614 h 1609"/>
                <a:gd name="T14" fmla="*/ 1112 w 1456"/>
                <a:gd name="T15" fmla="*/ 1245 h 1609"/>
                <a:gd name="T16" fmla="*/ 486 w 1456"/>
                <a:gd name="T17" fmla="*/ 1547 h 1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6" h="1609">
                  <a:moveTo>
                    <a:pt x="486" y="1547"/>
                  </a:moveTo>
                  <a:lnTo>
                    <a:pt x="387" y="1522"/>
                  </a:lnTo>
                  <a:cubicBezTo>
                    <a:pt x="132" y="1460"/>
                    <a:pt x="0" y="1224"/>
                    <a:pt x="91" y="995"/>
                  </a:cubicBezTo>
                  <a:lnTo>
                    <a:pt x="343" y="364"/>
                  </a:lnTo>
                  <a:cubicBezTo>
                    <a:pt x="435" y="135"/>
                    <a:pt x="715" y="0"/>
                    <a:pt x="970" y="63"/>
                  </a:cubicBezTo>
                  <a:lnTo>
                    <a:pt x="1069" y="87"/>
                  </a:lnTo>
                  <a:cubicBezTo>
                    <a:pt x="1324" y="149"/>
                    <a:pt x="1456" y="385"/>
                    <a:pt x="1364" y="614"/>
                  </a:cubicBezTo>
                  <a:lnTo>
                    <a:pt x="1112" y="1245"/>
                  </a:lnTo>
                  <a:cubicBezTo>
                    <a:pt x="1021" y="1474"/>
                    <a:pt x="740" y="1609"/>
                    <a:pt x="486" y="15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98" name="Freeform 96">
              <a:extLst>
                <a:ext uri="{FF2B5EF4-FFF2-40B4-BE49-F238E27FC236}">
                  <a16:creationId xmlns:a16="http://schemas.microsoft.com/office/drawing/2014/main" id="{6B98EA4C-B88A-7AE1-CDA3-4F108533649F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8601" y="1824038"/>
              <a:ext cx="1011238" cy="628650"/>
            </a:xfrm>
            <a:custGeom>
              <a:avLst/>
              <a:gdLst>
                <a:gd name="T0" fmla="*/ 4604 w 4913"/>
                <a:gd name="T1" fmla="*/ 2180 h 3052"/>
                <a:gd name="T2" fmla="*/ 1939 w 4913"/>
                <a:gd name="T3" fmla="*/ 2786 h 3052"/>
                <a:gd name="T4" fmla="*/ 308 w 4913"/>
                <a:gd name="T5" fmla="*/ 1140 h 3052"/>
                <a:gd name="T6" fmla="*/ 2982 w 4913"/>
                <a:gd name="T7" fmla="*/ 267 h 3052"/>
                <a:gd name="T8" fmla="*/ 4604 w 4913"/>
                <a:gd name="T9" fmla="*/ 2180 h 30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3052">
                  <a:moveTo>
                    <a:pt x="4604" y="2180"/>
                  </a:moveTo>
                  <a:cubicBezTo>
                    <a:pt x="4295" y="2952"/>
                    <a:pt x="3027" y="3052"/>
                    <a:pt x="1939" y="2786"/>
                  </a:cubicBezTo>
                  <a:cubicBezTo>
                    <a:pt x="851" y="2519"/>
                    <a:pt x="0" y="1912"/>
                    <a:pt x="308" y="1140"/>
                  </a:cubicBezTo>
                  <a:cubicBezTo>
                    <a:pt x="617" y="368"/>
                    <a:pt x="1894" y="0"/>
                    <a:pt x="2982" y="267"/>
                  </a:cubicBezTo>
                  <a:cubicBezTo>
                    <a:pt x="4070" y="533"/>
                    <a:pt x="4913" y="1407"/>
                    <a:pt x="4604" y="218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99" name="Freeform 97">
              <a:extLst>
                <a:ext uri="{FF2B5EF4-FFF2-40B4-BE49-F238E27FC236}">
                  <a16:creationId xmlns:a16="http://schemas.microsoft.com/office/drawing/2014/main" id="{B7B16DBD-3555-893A-63D1-23EAE360F47D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5038" y="2411413"/>
              <a:ext cx="49213" cy="7938"/>
            </a:xfrm>
            <a:custGeom>
              <a:avLst/>
              <a:gdLst>
                <a:gd name="T0" fmla="*/ 0 w 239"/>
                <a:gd name="T1" fmla="*/ 41 h 41"/>
                <a:gd name="T2" fmla="*/ 239 w 239"/>
                <a:gd name="T3" fmla="*/ 0 h 41"/>
                <a:gd name="T4" fmla="*/ 239 w 239"/>
                <a:gd name="T5" fmla="*/ 0 h 41"/>
                <a:gd name="T6" fmla="*/ 0 w 239"/>
                <a:gd name="T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9" h="41">
                  <a:moveTo>
                    <a:pt x="0" y="41"/>
                  </a:moveTo>
                  <a:cubicBezTo>
                    <a:pt x="82" y="31"/>
                    <a:pt x="162" y="17"/>
                    <a:pt x="239" y="0"/>
                  </a:cubicBezTo>
                  <a:lnTo>
                    <a:pt x="239" y="0"/>
                  </a:lnTo>
                  <a:cubicBezTo>
                    <a:pt x="162" y="17"/>
                    <a:pt x="82" y="31"/>
                    <a:pt x="0" y="41"/>
                  </a:cubicBezTo>
                  <a:close/>
                </a:path>
              </a:pathLst>
            </a:custGeom>
            <a:solidFill>
              <a:srgbClr val="AFA4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00" name="Freeform 98">
              <a:extLst>
                <a:ext uri="{FF2B5EF4-FFF2-40B4-BE49-F238E27FC236}">
                  <a16:creationId xmlns:a16="http://schemas.microsoft.com/office/drawing/2014/main" id="{9F1A2FFA-3C4C-B21E-BE9D-57E719F00FDD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5038" y="2411413"/>
              <a:ext cx="49213" cy="7938"/>
            </a:xfrm>
            <a:custGeom>
              <a:avLst/>
              <a:gdLst>
                <a:gd name="T0" fmla="*/ 0 w 239"/>
                <a:gd name="T1" fmla="*/ 41 h 41"/>
                <a:gd name="T2" fmla="*/ 239 w 239"/>
                <a:gd name="T3" fmla="*/ 0 h 41"/>
                <a:gd name="T4" fmla="*/ 239 w 239"/>
                <a:gd name="T5" fmla="*/ 0 h 41"/>
                <a:gd name="T6" fmla="*/ 0 w 239"/>
                <a:gd name="T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9" h="41">
                  <a:moveTo>
                    <a:pt x="0" y="41"/>
                  </a:moveTo>
                  <a:cubicBezTo>
                    <a:pt x="82" y="31"/>
                    <a:pt x="162" y="17"/>
                    <a:pt x="239" y="0"/>
                  </a:cubicBezTo>
                  <a:lnTo>
                    <a:pt x="239" y="0"/>
                  </a:lnTo>
                  <a:cubicBezTo>
                    <a:pt x="162" y="17"/>
                    <a:pt x="82" y="31"/>
                    <a:pt x="0" y="41"/>
                  </a:cubicBezTo>
                  <a:close/>
                </a:path>
              </a:pathLst>
            </a:custGeom>
            <a:solidFill>
              <a:srgbClr val="FEEE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01" name="Freeform 99">
              <a:extLst>
                <a:ext uri="{FF2B5EF4-FFF2-40B4-BE49-F238E27FC236}">
                  <a16:creationId xmlns:a16="http://schemas.microsoft.com/office/drawing/2014/main" id="{B4FFE3BB-1E87-48E7-4C48-4E18AE9A78CC}"/>
                </a:ext>
              </a:extLst>
            </p:cNvPr>
            <p:cNvSpPr>
              <a:spLocks/>
            </p:cNvSpPr>
            <p:nvPr/>
          </p:nvSpPr>
          <p:spPr bwMode="auto">
            <a:xfrm>
              <a:off x="4967288" y="2270125"/>
              <a:ext cx="19050" cy="38100"/>
            </a:xfrm>
            <a:custGeom>
              <a:avLst/>
              <a:gdLst>
                <a:gd name="T0" fmla="*/ 0 w 99"/>
                <a:gd name="T1" fmla="*/ 188 h 188"/>
                <a:gd name="T2" fmla="*/ 0 w 99"/>
                <a:gd name="T3" fmla="*/ 188 h 188"/>
                <a:gd name="T4" fmla="*/ 95 w 99"/>
                <a:gd name="T5" fmla="*/ 12 h 188"/>
                <a:gd name="T6" fmla="*/ 99 w 99"/>
                <a:gd name="T7" fmla="*/ 0 h 188"/>
                <a:gd name="T8" fmla="*/ 95 w 99"/>
                <a:gd name="T9" fmla="*/ 12 h 188"/>
                <a:gd name="T10" fmla="*/ 0 w 99"/>
                <a:gd name="T11" fmla="*/ 18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9" h="188">
                  <a:moveTo>
                    <a:pt x="0" y="188"/>
                  </a:moveTo>
                  <a:lnTo>
                    <a:pt x="0" y="188"/>
                  </a:lnTo>
                  <a:cubicBezTo>
                    <a:pt x="38" y="134"/>
                    <a:pt x="70" y="75"/>
                    <a:pt x="95" y="12"/>
                  </a:cubicBezTo>
                  <a:cubicBezTo>
                    <a:pt x="96" y="8"/>
                    <a:pt x="98" y="4"/>
                    <a:pt x="99" y="0"/>
                  </a:cubicBezTo>
                  <a:cubicBezTo>
                    <a:pt x="98" y="4"/>
                    <a:pt x="96" y="8"/>
                    <a:pt x="95" y="12"/>
                  </a:cubicBezTo>
                  <a:cubicBezTo>
                    <a:pt x="70" y="75"/>
                    <a:pt x="38" y="134"/>
                    <a:pt x="0" y="188"/>
                  </a:cubicBezTo>
                  <a:close/>
                </a:path>
              </a:pathLst>
            </a:custGeom>
            <a:solidFill>
              <a:srgbClr val="BDB1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02" name="Freeform 100">
              <a:extLst>
                <a:ext uri="{FF2B5EF4-FFF2-40B4-BE49-F238E27FC236}">
                  <a16:creationId xmlns:a16="http://schemas.microsoft.com/office/drawing/2014/main" id="{DE6EED4C-7B5F-70AA-1FF8-C14C578C70F3}"/>
                </a:ext>
              </a:extLst>
            </p:cNvPr>
            <p:cNvSpPr>
              <a:spLocks/>
            </p:cNvSpPr>
            <p:nvPr/>
          </p:nvSpPr>
          <p:spPr bwMode="auto">
            <a:xfrm>
              <a:off x="4967288" y="2270125"/>
              <a:ext cx="19050" cy="38100"/>
            </a:xfrm>
            <a:custGeom>
              <a:avLst/>
              <a:gdLst>
                <a:gd name="T0" fmla="*/ 0 w 99"/>
                <a:gd name="T1" fmla="*/ 188 h 188"/>
                <a:gd name="T2" fmla="*/ 0 w 99"/>
                <a:gd name="T3" fmla="*/ 188 h 188"/>
                <a:gd name="T4" fmla="*/ 95 w 99"/>
                <a:gd name="T5" fmla="*/ 12 h 188"/>
                <a:gd name="T6" fmla="*/ 99 w 99"/>
                <a:gd name="T7" fmla="*/ 0 h 188"/>
                <a:gd name="T8" fmla="*/ 95 w 99"/>
                <a:gd name="T9" fmla="*/ 12 h 188"/>
                <a:gd name="T10" fmla="*/ 0 w 99"/>
                <a:gd name="T11" fmla="*/ 18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9" h="188">
                  <a:moveTo>
                    <a:pt x="0" y="188"/>
                  </a:moveTo>
                  <a:lnTo>
                    <a:pt x="0" y="188"/>
                  </a:lnTo>
                  <a:cubicBezTo>
                    <a:pt x="38" y="134"/>
                    <a:pt x="70" y="75"/>
                    <a:pt x="95" y="12"/>
                  </a:cubicBezTo>
                  <a:cubicBezTo>
                    <a:pt x="96" y="8"/>
                    <a:pt x="98" y="4"/>
                    <a:pt x="99" y="0"/>
                  </a:cubicBezTo>
                  <a:cubicBezTo>
                    <a:pt x="98" y="4"/>
                    <a:pt x="96" y="8"/>
                    <a:pt x="95" y="12"/>
                  </a:cubicBezTo>
                  <a:cubicBezTo>
                    <a:pt x="70" y="75"/>
                    <a:pt x="38" y="134"/>
                    <a:pt x="0" y="188"/>
                  </a:cubicBezTo>
                  <a:close/>
                </a:path>
              </a:pathLst>
            </a:custGeom>
            <a:solidFill>
              <a:srgbClr val="FEEE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03" name="Freeform 101">
              <a:extLst>
                <a:ext uri="{FF2B5EF4-FFF2-40B4-BE49-F238E27FC236}">
                  <a16:creationId xmlns:a16="http://schemas.microsoft.com/office/drawing/2014/main" id="{B3D76776-961F-CA9C-93C0-253ACF687CCA}"/>
                </a:ext>
              </a:extLst>
            </p:cNvPr>
            <p:cNvSpPr>
              <a:spLocks/>
            </p:cNvSpPr>
            <p:nvPr/>
          </p:nvSpPr>
          <p:spPr bwMode="auto">
            <a:xfrm>
              <a:off x="4833938" y="2308225"/>
              <a:ext cx="133350" cy="92075"/>
            </a:xfrm>
            <a:custGeom>
              <a:avLst/>
              <a:gdLst>
                <a:gd name="T0" fmla="*/ 0 w 648"/>
                <a:gd name="T1" fmla="*/ 442 h 442"/>
                <a:gd name="T2" fmla="*/ 0 w 648"/>
                <a:gd name="T3" fmla="*/ 442 h 442"/>
                <a:gd name="T4" fmla="*/ 648 w 648"/>
                <a:gd name="T5" fmla="*/ 0 h 442"/>
                <a:gd name="T6" fmla="*/ 648 w 648"/>
                <a:gd name="T7" fmla="*/ 0 h 442"/>
                <a:gd name="T8" fmla="*/ 0 w 648"/>
                <a:gd name="T9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8" h="442">
                  <a:moveTo>
                    <a:pt x="0" y="442"/>
                  </a:moveTo>
                  <a:lnTo>
                    <a:pt x="0" y="442"/>
                  </a:lnTo>
                  <a:cubicBezTo>
                    <a:pt x="277" y="352"/>
                    <a:pt x="505" y="208"/>
                    <a:pt x="648" y="0"/>
                  </a:cubicBezTo>
                  <a:lnTo>
                    <a:pt x="648" y="0"/>
                  </a:lnTo>
                  <a:cubicBezTo>
                    <a:pt x="505" y="208"/>
                    <a:pt x="277" y="352"/>
                    <a:pt x="0" y="442"/>
                  </a:cubicBezTo>
                  <a:close/>
                </a:path>
              </a:pathLst>
            </a:custGeom>
            <a:solidFill>
              <a:srgbClr val="AFA4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04" name="Freeform 102">
              <a:extLst>
                <a:ext uri="{FF2B5EF4-FFF2-40B4-BE49-F238E27FC236}">
                  <a16:creationId xmlns:a16="http://schemas.microsoft.com/office/drawing/2014/main" id="{0C5DD9D0-E0BC-47E8-2424-BD2F1D4E58C6}"/>
                </a:ext>
              </a:extLst>
            </p:cNvPr>
            <p:cNvSpPr>
              <a:spLocks/>
            </p:cNvSpPr>
            <p:nvPr/>
          </p:nvSpPr>
          <p:spPr bwMode="auto">
            <a:xfrm>
              <a:off x="4833938" y="2308225"/>
              <a:ext cx="133350" cy="92075"/>
            </a:xfrm>
            <a:custGeom>
              <a:avLst/>
              <a:gdLst>
                <a:gd name="T0" fmla="*/ 0 w 648"/>
                <a:gd name="T1" fmla="*/ 442 h 442"/>
                <a:gd name="T2" fmla="*/ 0 w 648"/>
                <a:gd name="T3" fmla="*/ 442 h 442"/>
                <a:gd name="T4" fmla="*/ 648 w 648"/>
                <a:gd name="T5" fmla="*/ 0 h 442"/>
                <a:gd name="T6" fmla="*/ 648 w 648"/>
                <a:gd name="T7" fmla="*/ 0 h 442"/>
                <a:gd name="T8" fmla="*/ 0 w 648"/>
                <a:gd name="T9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8" h="442">
                  <a:moveTo>
                    <a:pt x="0" y="442"/>
                  </a:moveTo>
                  <a:lnTo>
                    <a:pt x="0" y="442"/>
                  </a:lnTo>
                  <a:cubicBezTo>
                    <a:pt x="277" y="352"/>
                    <a:pt x="505" y="208"/>
                    <a:pt x="648" y="0"/>
                  </a:cubicBezTo>
                  <a:lnTo>
                    <a:pt x="648" y="0"/>
                  </a:lnTo>
                  <a:cubicBezTo>
                    <a:pt x="505" y="208"/>
                    <a:pt x="277" y="352"/>
                    <a:pt x="0" y="442"/>
                  </a:cubicBezTo>
                  <a:close/>
                </a:path>
              </a:pathLst>
            </a:custGeom>
            <a:solidFill>
              <a:srgbClr val="FEEE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05" name="Freeform 103">
              <a:extLst>
                <a:ext uri="{FF2B5EF4-FFF2-40B4-BE49-F238E27FC236}">
                  <a16:creationId xmlns:a16="http://schemas.microsoft.com/office/drawing/2014/main" id="{2AE64FD2-8174-E9D8-D638-C7565D5D8257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4251" y="2400300"/>
              <a:ext cx="39688" cy="11113"/>
            </a:xfrm>
            <a:custGeom>
              <a:avLst/>
              <a:gdLst>
                <a:gd name="T0" fmla="*/ 0 w 191"/>
                <a:gd name="T1" fmla="*/ 53 h 53"/>
                <a:gd name="T2" fmla="*/ 0 w 191"/>
                <a:gd name="T3" fmla="*/ 53 h 53"/>
                <a:gd name="T4" fmla="*/ 191 w 191"/>
                <a:gd name="T5" fmla="*/ 0 h 53"/>
                <a:gd name="T6" fmla="*/ 191 w 191"/>
                <a:gd name="T7" fmla="*/ 0 h 53"/>
                <a:gd name="T8" fmla="*/ 0 w 191"/>
                <a:gd name="T9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53">
                  <a:moveTo>
                    <a:pt x="0" y="53"/>
                  </a:moveTo>
                  <a:lnTo>
                    <a:pt x="0" y="53"/>
                  </a:lnTo>
                  <a:cubicBezTo>
                    <a:pt x="66" y="38"/>
                    <a:pt x="129" y="20"/>
                    <a:pt x="191" y="0"/>
                  </a:cubicBezTo>
                  <a:lnTo>
                    <a:pt x="191" y="0"/>
                  </a:lnTo>
                  <a:cubicBezTo>
                    <a:pt x="129" y="20"/>
                    <a:pt x="66" y="38"/>
                    <a:pt x="0" y="53"/>
                  </a:cubicBezTo>
                  <a:close/>
                </a:path>
              </a:pathLst>
            </a:custGeom>
            <a:solidFill>
              <a:srgbClr val="7574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06" name="Freeform 104">
              <a:extLst>
                <a:ext uri="{FF2B5EF4-FFF2-40B4-BE49-F238E27FC236}">
                  <a16:creationId xmlns:a16="http://schemas.microsoft.com/office/drawing/2014/main" id="{649A3C7B-E4FA-9811-B1FE-06EBEE7A1DD4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4251" y="2400300"/>
              <a:ext cx="39688" cy="11113"/>
            </a:xfrm>
            <a:custGeom>
              <a:avLst/>
              <a:gdLst>
                <a:gd name="T0" fmla="*/ 0 w 191"/>
                <a:gd name="T1" fmla="*/ 53 h 53"/>
                <a:gd name="T2" fmla="*/ 0 w 191"/>
                <a:gd name="T3" fmla="*/ 53 h 53"/>
                <a:gd name="T4" fmla="*/ 191 w 191"/>
                <a:gd name="T5" fmla="*/ 0 h 53"/>
                <a:gd name="T6" fmla="*/ 191 w 191"/>
                <a:gd name="T7" fmla="*/ 0 h 53"/>
                <a:gd name="T8" fmla="*/ 0 w 191"/>
                <a:gd name="T9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53">
                  <a:moveTo>
                    <a:pt x="0" y="53"/>
                  </a:moveTo>
                  <a:lnTo>
                    <a:pt x="0" y="53"/>
                  </a:lnTo>
                  <a:cubicBezTo>
                    <a:pt x="66" y="38"/>
                    <a:pt x="129" y="20"/>
                    <a:pt x="191" y="0"/>
                  </a:cubicBezTo>
                  <a:lnTo>
                    <a:pt x="191" y="0"/>
                  </a:lnTo>
                  <a:cubicBezTo>
                    <a:pt x="129" y="20"/>
                    <a:pt x="66" y="38"/>
                    <a:pt x="0" y="53"/>
                  </a:cubicBezTo>
                  <a:close/>
                </a:path>
              </a:pathLst>
            </a:custGeom>
            <a:solidFill>
              <a:srgbClr val="FEEE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07" name="Freeform 105">
              <a:extLst>
                <a:ext uri="{FF2B5EF4-FFF2-40B4-BE49-F238E27FC236}">
                  <a16:creationId xmlns:a16="http://schemas.microsoft.com/office/drawing/2014/main" id="{007EE872-97D4-32F8-92D6-9863FD7A799A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5226" y="2108200"/>
              <a:ext cx="23813" cy="76200"/>
            </a:xfrm>
            <a:custGeom>
              <a:avLst/>
              <a:gdLst>
                <a:gd name="T0" fmla="*/ 109 w 109"/>
                <a:gd name="T1" fmla="*/ 365 h 365"/>
                <a:gd name="T2" fmla="*/ 0 w 109"/>
                <a:gd name="T3" fmla="*/ 0 h 365"/>
                <a:gd name="T4" fmla="*/ 109 w 109"/>
                <a:gd name="T5" fmla="*/ 365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9" h="365">
                  <a:moveTo>
                    <a:pt x="109" y="365"/>
                  </a:moveTo>
                  <a:cubicBezTo>
                    <a:pt x="96" y="242"/>
                    <a:pt x="58" y="119"/>
                    <a:pt x="0" y="0"/>
                  </a:cubicBezTo>
                  <a:cubicBezTo>
                    <a:pt x="60" y="112"/>
                    <a:pt x="97" y="237"/>
                    <a:pt x="109" y="365"/>
                  </a:cubicBezTo>
                  <a:close/>
                </a:path>
              </a:pathLst>
            </a:custGeom>
            <a:solidFill>
              <a:srgbClr val="BDB1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08" name="Freeform 106">
              <a:extLst>
                <a:ext uri="{FF2B5EF4-FFF2-40B4-BE49-F238E27FC236}">
                  <a16:creationId xmlns:a16="http://schemas.microsoft.com/office/drawing/2014/main" id="{F3A8E710-7211-DF4C-B2A8-A973455BD31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5226" y="2108200"/>
              <a:ext cx="23813" cy="76200"/>
            </a:xfrm>
            <a:custGeom>
              <a:avLst/>
              <a:gdLst>
                <a:gd name="T0" fmla="*/ 109 w 109"/>
                <a:gd name="T1" fmla="*/ 365 h 365"/>
                <a:gd name="T2" fmla="*/ 0 w 109"/>
                <a:gd name="T3" fmla="*/ 0 h 365"/>
                <a:gd name="T4" fmla="*/ 109 w 109"/>
                <a:gd name="T5" fmla="*/ 365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9" h="365">
                  <a:moveTo>
                    <a:pt x="109" y="365"/>
                  </a:moveTo>
                  <a:cubicBezTo>
                    <a:pt x="96" y="242"/>
                    <a:pt x="58" y="119"/>
                    <a:pt x="0" y="0"/>
                  </a:cubicBezTo>
                  <a:cubicBezTo>
                    <a:pt x="60" y="112"/>
                    <a:pt x="97" y="237"/>
                    <a:pt x="109" y="365"/>
                  </a:cubicBezTo>
                  <a:close/>
                </a:path>
              </a:pathLst>
            </a:custGeom>
            <a:solidFill>
              <a:srgbClr val="FEEE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09" name="Freeform 107">
              <a:extLst>
                <a:ext uri="{FF2B5EF4-FFF2-40B4-BE49-F238E27FC236}">
                  <a16:creationId xmlns:a16="http://schemas.microsoft.com/office/drawing/2014/main" id="{1519A774-0648-959B-A157-31BDC207D911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0988" y="2033588"/>
              <a:ext cx="19050" cy="69850"/>
            </a:xfrm>
            <a:custGeom>
              <a:avLst/>
              <a:gdLst>
                <a:gd name="T0" fmla="*/ 0 w 92"/>
                <a:gd name="T1" fmla="*/ 341 h 341"/>
                <a:gd name="T2" fmla="*/ 90 w 92"/>
                <a:gd name="T3" fmla="*/ 0 h 341"/>
                <a:gd name="T4" fmla="*/ 92 w 92"/>
                <a:gd name="T5" fmla="*/ 48 h 341"/>
                <a:gd name="T6" fmla="*/ 57 w 92"/>
                <a:gd name="T7" fmla="*/ 126 h 341"/>
                <a:gd name="T8" fmla="*/ 0 w 92"/>
                <a:gd name="T9" fmla="*/ 341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341">
                  <a:moveTo>
                    <a:pt x="0" y="341"/>
                  </a:moveTo>
                  <a:cubicBezTo>
                    <a:pt x="8" y="232"/>
                    <a:pt x="37" y="119"/>
                    <a:pt x="90" y="0"/>
                  </a:cubicBezTo>
                  <a:cubicBezTo>
                    <a:pt x="91" y="16"/>
                    <a:pt x="91" y="32"/>
                    <a:pt x="92" y="48"/>
                  </a:cubicBezTo>
                  <a:cubicBezTo>
                    <a:pt x="80" y="74"/>
                    <a:pt x="68" y="100"/>
                    <a:pt x="57" y="126"/>
                  </a:cubicBezTo>
                  <a:cubicBezTo>
                    <a:pt x="28" y="199"/>
                    <a:pt x="9" y="271"/>
                    <a:pt x="0" y="341"/>
                  </a:cubicBezTo>
                </a:path>
              </a:pathLst>
            </a:custGeom>
            <a:solidFill>
              <a:srgbClr val="7574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10" name="Freeform 108">
              <a:extLst>
                <a:ext uri="{FF2B5EF4-FFF2-40B4-BE49-F238E27FC236}">
                  <a16:creationId xmlns:a16="http://schemas.microsoft.com/office/drawing/2014/main" id="{075EFA78-CA72-1A9F-0F41-66F11DB8D132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0988" y="2033588"/>
              <a:ext cx="19050" cy="69850"/>
            </a:xfrm>
            <a:custGeom>
              <a:avLst/>
              <a:gdLst>
                <a:gd name="T0" fmla="*/ 0 w 92"/>
                <a:gd name="T1" fmla="*/ 341 h 341"/>
                <a:gd name="T2" fmla="*/ 90 w 92"/>
                <a:gd name="T3" fmla="*/ 0 h 341"/>
                <a:gd name="T4" fmla="*/ 92 w 92"/>
                <a:gd name="T5" fmla="*/ 48 h 341"/>
                <a:gd name="T6" fmla="*/ 57 w 92"/>
                <a:gd name="T7" fmla="*/ 126 h 341"/>
                <a:gd name="T8" fmla="*/ 0 w 92"/>
                <a:gd name="T9" fmla="*/ 341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341">
                  <a:moveTo>
                    <a:pt x="0" y="341"/>
                  </a:moveTo>
                  <a:cubicBezTo>
                    <a:pt x="8" y="232"/>
                    <a:pt x="37" y="119"/>
                    <a:pt x="90" y="0"/>
                  </a:cubicBezTo>
                  <a:cubicBezTo>
                    <a:pt x="91" y="16"/>
                    <a:pt x="91" y="32"/>
                    <a:pt x="92" y="48"/>
                  </a:cubicBezTo>
                  <a:cubicBezTo>
                    <a:pt x="80" y="74"/>
                    <a:pt x="68" y="100"/>
                    <a:pt x="57" y="126"/>
                  </a:cubicBezTo>
                  <a:cubicBezTo>
                    <a:pt x="28" y="199"/>
                    <a:pt x="9" y="271"/>
                    <a:pt x="0" y="341"/>
                  </a:cubicBezTo>
                </a:path>
              </a:pathLst>
            </a:custGeom>
            <a:solidFill>
              <a:srgbClr val="FEEE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11" name="Freeform 109">
              <a:extLst>
                <a:ext uri="{FF2B5EF4-FFF2-40B4-BE49-F238E27FC236}">
                  <a16:creationId xmlns:a16="http://schemas.microsoft.com/office/drawing/2014/main" id="{54E56105-F783-2F05-56EE-5E596D7523C8}"/>
                </a:ext>
              </a:extLst>
            </p:cNvPr>
            <p:cNvSpPr>
              <a:spLocks/>
            </p:cNvSpPr>
            <p:nvPr/>
          </p:nvSpPr>
          <p:spPr bwMode="auto">
            <a:xfrm>
              <a:off x="4079876" y="2043113"/>
              <a:ext cx="920750" cy="381000"/>
            </a:xfrm>
            <a:custGeom>
              <a:avLst/>
              <a:gdLst>
                <a:gd name="T0" fmla="*/ 2802 w 4476"/>
                <a:gd name="T1" fmla="*/ 1857 h 1857"/>
                <a:gd name="T2" fmla="*/ 1738 w 4476"/>
                <a:gd name="T3" fmla="*/ 1724 h 1857"/>
                <a:gd name="T4" fmla="*/ 50 w 4476"/>
                <a:gd name="T5" fmla="*/ 293 h 1857"/>
                <a:gd name="T6" fmla="*/ 107 w 4476"/>
                <a:gd name="T7" fmla="*/ 78 h 1857"/>
                <a:gd name="T8" fmla="*/ 142 w 4476"/>
                <a:gd name="T9" fmla="*/ 0 h 1857"/>
                <a:gd name="T10" fmla="*/ 1349 w 4476"/>
                <a:gd name="T11" fmla="*/ 1081 h 1857"/>
                <a:gd name="T12" fmla="*/ 2484 w 4476"/>
                <a:gd name="T13" fmla="*/ 1263 h 1857"/>
                <a:gd name="T14" fmla="*/ 3083 w 4476"/>
                <a:gd name="T15" fmla="*/ 1202 h 1857"/>
                <a:gd name="T16" fmla="*/ 3924 w 4476"/>
                <a:gd name="T17" fmla="*/ 775 h 1857"/>
                <a:gd name="T18" fmla="*/ 4084 w 4476"/>
                <a:gd name="T19" fmla="*/ 648 h 1857"/>
                <a:gd name="T20" fmla="*/ 4325 w 4476"/>
                <a:gd name="T21" fmla="*/ 272 h 1857"/>
                <a:gd name="T22" fmla="*/ 4353 w 4476"/>
                <a:gd name="T23" fmla="*/ 320 h 1857"/>
                <a:gd name="T24" fmla="*/ 4462 w 4476"/>
                <a:gd name="T25" fmla="*/ 685 h 1857"/>
                <a:gd name="T26" fmla="*/ 4407 w 4476"/>
                <a:gd name="T27" fmla="*/ 1106 h 1857"/>
                <a:gd name="T28" fmla="*/ 4403 w 4476"/>
                <a:gd name="T29" fmla="*/ 1118 h 1857"/>
                <a:gd name="T30" fmla="*/ 4308 w 4476"/>
                <a:gd name="T31" fmla="*/ 1294 h 1857"/>
                <a:gd name="T32" fmla="*/ 3660 w 4476"/>
                <a:gd name="T33" fmla="*/ 1736 h 1857"/>
                <a:gd name="T34" fmla="*/ 3469 w 4476"/>
                <a:gd name="T35" fmla="*/ 1789 h 1857"/>
                <a:gd name="T36" fmla="*/ 3230 w 4476"/>
                <a:gd name="T37" fmla="*/ 1830 h 1857"/>
                <a:gd name="T38" fmla="*/ 2802 w 4476"/>
                <a:gd name="T39" fmla="*/ 1857 h 1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476" h="1857">
                  <a:moveTo>
                    <a:pt x="2802" y="1857"/>
                  </a:moveTo>
                  <a:cubicBezTo>
                    <a:pt x="2454" y="1857"/>
                    <a:pt x="2086" y="1809"/>
                    <a:pt x="1738" y="1724"/>
                  </a:cubicBezTo>
                  <a:cubicBezTo>
                    <a:pt x="881" y="1514"/>
                    <a:pt x="0" y="1011"/>
                    <a:pt x="50" y="293"/>
                  </a:cubicBezTo>
                  <a:cubicBezTo>
                    <a:pt x="59" y="223"/>
                    <a:pt x="78" y="151"/>
                    <a:pt x="107" y="78"/>
                  </a:cubicBezTo>
                  <a:cubicBezTo>
                    <a:pt x="118" y="52"/>
                    <a:pt x="130" y="26"/>
                    <a:pt x="142" y="0"/>
                  </a:cubicBezTo>
                  <a:cubicBezTo>
                    <a:pt x="187" y="674"/>
                    <a:pt x="918" y="947"/>
                    <a:pt x="1349" y="1081"/>
                  </a:cubicBezTo>
                  <a:cubicBezTo>
                    <a:pt x="1711" y="1194"/>
                    <a:pt x="2099" y="1263"/>
                    <a:pt x="2484" y="1263"/>
                  </a:cubicBezTo>
                  <a:cubicBezTo>
                    <a:pt x="2686" y="1263"/>
                    <a:pt x="2887" y="1244"/>
                    <a:pt x="3083" y="1202"/>
                  </a:cubicBezTo>
                  <a:cubicBezTo>
                    <a:pt x="3398" y="1135"/>
                    <a:pt x="3675" y="975"/>
                    <a:pt x="3924" y="775"/>
                  </a:cubicBezTo>
                  <a:cubicBezTo>
                    <a:pt x="3952" y="753"/>
                    <a:pt x="4015" y="706"/>
                    <a:pt x="4084" y="648"/>
                  </a:cubicBezTo>
                  <a:cubicBezTo>
                    <a:pt x="4223" y="531"/>
                    <a:pt x="4385" y="369"/>
                    <a:pt x="4325" y="272"/>
                  </a:cubicBezTo>
                  <a:cubicBezTo>
                    <a:pt x="4335" y="288"/>
                    <a:pt x="4344" y="304"/>
                    <a:pt x="4353" y="320"/>
                  </a:cubicBezTo>
                  <a:cubicBezTo>
                    <a:pt x="4411" y="439"/>
                    <a:pt x="4449" y="562"/>
                    <a:pt x="4462" y="685"/>
                  </a:cubicBezTo>
                  <a:cubicBezTo>
                    <a:pt x="4476" y="828"/>
                    <a:pt x="4458" y="973"/>
                    <a:pt x="4407" y="1106"/>
                  </a:cubicBezTo>
                  <a:cubicBezTo>
                    <a:pt x="4406" y="1110"/>
                    <a:pt x="4404" y="1114"/>
                    <a:pt x="4403" y="1118"/>
                  </a:cubicBezTo>
                  <a:cubicBezTo>
                    <a:pt x="4378" y="1181"/>
                    <a:pt x="4346" y="1240"/>
                    <a:pt x="4308" y="1294"/>
                  </a:cubicBezTo>
                  <a:cubicBezTo>
                    <a:pt x="4165" y="1502"/>
                    <a:pt x="3937" y="1646"/>
                    <a:pt x="3660" y="1736"/>
                  </a:cubicBezTo>
                  <a:cubicBezTo>
                    <a:pt x="3598" y="1756"/>
                    <a:pt x="3535" y="1774"/>
                    <a:pt x="3469" y="1789"/>
                  </a:cubicBezTo>
                  <a:cubicBezTo>
                    <a:pt x="3392" y="1806"/>
                    <a:pt x="3312" y="1820"/>
                    <a:pt x="3230" y="1830"/>
                  </a:cubicBezTo>
                  <a:cubicBezTo>
                    <a:pt x="3093" y="1848"/>
                    <a:pt x="2949" y="1857"/>
                    <a:pt x="2802" y="185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12" name="Freeform 110">
              <a:extLst>
                <a:ext uri="{FF2B5EF4-FFF2-40B4-BE49-F238E27FC236}">
                  <a16:creationId xmlns:a16="http://schemas.microsoft.com/office/drawing/2014/main" id="{07C00C39-6B51-3973-F7FD-8B354C96F238}"/>
                </a:ext>
              </a:extLst>
            </p:cNvPr>
            <p:cNvSpPr>
              <a:spLocks/>
            </p:cNvSpPr>
            <p:nvPr/>
          </p:nvSpPr>
          <p:spPr bwMode="auto">
            <a:xfrm>
              <a:off x="4079876" y="2043113"/>
              <a:ext cx="920750" cy="381000"/>
            </a:xfrm>
            <a:custGeom>
              <a:avLst/>
              <a:gdLst>
                <a:gd name="T0" fmla="*/ 2802 w 4476"/>
                <a:gd name="T1" fmla="*/ 1857 h 1857"/>
                <a:gd name="T2" fmla="*/ 1738 w 4476"/>
                <a:gd name="T3" fmla="*/ 1724 h 1857"/>
                <a:gd name="T4" fmla="*/ 50 w 4476"/>
                <a:gd name="T5" fmla="*/ 293 h 1857"/>
                <a:gd name="T6" fmla="*/ 107 w 4476"/>
                <a:gd name="T7" fmla="*/ 78 h 1857"/>
                <a:gd name="T8" fmla="*/ 142 w 4476"/>
                <a:gd name="T9" fmla="*/ 0 h 1857"/>
                <a:gd name="T10" fmla="*/ 1349 w 4476"/>
                <a:gd name="T11" fmla="*/ 1081 h 1857"/>
                <a:gd name="T12" fmla="*/ 2484 w 4476"/>
                <a:gd name="T13" fmla="*/ 1263 h 1857"/>
                <a:gd name="T14" fmla="*/ 3083 w 4476"/>
                <a:gd name="T15" fmla="*/ 1202 h 1857"/>
                <a:gd name="T16" fmla="*/ 3924 w 4476"/>
                <a:gd name="T17" fmla="*/ 775 h 1857"/>
                <a:gd name="T18" fmla="*/ 4084 w 4476"/>
                <a:gd name="T19" fmla="*/ 648 h 1857"/>
                <a:gd name="T20" fmla="*/ 4325 w 4476"/>
                <a:gd name="T21" fmla="*/ 272 h 1857"/>
                <a:gd name="T22" fmla="*/ 4353 w 4476"/>
                <a:gd name="T23" fmla="*/ 320 h 1857"/>
                <a:gd name="T24" fmla="*/ 4462 w 4476"/>
                <a:gd name="T25" fmla="*/ 685 h 1857"/>
                <a:gd name="T26" fmla="*/ 4407 w 4476"/>
                <a:gd name="T27" fmla="*/ 1106 h 1857"/>
                <a:gd name="T28" fmla="*/ 4403 w 4476"/>
                <a:gd name="T29" fmla="*/ 1118 h 1857"/>
                <a:gd name="T30" fmla="*/ 4308 w 4476"/>
                <a:gd name="T31" fmla="*/ 1294 h 1857"/>
                <a:gd name="T32" fmla="*/ 3660 w 4476"/>
                <a:gd name="T33" fmla="*/ 1736 h 1857"/>
                <a:gd name="T34" fmla="*/ 3469 w 4476"/>
                <a:gd name="T35" fmla="*/ 1789 h 1857"/>
                <a:gd name="T36" fmla="*/ 3230 w 4476"/>
                <a:gd name="T37" fmla="*/ 1830 h 1857"/>
                <a:gd name="T38" fmla="*/ 2802 w 4476"/>
                <a:gd name="T39" fmla="*/ 1857 h 1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476" h="1857">
                  <a:moveTo>
                    <a:pt x="2802" y="1857"/>
                  </a:moveTo>
                  <a:cubicBezTo>
                    <a:pt x="2454" y="1857"/>
                    <a:pt x="2086" y="1809"/>
                    <a:pt x="1738" y="1724"/>
                  </a:cubicBezTo>
                  <a:cubicBezTo>
                    <a:pt x="881" y="1514"/>
                    <a:pt x="0" y="1011"/>
                    <a:pt x="50" y="293"/>
                  </a:cubicBezTo>
                  <a:cubicBezTo>
                    <a:pt x="59" y="223"/>
                    <a:pt x="78" y="151"/>
                    <a:pt x="107" y="78"/>
                  </a:cubicBezTo>
                  <a:cubicBezTo>
                    <a:pt x="118" y="52"/>
                    <a:pt x="130" y="26"/>
                    <a:pt x="142" y="0"/>
                  </a:cubicBezTo>
                  <a:cubicBezTo>
                    <a:pt x="187" y="674"/>
                    <a:pt x="918" y="947"/>
                    <a:pt x="1349" y="1081"/>
                  </a:cubicBezTo>
                  <a:cubicBezTo>
                    <a:pt x="1711" y="1194"/>
                    <a:pt x="2099" y="1263"/>
                    <a:pt x="2484" y="1263"/>
                  </a:cubicBezTo>
                  <a:cubicBezTo>
                    <a:pt x="2686" y="1263"/>
                    <a:pt x="2887" y="1244"/>
                    <a:pt x="3083" y="1202"/>
                  </a:cubicBezTo>
                  <a:cubicBezTo>
                    <a:pt x="3398" y="1135"/>
                    <a:pt x="3675" y="975"/>
                    <a:pt x="3924" y="775"/>
                  </a:cubicBezTo>
                  <a:cubicBezTo>
                    <a:pt x="3952" y="753"/>
                    <a:pt x="4015" y="706"/>
                    <a:pt x="4084" y="648"/>
                  </a:cubicBezTo>
                  <a:cubicBezTo>
                    <a:pt x="4223" y="531"/>
                    <a:pt x="4385" y="369"/>
                    <a:pt x="4325" y="272"/>
                  </a:cubicBezTo>
                  <a:cubicBezTo>
                    <a:pt x="4335" y="288"/>
                    <a:pt x="4344" y="304"/>
                    <a:pt x="4353" y="320"/>
                  </a:cubicBezTo>
                  <a:cubicBezTo>
                    <a:pt x="4411" y="439"/>
                    <a:pt x="4449" y="562"/>
                    <a:pt x="4462" y="685"/>
                  </a:cubicBezTo>
                  <a:cubicBezTo>
                    <a:pt x="4476" y="828"/>
                    <a:pt x="4458" y="973"/>
                    <a:pt x="4407" y="1106"/>
                  </a:cubicBezTo>
                  <a:cubicBezTo>
                    <a:pt x="4406" y="1110"/>
                    <a:pt x="4404" y="1114"/>
                    <a:pt x="4403" y="1118"/>
                  </a:cubicBezTo>
                  <a:cubicBezTo>
                    <a:pt x="4378" y="1181"/>
                    <a:pt x="4346" y="1240"/>
                    <a:pt x="4308" y="1294"/>
                  </a:cubicBezTo>
                  <a:cubicBezTo>
                    <a:pt x="4165" y="1502"/>
                    <a:pt x="3937" y="1646"/>
                    <a:pt x="3660" y="1736"/>
                  </a:cubicBezTo>
                  <a:cubicBezTo>
                    <a:pt x="3598" y="1756"/>
                    <a:pt x="3535" y="1774"/>
                    <a:pt x="3469" y="1789"/>
                  </a:cubicBezTo>
                  <a:cubicBezTo>
                    <a:pt x="3392" y="1806"/>
                    <a:pt x="3312" y="1820"/>
                    <a:pt x="3230" y="1830"/>
                  </a:cubicBezTo>
                  <a:cubicBezTo>
                    <a:pt x="3093" y="1848"/>
                    <a:pt x="2949" y="1857"/>
                    <a:pt x="2802" y="1857"/>
                  </a:cubicBezTo>
                </a:path>
              </a:pathLst>
            </a:custGeom>
            <a:solidFill>
              <a:srgbClr val="FEEE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13" name="Freeform 111">
              <a:extLst>
                <a:ext uri="{FF2B5EF4-FFF2-40B4-BE49-F238E27FC236}">
                  <a16:creationId xmlns:a16="http://schemas.microsoft.com/office/drawing/2014/main" id="{5967FEA6-87EF-A3DB-9088-00E6D499F15C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3738" y="1971675"/>
              <a:ext cx="87313" cy="50800"/>
            </a:xfrm>
            <a:custGeom>
              <a:avLst/>
              <a:gdLst>
                <a:gd name="T0" fmla="*/ 403 w 424"/>
                <a:gd name="T1" fmla="*/ 171 h 249"/>
                <a:gd name="T2" fmla="*/ 173 w 424"/>
                <a:gd name="T3" fmla="*/ 224 h 249"/>
                <a:gd name="T4" fmla="*/ 22 w 424"/>
                <a:gd name="T5" fmla="*/ 78 h 249"/>
                <a:gd name="T6" fmla="*/ 252 w 424"/>
                <a:gd name="T7" fmla="*/ 26 h 249"/>
                <a:gd name="T8" fmla="*/ 403 w 424"/>
                <a:gd name="T9" fmla="*/ 171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4" h="249">
                  <a:moveTo>
                    <a:pt x="403" y="171"/>
                  </a:moveTo>
                  <a:cubicBezTo>
                    <a:pt x="381" y="226"/>
                    <a:pt x="278" y="249"/>
                    <a:pt x="173" y="224"/>
                  </a:cubicBezTo>
                  <a:cubicBezTo>
                    <a:pt x="68" y="198"/>
                    <a:pt x="0" y="133"/>
                    <a:pt x="22" y="78"/>
                  </a:cubicBezTo>
                  <a:cubicBezTo>
                    <a:pt x="44" y="24"/>
                    <a:pt x="147" y="0"/>
                    <a:pt x="252" y="26"/>
                  </a:cubicBezTo>
                  <a:cubicBezTo>
                    <a:pt x="357" y="52"/>
                    <a:pt x="424" y="117"/>
                    <a:pt x="403" y="171"/>
                  </a:cubicBezTo>
                  <a:close/>
                </a:path>
              </a:pathLst>
            </a:custGeom>
            <a:solidFill>
              <a:srgbClr val="351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14" name="Freeform 112">
              <a:extLst>
                <a:ext uri="{FF2B5EF4-FFF2-40B4-BE49-F238E27FC236}">
                  <a16:creationId xmlns:a16="http://schemas.microsoft.com/office/drawing/2014/main" id="{88EA5E1E-C72F-8B4C-EC42-BDA09690B932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5001" y="1947863"/>
              <a:ext cx="47625" cy="44450"/>
            </a:xfrm>
            <a:custGeom>
              <a:avLst/>
              <a:gdLst>
                <a:gd name="T0" fmla="*/ 214 w 235"/>
                <a:gd name="T1" fmla="*/ 130 h 214"/>
                <a:gd name="T2" fmla="*/ 80 w 235"/>
                <a:gd name="T3" fmla="*/ 201 h 214"/>
                <a:gd name="T4" fmla="*/ 21 w 235"/>
                <a:gd name="T5" fmla="*/ 83 h 214"/>
                <a:gd name="T6" fmla="*/ 155 w 235"/>
                <a:gd name="T7" fmla="*/ 13 h 214"/>
                <a:gd name="T8" fmla="*/ 214 w 235"/>
                <a:gd name="T9" fmla="*/ 13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5" h="214">
                  <a:moveTo>
                    <a:pt x="214" y="130"/>
                  </a:moveTo>
                  <a:cubicBezTo>
                    <a:pt x="193" y="182"/>
                    <a:pt x="133" y="214"/>
                    <a:pt x="80" y="201"/>
                  </a:cubicBezTo>
                  <a:cubicBezTo>
                    <a:pt x="26" y="187"/>
                    <a:pt x="0" y="135"/>
                    <a:pt x="21" y="83"/>
                  </a:cubicBezTo>
                  <a:cubicBezTo>
                    <a:pt x="41" y="31"/>
                    <a:pt x="101" y="0"/>
                    <a:pt x="155" y="13"/>
                  </a:cubicBezTo>
                  <a:cubicBezTo>
                    <a:pt x="208" y="26"/>
                    <a:pt x="235" y="79"/>
                    <a:pt x="214" y="130"/>
                  </a:cubicBezTo>
                  <a:close/>
                </a:path>
              </a:pathLst>
            </a:custGeom>
            <a:solidFill>
              <a:srgbClr val="351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15" name="Freeform 113">
              <a:extLst>
                <a:ext uri="{FF2B5EF4-FFF2-40B4-BE49-F238E27FC236}">
                  <a16:creationId xmlns:a16="http://schemas.microsoft.com/office/drawing/2014/main" id="{247FA8C1-8A6A-5CF7-5BA2-B7C02A520D36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1688" y="1987550"/>
              <a:ext cx="47625" cy="42863"/>
            </a:xfrm>
            <a:custGeom>
              <a:avLst/>
              <a:gdLst>
                <a:gd name="T0" fmla="*/ 214 w 235"/>
                <a:gd name="T1" fmla="*/ 130 h 213"/>
                <a:gd name="T2" fmla="*/ 80 w 235"/>
                <a:gd name="T3" fmla="*/ 200 h 213"/>
                <a:gd name="T4" fmla="*/ 21 w 235"/>
                <a:gd name="T5" fmla="*/ 83 h 213"/>
                <a:gd name="T6" fmla="*/ 155 w 235"/>
                <a:gd name="T7" fmla="*/ 13 h 213"/>
                <a:gd name="T8" fmla="*/ 214 w 235"/>
                <a:gd name="T9" fmla="*/ 13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5" h="213">
                  <a:moveTo>
                    <a:pt x="214" y="130"/>
                  </a:moveTo>
                  <a:cubicBezTo>
                    <a:pt x="193" y="182"/>
                    <a:pt x="133" y="213"/>
                    <a:pt x="80" y="200"/>
                  </a:cubicBezTo>
                  <a:cubicBezTo>
                    <a:pt x="27" y="187"/>
                    <a:pt x="0" y="135"/>
                    <a:pt x="21" y="83"/>
                  </a:cubicBezTo>
                  <a:cubicBezTo>
                    <a:pt x="41" y="31"/>
                    <a:pt x="101" y="0"/>
                    <a:pt x="155" y="13"/>
                  </a:cubicBezTo>
                  <a:cubicBezTo>
                    <a:pt x="208" y="26"/>
                    <a:pt x="235" y="78"/>
                    <a:pt x="214" y="130"/>
                  </a:cubicBezTo>
                  <a:close/>
                </a:path>
              </a:pathLst>
            </a:custGeom>
            <a:solidFill>
              <a:srgbClr val="351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16" name="Freeform 114">
              <a:extLst>
                <a:ext uri="{FF2B5EF4-FFF2-40B4-BE49-F238E27FC236}">
                  <a16:creationId xmlns:a16="http://schemas.microsoft.com/office/drawing/2014/main" id="{C573147B-919D-2093-288D-D3EC9013358F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6438" y="2011363"/>
              <a:ext cx="28575" cy="53975"/>
            </a:xfrm>
            <a:custGeom>
              <a:avLst/>
              <a:gdLst>
                <a:gd name="T0" fmla="*/ 4 w 18"/>
                <a:gd name="T1" fmla="*/ 34 h 34"/>
                <a:gd name="T2" fmla="*/ 0 w 18"/>
                <a:gd name="T3" fmla="*/ 33 h 34"/>
                <a:gd name="T4" fmla="*/ 13 w 18"/>
                <a:gd name="T5" fmla="*/ 0 h 34"/>
                <a:gd name="T6" fmla="*/ 18 w 18"/>
                <a:gd name="T7" fmla="*/ 1 h 34"/>
                <a:gd name="T8" fmla="*/ 4 w 18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4">
                  <a:moveTo>
                    <a:pt x="4" y="34"/>
                  </a:moveTo>
                  <a:lnTo>
                    <a:pt x="0" y="33"/>
                  </a:lnTo>
                  <a:lnTo>
                    <a:pt x="13" y="0"/>
                  </a:lnTo>
                  <a:lnTo>
                    <a:pt x="18" y="1"/>
                  </a:lnTo>
                  <a:lnTo>
                    <a:pt x="4" y="34"/>
                  </a:lnTo>
                  <a:close/>
                </a:path>
              </a:pathLst>
            </a:custGeom>
            <a:solidFill>
              <a:srgbClr val="351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17" name="Freeform 115">
              <a:extLst>
                <a:ext uri="{FF2B5EF4-FFF2-40B4-BE49-F238E27FC236}">
                  <a16:creationId xmlns:a16="http://schemas.microsoft.com/office/drawing/2014/main" id="{255C7224-6083-357D-915F-46A87554AC4D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6426" y="1717675"/>
              <a:ext cx="138113" cy="160338"/>
            </a:xfrm>
            <a:custGeom>
              <a:avLst/>
              <a:gdLst>
                <a:gd name="T0" fmla="*/ 191 w 672"/>
                <a:gd name="T1" fmla="*/ 756 h 787"/>
                <a:gd name="T2" fmla="*/ 191 w 672"/>
                <a:gd name="T3" fmla="*/ 756 h 787"/>
                <a:gd name="T4" fmla="*/ 46 w 672"/>
                <a:gd name="T5" fmla="*/ 497 h 787"/>
                <a:gd name="T6" fmla="*/ 173 w 672"/>
                <a:gd name="T7" fmla="*/ 179 h 787"/>
                <a:gd name="T8" fmla="*/ 481 w 672"/>
                <a:gd name="T9" fmla="*/ 30 h 787"/>
                <a:gd name="T10" fmla="*/ 627 w 672"/>
                <a:gd name="T11" fmla="*/ 290 h 787"/>
                <a:gd name="T12" fmla="*/ 500 w 672"/>
                <a:gd name="T13" fmla="*/ 608 h 787"/>
                <a:gd name="T14" fmla="*/ 191 w 672"/>
                <a:gd name="T15" fmla="*/ 756 h 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2" h="787">
                  <a:moveTo>
                    <a:pt x="191" y="756"/>
                  </a:moveTo>
                  <a:lnTo>
                    <a:pt x="191" y="756"/>
                  </a:lnTo>
                  <a:cubicBezTo>
                    <a:pt x="66" y="726"/>
                    <a:pt x="0" y="609"/>
                    <a:pt x="46" y="497"/>
                  </a:cubicBezTo>
                  <a:lnTo>
                    <a:pt x="173" y="179"/>
                  </a:lnTo>
                  <a:cubicBezTo>
                    <a:pt x="218" y="66"/>
                    <a:pt x="356" y="0"/>
                    <a:pt x="481" y="30"/>
                  </a:cubicBezTo>
                  <a:cubicBezTo>
                    <a:pt x="607" y="61"/>
                    <a:pt x="672" y="177"/>
                    <a:pt x="627" y="290"/>
                  </a:cubicBezTo>
                  <a:lnTo>
                    <a:pt x="500" y="608"/>
                  </a:lnTo>
                  <a:cubicBezTo>
                    <a:pt x="455" y="721"/>
                    <a:pt x="317" y="787"/>
                    <a:pt x="191" y="756"/>
                  </a:cubicBezTo>
                  <a:close/>
                </a:path>
              </a:pathLst>
            </a:custGeom>
            <a:solidFill>
              <a:srgbClr val="F689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18" name="Freeform 116">
              <a:extLst>
                <a:ext uri="{FF2B5EF4-FFF2-40B4-BE49-F238E27FC236}">
                  <a16:creationId xmlns:a16="http://schemas.microsoft.com/office/drawing/2014/main" id="{56AB228E-CE42-BA63-A880-9938DC6BEDB6}"/>
                </a:ext>
              </a:extLst>
            </p:cNvPr>
            <p:cNvSpPr>
              <a:spLocks/>
            </p:cNvSpPr>
            <p:nvPr/>
          </p:nvSpPr>
          <p:spPr bwMode="auto">
            <a:xfrm>
              <a:off x="4622801" y="1755775"/>
              <a:ext cx="138113" cy="161925"/>
            </a:xfrm>
            <a:custGeom>
              <a:avLst/>
              <a:gdLst>
                <a:gd name="T0" fmla="*/ 190 w 671"/>
                <a:gd name="T1" fmla="*/ 757 h 788"/>
                <a:gd name="T2" fmla="*/ 190 w 671"/>
                <a:gd name="T3" fmla="*/ 757 h 788"/>
                <a:gd name="T4" fmla="*/ 45 w 671"/>
                <a:gd name="T5" fmla="*/ 497 h 788"/>
                <a:gd name="T6" fmla="*/ 172 w 671"/>
                <a:gd name="T7" fmla="*/ 180 h 788"/>
                <a:gd name="T8" fmla="*/ 480 w 671"/>
                <a:gd name="T9" fmla="*/ 31 h 788"/>
                <a:gd name="T10" fmla="*/ 626 w 671"/>
                <a:gd name="T11" fmla="*/ 291 h 788"/>
                <a:gd name="T12" fmla="*/ 499 w 671"/>
                <a:gd name="T13" fmla="*/ 608 h 788"/>
                <a:gd name="T14" fmla="*/ 190 w 671"/>
                <a:gd name="T15" fmla="*/ 757 h 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1" h="788">
                  <a:moveTo>
                    <a:pt x="190" y="757"/>
                  </a:moveTo>
                  <a:lnTo>
                    <a:pt x="190" y="757"/>
                  </a:lnTo>
                  <a:cubicBezTo>
                    <a:pt x="65" y="726"/>
                    <a:pt x="0" y="610"/>
                    <a:pt x="45" y="497"/>
                  </a:cubicBezTo>
                  <a:lnTo>
                    <a:pt x="172" y="180"/>
                  </a:lnTo>
                  <a:cubicBezTo>
                    <a:pt x="217" y="67"/>
                    <a:pt x="355" y="0"/>
                    <a:pt x="480" y="31"/>
                  </a:cubicBezTo>
                  <a:cubicBezTo>
                    <a:pt x="606" y="62"/>
                    <a:pt x="671" y="178"/>
                    <a:pt x="626" y="291"/>
                  </a:cubicBezTo>
                  <a:lnTo>
                    <a:pt x="499" y="608"/>
                  </a:lnTo>
                  <a:cubicBezTo>
                    <a:pt x="454" y="721"/>
                    <a:pt x="316" y="788"/>
                    <a:pt x="190" y="757"/>
                  </a:cubicBezTo>
                  <a:close/>
                </a:path>
              </a:pathLst>
            </a:custGeom>
            <a:solidFill>
              <a:srgbClr val="F689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19" name="Freeform 117">
              <a:extLst>
                <a:ext uri="{FF2B5EF4-FFF2-40B4-BE49-F238E27FC236}">
                  <a16:creationId xmlns:a16="http://schemas.microsoft.com/office/drawing/2014/main" id="{652C9C00-8B31-019C-9943-EF88D5E935C3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7051" y="1944688"/>
              <a:ext cx="114300" cy="80963"/>
            </a:xfrm>
            <a:custGeom>
              <a:avLst/>
              <a:gdLst>
                <a:gd name="T0" fmla="*/ 517 w 554"/>
                <a:gd name="T1" fmla="*/ 255 h 393"/>
                <a:gd name="T2" fmla="*/ 211 w 554"/>
                <a:gd name="T3" fmla="*/ 361 h 393"/>
                <a:gd name="T4" fmla="*/ 36 w 554"/>
                <a:gd name="T5" fmla="*/ 138 h 393"/>
                <a:gd name="T6" fmla="*/ 342 w 554"/>
                <a:gd name="T7" fmla="*/ 32 h 393"/>
                <a:gd name="T8" fmla="*/ 517 w 554"/>
                <a:gd name="T9" fmla="*/ 255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4" h="393">
                  <a:moveTo>
                    <a:pt x="517" y="255"/>
                  </a:moveTo>
                  <a:cubicBezTo>
                    <a:pt x="481" y="346"/>
                    <a:pt x="344" y="393"/>
                    <a:pt x="211" y="361"/>
                  </a:cubicBezTo>
                  <a:cubicBezTo>
                    <a:pt x="78" y="328"/>
                    <a:pt x="0" y="228"/>
                    <a:pt x="36" y="138"/>
                  </a:cubicBezTo>
                  <a:cubicBezTo>
                    <a:pt x="72" y="47"/>
                    <a:pt x="209" y="0"/>
                    <a:pt x="342" y="32"/>
                  </a:cubicBezTo>
                  <a:cubicBezTo>
                    <a:pt x="475" y="65"/>
                    <a:pt x="554" y="165"/>
                    <a:pt x="517" y="255"/>
                  </a:cubicBezTo>
                  <a:close/>
                </a:path>
              </a:pathLst>
            </a:custGeom>
            <a:solidFill>
              <a:srgbClr val="F689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20" name="Freeform 118">
              <a:extLst>
                <a:ext uri="{FF2B5EF4-FFF2-40B4-BE49-F238E27FC236}">
                  <a16:creationId xmlns:a16="http://schemas.microsoft.com/office/drawing/2014/main" id="{1722F63F-E47E-4601-1868-6396849622B4}"/>
                </a:ext>
              </a:extLst>
            </p:cNvPr>
            <p:cNvSpPr>
              <a:spLocks/>
            </p:cNvSpPr>
            <p:nvPr/>
          </p:nvSpPr>
          <p:spPr bwMode="auto">
            <a:xfrm>
              <a:off x="4622801" y="2014538"/>
              <a:ext cx="114300" cy="80963"/>
            </a:xfrm>
            <a:custGeom>
              <a:avLst/>
              <a:gdLst>
                <a:gd name="T0" fmla="*/ 518 w 554"/>
                <a:gd name="T1" fmla="*/ 256 h 394"/>
                <a:gd name="T2" fmla="*/ 212 w 554"/>
                <a:gd name="T3" fmla="*/ 361 h 394"/>
                <a:gd name="T4" fmla="*/ 36 w 554"/>
                <a:gd name="T5" fmla="*/ 138 h 394"/>
                <a:gd name="T6" fmla="*/ 343 w 554"/>
                <a:gd name="T7" fmla="*/ 32 h 394"/>
                <a:gd name="T8" fmla="*/ 518 w 554"/>
                <a:gd name="T9" fmla="*/ 25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4" h="394">
                  <a:moveTo>
                    <a:pt x="518" y="256"/>
                  </a:moveTo>
                  <a:cubicBezTo>
                    <a:pt x="482" y="346"/>
                    <a:pt x="344" y="394"/>
                    <a:pt x="212" y="361"/>
                  </a:cubicBezTo>
                  <a:cubicBezTo>
                    <a:pt x="79" y="329"/>
                    <a:pt x="0" y="229"/>
                    <a:pt x="36" y="138"/>
                  </a:cubicBezTo>
                  <a:cubicBezTo>
                    <a:pt x="73" y="47"/>
                    <a:pt x="210" y="0"/>
                    <a:pt x="343" y="32"/>
                  </a:cubicBezTo>
                  <a:cubicBezTo>
                    <a:pt x="476" y="65"/>
                    <a:pt x="554" y="165"/>
                    <a:pt x="518" y="256"/>
                  </a:cubicBezTo>
                  <a:close/>
                </a:path>
              </a:pathLst>
            </a:custGeom>
            <a:solidFill>
              <a:srgbClr val="F689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21" name="Freeform 119">
              <a:extLst>
                <a:ext uri="{FF2B5EF4-FFF2-40B4-BE49-F238E27FC236}">
                  <a16:creationId xmlns:a16="http://schemas.microsoft.com/office/drawing/2014/main" id="{FE23E049-2236-E051-FA3F-D65FBFEA6B43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6538" y="4700588"/>
              <a:ext cx="169863" cy="592138"/>
            </a:xfrm>
            <a:custGeom>
              <a:avLst/>
              <a:gdLst>
                <a:gd name="T0" fmla="*/ 520 w 828"/>
                <a:gd name="T1" fmla="*/ 180 h 2880"/>
                <a:gd name="T2" fmla="*/ 31 w 828"/>
                <a:gd name="T3" fmla="*/ 2624 h 2880"/>
                <a:gd name="T4" fmla="*/ 306 w 828"/>
                <a:gd name="T5" fmla="*/ 2700 h 2880"/>
                <a:gd name="T6" fmla="*/ 795 w 828"/>
                <a:gd name="T7" fmla="*/ 256 h 2880"/>
                <a:gd name="T8" fmla="*/ 520 w 828"/>
                <a:gd name="T9" fmla="*/ 180 h 2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8" h="2880">
                  <a:moveTo>
                    <a:pt x="520" y="180"/>
                  </a:moveTo>
                  <a:cubicBezTo>
                    <a:pt x="368" y="997"/>
                    <a:pt x="175" y="1806"/>
                    <a:pt x="31" y="2624"/>
                  </a:cubicBezTo>
                  <a:cubicBezTo>
                    <a:pt x="0" y="2803"/>
                    <a:pt x="274" y="2880"/>
                    <a:pt x="306" y="2700"/>
                  </a:cubicBezTo>
                  <a:cubicBezTo>
                    <a:pt x="449" y="1882"/>
                    <a:pt x="642" y="1072"/>
                    <a:pt x="795" y="256"/>
                  </a:cubicBezTo>
                  <a:cubicBezTo>
                    <a:pt x="828" y="77"/>
                    <a:pt x="554" y="0"/>
                    <a:pt x="520" y="180"/>
                  </a:cubicBezTo>
                  <a:close/>
                </a:path>
              </a:pathLst>
            </a:custGeom>
            <a:solidFill>
              <a:srgbClr val="21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22" name="Freeform 120">
              <a:extLst>
                <a:ext uri="{FF2B5EF4-FFF2-40B4-BE49-F238E27FC236}">
                  <a16:creationId xmlns:a16="http://schemas.microsoft.com/office/drawing/2014/main" id="{2732E7AD-6788-7A11-A4FF-8AD118C8FC57}"/>
                </a:ext>
              </a:extLst>
            </p:cNvPr>
            <p:cNvSpPr>
              <a:spLocks/>
            </p:cNvSpPr>
            <p:nvPr/>
          </p:nvSpPr>
          <p:spPr bwMode="auto">
            <a:xfrm>
              <a:off x="6770688" y="4718050"/>
              <a:ext cx="196850" cy="555625"/>
            </a:xfrm>
            <a:custGeom>
              <a:avLst/>
              <a:gdLst>
                <a:gd name="T0" fmla="*/ 57 w 958"/>
                <a:gd name="T1" fmla="*/ 249 h 2699"/>
                <a:gd name="T2" fmla="*/ 655 w 958"/>
                <a:gd name="T3" fmla="*/ 2519 h 2699"/>
                <a:gd name="T4" fmla="*/ 929 w 958"/>
                <a:gd name="T5" fmla="*/ 2443 h 2699"/>
                <a:gd name="T6" fmla="*/ 331 w 958"/>
                <a:gd name="T7" fmla="*/ 173 h 2699"/>
                <a:gd name="T8" fmla="*/ 57 w 958"/>
                <a:gd name="T9" fmla="*/ 249 h 2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8" h="2699">
                  <a:moveTo>
                    <a:pt x="57" y="249"/>
                  </a:moveTo>
                  <a:cubicBezTo>
                    <a:pt x="303" y="994"/>
                    <a:pt x="530" y="1743"/>
                    <a:pt x="655" y="2519"/>
                  </a:cubicBezTo>
                  <a:cubicBezTo>
                    <a:pt x="684" y="2699"/>
                    <a:pt x="958" y="2623"/>
                    <a:pt x="929" y="2443"/>
                  </a:cubicBezTo>
                  <a:cubicBezTo>
                    <a:pt x="804" y="1667"/>
                    <a:pt x="577" y="918"/>
                    <a:pt x="331" y="173"/>
                  </a:cubicBezTo>
                  <a:cubicBezTo>
                    <a:pt x="274" y="0"/>
                    <a:pt x="0" y="74"/>
                    <a:pt x="57" y="249"/>
                  </a:cubicBezTo>
                  <a:close/>
                </a:path>
              </a:pathLst>
            </a:custGeom>
            <a:solidFill>
              <a:srgbClr val="21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23" name="Freeform 121">
              <a:extLst>
                <a:ext uri="{FF2B5EF4-FFF2-40B4-BE49-F238E27FC236}">
                  <a16:creationId xmlns:a16="http://schemas.microsoft.com/office/drawing/2014/main" id="{FA7ADEE2-CB44-C886-1C79-67DD76C43477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9263" y="3324225"/>
              <a:ext cx="449263" cy="1492250"/>
            </a:xfrm>
            <a:custGeom>
              <a:avLst/>
              <a:gdLst>
                <a:gd name="T0" fmla="*/ 583 w 2180"/>
                <a:gd name="T1" fmla="*/ 599 h 7262"/>
                <a:gd name="T2" fmla="*/ 993 w 2180"/>
                <a:gd name="T3" fmla="*/ 384 h 7262"/>
                <a:gd name="T4" fmla="*/ 1524 w 2180"/>
                <a:gd name="T5" fmla="*/ 571 h 7262"/>
                <a:gd name="T6" fmla="*/ 1804 w 2180"/>
                <a:gd name="T7" fmla="*/ 1257 h 7262"/>
                <a:gd name="T8" fmla="*/ 1885 w 2180"/>
                <a:gd name="T9" fmla="*/ 2279 h 7262"/>
                <a:gd name="T10" fmla="*/ 1120 w 2180"/>
                <a:gd name="T11" fmla="*/ 5443 h 7262"/>
                <a:gd name="T12" fmla="*/ 129 w 2180"/>
                <a:gd name="T13" fmla="*/ 6931 h 7262"/>
                <a:gd name="T14" fmla="*/ 330 w 2180"/>
                <a:gd name="T15" fmla="*/ 7132 h 7262"/>
                <a:gd name="T16" fmla="*/ 1939 w 2180"/>
                <a:gd name="T17" fmla="*/ 3930 h 7262"/>
                <a:gd name="T18" fmla="*/ 2171 w 2180"/>
                <a:gd name="T19" fmla="*/ 2055 h 7262"/>
                <a:gd name="T20" fmla="*/ 2038 w 2180"/>
                <a:gd name="T21" fmla="*/ 991 h 7262"/>
                <a:gd name="T22" fmla="*/ 1614 w 2180"/>
                <a:gd name="T23" fmla="*/ 278 h 7262"/>
                <a:gd name="T24" fmla="*/ 309 w 2180"/>
                <a:gd name="T25" fmla="*/ 523 h 7262"/>
                <a:gd name="T26" fmla="*/ 583 w 2180"/>
                <a:gd name="T27" fmla="*/ 599 h 7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80" h="7262">
                  <a:moveTo>
                    <a:pt x="583" y="599"/>
                  </a:moveTo>
                  <a:cubicBezTo>
                    <a:pt x="636" y="427"/>
                    <a:pt x="834" y="384"/>
                    <a:pt x="993" y="384"/>
                  </a:cubicBezTo>
                  <a:cubicBezTo>
                    <a:pt x="1184" y="383"/>
                    <a:pt x="1383" y="436"/>
                    <a:pt x="1524" y="571"/>
                  </a:cubicBezTo>
                  <a:cubicBezTo>
                    <a:pt x="1712" y="750"/>
                    <a:pt x="1755" y="1013"/>
                    <a:pt x="1804" y="1257"/>
                  </a:cubicBezTo>
                  <a:cubicBezTo>
                    <a:pt x="1871" y="1594"/>
                    <a:pt x="1894" y="1935"/>
                    <a:pt x="1885" y="2279"/>
                  </a:cubicBezTo>
                  <a:cubicBezTo>
                    <a:pt x="1856" y="3360"/>
                    <a:pt x="1575" y="4464"/>
                    <a:pt x="1120" y="5443"/>
                  </a:cubicBezTo>
                  <a:cubicBezTo>
                    <a:pt x="868" y="5985"/>
                    <a:pt x="551" y="6505"/>
                    <a:pt x="129" y="6931"/>
                  </a:cubicBezTo>
                  <a:cubicBezTo>
                    <a:pt x="0" y="7061"/>
                    <a:pt x="201" y="7262"/>
                    <a:pt x="330" y="7132"/>
                  </a:cubicBezTo>
                  <a:cubicBezTo>
                    <a:pt x="1177" y="6278"/>
                    <a:pt x="1662" y="5082"/>
                    <a:pt x="1939" y="3930"/>
                  </a:cubicBezTo>
                  <a:cubicBezTo>
                    <a:pt x="2086" y="3319"/>
                    <a:pt x="2180" y="2685"/>
                    <a:pt x="2171" y="2055"/>
                  </a:cubicBezTo>
                  <a:cubicBezTo>
                    <a:pt x="2166" y="1696"/>
                    <a:pt x="2118" y="1341"/>
                    <a:pt x="2038" y="991"/>
                  </a:cubicBezTo>
                  <a:cubicBezTo>
                    <a:pt x="1974" y="709"/>
                    <a:pt x="1854" y="452"/>
                    <a:pt x="1614" y="278"/>
                  </a:cubicBezTo>
                  <a:cubicBezTo>
                    <a:pt x="1237" y="6"/>
                    <a:pt x="472" y="0"/>
                    <a:pt x="309" y="523"/>
                  </a:cubicBezTo>
                  <a:cubicBezTo>
                    <a:pt x="254" y="698"/>
                    <a:pt x="529" y="773"/>
                    <a:pt x="583" y="599"/>
                  </a:cubicBezTo>
                </a:path>
              </a:pathLst>
            </a:custGeom>
            <a:solidFill>
              <a:srgbClr val="21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24" name="Freeform 122">
              <a:extLst>
                <a:ext uri="{FF2B5EF4-FFF2-40B4-BE49-F238E27FC236}">
                  <a16:creationId xmlns:a16="http://schemas.microsoft.com/office/drawing/2014/main" id="{41E6F529-3869-046C-D89B-7FDBB7782ED6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7951" y="3573463"/>
              <a:ext cx="422275" cy="841375"/>
            </a:xfrm>
            <a:custGeom>
              <a:avLst/>
              <a:gdLst>
                <a:gd name="T0" fmla="*/ 347 w 2050"/>
                <a:gd name="T1" fmla="*/ 3941 h 4093"/>
                <a:gd name="T2" fmla="*/ 1374 w 2050"/>
                <a:gd name="T3" fmla="*/ 2180 h 4093"/>
                <a:gd name="T4" fmla="*/ 2013 w 2050"/>
                <a:gd name="T5" fmla="*/ 254 h 4093"/>
                <a:gd name="T6" fmla="*/ 1739 w 2050"/>
                <a:gd name="T7" fmla="*/ 179 h 4093"/>
                <a:gd name="T8" fmla="*/ 1113 w 2050"/>
                <a:gd name="T9" fmla="*/ 2069 h 4093"/>
                <a:gd name="T10" fmla="*/ 101 w 2050"/>
                <a:gd name="T11" fmla="*/ 3797 h 4093"/>
                <a:gd name="T12" fmla="*/ 347 w 2050"/>
                <a:gd name="T13" fmla="*/ 3941 h 40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0" h="4093">
                  <a:moveTo>
                    <a:pt x="347" y="3941"/>
                  </a:moveTo>
                  <a:cubicBezTo>
                    <a:pt x="722" y="3374"/>
                    <a:pt x="1084" y="2796"/>
                    <a:pt x="1374" y="2180"/>
                  </a:cubicBezTo>
                  <a:cubicBezTo>
                    <a:pt x="1663" y="1565"/>
                    <a:pt x="1873" y="919"/>
                    <a:pt x="2013" y="254"/>
                  </a:cubicBezTo>
                  <a:cubicBezTo>
                    <a:pt x="2050" y="76"/>
                    <a:pt x="1776" y="0"/>
                    <a:pt x="1739" y="179"/>
                  </a:cubicBezTo>
                  <a:cubicBezTo>
                    <a:pt x="1601" y="831"/>
                    <a:pt x="1399" y="1467"/>
                    <a:pt x="1113" y="2069"/>
                  </a:cubicBezTo>
                  <a:cubicBezTo>
                    <a:pt x="826" y="2673"/>
                    <a:pt x="470" y="3240"/>
                    <a:pt x="101" y="3797"/>
                  </a:cubicBezTo>
                  <a:cubicBezTo>
                    <a:pt x="0" y="3950"/>
                    <a:pt x="246" y="4093"/>
                    <a:pt x="347" y="3941"/>
                  </a:cubicBezTo>
                  <a:close/>
                </a:path>
              </a:pathLst>
            </a:custGeom>
            <a:solidFill>
              <a:srgbClr val="21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25" name="Freeform 123">
              <a:extLst>
                <a:ext uri="{FF2B5EF4-FFF2-40B4-BE49-F238E27FC236}">
                  <a16:creationId xmlns:a16="http://schemas.microsoft.com/office/drawing/2014/main" id="{CDE71AD8-FBA5-B5F2-7542-5F82CB3E55F5}"/>
                </a:ext>
              </a:extLst>
            </p:cNvPr>
            <p:cNvSpPr>
              <a:spLocks/>
            </p:cNvSpPr>
            <p:nvPr/>
          </p:nvSpPr>
          <p:spPr bwMode="auto">
            <a:xfrm>
              <a:off x="5467351" y="4330700"/>
              <a:ext cx="1019175" cy="334963"/>
            </a:xfrm>
            <a:custGeom>
              <a:avLst/>
              <a:gdLst>
                <a:gd name="T0" fmla="*/ 44 w 4960"/>
                <a:gd name="T1" fmla="*/ 853 h 1633"/>
                <a:gd name="T2" fmla="*/ 1077 w 4960"/>
                <a:gd name="T3" fmla="*/ 1624 h 1633"/>
                <a:gd name="T4" fmla="*/ 1821 w 4960"/>
                <a:gd name="T5" fmla="*/ 1437 h 1633"/>
                <a:gd name="T6" fmla="*/ 2161 w 4960"/>
                <a:gd name="T7" fmla="*/ 1234 h 1633"/>
                <a:gd name="T8" fmla="*/ 2372 w 4960"/>
                <a:gd name="T9" fmla="*/ 1217 h 1633"/>
                <a:gd name="T10" fmla="*/ 3426 w 4960"/>
                <a:gd name="T11" fmla="*/ 1455 h 1633"/>
                <a:gd name="T12" fmla="*/ 4454 w 4960"/>
                <a:gd name="T13" fmla="*/ 1188 h 1633"/>
                <a:gd name="T14" fmla="*/ 4854 w 4960"/>
                <a:gd name="T15" fmla="*/ 177 h 1633"/>
                <a:gd name="T16" fmla="*/ 4579 w 4960"/>
                <a:gd name="T17" fmla="*/ 253 h 1633"/>
                <a:gd name="T18" fmla="*/ 3438 w 4960"/>
                <a:gd name="T19" fmla="*/ 1171 h 1633"/>
                <a:gd name="T20" fmla="*/ 2549 w 4960"/>
                <a:gd name="T21" fmla="*/ 991 h 1633"/>
                <a:gd name="T22" fmla="*/ 2354 w 4960"/>
                <a:gd name="T23" fmla="*/ 903 h 1633"/>
                <a:gd name="T24" fmla="*/ 2053 w 4960"/>
                <a:gd name="T25" fmla="*/ 970 h 1633"/>
                <a:gd name="T26" fmla="*/ 1391 w 4960"/>
                <a:gd name="T27" fmla="*/ 1310 h 1633"/>
                <a:gd name="T28" fmla="*/ 318 w 4960"/>
                <a:gd name="T29" fmla="*/ 778 h 1633"/>
                <a:gd name="T30" fmla="*/ 44 w 4960"/>
                <a:gd name="T31" fmla="*/ 853 h 1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960" h="1633">
                  <a:moveTo>
                    <a:pt x="44" y="853"/>
                  </a:moveTo>
                  <a:cubicBezTo>
                    <a:pt x="162" y="1339"/>
                    <a:pt x="594" y="1609"/>
                    <a:pt x="1077" y="1624"/>
                  </a:cubicBezTo>
                  <a:cubicBezTo>
                    <a:pt x="1340" y="1633"/>
                    <a:pt x="1594" y="1569"/>
                    <a:pt x="1821" y="1437"/>
                  </a:cubicBezTo>
                  <a:cubicBezTo>
                    <a:pt x="1935" y="1371"/>
                    <a:pt x="2043" y="1295"/>
                    <a:pt x="2161" y="1234"/>
                  </a:cubicBezTo>
                  <a:cubicBezTo>
                    <a:pt x="2258" y="1184"/>
                    <a:pt x="2285" y="1168"/>
                    <a:pt x="2372" y="1217"/>
                  </a:cubicBezTo>
                  <a:cubicBezTo>
                    <a:pt x="2699" y="1401"/>
                    <a:pt x="3052" y="1466"/>
                    <a:pt x="3426" y="1455"/>
                  </a:cubicBezTo>
                  <a:cubicBezTo>
                    <a:pt x="3776" y="1446"/>
                    <a:pt x="4152" y="1377"/>
                    <a:pt x="4454" y="1188"/>
                  </a:cubicBezTo>
                  <a:cubicBezTo>
                    <a:pt x="4813" y="963"/>
                    <a:pt x="4960" y="587"/>
                    <a:pt x="4854" y="177"/>
                  </a:cubicBezTo>
                  <a:cubicBezTo>
                    <a:pt x="4808" y="0"/>
                    <a:pt x="4533" y="75"/>
                    <a:pt x="4579" y="253"/>
                  </a:cubicBezTo>
                  <a:cubicBezTo>
                    <a:pt x="4756" y="933"/>
                    <a:pt x="3962" y="1153"/>
                    <a:pt x="3438" y="1171"/>
                  </a:cubicBezTo>
                  <a:cubicBezTo>
                    <a:pt x="3130" y="1181"/>
                    <a:pt x="2821" y="1143"/>
                    <a:pt x="2549" y="991"/>
                  </a:cubicBezTo>
                  <a:cubicBezTo>
                    <a:pt x="2487" y="956"/>
                    <a:pt x="2426" y="917"/>
                    <a:pt x="2354" y="903"/>
                  </a:cubicBezTo>
                  <a:cubicBezTo>
                    <a:pt x="2248" y="883"/>
                    <a:pt x="2147" y="925"/>
                    <a:pt x="2053" y="970"/>
                  </a:cubicBezTo>
                  <a:cubicBezTo>
                    <a:pt x="1828" y="1079"/>
                    <a:pt x="1639" y="1252"/>
                    <a:pt x="1391" y="1310"/>
                  </a:cubicBezTo>
                  <a:cubicBezTo>
                    <a:pt x="947" y="1415"/>
                    <a:pt x="436" y="1260"/>
                    <a:pt x="318" y="778"/>
                  </a:cubicBezTo>
                  <a:cubicBezTo>
                    <a:pt x="275" y="600"/>
                    <a:pt x="0" y="675"/>
                    <a:pt x="44" y="853"/>
                  </a:cubicBezTo>
                </a:path>
              </a:pathLst>
            </a:custGeom>
            <a:solidFill>
              <a:srgbClr val="21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26" name="Freeform 124">
              <a:extLst>
                <a:ext uri="{FF2B5EF4-FFF2-40B4-BE49-F238E27FC236}">
                  <a16:creationId xmlns:a16="http://schemas.microsoft.com/office/drawing/2014/main" id="{DBCC186F-61FE-9F6B-67E9-22370A6DA193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3663" y="4337050"/>
              <a:ext cx="427038" cy="511175"/>
            </a:xfrm>
            <a:custGeom>
              <a:avLst/>
              <a:gdLst>
                <a:gd name="T0" fmla="*/ 82 w 2076"/>
                <a:gd name="T1" fmla="*/ 307 h 2485"/>
                <a:gd name="T2" fmla="*/ 881 w 2076"/>
                <a:gd name="T3" fmla="*/ 1480 h 2485"/>
                <a:gd name="T4" fmla="*/ 1782 w 2076"/>
                <a:gd name="T5" fmla="*/ 2382 h 2485"/>
                <a:gd name="T6" fmla="*/ 1925 w 2076"/>
                <a:gd name="T7" fmla="*/ 2137 h 2485"/>
                <a:gd name="T8" fmla="*/ 1082 w 2076"/>
                <a:gd name="T9" fmla="*/ 1279 h 2485"/>
                <a:gd name="T10" fmla="*/ 328 w 2076"/>
                <a:gd name="T11" fmla="*/ 164 h 2485"/>
                <a:gd name="T12" fmla="*/ 82 w 2076"/>
                <a:gd name="T13" fmla="*/ 307 h 2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76" h="2485">
                  <a:moveTo>
                    <a:pt x="82" y="307"/>
                  </a:moveTo>
                  <a:cubicBezTo>
                    <a:pt x="293" y="729"/>
                    <a:pt x="584" y="1115"/>
                    <a:pt x="881" y="1480"/>
                  </a:cubicBezTo>
                  <a:cubicBezTo>
                    <a:pt x="1145" y="1804"/>
                    <a:pt x="1432" y="2146"/>
                    <a:pt x="1782" y="2382"/>
                  </a:cubicBezTo>
                  <a:cubicBezTo>
                    <a:pt x="1934" y="2485"/>
                    <a:pt x="2076" y="2238"/>
                    <a:pt x="1925" y="2137"/>
                  </a:cubicBezTo>
                  <a:cubicBezTo>
                    <a:pt x="1599" y="1917"/>
                    <a:pt x="1329" y="1582"/>
                    <a:pt x="1082" y="1279"/>
                  </a:cubicBezTo>
                  <a:cubicBezTo>
                    <a:pt x="800" y="933"/>
                    <a:pt x="528" y="564"/>
                    <a:pt x="328" y="164"/>
                  </a:cubicBezTo>
                  <a:cubicBezTo>
                    <a:pt x="246" y="0"/>
                    <a:pt x="0" y="144"/>
                    <a:pt x="82" y="307"/>
                  </a:cubicBezTo>
                  <a:close/>
                </a:path>
              </a:pathLst>
            </a:custGeom>
            <a:solidFill>
              <a:srgbClr val="21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27" name="Freeform 125">
              <a:extLst>
                <a:ext uri="{FF2B5EF4-FFF2-40B4-BE49-F238E27FC236}">
                  <a16:creationId xmlns:a16="http://schemas.microsoft.com/office/drawing/2014/main" id="{D554E427-04B1-087B-102B-A5EFCBDF30BA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8413" y="5226050"/>
              <a:ext cx="2132013" cy="825500"/>
            </a:xfrm>
            <a:custGeom>
              <a:avLst/>
              <a:gdLst>
                <a:gd name="T0" fmla="*/ 1198 w 10363"/>
                <a:gd name="T1" fmla="*/ 147 h 4020"/>
                <a:gd name="T2" fmla="*/ 111 w 10363"/>
                <a:gd name="T3" fmla="*/ 2395 h 4020"/>
                <a:gd name="T4" fmla="*/ 31 w 10363"/>
                <a:gd name="T5" fmla="*/ 2764 h 4020"/>
                <a:gd name="T6" fmla="*/ 311 w 10363"/>
                <a:gd name="T7" fmla="*/ 3207 h 4020"/>
                <a:gd name="T8" fmla="*/ 1218 w 10363"/>
                <a:gd name="T9" fmla="*/ 3681 h 4020"/>
                <a:gd name="T10" fmla="*/ 1964 w 10363"/>
                <a:gd name="T11" fmla="*/ 3795 h 4020"/>
                <a:gd name="T12" fmla="*/ 2337 w 10363"/>
                <a:gd name="T13" fmla="*/ 3287 h 4020"/>
                <a:gd name="T14" fmla="*/ 2072 w 10363"/>
                <a:gd name="T15" fmla="*/ 3215 h 4020"/>
                <a:gd name="T16" fmla="*/ 2487 w 10363"/>
                <a:gd name="T17" fmla="*/ 3969 h 4020"/>
                <a:gd name="T18" fmla="*/ 3042 w 10363"/>
                <a:gd name="T19" fmla="*/ 4009 h 4020"/>
                <a:gd name="T20" fmla="*/ 3716 w 10363"/>
                <a:gd name="T21" fmla="*/ 4002 h 4020"/>
                <a:gd name="T22" fmla="*/ 4390 w 10363"/>
                <a:gd name="T23" fmla="*/ 3995 h 4020"/>
                <a:gd name="T24" fmla="*/ 4944 w 10363"/>
                <a:gd name="T25" fmla="*/ 3942 h 4020"/>
                <a:gd name="T26" fmla="*/ 5442 w 10363"/>
                <a:gd name="T27" fmla="*/ 3190 h 4020"/>
                <a:gd name="T28" fmla="*/ 5182 w 10363"/>
                <a:gd name="T29" fmla="*/ 3300 h 4020"/>
                <a:gd name="T30" fmla="*/ 5443 w 10363"/>
                <a:gd name="T31" fmla="*/ 3809 h 4020"/>
                <a:gd name="T32" fmla="*/ 5604 w 10363"/>
                <a:gd name="T33" fmla="*/ 3874 h 4020"/>
                <a:gd name="T34" fmla="*/ 7719 w 10363"/>
                <a:gd name="T35" fmla="*/ 3417 h 4020"/>
                <a:gd name="T36" fmla="*/ 8589 w 10363"/>
                <a:gd name="T37" fmla="*/ 3114 h 4020"/>
                <a:gd name="T38" fmla="*/ 8739 w 10363"/>
                <a:gd name="T39" fmla="*/ 2429 h 4020"/>
                <a:gd name="T40" fmla="*/ 8516 w 10363"/>
                <a:gd name="T41" fmla="*/ 2601 h 4020"/>
                <a:gd name="T42" fmla="*/ 8740 w 10363"/>
                <a:gd name="T43" fmla="*/ 2840 h 4020"/>
                <a:gd name="T44" fmla="*/ 8878 w 10363"/>
                <a:gd name="T45" fmla="*/ 2877 h 4020"/>
                <a:gd name="T46" fmla="*/ 9645 w 10363"/>
                <a:gd name="T47" fmla="*/ 2416 h 4020"/>
                <a:gd name="T48" fmla="*/ 10254 w 10363"/>
                <a:gd name="T49" fmla="*/ 1819 h 4020"/>
                <a:gd name="T50" fmla="*/ 10008 w 10363"/>
                <a:gd name="T51" fmla="*/ 1676 h 4020"/>
                <a:gd name="T52" fmla="*/ 9471 w 10363"/>
                <a:gd name="T53" fmla="*/ 2194 h 4020"/>
                <a:gd name="T54" fmla="*/ 8802 w 10363"/>
                <a:gd name="T55" fmla="*/ 2602 h 4020"/>
                <a:gd name="T56" fmla="*/ 8941 w 10363"/>
                <a:gd name="T57" fmla="*/ 2639 h 4020"/>
                <a:gd name="T58" fmla="*/ 8717 w 10363"/>
                <a:gd name="T59" fmla="*/ 2400 h 4020"/>
                <a:gd name="T60" fmla="*/ 8494 w 10363"/>
                <a:gd name="T61" fmla="*/ 2572 h 4020"/>
                <a:gd name="T62" fmla="*/ 8163 w 10363"/>
                <a:gd name="T63" fmla="*/ 3022 h 4020"/>
                <a:gd name="T64" fmla="*/ 7322 w 10363"/>
                <a:gd name="T65" fmla="*/ 3212 h 4020"/>
                <a:gd name="T66" fmla="*/ 5528 w 10363"/>
                <a:gd name="T67" fmla="*/ 3600 h 4020"/>
                <a:gd name="T68" fmla="*/ 5689 w 10363"/>
                <a:gd name="T69" fmla="*/ 3665 h 4020"/>
                <a:gd name="T70" fmla="*/ 5427 w 10363"/>
                <a:gd name="T71" fmla="*/ 3156 h 4020"/>
                <a:gd name="T72" fmla="*/ 5167 w 10363"/>
                <a:gd name="T73" fmla="*/ 3266 h 4020"/>
                <a:gd name="T74" fmla="*/ 4714 w 10363"/>
                <a:gd name="T75" fmla="*/ 3698 h 4020"/>
                <a:gd name="T76" fmla="*/ 3763 w 10363"/>
                <a:gd name="T77" fmla="*/ 3717 h 4020"/>
                <a:gd name="T78" fmla="*/ 2813 w 10363"/>
                <a:gd name="T79" fmla="*/ 3726 h 4020"/>
                <a:gd name="T80" fmla="*/ 2427 w 10363"/>
                <a:gd name="T81" fmla="*/ 3635 h 4020"/>
                <a:gd name="T82" fmla="*/ 2318 w 10363"/>
                <a:gd name="T83" fmla="*/ 3358 h 4020"/>
                <a:gd name="T84" fmla="*/ 2053 w 10363"/>
                <a:gd name="T85" fmla="*/ 3287 h 4020"/>
                <a:gd name="T86" fmla="*/ 1633 w 10363"/>
                <a:gd name="T87" fmla="*/ 3529 h 4020"/>
                <a:gd name="T88" fmla="*/ 1116 w 10363"/>
                <a:gd name="T89" fmla="*/ 3332 h 4020"/>
                <a:gd name="T90" fmla="*/ 285 w 10363"/>
                <a:gd name="T91" fmla="*/ 2765 h 4020"/>
                <a:gd name="T92" fmla="*/ 299 w 10363"/>
                <a:gd name="T93" fmla="*/ 2874 h 4020"/>
                <a:gd name="T94" fmla="*/ 1443 w 10363"/>
                <a:gd name="T95" fmla="*/ 291 h 4020"/>
                <a:gd name="T96" fmla="*/ 1198 w 10363"/>
                <a:gd name="T97" fmla="*/ 147 h 40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363" h="4020">
                  <a:moveTo>
                    <a:pt x="1198" y="147"/>
                  </a:moveTo>
                  <a:cubicBezTo>
                    <a:pt x="707" y="823"/>
                    <a:pt x="318" y="1584"/>
                    <a:pt x="111" y="2395"/>
                  </a:cubicBezTo>
                  <a:cubicBezTo>
                    <a:pt x="79" y="2517"/>
                    <a:pt x="52" y="2640"/>
                    <a:pt x="31" y="2764"/>
                  </a:cubicBezTo>
                  <a:cubicBezTo>
                    <a:pt x="0" y="2946"/>
                    <a:pt x="179" y="3099"/>
                    <a:pt x="311" y="3207"/>
                  </a:cubicBezTo>
                  <a:cubicBezTo>
                    <a:pt x="581" y="3427"/>
                    <a:pt x="902" y="3544"/>
                    <a:pt x="1218" y="3681"/>
                  </a:cubicBezTo>
                  <a:cubicBezTo>
                    <a:pt x="1448" y="3781"/>
                    <a:pt x="1713" y="3884"/>
                    <a:pt x="1964" y="3795"/>
                  </a:cubicBezTo>
                  <a:cubicBezTo>
                    <a:pt x="2178" y="3720"/>
                    <a:pt x="2357" y="3524"/>
                    <a:pt x="2337" y="3287"/>
                  </a:cubicBezTo>
                  <a:cubicBezTo>
                    <a:pt x="2327" y="3160"/>
                    <a:pt x="2138" y="3076"/>
                    <a:pt x="2072" y="3215"/>
                  </a:cubicBezTo>
                  <a:cubicBezTo>
                    <a:pt x="1913" y="3547"/>
                    <a:pt x="2162" y="3879"/>
                    <a:pt x="2487" y="3969"/>
                  </a:cubicBezTo>
                  <a:cubicBezTo>
                    <a:pt x="2667" y="4020"/>
                    <a:pt x="2858" y="4011"/>
                    <a:pt x="3042" y="4009"/>
                  </a:cubicBezTo>
                  <a:cubicBezTo>
                    <a:pt x="3267" y="4007"/>
                    <a:pt x="3491" y="4004"/>
                    <a:pt x="3716" y="4002"/>
                  </a:cubicBezTo>
                  <a:cubicBezTo>
                    <a:pt x="3941" y="3999"/>
                    <a:pt x="4165" y="3997"/>
                    <a:pt x="4390" y="3995"/>
                  </a:cubicBezTo>
                  <a:cubicBezTo>
                    <a:pt x="4574" y="3993"/>
                    <a:pt x="4765" y="3993"/>
                    <a:pt x="4944" y="3942"/>
                  </a:cubicBezTo>
                  <a:cubicBezTo>
                    <a:pt x="5264" y="3849"/>
                    <a:pt x="5546" y="3541"/>
                    <a:pt x="5442" y="3190"/>
                  </a:cubicBezTo>
                  <a:lnTo>
                    <a:pt x="5182" y="3300"/>
                  </a:lnTo>
                  <a:cubicBezTo>
                    <a:pt x="5269" y="3469"/>
                    <a:pt x="5356" y="3639"/>
                    <a:pt x="5443" y="3809"/>
                  </a:cubicBezTo>
                  <a:cubicBezTo>
                    <a:pt x="5473" y="3867"/>
                    <a:pt x="5545" y="3887"/>
                    <a:pt x="5604" y="3874"/>
                  </a:cubicBezTo>
                  <a:cubicBezTo>
                    <a:pt x="6309" y="3722"/>
                    <a:pt x="7014" y="3569"/>
                    <a:pt x="7719" y="3417"/>
                  </a:cubicBezTo>
                  <a:cubicBezTo>
                    <a:pt x="8012" y="3354"/>
                    <a:pt x="8353" y="3317"/>
                    <a:pt x="8589" y="3114"/>
                  </a:cubicBezTo>
                  <a:cubicBezTo>
                    <a:pt x="8784" y="2945"/>
                    <a:pt x="8867" y="2661"/>
                    <a:pt x="8739" y="2429"/>
                  </a:cubicBezTo>
                  <a:cubicBezTo>
                    <a:pt x="8665" y="2486"/>
                    <a:pt x="8591" y="2544"/>
                    <a:pt x="8516" y="2601"/>
                  </a:cubicBezTo>
                  <a:cubicBezTo>
                    <a:pt x="8591" y="2681"/>
                    <a:pt x="8665" y="2761"/>
                    <a:pt x="8740" y="2840"/>
                  </a:cubicBezTo>
                  <a:cubicBezTo>
                    <a:pt x="8772" y="2875"/>
                    <a:pt x="8832" y="2893"/>
                    <a:pt x="8878" y="2877"/>
                  </a:cubicBezTo>
                  <a:cubicBezTo>
                    <a:pt x="9161" y="2776"/>
                    <a:pt x="9411" y="2600"/>
                    <a:pt x="9645" y="2416"/>
                  </a:cubicBezTo>
                  <a:cubicBezTo>
                    <a:pt x="9868" y="2241"/>
                    <a:pt x="10084" y="2048"/>
                    <a:pt x="10254" y="1819"/>
                  </a:cubicBezTo>
                  <a:cubicBezTo>
                    <a:pt x="10363" y="1672"/>
                    <a:pt x="10116" y="1530"/>
                    <a:pt x="10008" y="1676"/>
                  </a:cubicBezTo>
                  <a:cubicBezTo>
                    <a:pt x="9861" y="1874"/>
                    <a:pt x="9662" y="2041"/>
                    <a:pt x="9471" y="2194"/>
                  </a:cubicBezTo>
                  <a:cubicBezTo>
                    <a:pt x="9270" y="2354"/>
                    <a:pt x="9046" y="2516"/>
                    <a:pt x="8802" y="2602"/>
                  </a:cubicBezTo>
                  <a:cubicBezTo>
                    <a:pt x="8849" y="2615"/>
                    <a:pt x="8895" y="2627"/>
                    <a:pt x="8941" y="2639"/>
                  </a:cubicBezTo>
                  <a:lnTo>
                    <a:pt x="8717" y="2400"/>
                  </a:lnTo>
                  <a:cubicBezTo>
                    <a:pt x="8605" y="2280"/>
                    <a:pt x="8418" y="2433"/>
                    <a:pt x="8494" y="2572"/>
                  </a:cubicBezTo>
                  <a:cubicBezTo>
                    <a:pt x="8614" y="2792"/>
                    <a:pt x="8336" y="2968"/>
                    <a:pt x="8163" y="3022"/>
                  </a:cubicBezTo>
                  <a:cubicBezTo>
                    <a:pt x="7891" y="3108"/>
                    <a:pt x="7601" y="3152"/>
                    <a:pt x="7322" y="3212"/>
                  </a:cubicBezTo>
                  <a:cubicBezTo>
                    <a:pt x="6724" y="3341"/>
                    <a:pt x="6126" y="3471"/>
                    <a:pt x="5528" y="3600"/>
                  </a:cubicBezTo>
                  <a:cubicBezTo>
                    <a:pt x="5582" y="3621"/>
                    <a:pt x="5636" y="3643"/>
                    <a:pt x="5689" y="3665"/>
                  </a:cubicBezTo>
                  <a:cubicBezTo>
                    <a:pt x="5602" y="3495"/>
                    <a:pt x="5514" y="3326"/>
                    <a:pt x="5427" y="3156"/>
                  </a:cubicBezTo>
                  <a:cubicBezTo>
                    <a:pt x="5353" y="3013"/>
                    <a:pt x="5121" y="3112"/>
                    <a:pt x="5167" y="3266"/>
                  </a:cubicBezTo>
                  <a:cubicBezTo>
                    <a:pt x="5248" y="3536"/>
                    <a:pt x="4925" y="3674"/>
                    <a:pt x="4714" y="3698"/>
                  </a:cubicBezTo>
                  <a:cubicBezTo>
                    <a:pt x="4401" y="3733"/>
                    <a:pt x="4077" y="3714"/>
                    <a:pt x="3763" y="3717"/>
                  </a:cubicBezTo>
                  <a:cubicBezTo>
                    <a:pt x="3446" y="3720"/>
                    <a:pt x="3129" y="3733"/>
                    <a:pt x="2813" y="3726"/>
                  </a:cubicBezTo>
                  <a:cubicBezTo>
                    <a:pt x="2684" y="3723"/>
                    <a:pt x="2536" y="3713"/>
                    <a:pt x="2427" y="3635"/>
                  </a:cubicBezTo>
                  <a:cubicBezTo>
                    <a:pt x="2347" y="3578"/>
                    <a:pt x="2270" y="3458"/>
                    <a:pt x="2318" y="3358"/>
                  </a:cubicBezTo>
                  <a:cubicBezTo>
                    <a:pt x="2229" y="3335"/>
                    <a:pt x="2141" y="3311"/>
                    <a:pt x="2053" y="3287"/>
                  </a:cubicBezTo>
                  <a:cubicBezTo>
                    <a:pt x="2071" y="3511"/>
                    <a:pt x="1805" y="3566"/>
                    <a:pt x="1633" y="3529"/>
                  </a:cubicBezTo>
                  <a:cubicBezTo>
                    <a:pt x="1454" y="3490"/>
                    <a:pt x="1285" y="3401"/>
                    <a:pt x="1116" y="3332"/>
                  </a:cubicBezTo>
                  <a:cubicBezTo>
                    <a:pt x="805" y="3205"/>
                    <a:pt x="481" y="3049"/>
                    <a:pt x="285" y="2765"/>
                  </a:cubicBezTo>
                  <a:cubicBezTo>
                    <a:pt x="289" y="2801"/>
                    <a:pt x="294" y="2838"/>
                    <a:pt x="299" y="2874"/>
                  </a:cubicBezTo>
                  <a:cubicBezTo>
                    <a:pt x="458" y="1935"/>
                    <a:pt x="886" y="1057"/>
                    <a:pt x="1443" y="291"/>
                  </a:cubicBezTo>
                  <a:cubicBezTo>
                    <a:pt x="1551" y="142"/>
                    <a:pt x="1304" y="0"/>
                    <a:pt x="1198" y="147"/>
                  </a:cubicBezTo>
                </a:path>
              </a:pathLst>
            </a:custGeom>
            <a:solidFill>
              <a:srgbClr val="21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28" name="Freeform 126">
              <a:extLst>
                <a:ext uri="{FF2B5EF4-FFF2-40B4-BE49-F238E27FC236}">
                  <a16:creationId xmlns:a16="http://schemas.microsoft.com/office/drawing/2014/main" id="{A9D9D1FC-5642-79A6-AB3F-DA670C588A9C}"/>
                </a:ext>
              </a:extLst>
            </p:cNvPr>
            <p:cNvSpPr>
              <a:spLocks/>
            </p:cNvSpPr>
            <p:nvPr/>
          </p:nvSpPr>
          <p:spPr bwMode="auto">
            <a:xfrm>
              <a:off x="6872288" y="5189538"/>
              <a:ext cx="330200" cy="434975"/>
            </a:xfrm>
            <a:custGeom>
              <a:avLst/>
              <a:gdLst>
                <a:gd name="T0" fmla="*/ 139 w 1605"/>
                <a:gd name="T1" fmla="*/ 320 h 2117"/>
                <a:gd name="T2" fmla="*/ 800 w 1605"/>
                <a:gd name="T3" fmla="*/ 1100 h 2117"/>
                <a:gd name="T4" fmla="*/ 1302 w 1605"/>
                <a:gd name="T5" fmla="*/ 1996 h 2117"/>
                <a:gd name="T6" fmla="*/ 1477 w 1605"/>
                <a:gd name="T7" fmla="*/ 2095 h 2117"/>
                <a:gd name="T8" fmla="*/ 1576 w 1605"/>
                <a:gd name="T9" fmla="*/ 1920 h 2117"/>
                <a:gd name="T10" fmla="*/ 1046 w 1605"/>
                <a:gd name="T11" fmla="*/ 956 h 2117"/>
                <a:gd name="T12" fmla="*/ 341 w 1605"/>
                <a:gd name="T13" fmla="*/ 118 h 2117"/>
                <a:gd name="T14" fmla="*/ 139 w 1605"/>
                <a:gd name="T15" fmla="*/ 320 h 2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05" h="2117">
                  <a:moveTo>
                    <a:pt x="139" y="320"/>
                  </a:moveTo>
                  <a:cubicBezTo>
                    <a:pt x="399" y="541"/>
                    <a:pt x="610" y="819"/>
                    <a:pt x="800" y="1100"/>
                  </a:cubicBezTo>
                  <a:cubicBezTo>
                    <a:pt x="991" y="1381"/>
                    <a:pt x="1174" y="1680"/>
                    <a:pt x="1302" y="1996"/>
                  </a:cubicBezTo>
                  <a:cubicBezTo>
                    <a:pt x="1331" y="2067"/>
                    <a:pt x="1397" y="2117"/>
                    <a:pt x="1477" y="2095"/>
                  </a:cubicBezTo>
                  <a:cubicBezTo>
                    <a:pt x="1544" y="2077"/>
                    <a:pt x="1605" y="1992"/>
                    <a:pt x="1576" y="1920"/>
                  </a:cubicBezTo>
                  <a:cubicBezTo>
                    <a:pt x="1438" y="1580"/>
                    <a:pt x="1251" y="1260"/>
                    <a:pt x="1046" y="956"/>
                  </a:cubicBezTo>
                  <a:cubicBezTo>
                    <a:pt x="842" y="657"/>
                    <a:pt x="618" y="355"/>
                    <a:pt x="341" y="118"/>
                  </a:cubicBezTo>
                  <a:cubicBezTo>
                    <a:pt x="202" y="0"/>
                    <a:pt x="0" y="201"/>
                    <a:pt x="139" y="320"/>
                  </a:cubicBezTo>
                  <a:close/>
                </a:path>
              </a:pathLst>
            </a:custGeom>
            <a:solidFill>
              <a:srgbClr val="21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29" name="Freeform 127">
              <a:extLst>
                <a:ext uri="{FF2B5EF4-FFF2-40B4-BE49-F238E27FC236}">
                  <a16:creationId xmlns:a16="http://schemas.microsoft.com/office/drawing/2014/main" id="{842EDF70-C9CF-0F21-2C9E-236C2858EC19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0088" y="4494213"/>
              <a:ext cx="368300" cy="336550"/>
            </a:xfrm>
            <a:custGeom>
              <a:avLst/>
              <a:gdLst>
                <a:gd name="T0" fmla="*/ 503 w 1797"/>
                <a:gd name="T1" fmla="*/ 122 h 1638"/>
                <a:gd name="T2" fmla="*/ 122 w 1797"/>
                <a:gd name="T3" fmla="*/ 652 h 1638"/>
                <a:gd name="T4" fmla="*/ 49 w 1797"/>
                <a:gd name="T5" fmla="*/ 1214 h 1638"/>
                <a:gd name="T6" fmla="*/ 441 w 1797"/>
                <a:gd name="T7" fmla="*/ 1532 h 1638"/>
                <a:gd name="T8" fmla="*/ 863 w 1797"/>
                <a:gd name="T9" fmla="*/ 1178 h 1638"/>
                <a:gd name="T10" fmla="*/ 967 w 1797"/>
                <a:gd name="T11" fmla="*/ 363 h 1638"/>
                <a:gd name="T12" fmla="*/ 825 w 1797"/>
                <a:gd name="T13" fmla="*/ 506 h 1638"/>
                <a:gd name="T14" fmla="*/ 1318 w 1797"/>
                <a:gd name="T15" fmla="*/ 740 h 1638"/>
                <a:gd name="T16" fmla="*/ 1468 w 1797"/>
                <a:gd name="T17" fmla="*/ 960 h 1638"/>
                <a:gd name="T18" fmla="*/ 1495 w 1797"/>
                <a:gd name="T19" fmla="*/ 1152 h 1638"/>
                <a:gd name="T20" fmla="*/ 1468 w 1797"/>
                <a:gd name="T21" fmla="*/ 1237 h 1638"/>
                <a:gd name="T22" fmla="*/ 1465 w 1797"/>
                <a:gd name="T23" fmla="*/ 1245 h 1638"/>
                <a:gd name="T24" fmla="*/ 1446 w 1797"/>
                <a:gd name="T25" fmla="*/ 1266 h 1638"/>
                <a:gd name="T26" fmla="*/ 1434 w 1797"/>
                <a:gd name="T27" fmla="*/ 1272 h 1638"/>
                <a:gd name="T28" fmla="*/ 1368 w 1797"/>
                <a:gd name="T29" fmla="*/ 1262 h 1638"/>
                <a:gd name="T30" fmla="*/ 1275 w 1797"/>
                <a:gd name="T31" fmla="*/ 1175 h 1638"/>
                <a:gd name="T32" fmla="*/ 953 w 1797"/>
                <a:gd name="T33" fmla="*/ 541 h 1638"/>
                <a:gd name="T34" fmla="*/ 679 w 1797"/>
                <a:gd name="T35" fmla="*/ 617 h 1638"/>
                <a:gd name="T36" fmla="*/ 1008 w 1797"/>
                <a:gd name="T37" fmla="*/ 1289 h 1638"/>
                <a:gd name="T38" fmla="*/ 1571 w 1797"/>
                <a:gd name="T39" fmla="*/ 1521 h 1638"/>
                <a:gd name="T40" fmla="*/ 1777 w 1797"/>
                <a:gd name="T41" fmla="*/ 1038 h 1638"/>
                <a:gd name="T42" fmla="*/ 1483 w 1797"/>
                <a:gd name="T43" fmla="*/ 503 h 1638"/>
                <a:gd name="T44" fmla="*/ 825 w 1797"/>
                <a:gd name="T45" fmla="*/ 221 h 1638"/>
                <a:gd name="T46" fmla="*/ 683 w 1797"/>
                <a:gd name="T47" fmla="*/ 363 h 1638"/>
                <a:gd name="T48" fmla="*/ 609 w 1797"/>
                <a:gd name="T49" fmla="*/ 1053 h 1638"/>
                <a:gd name="T50" fmla="*/ 479 w 1797"/>
                <a:gd name="T51" fmla="*/ 1231 h 1638"/>
                <a:gd name="T52" fmla="*/ 366 w 1797"/>
                <a:gd name="T53" fmla="*/ 1225 h 1638"/>
                <a:gd name="T54" fmla="*/ 314 w 1797"/>
                <a:gd name="T55" fmla="*/ 1075 h 1638"/>
                <a:gd name="T56" fmla="*/ 349 w 1797"/>
                <a:gd name="T57" fmla="*/ 848 h 1638"/>
                <a:gd name="T58" fmla="*/ 704 w 1797"/>
                <a:gd name="T59" fmla="*/ 323 h 1638"/>
                <a:gd name="T60" fmla="*/ 503 w 1797"/>
                <a:gd name="T61" fmla="*/ 122 h 1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797" h="1638">
                  <a:moveTo>
                    <a:pt x="503" y="122"/>
                  </a:moveTo>
                  <a:cubicBezTo>
                    <a:pt x="340" y="269"/>
                    <a:pt x="208" y="450"/>
                    <a:pt x="122" y="652"/>
                  </a:cubicBezTo>
                  <a:cubicBezTo>
                    <a:pt x="46" y="830"/>
                    <a:pt x="0" y="1021"/>
                    <a:pt x="49" y="1214"/>
                  </a:cubicBezTo>
                  <a:cubicBezTo>
                    <a:pt x="95" y="1395"/>
                    <a:pt x="245" y="1541"/>
                    <a:pt x="441" y="1532"/>
                  </a:cubicBezTo>
                  <a:cubicBezTo>
                    <a:pt x="644" y="1523"/>
                    <a:pt x="788" y="1352"/>
                    <a:pt x="863" y="1178"/>
                  </a:cubicBezTo>
                  <a:cubicBezTo>
                    <a:pt x="970" y="929"/>
                    <a:pt x="985" y="631"/>
                    <a:pt x="967" y="363"/>
                  </a:cubicBezTo>
                  <a:lnTo>
                    <a:pt x="825" y="506"/>
                  </a:lnTo>
                  <a:cubicBezTo>
                    <a:pt x="1012" y="518"/>
                    <a:pt x="1188" y="606"/>
                    <a:pt x="1318" y="740"/>
                  </a:cubicBezTo>
                  <a:cubicBezTo>
                    <a:pt x="1380" y="803"/>
                    <a:pt x="1433" y="878"/>
                    <a:pt x="1468" y="960"/>
                  </a:cubicBezTo>
                  <a:cubicBezTo>
                    <a:pt x="1495" y="1025"/>
                    <a:pt x="1504" y="1097"/>
                    <a:pt x="1495" y="1152"/>
                  </a:cubicBezTo>
                  <a:cubicBezTo>
                    <a:pt x="1490" y="1186"/>
                    <a:pt x="1477" y="1223"/>
                    <a:pt x="1468" y="1237"/>
                  </a:cubicBezTo>
                  <a:cubicBezTo>
                    <a:pt x="1458" y="1251"/>
                    <a:pt x="1457" y="1254"/>
                    <a:pt x="1465" y="1245"/>
                  </a:cubicBezTo>
                  <a:cubicBezTo>
                    <a:pt x="1459" y="1252"/>
                    <a:pt x="1453" y="1259"/>
                    <a:pt x="1446" y="1266"/>
                  </a:cubicBezTo>
                  <a:cubicBezTo>
                    <a:pt x="1466" y="1248"/>
                    <a:pt x="1410" y="1281"/>
                    <a:pt x="1434" y="1272"/>
                  </a:cubicBezTo>
                  <a:cubicBezTo>
                    <a:pt x="1417" y="1278"/>
                    <a:pt x="1398" y="1278"/>
                    <a:pt x="1368" y="1262"/>
                  </a:cubicBezTo>
                  <a:cubicBezTo>
                    <a:pt x="1331" y="1243"/>
                    <a:pt x="1300" y="1207"/>
                    <a:pt x="1275" y="1175"/>
                  </a:cubicBezTo>
                  <a:cubicBezTo>
                    <a:pt x="1129" y="993"/>
                    <a:pt x="1026" y="762"/>
                    <a:pt x="953" y="541"/>
                  </a:cubicBezTo>
                  <a:cubicBezTo>
                    <a:pt x="896" y="368"/>
                    <a:pt x="621" y="442"/>
                    <a:pt x="679" y="617"/>
                  </a:cubicBezTo>
                  <a:cubicBezTo>
                    <a:pt x="757" y="854"/>
                    <a:pt x="865" y="1084"/>
                    <a:pt x="1008" y="1289"/>
                  </a:cubicBezTo>
                  <a:cubicBezTo>
                    <a:pt x="1134" y="1471"/>
                    <a:pt x="1343" y="1638"/>
                    <a:pt x="1571" y="1521"/>
                  </a:cubicBezTo>
                  <a:cubicBezTo>
                    <a:pt x="1741" y="1435"/>
                    <a:pt x="1797" y="1214"/>
                    <a:pt x="1777" y="1038"/>
                  </a:cubicBezTo>
                  <a:cubicBezTo>
                    <a:pt x="1754" y="832"/>
                    <a:pt x="1634" y="642"/>
                    <a:pt x="1483" y="503"/>
                  </a:cubicBezTo>
                  <a:cubicBezTo>
                    <a:pt x="1301" y="336"/>
                    <a:pt x="1071" y="238"/>
                    <a:pt x="825" y="221"/>
                  </a:cubicBezTo>
                  <a:cubicBezTo>
                    <a:pt x="752" y="216"/>
                    <a:pt x="678" y="290"/>
                    <a:pt x="683" y="363"/>
                  </a:cubicBezTo>
                  <a:cubicBezTo>
                    <a:pt x="698" y="586"/>
                    <a:pt x="696" y="843"/>
                    <a:pt x="609" y="1053"/>
                  </a:cubicBezTo>
                  <a:cubicBezTo>
                    <a:pt x="581" y="1120"/>
                    <a:pt x="537" y="1194"/>
                    <a:pt x="479" y="1231"/>
                  </a:cubicBezTo>
                  <a:cubicBezTo>
                    <a:pt x="437" y="1258"/>
                    <a:pt x="393" y="1250"/>
                    <a:pt x="366" y="1225"/>
                  </a:cubicBezTo>
                  <a:cubicBezTo>
                    <a:pt x="336" y="1197"/>
                    <a:pt x="316" y="1130"/>
                    <a:pt x="314" y="1075"/>
                  </a:cubicBezTo>
                  <a:cubicBezTo>
                    <a:pt x="309" y="991"/>
                    <a:pt x="322" y="929"/>
                    <a:pt x="349" y="848"/>
                  </a:cubicBezTo>
                  <a:cubicBezTo>
                    <a:pt x="418" y="644"/>
                    <a:pt x="545" y="466"/>
                    <a:pt x="704" y="323"/>
                  </a:cubicBezTo>
                  <a:cubicBezTo>
                    <a:pt x="841" y="201"/>
                    <a:pt x="639" y="0"/>
                    <a:pt x="503" y="122"/>
                  </a:cubicBezTo>
                  <a:close/>
                </a:path>
              </a:pathLst>
            </a:custGeom>
            <a:solidFill>
              <a:srgbClr val="21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30" name="Freeform 128">
              <a:extLst>
                <a:ext uri="{FF2B5EF4-FFF2-40B4-BE49-F238E27FC236}">
                  <a16:creationId xmlns:a16="http://schemas.microsoft.com/office/drawing/2014/main" id="{25D87105-AD8B-66D9-F035-F01A301A93F9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7751" y="5832475"/>
              <a:ext cx="728663" cy="793750"/>
            </a:xfrm>
            <a:custGeom>
              <a:avLst/>
              <a:gdLst>
                <a:gd name="T0" fmla="*/ 8 w 3539"/>
                <a:gd name="T1" fmla="*/ 704 h 3861"/>
                <a:gd name="T2" fmla="*/ 98 w 3539"/>
                <a:gd name="T3" fmla="*/ 2635 h 3861"/>
                <a:gd name="T4" fmla="*/ 119 w 3539"/>
                <a:gd name="T5" fmla="*/ 3106 h 3861"/>
                <a:gd name="T6" fmla="*/ 196 w 3539"/>
                <a:gd name="T7" fmla="*/ 3496 h 3861"/>
                <a:gd name="T8" fmla="*/ 521 w 3539"/>
                <a:gd name="T9" fmla="*/ 3669 h 3861"/>
                <a:gd name="T10" fmla="*/ 966 w 3539"/>
                <a:gd name="T11" fmla="*/ 3797 h 3861"/>
                <a:gd name="T12" fmla="*/ 1879 w 3539"/>
                <a:gd name="T13" fmla="*/ 3791 h 3861"/>
                <a:gd name="T14" fmla="*/ 2647 w 3539"/>
                <a:gd name="T15" fmla="*/ 3588 h 3861"/>
                <a:gd name="T16" fmla="*/ 3343 w 3539"/>
                <a:gd name="T17" fmla="*/ 2291 h 3861"/>
                <a:gd name="T18" fmla="*/ 3531 w 3539"/>
                <a:gd name="T19" fmla="*/ 184 h 3861"/>
                <a:gd name="T20" fmla="*/ 3247 w 3539"/>
                <a:gd name="T21" fmla="*/ 184 h 3861"/>
                <a:gd name="T22" fmla="*/ 3131 w 3539"/>
                <a:gd name="T23" fmla="*/ 1855 h 3861"/>
                <a:gd name="T24" fmla="*/ 2978 w 3539"/>
                <a:gd name="T25" fmla="*/ 2629 h 3861"/>
                <a:gd name="T26" fmla="*/ 2697 w 3539"/>
                <a:gd name="T27" fmla="*/ 3198 h 3861"/>
                <a:gd name="T28" fmla="*/ 2080 w 3539"/>
                <a:gd name="T29" fmla="*/ 3474 h 3861"/>
                <a:gd name="T30" fmla="*/ 1266 w 3539"/>
                <a:gd name="T31" fmla="*/ 3553 h 3861"/>
                <a:gd name="T32" fmla="*/ 492 w 3539"/>
                <a:gd name="T33" fmla="*/ 3358 h 3861"/>
                <a:gd name="T34" fmla="*/ 412 w 3539"/>
                <a:gd name="T35" fmla="*/ 3279 h 3861"/>
                <a:gd name="T36" fmla="*/ 404 w 3539"/>
                <a:gd name="T37" fmla="*/ 3106 h 3861"/>
                <a:gd name="T38" fmla="*/ 382 w 3539"/>
                <a:gd name="T39" fmla="*/ 2635 h 3861"/>
                <a:gd name="T40" fmla="*/ 293 w 3539"/>
                <a:gd name="T41" fmla="*/ 704 h 3861"/>
                <a:gd name="T42" fmla="*/ 8 w 3539"/>
                <a:gd name="T43" fmla="*/ 704 h 38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39" h="3861">
                  <a:moveTo>
                    <a:pt x="8" y="704"/>
                  </a:moveTo>
                  <a:cubicBezTo>
                    <a:pt x="38" y="1348"/>
                    <a:pt x="68" y="1991"/>
                    <a:pt x="98" y="2635"/>
                  </a:cubicBezTo>
                  <a:cubicBezTo>
                    <a:pt x="105" y="2792"/>
                    <a:pt x="112" y="2949"/>
                    <a:pt x="119" y="3106"/>
                  </a:cubicBezTo>
                  <a:cubicBezTo>
                    <a:pt x="125" y="3236"/>
                    <a:pt x="114" y="3386"/>
                    <a:pt x="196" y="3496"/>
                  </a:cubicBezTo>
                  <a:cubicBezTo>
                    <a:pt x="272" y="3598"/>
                    <a:pt x="406" y="3629"/>
                    <a:pt x="521" y="3669"/>
                  </a:cubicBezTo>
                  <a:cubicBezTo>
                    <a:pt x="667" y="3719"/>
                    <a:pt x="814" y="3766"/>
                    <a:pt x="966" y="3797"/>
                  </a:cubicBezTo>
                  <a:cubicBezTo>
                    <a:pt x="1273" y="3861"/>
                    <a:pt x="1572" y="3835"/>
                    <a:pt x="1879" y="3791"/>
                  </a:cubicBezTo>
                  <a:cubicBezTo>
                    <a:pt x="2142" y="3754"/>
                    <a:pt x="2410" y="3715"/>
                    <a:pt x="2647" y="3588"/>
                  </a:cubicBezTo>
                  <a:cubicBezTo>
                    <a:pt x="3123" y="3334"/>
                    <a:pt x="3249" y="2779"/>
                    <a:pt x="3343" y="2291"/>
                  </a:cubicBezTo>
                  <a:cubicBezTo>
                    <a:pt x="3476" y="1597"/>
                    <a:pt x="3539" y="891"/>
                    <a:pt x="3531" y="184"/>
                  </a:cubicBezTo>
                  <a:cubicBezTo>
                    <a:pt x="3529" y="1"/>
                    <a:pt x="3245" y="0"/>
                    <a:pt x="3247" y="184"/>
                  </a:cubicBezTo>
                  <a:cubicBezTo>
                    <a:pt x="3253" y="743"/>
                    <a:pt x="3217" y="1303"/>
                    <a:pt x="3131" y="1855"/>
                  </a:cubicBezTo>
                  <a:cubicBezTo>
                    <a:pt x="3091" y="2114"/>
                    <a:pt x="3046" y="2375"/>
                    <a:pt x="2978" y="2629"/>
                  </a:cubicBezTo>
                  <a:cubicBezTo>
                    <a:pt x="2923" y="2833"/>
                    <a:pt x="2847" y="3043"/>
                    <a:pt x="2697" y="3198"/>
                  </a:cubicBezTo>
                  <a:cubicBezTo>
                    <a:pt x="2534" y="3368"/>
                    <a:pt x="2305" y="3432"/>
                    <a:pt x="2080" y="3474"/>
                  </a:cubicBezTo>
                  <a:cubicBezTo>
                    <a:pt x="1815" y="3523"/>
                    <a:pt x="1537" y="3568"/>
                    <a:pt x="1266" y="3553"/>
                  </a:cubicBezTo>
                  <a:cubicBezTo>
                    <a:pt x="1000" y="3539"/>
                    <a:pt x="741" y="3448"/>
                    <a:pt x="492" y="3358"/>
                  </a:cubicBezTo>
                  <a:cubicBezTo>
                    <a:pt x="439" y="3339"/>
                    <a:pt x="420" y="3334"/>
                    <a:pt x="412" y="3279"/>
                  </a:cubicBezTo>
                  <a:cubicBezTo>
                    <a:pt x="404" y="3222"/>
                    <a:pt x="406" y="3163"/>
                    <a:pt x="404" y="3106"/>
                  </a:cubicBezTo>
                  <a:cubicBezTo>
                    <a:pt x="397" y="2949"/>
                    <a:pt x="389" y="2792"/>
                    <a:pt x="382" y="2635"/>
                  </a:cubicBezTo>
                  <a:cubicBezTo>
                    <a:pt x="352" y="1991"/>
                    <a:pt x="323" y="1348"/>
                    <a:pt x="293" y="704"/>
                  </a:cubicBezTo>
                  <a:cubicBezTo>
                    <a:pt x="284" y="522"/>
                    <a:pt x="0" y="521"/>
                    <a:pt x="8" y="704"/>
                  </a:cubicBezTo>
                </a:path>
              </a:pathLst>
            </a:custGeom>
            <a:solidFill>
              <a:srgbClr val="21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31" name="Freeform 129">
              <a:extLst>
                <a:ext uri="{FF2B5EF4-FFF2-40B4-BE49-F238E27FC236}">
                  <a16:creationId xmlns:a16="http://schemas.microsoft.com/office/drawing/2014/main" id="{31BEFF8B-CC73-3E00-4427-6F2BB3EFB5FE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5926" y="5935663"/>
              <a:ext cx="698500" cy="636588"/>
            </a:xfrm>
            <a:custGeom>
              <a:avLst/>
              <a:gdLst>
                <a:gd name="T0" fmla="*/ 57 w 3401"/>
                <a:gd name="T1" fmla="*/ 249 h 3091"/>
                <a:gd name="T2" fmla="*/ 488 w 3401"/>
                <a:gd name="T3" fmla="*/ 1554 h 3091"/>
                <a:gd name="T4" fmla="*/ 710 w 3401"/>
                <a:gd name="T5" fmla="*/ 2228 h 3091"/>
                <a:gd name="T6" fmla="*/ 921 w 3401"/>
                <a:gd name="T7" fmla="*/ 2728 h 3091"/>
                <a:gd name="T8" fmla="*/ 1344 w 3401"/>
                <a:gd name="T9" fmla="*/ 2965 h 3091"/>
                <a:gd name="T10" fmla="*/ 1983 w 3401"/>
                <a:gd name="T11" fmla="*/ 3064 h 3091"/>
                <a:gd name="T12" fmla="*/ 3226 w 3401"/>
                <a:gd name="T13" fmla="*/ 2920 h 3091"/>
                <a:gd name="T14" fmla="*/ 3150 w 3401"/>
                <a:gd name="T15" fmla="*/ 2646 h 3091"/>
                <a:gd name="T16" fmla="*/ 2027 w 3401"/>
                <a:gd name="T17" fmla="*/ 2782 h 3091"/>
                <a:gd name="T18" fmla="*/ 1462 w 3401"/>
                <a:gd name="T19" fmla="*/ 2701 h 3091"/>
                <a:gd name="T20" fmla="*/ 1092 w 3401"/>
                <a:gd name="T21" fmla="*/ 2465 h 3091"/>
                <a:gd name="T22" fmla="*/ 910 w 3401"/>
                <a:gd name="T23" fmla="*/ 1928 h 3091"/>
                <a:gd name="T24" fmla="*/ 717 w 3401"/>
                <a:gd name="T25" fmla="*/ 1343 h 3091"/>
                <a:gd name="T26" fmla="*/ 332 w 3401"/>
                <a:gd name="T27" fmla="*/ 173 h 3091"/>
                <a:gd name="T28" fmla="*/ 57 w 3401"/>
                <a:gd name="T29" fmla="*/ 249 h 30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01" h="3091">
                  <a:moveTo>
                    <a:pt x="57" y="249"/>
                  </a:moveTo>
                  <a:cubicBezTo>
                    <a:pt x="201" y="684"/>
                    <a:pt x="344" y="1119"/>
                    <a:pt x="488" y="1554"/>
                  </a:cubicBezTo>
                  <a:cubicBezTo>
                    <a:pt x="562" y="1779"/>
                    <a:pt x="636" y="2004"/>
                    <a:pt x="710" y="2228"/>
                  </a:cubicBezTo>
                  <a:cubicBezTo>
                    <a:pt x="766" y="2397"/>
                    <a:pt x="809" y="2586"/>
                    <a:pt x="921" y="2728"/>
                  </a:cubicBezTo>
                  <a:cubicBezTo>
                    <a:pt x="1027" y="2862"/>
                    <a:pt x="1183" y="2924"/>
                    <a:pt x="1344" y="2965"/>
                  </a:cubicBezTo>
                  <a:cubicBezTo>
                    <a:pt x="1553" y="3018"/>
                    <a:pt x="1769" y="3050"/>
                    <a:pt x="1983" y="3064"/>
                  </a:cubicBezTo>
                  <a:cubicBezTo>
                    <a:pt x="2402" y="3091"/>
                    <a:pt x="2824" y="3039"/>
                    <a:pt x="3226" y="2920"/>
                  </a:cubicBezTo>
                  <a:cubicBezTo>
                    <a:pt x="3401" y="2868"/>
                    <a:pt x="3326" y="2594"/>
                    <a:pt x="3150" y="2646"/>
                  </a:cubicBezTo>
                  <a:cubicBezTo>
                    <a:pt x="2785" y="2754"/>
                    <a:pt x="2408" y="2801"/>
                    <a:pt x="2027" y="2782"/>
                  </a:cubicBezTo>
                  <a:cubicBezTo>
                    <a:pt x="1836" y="2772"/>
                    <a:pt x="1648" y="2745"/>
                    <a:pt x="1462" y="2701"/>
                  </a:cubicBezTo>
                  <a:cubicBezTo>
                    <a:pt x="1305" y="2664"/>
                    <a:pt x="1164" y="2622"/>
                    <a:pt x="1092" y="2465"/>
                  </a:cubicBezTo>
                  <a:cubicBezTo>
                    <a:pt x="1014" y="2295"/>
                    <a:pt x="969" y="2105"/>
                    <a:pt x="910" y="1928"/>
                  </a:cubicBezTo>
                  <a:cubicBezTo>
                    <a:pt x="846" y="1733"/>
                    <a:pt x="782" y="1538"/>
                    <a:pt x="717" y="1343"/>
                  </a:cubicBezTo>
                  <a:cubicBezTo>
                    <a:pt x="589" y="953"/>
                    <a:pt x="460" y="563"/>
                    <a:pt x="332" y="173"/>
                  </a:cubicBezTo>
                  <a:cubicBezTo>
                    <a:pt x="275" y="0"/>
                    <a:pt x="0" y="74"/>
                    <a:pt x="57" y="249"/>
                  </a:cubicBezTo>
                </a:path>
              </a:pathLst>
            </a:custGeom>
            <a:solidFill>
              <a:srgbClr val="21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32" name="Freeform 130">
              <a:extLst>
                <a:ext uri="{FF2B5EF4-FFF2-40B4-BE49-F238E27FC236}">
                  <a16:creationId xmlns:a16="http://schemas.microsoft.com/office/drawing/2014/main" id="{6554D02F-0139-E97A-D716-C5B578CB6FDA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5301" y="6088063"/>
              <a:ext cx="623888" cy="157163"/>
            </a:xfrm>
            <a:custGeom>
              <a:avLst/>
              <a:gdLst>
                <a:gd name="T0" fmla="*/ 165 w 3031"/>
                <a:gd name="T1" fmla="*/ 495 h 764"/>
                <a:gd name="T2" fmla="*/ 1613 w 3031"/>
                <a:gd name="T3" fmla="*/ 736 h 764"/>
                <a:gd name="T4" fmla="*/ 2894 w 3031"/>
                <a:gd name="T5" fmla="*/ 323 h 764"/>
                <a:gd name="T6" fmla="*/ 2693 w 3031"/>
                <a:gd name="T7" fmla="*/ 121 h 764"/>
                <a:gd name="T8" fmla="*/ 1581 w 3031"/>
                <a:gd name="T9" fmla="*/ 453 h 764"/>
                <a:gd name="T10" fmla="*/ 308 w 3031"/>
                <a:gd name="T11" fmla="*/ 249 h 764"/>
                <a:gd name="T12" fmla="*/ 165 w 3031"/>
                <a:gd name="T13" fmla="*/ 495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31" h="764">
                  <a:moveTo>
                    <a:pt x="165" y="495"/>
                  </a:moveTo>
                  <a:cubicBezTo>
                    <a:pt x="606" y="712"/>
                    <a:pt x="1128" y="764"/>
                    <a:pt x="1613" y="736"/>
                  </a:cubicBezTo>
                  <a:cubicBezTo>
                    <a:pt x="2052" y="710"/>
                    <a:pt x="2555" y="625"/>
                    <a:pt x="2894" y="323"/>
                  </a:cubicBezTo>
                  <a:cubicBezTo>
                    <a:pt x="3031" y="201"/>
                    <a:pt x="2830" y="0"/>
                    <a:pt x="2693" y="121"/>
                  </a:cubicBezTo>
                  <a:cubicBezTo>
                    <a:pt x="2407" y="376"/>
                    <a:pt x="1947" y="435"/>
                    <a:pt x="1581" y="453"/>
                  </a:cubicBezTo>
                  <a:cubicBezTo>
                    <a:pt x="1158" y="474"/>
                    <a:pt x="694" y="439"/>
                    <a:pt x="308" y="249"/>
                  </a:cubicBezTo>
                  <a:cubicBezTo>
                    <a:pt x="145" y="168"/>
                    <a:pt x="0" y="413"/>
                    <a:pt x="165" y="495"/>
                  </a:cubicBezTo>
                  <a:close/>
                </a:path>
              </a:pathLst>
            </a:custGeom>
            <a:solidFill>
              <a:srgbClr val="21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33" name="Freeform 131">
              <a:extLst>
                <a:ext uri="{FF2B5EF4-FFF2-40B4-BE49-F238E27FC236}">
                  <a16:creationId xmlns:a16="http://schemas.microsoft.com/office/drawing/2014/main" id="{AEB91A3A-9F47-7E57-777E-E737A212327A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6801" y="6073775"/>
              <a:ext cx="704850" cy="192088"/>
            </a:xfrm>
            <a:custGeom>
              <a:avLst/>
              <a:gdLst>
                <a:gd name="T0" fmla="*/ 180 w 3430"/>
                <a:gd name="T1" fmla="*/ 753 h 941"/>
                <a:gd name="T2" fmla="*/ 3266 w 3430"/>
                <a:gd name="T3" fmla="*/ 325 h 941"/>
                <a:gd name="T4" fmla="*/ 3122 w 3430"/>
                <a:gd name="T5" fmla="*/ 79 h 941"/>
                <a:gd name="T6" fmla="*/ 256 w 3430"/>
                <a:gd name="T7" fmla="*/ 479 h 941"/>
                <a:gd name="T8" fmla="*/ 180 w 3430"/>
                <a:gd name="T9" fmla="*/ 75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30" h="941">
                  <a:moveTo>
                    <a:pt x="180" y="753"/>
                  </a:moveTo>
                  <a:cubicBezTo>
                    <a:pt x="1225" y="941"/>
                    <a:pt x="2311" y="785"/>
                    <a:pt x="3266" y="325"/>
                  </a:cubicBezTo>
                  <a:cubicBezTo>
                    <a:pt x="3430" y="245"/>
                    <a:pt x="3286" y="0"/>
                    <a:pt x="3122" y="79"/>
                  </a:cubicBezTo>
                  <a:cubicBezTo>
                    <a:pt x="2241" y="504"/>
                    <a:pt x="1220" y="652"/>
                    <a:pt x="256" y="479"/>
                  </a:cubicBezTo>
                  <a:cubicBezTo>
                    <a:pt x="77" y="447"/>
                    <a:pt x="0" y="721"/>
                    <a:pt x="180" y="753"/>
                  </a:cubicBezTo>
                </a:path>
              </a:pathLst>
            </a:custGeom>
            <a:solidFill>
              <a:srgbClr val="21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34" name="Freeform 132">
              <a:extLst>
                <a:ext uri="{FF2B5EF4-FFF2-40B4-BE49-F238E27FC236}">
                  <a16:creationId xmlns:a16="http://schemas.microsoft.com/office/drawing/2014/main" id="{619B9EB8-6A97-2682-DEFC-D55F393B375B}"/>
                </a:ext>
              </a:extLst>
            </p:cNvPr>
            <p:cNvSpPr>
              <a:spLocks/>
            </p:cNvSpPr>
            <p:nvPr/>
          </p:nvSpPr>
          <p:spPr bwMode="auto">
            <a:xfrm>
              <a:off x="6978651" y="3489325"/>
              <a:ext cx="134938" cy="58738"/>
            </a:xfrm>
            <a:custGeom>
              <a:avLst/>
              <a:gdLst>
                <a:gd name="T0" fmla="*/ 146 w 657"/>
                <a:gd name="T1" fmla="*/ 284 h 284"/>
                <a:gd name="T2" fmla="*/ 511 w 657"/>
                <a:gd name="T3" fmla="*/ 284 h 284"/>
                <a:gd name="T4" fmla="*/ 654 w 657"/>
                <a:gd name="T5" fmla="*/ 142 h 284"/>
                <a:gd name="T6" fmla="*/ 511 w 657"/>
                <a:gd name="T7" fmla="*/ 0 h 284"/>
                <a:gd name="T8" fmla="*/ 146 w 657"/>
                <a:gd name="T9" fmla="*/ 0 h 284"/>
                <a:gd name="T10" fmla="*/ 4 w 657"/>
                <a:gd name="T11" fmla="*/ 142 h 284"/>
                <a:gd name="T12" fmla="*/ 146 w 657"/>
                <a:gd name="T1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7" h="284">
                  <a:moveTo>
                    <a:pt x="146" y="284"/>
                  </a:moveTo>
                  <a:lnTo>
                    <a:pt x="511" y="284"/>
                  </a:lnTo>
                  <a:cubicBezTo>
                    <a:pt x="586" y="284"/>
                    <a:pt x="657" y="219"/>
                    <a:pt x="654" y="142"/>
                  </a:cubicBezTo>
                  <a:cubicBezTo>
                    <a:pt x="650" y="65"/>
                    <a:pt x="591" y="0"/>
                    <a:pt x="511" y="0"/>
                  </a:cubicBezTo>
                  <a:lnTo>
                    <a:pt x="146" y="0"/>
                  </a:lnTo>
                  <a:cubicBezTo>
                    <a:pt x="72" y="0"/>
                    <a:pt x="0" y="65"/>
                    <a:pt x="4" y="142"/>
                  </a:cubicBezTo>
                  <a:cubicBezTo>
                    <a:pt x="7" y="219"/>
                    <a:pt x="66" y="284"/>
                    <a:pt x="146" y="284"/>
                  </a:cubicBezTo>
                  <a:close/>
                </a:path>
              </a:pathLst>
            </a:custGeom>
            <a:solidFill>
              <a:srgbClr val="21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35" name="Freeform 133">
              <a:extLst>
                <a:ext uri="{FF2B5EF4-FFF2-40B4-BE49-F238E27FC236}">
                  <a16:creationId xmlns:a16="http://schemas.microsoft.com/office/drawing/2014/main" id="{CD912CE5-EF36-F67D-E8CA-29626C17E0B1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7676" y="3424238"/>
              <a:ext cx="207963" cy="217488"/>
            </a:xfrm>
            <a:custGeom>
              <a:avLst/>
              <a:gdLst>
                <a:gd name="T0" fmla="*/ 345 w 1005"/>
                <a:gd name="T1" fmla="*/ 858 h 1055"/>
                <a:gd name="T2" fmla="*/ 311 w 1005"/>
                <a:gd name="T3" fmla="*/ 666 h 1055"/>
                <a:gd name="T4" fmla="*/ 294 w 1005"/>
                <a:gd name="T5" fmla="*/ 566 h 1055"/>
                <a:gd name="T6" fmla="*/ 292 w 1005"/>
                <a:gd name="T7" fmla="*/ 550 h 1055"/>
                <a:gd name="T8" fmla="*/ 289 w 1005"/>
                <a:gd name="T9" fmla="*/ 496 h 1055"/>
                <a:gd name="T10" fmla="*/ 289 w 1005"/>
                <a:gd name="T11" fmla="*/ 456 h 1055"/>
                <a:gd name="T12" fmla="*/ 291 w 1005"/>
                <a:gd name="T13" fmla="*/ 429 h 1055"/>
                <a:gd name="T14" fmla="*/ 291 w 1005"/>
                <a:gd name="T15" fmla="*/ 432 h 1055"/>
                <a:gd name="T16" fmla="*/ 311 w 1005"/>
                <a:gd name="T17" fmla="*/ 361 h 1055"/>
                <a:gd name="T18" fmla="*/ 314 w 1005"/>
                <a:gd name="T19" fmla="*/ 356 h 1055"/>
                <a:gd name="T20" fmla="*/ 337 w 1005"/>
                <a:gd name="T21" fmla="*/ 321 h 1055"/>
                <a:gd name="T22" fmla="*/ 341 w 1005"/>
                <a:gd name="T23" fmla="*/ 318 h 1055"/>
                <a:gd name="T24" fmla="*/ 357 w 1005"/>
                <a:gd name="T25" fmla="*/ 304 h 1055"/>
                <a:gd name="T26" fmla="*/ 353 w 1005"/>
                <a:gd name="T27" fmla="*/ 307 h 1055"/>
                <a:gd name="T28" fmla="*/ 374 w 1005"/>
                <a:gd name="T29" fmla="*/ 295 h 1055"/>
                <a:gd name="T30" fmla="*/ 399 w 1005"/>
                <a:gd name="T31" fmla="*/ 289 h 1055"/>
                <a:gd name="T32" fmla="*/ 409 w 1005"/>
                <a:gd name="T33" fmla="*/ 289 h 1055"/>
                <a:gd name="T34" fmla="*/ 447 w 1005"/>
                <a:gd name="T35" fmla="*/ 290 h 1055"/>
                <a:gd name="T36" fmla="*/ 442 w 1005"/>
                <a:gd name="T37" fmla="*/ 290 h 1055"/>
                <a:gd name="T38" fmla="*/ 464 w 1005"/>
                <a:gd name="T39" fmla="*/ 295 h 1055"/>
                <a:gd name="T40" fmla="*/ 496 w 1005"/>
                <a:gd name="T41" fmla="*/ 305 h 1055"/>
                <a:gd name="T42" fmla="*/ 493 w 1005"/>
                <a:gd name="T43" fmla="*/ 304 h 1055"/>
                <a:gd name="T44" fmla="*/ 512 w 1005"/>
                <a:gd name="T45" fmla="*/ 314 h 1055"/>
                <a:gd name="T46" fmla="*/ 541 w 1005"/>
                <a:gd name="T47" fmla="*/ 332 h 1055"/>
                <a:gd name="T48" fmla="*/ 540 w 1005"/>
                <a:gd name="T49" fmla="*/ 330 h 1055"/>
                <a:gd name="T50" fmla="*/ 558 w 1005"/>
                <a:gd name="T51" fmla="*/ 345 h 1055"/>
                <a:gd name="T52" fmla="*/ 583 w 1005"/>
                <a:gd name="T53" fmla="*/ 369 h 1055"/>
                <a:gd name="T54" fmla="*/ 615 w 1005"/>
                <a:gd name="T55" fmla="*/ 403 h 1055"/>
                <a:gd name="T56" fmla="*/ 622 w 1005"/>
                <a:gd name="T57" fmla="*/ 411 h 1055"/>
                <a:gd name="T58" fmla="*/ 719 w 1005"/>
                <a:gd name="T59" fmla="*/ 559 h 1055"/>
                <a:gd name="T60" fmla="*/ 914 w 1005"/>
                <a:gd name="T61" fmla="*/ 610 h 1055"/>
                <a:gd name="T62" fmla="*/ 965 w 1005"/>
                <a:gd name="T63" fmla="*/ 416 h 1055"/>
                <a:gd name="T64" fmla="*/ 763 w 1005"/>
                <a:gd name="T65" fmla="*/ 148 h 1055"/>
                <a:gd name="T66" fmla="*/ 425 w 1005"/>
                <a:gd name="T67" fmla="*/ 4 h 1055"/>
                <a:gd name="T68" fmla="*/ 94 w 1005"/>
                <a:gd name="T69" fmla="*/ 173 h 1055"/>
                <a:gd name="T70" fmla="*/ 5 w 1005"/>
                <a:gd name="T71" fmla="*/ 510 h 1055"/>
                <a:gd name="T72" fmla="*/ 71 w 1005"/>
                <a:gd name="T73" fmla="*/ 934 h 1055"/>
                <a:gd name="T74" fmla="*/ 246 w 1005"/>
                <a:gd name="T75" fmla="*/ 1033 h 1055"/>
                <a:gd name="T76" fmla="*/ 345 w 1005"/>
                <a:gd name="T77" fmla="*/ 858 h 10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05" h="1055">
                  <a:moveTo>
                    <a:pt x="345" y="858"/>
                  </a:moveTo>
                  <a:cubicBezTo>
                    <a:pt x="334" y="794"/>
                    <a:pt x="322" y="730"/>
                    <a:pt x="311" y="666"/>
                  </a:cubicBezTo>
                  <a:cubicBezTo>
                    <a:pt x="305" y="633"/>
                    <a:pt x="298" y="600"/>
                    <a:pt x="294" y="566"/>
                  </a:cubicBezTo>
                  <a:cubicBezTo>
                    <a:pt x="297" y="591"/>
                    <a:pt x="293" y="557"/>
                    <a:pt x="292" y="550"/>
                  </a:cubicBezTo>
                  <a:cubicBezTo>
                    <a:pt x="291" y="532"/>
                    <a:pt x="289" y="514"/>
                    <a:pt x="289" y="496"/>
                  </a:cubicBezTo>
                  <a:cubicBezTo>
                    <a:pt x="289" y="483"/>
                    <a:pt x="289" y="469"/>
                    <a:pt x="289" y="456"/>
                  </a:cubicBezTo>
                  <a:cubicBezTo>
                    <a:pt x="290" y="447"/>
                    <a:pt x="290" y="438"/>
                    <a:pt x="291" y="429"/>
                  </a:cubicBezTo>
                  <a:cubicBezTo>
                    <a:pt x="289" y="446"/>
                    <a:pt x="288" y="447"/>
                    <a:pt x="291" y="432"/>
                  </a:cubicBezTo>
                  <a:cubicBezTo>
                    <a:pt x="295" y="410"/>
                    <a:pt x="298" y="379"/>
                    <a:pt x="311" y="361"/>
                  </a:cubicBezTo>
                  <a:cubicBezTo>
                    <a:pt x="291" y="388"/>
                    <a:pt x="310" y="364"/>
                    <a:pt x="314" y="356"/>
                  </a:cubicBezTo>
                  <a:cubicBezTo>
                    <a:pt x="320" y="345"/>
                    <a:pt x="327" y="329"/>
                    <a:pt x="337" y="321"/>
                  </a:cubicBezTo>
                  <a:cubicBezTo>
                    <a:pt x="311" y="343"/>
                    <a:pt x="335" y="324"/>
                    <a:pt x="341" y="318"/>
                  </a:cubicBezTo>
                  <a:cubicBezTo>
                    <a:pt x="346" y="313"/>
                    <a:pt x="351" y="308"/>
                    <a:pt x="357" y="304"/>
                  </a:cubicBezTo>
                  <a:cubicBezTo>
                    <a:pt x="341" y="315"/>
                    <a:pt x="340" y="316"/>
                    <a:pt x="353" y="307"/>
                  </a:cubicBezTo>
                  <a:cubicBezTo>
                    <a:pt x="357" y="305"/>
                    <a:pt x="393" y="289"/>
                    <a:pt x="374" y="295"/>
                  </a:cubicBezTo>
                  <a:cubicBezTo>
                    <a:pt x="354" y="301"/>
                    <a:pt x="395" y="290"/>
                    <a:pt x="399" y="289"/>
                  </a:cubicBezTo>
                  <a:cubicBezTo>
                    <a:pt x="426" y="281"/>
                    <a:pt x="372" y="290"/>
                    <a:pt x="409" y="289"/>
                  </a:cubicBezTo>
                  <a:cubicBezTo>
                    <a:pt x="420" y="288"/>
                    <a:pt x="437" y="286"/>
                    <a:pt x="447" y="290"/>
                  </a:cubicBezTo>
                  <a:cubicBezTo>
                    <a:pt x="428" y="287"/>
                    <a:pt x="426" y="287"/>
                    <a:pt x="442" y="290"/>
                  </a:cubicBezTo>
                  <a:cubicBezTo>
                    <a:pt x="449" y="292"/>
                    <a:pt x="457" y="293"/>
                    <a:pt x="464" y="295"/>
                  </a:cubicBezTo>
                  <a:cubicBezTo>
                    <a:pt x="473" y="298"/>
                    <a:pt x="489" y="300"/>
                    <a:pt x="496" y="305"/>
                  </a:cubicBezTo>
                  <a:cubicBezTo>
                    <a:pt x="479" y="298"/>
                    <a:pt x="478" y="298"/>
                    <a:pt x="493" y="304"/>
                  </a:cubicBezTo>
                  <a:cubicBezTo>
                    <a:pt x="499" y="307"/>
                    <a:pt x="506" y="311"/>
                    <a:pt x="512" y="314"/>
                  </a:cubicBezTo>
                  <a:cubicBezTo>
                    <a:pt x="522" y="320"/>
                    <a:pt x="531" y="326"/>
                    <a:pt x="541" y="332"/>
                  </a:cubicBezTo>
                  <a:cubicBezTo>
                    <a:pt x="553" y="341"/>
                    <a:pt x="553" y="340"/>
                    <a:pt x="540" y="330"/>
                  </a:cubicBezTo>
                  <a:cubicBezTo>
                    <a:pt x="546" y="335"/>
                    <a:pt x="552" y="340"/>
                    <a:pt x="558" y="345"/>
                  </a:cubicBezTo>
                  <a:cubicBezTo>
                    <a:pt x="567" y="353"/>
                    <a:pt x="575" y="361"/>
                    <a:pt x="583" y="369"/>
                  </a:cubicBezTo>
                  <a:cubicBezTo>
                    <a:pt x="594" y="380"/>
                    <a:pt x="605" y="391"/>
                    <a:pt x="615" y="403"/>
                  </a:cubicBezTo>
                  <a:cubicBezTo>
                    <a:pt x="622" y="411"/>
                    <a:pt x="638" y="430"/>
                    <a:pt x="622" y="411"/>
                  </a:cubicBezTo>
                  <a:cubicBezTo>
                    <a:pt x="659" y="458"/>
                    <a:pt x="689" y="509"/>
                    <a:pt x="719" y="559"/>
                  </a:cubicBezTo>
                  <a:cubicBezTo>
                    <a:pt x="757" y="623"/>
                    <a:pt x="849" y="652"/>
                    <a:pt x="914" y="610"/>
                  </a:cubicBezTo>
                  <a:cubicBezTo>
                    <a:pt x="978" y="569"/>
                    <a:pt x="1005" y="484"/>
                    <a:pt x="965" y="416"/>
                  </a:cubicBezTo>
                  <a:cubicBezTo>
                    <a:pt x="908" y="320"/>
                    <a:pt x="847" y="222"/>
                    <a:pt x="763" y="148"/>
                  </a:cubicBezTo>
                  <a:cubicBezTo>
                    <a:pt x="669" y="63"/>
                    <a:pt x="553" y="8"/>
                    <a:pt x="425" y="4"/>
                  </a:cubicBezTo>
                  <a:cubicBezTo>
                    <a:pt x="290" y="0"/>
                    <a:pt x="173" y="66"/>
                    <a:pt x="94" y="173"/>
                  </a:cubicBezTo>
                  <a:cubicBezTo>
                    <a:pt x="24" y="267"/>
                    <a:pt x="0" y="394"/>
                    <a:pt x="5" y="510"/>
                  </a:cubicBezTo>
                  <a:cubicBezTo>
                    <a:pt x="11" y="652"/>
                    <a:pt x="46" y="794"/>
                    <a:pt x="71" y="934"/>
                  </a:cubicBezTo>
                  <a:cubicBezTo>
                    <a:pt x="84" y="1007"/>
                    <a:pt x="177" y="1055"/>
                    <a:pt x="246" y="1033"/>
                  </a:cubicBezTo>
                  <a:cubicBezTo>
                    <a:pt x="325" y="1008"/>
                    <a:pt x="360" y="937"/>
                    <a:pt x="345" y="858"/>
                  </a:cubicBezTo>
                </a:path>
              </a:pathLst>
            </a:custGeom>
            <a:solidFill>
              <a:srgbClr val="21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36" name="Freeform 134">
              <a:extLst>
                <a:ext uri="{FF2B5EF4-FFF2-40B4-BE49-F238E27FC236}">
                  <a16:creationId xmlns:a16="http://schemas.microsoft.com/office/drawing/2014/main" id="{2AC3FFC1-ACE2-92BF-4FCA-2F153E97ADF0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0138" y="4460875"/>
              <a:ext cx="622300" cy="1314450"/>
            </a:xfrm>
            <a:custGeom>
              <a:avLst/>
              <a:gdLst>
                <a:gd name="T0" fmla="*/ 2726 w 3025"/>
                <a:gd name="T1" fmla="*/ 97 h 6394"/>
                <a:gd name="T2" fmla="*/ 1027 w 3025"/>
                <a:gd name="T3" fmla="*/ 2431 h 6394"/>
                <a:gd name="T4" fmla="*/ 402 w 3025"/>
                <a:gd name="T5" fmla="*/ 3921 h 6394"/>
                <a:gd name="T6" fmla="*/ 45 w 3025"/>
                <a:gd name="T7" fmla="*/ 5501 h 6394"/>
                <a:gd name="T8" fmla="*/ 340 w 3025"/>
                <a:gd name="T9" fmla="*/ 6191 h 6394"/>
                <a:gd name="T10" fmla="*/ 1016 w 3025"/>
                <a:gd name="T11" fmla="*/ 6254 h 6394"/>
                <a:gd name="T12" fmla="*/ 873 w 3025"/>
                <a:gd name="T13" fmla="*/ 6008 h 6394"/>
                <a:gd name="T14" fmla="*/ 427 w 3025"/>
                <a:gd name="T15" fmla="*/ 5851 h 6394"/>
                <a:gd name="T16" fmla="*/ 332 w 3025"/>
                <a:gd name="T17" fmla="*/ 5211 h 6394"/>
                <a:gd name="T18" fmla="*/ 738 w 3025"/>
                <a:gd name="T19" fmla="*/ 3830 h 6394"/>
                <a:gd name="T20" fmla="*/ 1936 w 3025"/>
                <a:gd name="T21" fmla="*/ 1335 h 6394"/>
                <a:gd name="T22" fmla="*/ 2870 w 3025"/>
                <a:gd name="T23" fmla="*/ 342 h 6394"/>
                <a:gd name="T24" fmla="*/ 2726 w 3025"/>
                <a:gd name="T25" fmla="*/ 97 h 6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25" h="6394">
                  <a:moveTo>
                    <a:pt x="2726" y="97"/>
                  </a:moveTo>
                  <a:cubicBezTo>
                    <a:pt x="1892" y="611"/>
                    <a:pt x="1434" y="1577"/>
                    <a:pt x="1027" y="2431"/>
                  </a:cubicBezTo>
                  <a:cubicBezTo>
                    <a:pt x="796" y="2917"/>
                    <a:pt x="587" y="3415"/>
                    <a:pt x="402" y="3921"/>
                  </a:cubicBezTo>
                  <a:cubicBezTo>
                    <a:pt x="221" y="4418"/>
                    <a:pt x="0" y="4961"/>
                    <a:pt x="45" y="5501"/>
                  </a:cubicBezTo>
                  <a:cubicBezTo>
                    <a:pt x="66" y="5752"/>
                    <a:pt x="141" y="6021"/>
                    <a:pt x="340" y="6191"/>
                  </a:cubicBezTo>
                  <a:cubicBezTo>
                    <a:pt x="527" y="6349"/>
                    <a:pt x="806" y="6394"/>
                    <a:pt x="1016" y="6254"/>
                  </a:cubicBezTo>
                  <a:cubicBezTo>
                    <a:pt x="1168" y="6152"/>
                    <a:pt x="1025" y="5906"/>
                    <a:pt x="873" y="6008"/>
                  </a:cubicBezTo>
                  <a:cubicBezTo>
                    <a:pt x="705" y="6120"/>
                    <a:pt x="516" y="6009"/>
                    <a:pt x="427" y="5851"/>
                  </a:cubicBezTo>
                  <a:cubicBezTo>
                    <a:pt x="320" y="5662"/>
                    <a:pt x="312" y="5423"/>
                    <a:pt x="332" y="5211"/>
                  </a:cubicBezTo>
                  <a:cubicBezTo>
                    <a:pt x="375" y="4739"/>
                    <a:pt x="572" y="4270"/>
                    <a:pt x="738" y="3830"/>
                  </a:cubicBezTo>
                  <a:cubicBezTo>
                    <a:pt x="1062" y="2971"/>
                    <a:pt x="1447" y="2113"/>
                    <a:pt x="1936" y="1335"/>
                  </a:cubicBezTo>
                  <a:cubicBezTo>
                    <a:pt x="2180" y="947"/>
                    <a:pt x="2475" y="585"/>
                    <a:pt x="2870" y="342"/>
                  </a:cubicBezTo>
                  <a:cubicBezTo>
                    <a:pt x="3025" y="246"/>
                    <a:pt x="2882" y="0"/>
                    <a:pt x="2726" y="97"/>
                  </a:cubicBezTo>
                  <a:close/>
                </a:path>
              </a:pathLst>
            </a:custGeom>
            <a:solidFill>
              <a:srgbClr val="21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37" name="Freeform 135">
              <a:extLst>
                <a:ext uri="{FF2B5EF4-FFF2-40B4-BE49-F238E27FC236}">
                  <a16:creationId xmlns:a16="http://schemas.microsoft.com/office/drawing/2014/main" id="{014DDE01-1828-160D-70B3-05846CF9117A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2426" y="4583113"/>
              <a:ext cx="142875" cy="169863"/>
            </a:xfrm>
            <a:custGeom>
              <a:avLst/>
              <a:gdLst>
                <a:gd name="T0" fmla="*/ 268 w 690"/>
                <a:gd name="T1" fmla="*/ 750 h 827"/>
                <a:gd name="T2" fmla="*/ 667 w 690"/>
                <a:gd name="T3" fmla="*/ 220 h 827"/>
                <a:gd name="T4" fmla="*/ 681 w 690"/>
                <a:gd name="T5" fmla="*/ 111 h 827"/>
                <a:gd name="T6" fmla="*/ 616 w 690"/>
                <a:gd name="T7" fmla="*/ 26 h 827"/>
                <a:gd name="T8" fmla="*/ 506 w 690"/>
                <a:gd name="T9" fmla="*/ 11 h 827"/>
                <a:gd name="T10" fmla="*/ 421 w 690"/>
                <a:gd name="T11" fmla="*/ 77 h 827"/>
                <a:gd name="T12" fmla="*/ 23 w 690"/>
                <a:gd name="T13" fmla="*/ 606 h 827"/>
                <a:gd name="T14" fmla="*/ 9 w 690"/>
                <a:gd name="T15" fmla="*/ 716 h 827"/>
                <a:gd name="T16" fmla="*/ 74 w 690"/>
                <a:gd name="T17" fmla="*/ 801 h 827"/>
                <a:gd name="T18" fmla="*/ 183 w 690"/>
                <a:gd name="T19" fmla="*/ 815 h 827"/>
                <a:gd name="T20" fmla="*/ 268 w 690"/>
                <a:gd name="T21" fmla="*/ 750 h 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0" h="827">
                  <a:moveTo>
                    <a:pt x="268" y="750"/>
                  </a:moveTo>
                  <a:cubicBezTo>
                    <a:pt x="401" y="573"/>
                    <a:pt x="534" y="397"/>
                    <a:pt x="667" y="220"/>
                  </a:cubicBezTo>
                  <a:cubicBezTo>
                    <a:pt x="687" y="193"/>
                    <a:pt x="690" y="142"/>
                    <a:pt x="681" y="111"/>
                  </a:cubicBezTo>
                  <a:cubicBezTo>
                    <a:pt x="672" y="78"/>
                    <a:pt x="646" y="42"/>
                    <a:pt x="616" y="26"/>
                  </a:cubicBezTo>
                  <a:cubicBezTo>
                    <a:pt x="583" y="8"/>
                    <a:pt x="543" y="0"/>
                    <a:pt x="506" y="11"/>
                  </a:cubicBezTo>
                  <a:cubicBezTo>
                    <a:pt x="469" y="24"/>
                    <a:pt x="445" y="46"/>
                    <a:pt x="421" y="77"/>
                  </a:cubicBezTo>
                  <a:cubicBezTo>
                    <a:pt x="288" y="253"/>
                    <a:pt x="156" y="430"/>
                    <a:pt x="23" y="606"/>
                  </a:cubicBezTo>
                  <a:cubicBezTo>
                    <a:pt x="2" y="634"/>
                    <a:pt x="0" y="684"/>
                    <a:pt x="9" y="716"/>
                  </a:cubicBezTo>
                  <a:cubicBezTo>
                    <a:pt x="18" y="749"/>
                    <a:pt x="43" y="785"/>
                    <a:pt x="74" y="801"/>
                  </a:cubicBezTo>
                  <a:cubicBezTo>
                    <a:pt x="107" y="818"/>
                    <a:pt x="147" y="827"/>
                    <a:pt x="183" y="815"/>
                  </a:cubicBezTo>
                  <a:cubicBezTo>
                    <a:pt x="221" y="803"/>
                    <a:pt x="245" y="781"/>
                    <a:pt x="268" y="750"/>
                  </a:cubicBezTo>
                </a:path>
              </a:pathLst>
            </a:custGeom>
            <a:solidFill>
              <a:srgbClr val="21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</p:grpSp>
      <p:pic>
        <p:nvPicPr>
          <p:cNvPr id="138" name="图片 2">
            <a:extLst>
              <a:ext uri="{FF2B5EF4-FFF2-40B4-BE49-F238E27FC236}">
                <a16:creationId xmlns:a16="http://schemas.microsoft.com/office/drawing/2014/main" id="{47E55EC4-5291-CE9E-2D1F-EA12E3E39D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8369" y="4485214"/>
            <a:ext cx="2611308" cy="2344316"/>
          </a:xfrm>
          <a:prstGeom prst="rect">
            <a:avLst/>
          </a:prstGeom>
        </p:spPr>
      </p:pic>
      <p:grpSp>
        <p:nvGrpSpPr>
          <p:cNvPr id="139" name="Group 138">
            <a:extLst>
              <a:ext uri="{FF2B5EF4-FFF2-40B4-BE49-F238E27FC236}">
                <a16:creationId xmlns:a16="http://schemas.microsoft.com/office/drawing/2014/main" id="{0BD8352A-F6AF-B71C-8750-43E2D1FEEBE6}"/>
              </a:ext>
            </a:extLst>
          </p:cNvPr>
          <p:cNvGrpSpPr/>
          <p:nvPr/>
        </p:nvGrpSpPr>
        <p:grpSpPr>
          <a:xfrm>
            <a:off x="25973" y="6023740"/>
            <a:ext cx="952899" cy="786408"/>
            <a:chOff x="6027738" y="3756025"/>
            <a:chExt cx="1858963" cy="1925638"/>
          </a:xfrm>
        </p:grpSpPr>
        <p:sp>
          <p:nvSpPr>
            <p:cNvPr id="140" name="Freeform 522">
              <a:extLst>
                <a:ext uri="{FF2B5EF4-FFF2-40B4-BE49-F238E27FC236}">
                  <a16:creationId xmlns:a16="http://schemas.microsoft.com/office/drawing/2014/main" id="{7B8AB3EC-DA18-EE4F-BFCD-820BE156F83B}"/>
                </a:ext>
              </a:extLst>
            </p:cNvPr>
            <p:cNvSpPr>
              <a:spLocks/>
            </p:cNvSpPr>
            <p:nvPr/>
          </p:nvSpPr>
          <p:spPr bwMode="auto">
            <a:xfrm>
              <a:off x="6756400" y="5254625"/>
              <a:ext cx="471488" cy="427038"/>
            </a:xfrm>
            <a:custGeom>
              <a:avLst/>
              <a:gdLst>
                <a:gd name="T0" fmla="*/ 2566 w 2574"/>
                <a:gd name="T1" fmla="*/ 805 h 2332"/>
                <a:gd name="T2" fmla="*/ 2464 w 2574"/>
                <a:gd name="T3" fmla="*/ 1730 h 2332"/>
                <a:gd name="T4" fmla="*/ 2337 w 2574"/>
                <a:gd name="T5" fmla="*/ 1997 h 2332"/>
                <a:gd name="T6" fmla="*/ 1830 w 2574"/>
                <a:gd name="T7" fmla="*/ 2257 h 2332"/>
                <a:gd name="T8" fmla="*/ 1737 w 2574"/>
                <a:gd name="T9" fmla="*/ 2278 h 2332"/>
                <a:gd name="T10" fmla="*/ 951 w 2574"/>
                <a:gd name="T11" fmla="*/ 2292 h 2332"/>
                <a:gd name="T12" fmla="*/ 900 w 2574"/>
                <a:gd name="T13" fmla="*/ 2284 h 2332"/>
                <a:gd name="T14" fmla="*/ 763 w 2574"/>
                <a:gd name="T15" fmla="*/ 2254 h 2332"/>
                <a:gd name="T16" fmla="*/ 419 w 2574"/>
                <a:gd name="T17" fmla="*/ 2119 h 2332"/>
                <a:gd name="T18" fmla="*/ 261 w 2574"/>
                <a:gd name="T19" fmla="*/ 1997 h 2332"/>
                <a:gd name="T20" fmla="*/ 179 w 2574"/>
                <a:gd name="T21" fmla="*/ 1864 h 2332"/>
                <a:gd name="T22" fmla="*/ 156 w 2574"/>
                <a:gd name="T23" fmla="*/ 1806 h 2332"/>
                <a:gd name="T24" fmla="*/ 60 w 2574"/>
                <a:gd name="T25" fmla="*/ 1340 h 2332"/>
                <a:gd name="T26" fmla="*/ 48 w 2574"/>
                <a:gd name="T27" fmla="*/ 1230 h 2332"/>
                <a:gd name="T28" fmla="*/ 20 w 2574"/>
                <a:gd name="T29" fmla="*/ 240 h 2332"/>
                <a:gd name="T30" fmla="*/ 784 w 2574"/>
                <a:gd name="T31" fmla="*/ 36 h 2332"/>
                <a:gd name="T32" fmla="*/ 1277 w 2574"/>
                <a:gd name="T33" fmla="*/ 7 h 2332"/>
                <a:gd name="T34" fmla="*/ 2558 w 2574"/>
                <a:gd name="T35" fmla="*/ 184 h 2332"/>
                <a:gd name="T36" fmla="*/ 2566 w 2574"/>
                <a:gd name="T37" fmla="*/ 805 h 2332"/>
                <a:gd name="T38" fmla="*/ 2568 w 2574"/>
                <a:gd name="T39" fmla="*/ 726 h 2332"/>
                <a:gd name="T40" fmla="*/ 2566 w 2574"/>
                <a:gd name="T41" fmla="*/ 805 h 2332"/>
                <a:gd name="T42" fmla="*/ 2566 w 2574"/>
                <a:gd name="T43" fmla="*/ 790 h 2332"/>
                <a:gd name="T44" fmla="*/ 2566 w 2574"/>
                <a:gd name="T45" fmla="*/ 805 h 2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574" h="2332">
                  <a:moveTo>
                    <a:pt x="2566" y="805"/>
                  </a:moveTo>
                  <a:cubicBezTo>
                    <a:pt x="2558" y="1112"/>
                    <a:pt x="2546" y="1433"/>
                    <a:pt x="2464" y="1730"/>
                  </a:cubicBezTo>
                  <a:cubicBezTo>
                    <a:pt x="2432" y="1848"/>
                    <a:pt x="2390" y="1942"/>
                    <a:pt x="2337" y="1997"/>
                  </a:cubicBezTo>
                  <a:cubicBezTo>
                    <a:pt x="2221" y="2118"/>
                    <a:pt x="2040" y="2205"/>
                    <a:pt x="1830" y="2257"/>
                  </a:cubicBezTo>
                  <a:cubicBezTo>
                    <a:pt x="1799" y="2265"/>
                    <a:pt x="1769" y="2272"/>
                    <a:pt x="1737" y="2278"/>
                  </a:cubicBezTo>
                  <a:cubicBezTo>
                    <a:pt x="1487" y="2327"/>
                    <a:pt x="1207" y="2332"/>
                    <a:pt x="951" y="2292"/>
                  </a:cubicBezTo>
                  <a:cubicBezTo>
                    <a:pt x="934" y="2290"/>
                    <a:pt x="917" y="2287"/>
                    <a:pt x="900" y="2284"/>
                  </a:cubicBezTo>
                  <a:cubicBezTo>
                    <a:pt x="853" y="2276"/>
                    <a:pt x="808" y="2266"/>
                    <a:pt x="763" y="2254"/>
                  </a:cubicBezTo>
                  <a:cubicBezTo>
                    <a:pt x="635" y="2222"/>
                    <a:pt x="517" y="2176"/>
                    <a:pt x="419" y="2119"/>
                  </a:cubicBezTo>
                  <a:cubicBezTo>
                    <a:pt x="361" y="2085"/>
                    <a:pt x="309" y="2045"/>
                    <a:pt x="261" y="1997"/>
                  </a:cubicBezTo>
                  <a:cubicBezTo>
                    <a:pt x="230" y="1965"/>
                    <a:pt x="203" y="1920"/>
                    <a:pt x="179" y="1864"/>
                  </a:cubicBezTo>
                  <a:cubicBezTo>
                    <a:pt x="171" y="1846"/>
                    <a:pt x="163" y="1826"/>
                    <a:pt x="156" y="1806"/>
                  </a:cubicBezTo>
                  <a:cubicBezTo>
                    <a:pt x="112" y="1679"/>
                    <a:pt x="81" y="1515"/>
                    <a:pt x="60" y="1340"/>
                  </a:cubicBezTo>
                  <a:cubicBezTo>
                    <a:pt x="56" y="1303"/>
                    <a:pt x="52" y="1267"/>
                    <a:pt x="48" y="1230"/>
                  </a:cubicBezTo>
                  <a:cubicBezTo>
                    <a:pt x="0" y="730"/>
                    <a:pt x="20" y="240"/>
                    <a:pt x="20" y="240"/>
                  </a:cubicBezTo>
                  <a:cubicBezTo>
                    <a:pt x="20" y="240"/>
                    <a:pt x="200" y="103"/>
                    <a:pt x="784" y="36"/>
                  </a:cubicBezTo>
                  <a:cubicBezTo>
                    <a:pt x="924" y="20"/>
                    <a:pt x="1088" y="9"/>
                    <a:pt x="1277" y="7"/>
                  </a:cubicBezTo>
                  <a:cubicBezTo>
                    <a:pt x="2038" y="0"/>
                    <a:pt x="2558" y="184"/>
                    <a:pt x="2558" y="184"/>
                  </a:cubicBezTo>
                  <a:cubicBezTo>
                    <a:pt x="2558" y="184"/>
                    <a:pt x="2574" y="437"/>
                    <a:pt x="2566" y="805"/>
                  </a:cubicBezTo>
                  <a:cubicBezTo>
                    <a:pt x="2566" y="813"/>
                    <a:pt x="2566" y="770"/>
                    <a:pt x="2568" y="726"/>
                  </a:cubicBezTo>
                  <a:cubicBezTo>
                    <a:pt x="2569" y="647"/>
                    <a:pt x="2571" y="567"/>
                    <a:pt x="2566" y="805"/>
                  </a:cubicBezTo>
                  <a:cubicBezTo>
                    <a:pt x="2562" y="954"/>
                    <a:pt x="2564" y="872"/>
                    <a:pt x="2566" y="790"/>
                  </a:cubicBezTo>
                  <a:cubicBezTo>
                    <a:pt x="2568" y="703"/>
                    <a:pt x="2570" y="616"/>
                    <a:pt x="2566" y="805"/>
                  </a:cubicBezTo>
                  <a:close/>
                </a:path>
              </a:pathLst>
            </a:custGeom>
            <a:solidFill>
              <a:srgbClr val="697F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41" name="Freeform 523">
              <a:extLst>
                <a:ext uri="{FF2B5EF4-FFF2-40B4-BE49-F238E27FC236}">
                  <a16:creationId xmlns:a16="http://schemas.microsoft.com/office/drawing/2014/main" id="{3895C15E-D240-93A6-35BC-34840B5B834B}"/>
                </a:ext>
              </a:extLst>
            </p:cNvPr>
            <p:cNvSpPr>
              <a:spLocks/>
            </p:cNvSpPr>
            <p:nvPr/>
          </p:nvSpPr>
          <p:spPr bwMode="auto">
            <a:xfrm>
              <a:off x="6781800" y="5329238"/>
              <a:ext cx="231775" cy="344488"/>
            </a:xfrm>
            <a:custGeom>
              <a:avLst/>
              <a:gdLst>
                <a:gd name="T0" fmla="*/ 1230 w 1268"/>
                <a:gd name="T1" fmla="*/ 564 h 1884"/>
                <a:gd name="T2" fmla="*/ 973 w 1268"/>
                <a:gd name="T3" fmla="*/ 830 h 1884"/>
                <a:gd name="T4" fmla="*/ 900 w 1268"/>
                <a:gd name="T5" fmla="*/ 1355 h 1884"/>
                <a:gd name="T6" fmla="*/ 667 w 1268"/>
                <a:gd name="T7" fmla="*/ 1462 h 1884"/>
                <a:gd name="T8" fmla="*/ 675 w 1268"/>
                <a:gd name="T9" fmla="*/ 1547 h 1884"/>
                <a:gd name="T10" fmla="*/ 813 w 1268"/>
                <a:gd name="T11" fmla="*/ 1801 h 1884"/>
                <a:gd name="T12" fmla="*/ 819 w 1268"/>
                <a:gd name="T13" fmla="*/ 1884 h 1884"/>
                <a:gd name="T14" fmla="*/ 768 w 1268"/>
                <a:gd name="T15" fmla="*/ 1876 h 1884"/>
                <a:gd name="T16" fmla="*/ 631 w 1268"/>
                <a:gd name="T17" fmla="*/ 1846 h 1884"/>
                <a:gd name="T18" fmla="*/ 464 w 1268"/>
                <a:gd name="T19" fmla="*/ 1536 h 1884"/>
                <a:gd name="T20" fmla="*/ 434 w 1268"/>
                <a:gd name="T21" fmla="*/ 1176 h 1884"/>
                <a:gd name="T22" fmla="*/ 396 w 1268"/>
                <a:gd name="T23" fmla="*/ 1092 h 1884"/>
                <a:gd name="T24" fmla="*/ 24 w 1268"/>
                <a:gd name="T25" fmla="*/ 537 h 1884"/>
                <a:gd name="T26" fmla="*/ 146 w 1268"/>
                <a:gd name="T27" fmla="*/ 0 h 1884"/>
                <a:gd name="T28" fmla="*/ 217 w 1268"/>
                <a:gd name="T29" fmla="*/ 19 h 1884"/>
                <a:gd name="T30" fmla="*/ 317 w 1268"/>
                <a:gd name="T31" fmla="*/ 39 h 1884"/>
                <a:gd name="T32" fmla="*/ 168 w 1268"/>
                <a:gd name="T33" fmla="*/ 497 h 1884"/>
                <a:gd name="T34" fmla="*/ 521 w 1268"/>
                <a:gd name="T35" fmla="*/ 946 h 1884"/>
                <a:gd name="T36" fmla="*/ 709 w 1268"/>
                <a:gd name="T37" fmla="*/ 1096 h 1884"/>
                <a:gd name="T38" fmla="*/ 654 w 1268"/>
                <a:gd name="T39" fmla="*/ 1302 h 1884"/>
                <a:gd name="T40" fmla="*/ 800 w 1268"/>
                <a:gd name="T41" fmla="*/ 816 h 1884"/>
                <a:gd name="T42" fmla="*/ 1046 w 1268"/>
                <a:gd name="T43" fmla="*/ 470 h 1884"/>
                <a:gd name="T44" fmla="*/ 1054 w 1268"/>
                <a:gd name="T45" fmla="*/ 97 h 1884"/>
                <a:gd name="T46" fmla="*/ 1125 w 1268"/>
                <a:gd name="T47" fmla="*/ 97 h 1884"/>
                <a:gd name="T48" fmla="*/ 1160 w 1268"/>
                <a:gd name="T49" fmla="*/ 97 h 1884"/>
                <a:gd name="T50" fmla="*/ 1184 w 1268"/>
                <a:gd name="T51" fmla="*/ 97 h 1884"/>
                <a:gd name="T52" fmla="*/ 1230 w 1268"/>
                <a:gd name="T53" fmla="*/ 564 h 1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68" h="1884">
                  <a:moveTo>
                    <a:pt x="1230" y="564"/>
                  </a:moveTo>
                  <a:cubicBezTo>
                    <a:pt x="1196" y="649"/>
                    <a:pt x="1006" y="743"/>
                    <a:pt x="973" y="830"/>
                  </a:cubicBezTo>
                  <a:cubicBezTo>
                    <a:pt x="926" y="954"/>
                    <a:pt x="990" y="1258"/>
                    <a:pt x="900" y="1355"/>
                  </a:cubicBezTo>
                  <a:cubicBezTo>
                    <a:pt x="857" y="1403"/>
                    <a:pt x="690" y="1402"/>
                    <a:pt x="667" y="1462"/>
                  </a:cubicBezTo>
                  <a:cubicBezTo>
                    <a:pt x="658" y="1486"/>
                    <a:pt x="663" y="1515"/>
                    <a:pt x="675" y="1547"/>
                  </a:cubicBezTo>
                  <a:cubicBezTo>
                    <a:pt x="708" y="1633"/>
                    <a:pt x="793" y="1737"/>
                    <a:pt x="813" y="1801"/>
                  </a:cubicBezTo>
                  <a:cubicBezTo>
                    <a:pt x="819" y="1818"/>
                    <a:pt x="820" y="1852"/>
                    <a:pt x="819" y="1884"/>
                  </a:cubicBezTo>
                  <a:cubicBezTo>
                    <a:pt x="801" y="1882"/>
                    <a:pt x="784" y="1879"/>
                    <a:pt x="768" y="1876"/>
                  </a:cubicBezTo>
                  <a:cubicBezTo>
                    <a:pt x="721" y="1868"/>
                    <a:pt x="676" y="1858"/>
                    <a:pt x="631" y="1846"/>
                  </a:cubicBezTo>
                  <a:cubicBezTo>
                    <a:pt x="567" y="1745"/>
                    <a:pt x="485" y="1606"/>
                    <a:pt x="464" y="1536"/>
                  </a:cubicBezTo>
                  <a:cubicBezTo>
                    <a:pt x="437" y="1450"/>
                    <a:pt x="460" y="1262"/>
                    <a:pt x="434" y="1176"/>
                  </a:cubicBezTo>
                  <a:cubicBezTo>
                    <a:pt x="426" y="1150"/>
                    <a:pt x="413" y="1122"/>
                    <a:pt x="396" y="1092"/>
                  </a:cubicBezTo>
                  <a:cubicBezTo>
                    <a:pt x="295" y="918"/>
                    <a:pt x="58" y="696"/>
                    <a:pt x="24" y="537"/>
                  </a:cubicBezTo>
                  <a:cubicBezTo>
                    <a:pt x="0" y="422"/>
                    <a:pt x="96" y="136"/>
                    <a:pt x="146" y="0"/>
                  </a:cubicBezTo>
                  <a:cubicBezTo>
                    <a:pt x="167" y="6"/>
                    <a:pt x="191" y="13"/>
                    <a:pt x="217" y="19"/>
                  </a:cubicBezTo>
                  <a:cubicBezTo>
                    <a:pt x="247" y="26"/>
                    <a:pt x="280" y="33"/>
                    <a:pt x="317" y="39"/>
                  </a:cubicBezTo>
                  <a:cubicBezTo>
                    <a:pt x="251" y="175"/>
                    <a:pt x="155" y="396"/>
                    <a:pt x="168" y="497"/>
                  </a:cubicBezTo>
                  <a:cubicBezTo>
                    <a:pt x="186" y="639"/>
                    <a:pt x="413" y="852"/>
                    <a:pt x="521" y="946"/>
                  </a:cubicBezTo>
                  <a:cubicBezTo>
                    <a:pt x="566" y="986"/>
                    <a:pt x="683" y="1042"/>
                    <a:pt x="709" y="1096"/>
                  </a:cubicBezTo>
                  <a:cubicBezTo>
                    <a:pt x="737" y="1154"/>
                    <a:pt x="654" y="1302"/>
                    <a:pt x="654" y="1302"/>
                  </a:cubicBezTo>
                  <a:cubicBezTo>
                    <a:pt x="654" y="1302"/>
                    <a:pt x="807" y="1276"/>
                    <a:pt x="800" y="816"/>
                  </a:cubicBezTo>
                  <a:cubicBezTo>
                    <a:pt x="799" y="710"/>
                    <a:pt x="1006" y="569"/>
                    <a:pt x="1046" y="470"/>
                  </a:cubicBezTo>
                  <a:cubicBezTo>
                    <a:pt x="1076" y="398"/>
                    <a:pt x="1067" y="228"/>
                    <a:pt x="1054" y="97"/>
                  </a:cubicBezTo>
                  <a:cubicBezTo>
                    <a:pt x="1077" y="97"/>
                    <a:pt x="1101" y="97"/>
                    <a:pt x="1125" y="97"/>
                  </a:cubicBezTo>
                  <a:cubicBezTo>
                    <a:pt x="1136" y="97"/>
                    <a:pt x="1148" y="97"/>
                    <a:pt x="1160" y="97"/>
                  </a:cubicBezTo>
                  <a:cubicBezTo>
                    <a:pt x="1168" y="97"/>
                    <a:pt x="1176" y="97"/>
                    <a:pt x="1184" y="97"/>
                  </a:cubicBezTo>
                  <a:cubicBezTo>
                    <a:pt x="1217" y="231"/>
                    <a:pt x="1268" y="471"/>
                    <a:pt x="1230" y="564"/>
                  </a:cubicBezTo>
                </a:path>
              </a:pathLst>
            </a:custGeom>
            <a:solidFill>
              <a:srgbClr val="ABB7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42" name="Freeform 524">
              <a:extLst>
                <a:ext uri="{FF2B5EF4-FFF2-40B4-BE49-F238E27FC236}">
                  <a16:creationId xmlns:a16="http://schemas.microsoft.com/office/drawing/2014/main" id="{02FFAFF2-6999-D636-83FD-30303C8C5B90}"/>
                </a:ext>
              </a:extLst>
            </p:cNvPr>
            <p:cNvSpPr>
              <a:spLocks/>
            </p:cNvSpPr>
            <p:nvPr/>
          </p:nvSpPr>
          <p:spPr bwMode="auto">
            <a:xfrm>
              <a:off x="7062788" y="5316538"/>
              <a:ext cx="100013" cy="355600"/>
            </a:xfrm>
            <a:custGeom>
              <a:avLst/>
              <a:gdLst>
                <a:gd name="T0" fmla="*/ 525 w 550"/>
                <a:gd name="T1" fmla="*/ 1211 h 1945"/>
                <a:gd name="T2" fmla="*/ 138 w 550"/>
                <a:gd name="T3" fmla="*/ 1430 h 1945"/>
                <a:gd name="T4" fmla="*/ 341 w 550"/>
                <a:gd name="T5" fmla="*/ 1677 h 1945"/>
                <a:gd name="T6" fmla="*/ 188 w 550"/>
                <a:gd name="T7" fmla="*/ 1850 h 1945"/>
                <a:gd name="T8" fmla="*/ 161 w 550"/>
                <a:gd name="T9" fmla="*/ 1924 h 1945"/>
                <a:gd name="T10" fmla="*/ 115 w 550"/>
                <a:gd name="T11" fmla="*/ 1935 h 1945"/>
                <a:gd name="T12" fmla="*/ 68 w 550"/>
                <a:gd name="T13" fmla="*/ 1945 h 1945"/>
                <a:gd name="T14" fmla="*/ 128 w 550"/>
                <a:gd name="T15" fmla="*/ 1776 h 1945"/>
                <a:gd name="T16" fmla="*/ 168 w 550"/>
                <a:gd name="T17" fmla="*/ 1650 h 1945"/>
                <a:gd name="T18" fmla="*/ 8 w 550"/>
                <a:gd name="T19" fmla="*/ 1331 h 1945"/>
                <a:gd name="T20" fmla="*/ 248 w 550"/>
                <a:gd name="T21" fmla="*/ 1021 h 1945"/>
                <a:gd name="T22" fmla="*/ 95 w 550"/>
                <a:gd name="T23" fmla="*/ 0 h 1945"/>
                <a:gd name="T24" fmla="*/ 328 w 550"/>
                <a:gd name="T25" fmla="*/ 0 h 1945"/>
                <a:gd name="T26" fmla="*/ 328 w 550"/>
                <a:gd name="T27" fmla="*/ 605 h 1945"/>
                <a:gd name="T28" fmla="*/ 361 w 550"/>
                <a:gd name="T29" fmla="*/ 898 h 1945"/>
                <a:gd name="T30" fmla="*/ 525 w 550"/>
                <a:gd name="T31" fmla="*/ 1211 h 1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50" h="1945">
                  <a:moveTo>
                    <a:pt x="525" y="1211"/>
                  </a:moveTo>
                  <a:cubicBezTo>
                    <a:pt x="494" y="1318"/>
                    <a:pt x="158" y="1321"/>
                    <a:pt x="138" y="1430"/>
                  </a:cubicBezTo>
                  <a:cubicBezTo>
                    <a:pt x="124" y="1509"/>
                    <a:pt x="342" y="1597"/>
                    <a:pt x="341" y="1677"/>
                  </a:cubicBezTo>
                  <a:cubicBezTo>
                    <a:pt x="340" y="1734"/>
                    <a:pt x="214" y="1798"/>
                    <a:pt x="188" y="1850"/>
                  </a:cubicBezTo>
                  <a:cubicBezTo>
                    <a:pt x="179" y="1868"/>
                    <a:pt x="170" y="1894"/>
                    <a:pt x="161" y="1924"/>
                  </a:cubicBezTo>
                  <a:cubicBezTo>
                    <a:pt x="146" y="1928"/>
                    <a:pt x="131" y="1932"/>
                    <a:pt x="115" y="1935"/>
                  </a:cubicBezTo>
                  <a:cubicBezTo>
                    <a:pt x="100" y="1939"/>
                    <a:pt x="84" y="1942"/>
                    <a:pt x="68" y="1945"/>
                  </a:cubicBezTo>
                  <a:cubicBezTo>
                    <a:pt x="93" y="1877"/>
                    <a:pt x="115" y="1816"/>
                    <a:pt x="128" y="1776"/>
                  </a:cubicBezTo>
                  <a:cubicBezTo>
                    <a:pt x="139" y="1745"/>
                    <a:pt x="171" y="1683"/>
                    <a:pt x="168" y="1650"/>
                  </a:cubicBezTo>
                  <a:cubicBezTo>
                    <a:pt x="161" y="1561"/>
                    <a:pt x="0" y="1420"/>
                    <a:pt x="8" y="1331"/>
                  </a:cubicBezTo>
                  <a:cubicBezTo>
                    <a:pt x="18" y="1233"/>
                    <a:pt x="223" y="1116"/>
                    <a:pt x="248" y="1021"/>
                  </a:cubicBezTo>
                  <a:cubicBezTo>
                    <a:pt x="313" y="771"/>
                    <a:pt x="95" y="0"/>
                    <a:pt x="95" y="0"/>
                  </a:cubicBezTo>
                  <a:lnTo>
                    <a:pt x="328" y="0"/>
                  </a:lnTo>
                  <a:cubicBezTo>
                    <a:pt x="328" y="0"/>
                    <a:pt x="316" y="331"/>
                    <a:pt x="328" y="605"/>
                  </a:cubicBezTo>
                  <a:cubicBezTo>
                    <a:pt x="334" y="724"/>
                    <a:pt x="344" y="832"/>
                    <a:pt x="361" y="898"/>
                  </a:cubicBezTo>
                  <a:cubicBezTo>
                    <a:pt x="384" y="983"/>
                    <a:pt x="550" y="1126"/>
                    <a:pt x="525" y="1211"/>
                  </a:cubicBezTo>
                </a:path>
              </a:pathLst>
            </a:custGeom>
            <a:solidFill>
              <a:srgbClr val="ABB7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43" name="Freeform 525">
              <a:extLst>
                <a:ext uri="{FF2B5EF4-FFF2-40B4-BE49-F238E27FC236}">
                  <a16:creationId xmlns:a16="http://schemas.microsoft.com/office/drawing/2014/main" id="{7C6EC571-5E05-8D1B-6C43-69CBE20FCAB0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1325" y="5332413"/>
              <a:ext cx="203200" cy="339725"/>
            </a:xfrm>
            <a:custGeom>
              <a:avLst/>
              <a:gdLst>
                <a:gd name="T0" fmla="*/ 1081 w 1118"/>
                <a:gd name="T1" fmla="*/ 525 h 1857"/>
                <a:gd name="T2" fmla="*/ 821 w 1118"/>
                <a:gd name="T3" fmla="*/ 804 h 1857"/>
                <a:gd name="T4" fmla="*/ 821 w 1118"/>
                <a:gd name="T5" fmla="*/ 1110 h 1857"/>
                <a:gd name="T6" fmla="*/ 748 w 1118"/>
                <a:gd name="T7" fmla="*/ 1310 h 1857"/>
                <a:gd name="T8" fmla="*/ 535 w 1118"/>
                <a:gd name="T9" fmla="*/ 1410 h 1857"/>
                <a:gd name="T10" fmla="*/ 530 w 1118"/>
                <a:gd name="T11" fmla="*/ 1528 h 1857"/>
                <a:gd name="T12" fmla="*/ 535 w 1118"/>
                <a:gd name="T13" fmla="*/ 1549 h 1857"/>
                <a:gd name="T14" fmla="*/ 715 w 1118"/>
                <a:gd name="T15" fmla="*/ 1829 h 1857"/>
                <a:gd name="T16" fmla="*/ 716 w 1118"/>
                <a:gd name="T17" fmla="*/ 1857 h 1857"/>
                <a:gd name="T18" fmla="*/ 579 w 1118"/>
                <a:gd name="T19" fmla="*/ 1828 h 1857"/>
                <a:gd name="T20" fmla="*/ 412 w 1118"/>
                <a:gd name="T21" fmla="*/ 1517 h 1857"/>
                <a:gd name="T22" fmla="*/ 382 w 1118"/>
                <a:gd name="T23" fmla="*/ 1157 h 1857"/>
                <a:gd name="T24" fmla="*/ 344 w 1118"/>
                <a:gd name="T25" fmla="*/ 1073 h 1857"/>
                <a:gd name="T26" fmla="*/ 349 w 1118"/>
                <a:gd name="T27" fmla="*/ 887 h 1857"/>
                <a:gd name="T28" fmla="*/ 23 w 1118"/>
                <a:gd name="T29" fmla="*/ 472 h 1857"/>
                <a:gd name="T30" fmla="*/ 165 w 1118"/>
                <a:gd name="T31" fmla="*/ 0 h 1857"/>
                <a:gd name="T32" fmla="*/ 265 w 1118"/>
                <a:gd name="T33" fmla="*/ 20 h 1857"/>
                <a:gd name="T34" fmla="*/ 116 w 1118"/>
                <a:gd name="T35" fmla="*/ 478 h 1857"/>
                <a:gd name="T36" fmla="*/ 469 w 1118"/>
                <a:gd name="T37" fmla="*/ 927 h 1857"/>
                <a:gd name="T38" fmla="*/ 657 w 1118"/>
                <a:gd name="T39" fmla="*/ 1077 h 1857"/>
                <a:gd name="T40" fmla="*/ 602 w 1118"/>
                <a:gd name="T41" fmla="*/ 1283 h 1857"/>
                <a:gd name="T42" fmla="*/ 748 w 1118"/>
                <a:gd name="T43" fmla="*/ 798 h 1857"/>
                <a:gd name="T44" fmla="*/ 994 w 1118"/>
                <a:gd name="T45" fmla="*/ 451 h 1857"/>
                <a:gd name="T46" fmla="*/ 1002 w 1118"/>
                <a:gd name="T47" fmla="*/ 78 h 1857"/>
                <a:gd name="T48" fmla="*/ 1073 w 1118"/>
                <a:gd name="T49" fmla="*/ 78 h 1857"/>
                <a:gd name="T50" fmla="*/ 1081 w 1118"/>
                <a:gd name="T51" fmla="*/ 112 h 1857"/>
                <a:gd name="T52" fmla="*/ 1081 w 1118"/>
                <a:gd name="T53" fmla="*/ 525 h 1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18" h="1857">
                  <a:moveTo>
                    <a:pt x="1081" y="525"/>
                  </a:moveTo>
                  <a:cubicBezTo>
                    <a:pt x="1046" y="613"/>
                    <a:pt x="856" y="715"/>
                    <a:pt x="821" y="804"/>
                  </a:cubicBezTo>
                  <a:cubicBezTo>
                    <a:pt x="793" y="875"/>
                    <a:pt x="834" y="1035"/>
                    <a:pt x="821" y="1110"/>
                  </a:cubicBezTo>
                  <a:cubicBezTo>
                    <a:pt x="812" y="1163"/>
                    <a:pt x="784" y="1271"/>
                    <a:pt x="748" y="1310"/>
                  </a:cubicBezTo>
                  <a:cubicBezTo>
                    <a:pt x="708" y="1353"/>
                    <a:pt x="567" y="1360"/>
                    <a:pt x="535" y="1410"/>
                  </a:cubicBezTo>
                  <a:cubicBezTo>
                    <a:pt x="520" y="1434"/>
                    <a:pt x="523" y="1491"/>
                    <a:pt x="530" y="1528"/>
                  </a:cubicBezTo>
                  <a:cubicBezTo>
                    <a:pt x="532" y="1536"/>
                    <a:pt x="533" y="1544"/>
                    <a:pt x="535" y="1549"/>
                  </a:cubicBezTo>
                  <a:cubicBezTo>
                    <a:pt x="559" y="1629"/>
                    <a:pt x="700" y="1747"/>
                    <a:pt x="715" y="1829"/>
                  </a:cubicBezTo>
                  <a:cubicBezTo>
                    <a:pt x="716" y="1837"/>
                    <a:pt x="716" y="1846"/>
                    <a:pt x="716" y="1857"/>
                  </a:cubicBezTo>
                  <a:cubicBezTo>
                    <a:pt x="669" y="1849"/>
                    <a:pt x="624" y="1839"/>
                    <a:pt x="579" y="1828"/>
                  </a:cubicBezTo>
                  <a:cubicBezTo>
                    <a:pt x="516" y="1726"/>
                    <a:pt x="433" y="1587"/>
                    <a:pt x="412" y="1517"/>
                  </a:cubicBezTo>
                  <a:cubicBezTo>
                    <a:pt x="385" y="1431"/>
                    <a:pt x="408" y="1243"/>
                    <a:pt x="382" y="1157"/>
                  </a:cubicBezTo>
                  <a:cubicBezTo>
                    <a:pt x="374" y="1131"/>
                    <a:pt x="361" y="1103"/>
                    <a:pt x="344" y="1073"/>
                  </a:cubicBezTo>
                  <a:cubicBezTo>
                    <a:pt x="355" y="1002"/>
                    <a:pt x="362" y="933"/>
                    <a:pt x="349" y="887"/>
                  </a:cubicBezTo>
                  <a:cubicBezTo>
                    <a:pt x="311" y="761"/>
                    <a:pt x="47" y="601"/>
                    <a:pt x="23" y="472"/>
                  </a:cubicBezTo>
                  <a:cubicBezTo>
                    <a:pt x="0" y="351"/>
                    <a:pt x="106" y="114"/>
                    <a:pt x="165" y="0"/>
                  </a:cubicBezTo>
                  <a:cubicBezTo>
                    <a:pt x="195" y="7"/>
                    <a:pt x="228" y="14"/>
                    <a:pt x="265" y="20"/>
                  </a:cubicBezTo>
                  <a:cubicBezTo>
                    <a:pt x="199" y="156"/>
                    <a:pt x="103" y="377"/>
                    <a:pt x="116" y="478"/>
                  </a:cubicBezTo>
                  <a:cubicBezTo>
                    <a:pt x="134" y="620"/>
                    <a:pt x="361" y="833"/>
                    <a:pt x="469" y="927"/>
                  </a:cubicBezTo>
                  <a:cubicBezTo>
                    <a:pt x="514" y="967"/>
                    <a:pt x="631" y="1023"/>
                    <a:pt x="657" y="1077"/>
                  </a:cubicBezTo>
                  <a:cubicBezTo>
                    <a:pt x="685" y="1135"/>
                    <a:pt x="602" y="1283"/>
                    <a:pt x="602" y="1283"/>
                  </a:cubicBezTo>
                  <a:cubicBezTo>
                    <a:pt x="602" y="1283"/>
                    <a:pt x="755" y="1257"/>
                    <a:pt x="748" y="798"/>
                  </a:cubicBezTo>
                  <a:cubicBezTo>
                    <a:pt x="746" y="691"/>
                    <a:pt x="954" y="550"/>
                    <a:pt x="994" y="451"/>
                  </a:cubicBezTo>
                  <a:cubicBezTo>
                    <a:pt x="1024" y="379"/>
                    <a:pt x="1015" y="209"/>
                    <a:pt x="1002" y="78"/>
                  </a:cubicBezTo>
                  <a:cubicBezTo>
                    <a:pt x="1025" y="78"/>
                    <a:pt x="1049" y="78"/>
                    <a:pt x="1073" y="78"/>
                  </a:cubicBezTo>
                  <a:cubicBezTo>
                    <a:pt x="1076" y="91"/>
                    <a:pt x="1079" y="102"/>
                    <a:pt x="1081" y="112"/>
                  </a:cubicBezTo>
                  <a:cubicBezTo>
                    <a:pt x="1099" y="214"/>
                    <a:pt x="1118" y="429"/>
                    <a:pt x="1081" y="525"/>
                  </a:cubicBezTo>
                </a:path>
              </a:pathLst>
            </a:custGeom>
            <a:solidFill>
              <a:srgbClr val="D9DD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44" name="Freeform 526">
              <a:extLst>
                <a:ext uri="{FF2B5EF4-FFF2-40B4-BE49-F238E27FC236}">
                  <a16:creationId xmlns:a16="http://schemas.microsoft.com/office/drawing/2014/main" id="{BA8BF32F-2853-1C52-F4B1-4BCE9063EE9F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5488" y="5426075"/>
              <a:ext cx="87313" cy="242888"/>
            </a:xfrm>
            <a:custGeom>
              <a:avLst/>
              <a:gdLst>
                <a:gd name="T0" fmla="*/ 454 w 479"/>
                <a:gd name="T1" fmla="*/ 606 h 1330"/>
                <a:gd name="T2" fmla="*/ 67 w 479"/>
                <a:gd name="T3" fmla="*/ 825 h 1330"/>
                <a:gd name="T4" fmla="*/ 270 w 479"/>
                <a:gd name="T5" fmla="*/ 1072 h 1330"/>
                <a:gd name="T6" fmla="*/ 117 w 479"/>
                <a:gd name="T7" fmla="*/ 1245 h 1330"/>
                <a:gd name="T8" fmla="*/ 90 w 479"/>
                <a:gd name="T9" fmla="*/ 1319 h 1330"/>
                <a:gd name="T10" fmla="*/ 44 w 479"/>
                <a:gd name="T11" fmla="*/ 1330 h 1330"/>
                <a:gd name="T12" fmla="*/ 84 w 479"/>
                <a:gd name="T13" fmla="*/ 1218 h 1330"/>
                <a:gd name="T14" fmla="*/ 197 w 479"/>
                <a:gd name="T15" fmla="*/ 1118 h 1330"/>
                <a:gd name="T16" fmla="*/ 107 w 479"/>
                <a:gd name="T17" fmla="*/ 965 h 1330"/>
                <a:gd name="T18" fmla="*/ 17 w 479"/>
                <a:gd name="T19" fmla="*/ 746 h 1330"/>
                <a:gd name="T20" fmla="*/ 350 w 479"/>
                <a:gd name="T21" fmla="*/ 519 h 1330"/>
                <a:gd name="T22" fmla="*/ 250 w 479"/>
                <a:gd name="T23" fmla="*/ 313 h 1330"/>
                <a:gd name="T24" fmla="*/ 257 w 479"/>
                <a:gd name="T25" fmla="*/ 0 h 1330"/>
                <a:gd name="T26" fmla="*/ 290 w 479"/>
                <a:gd name="T27" fmla="*/ 293 h 1330"/>
                <a:gd name="T28" fmla="*/ 454 w 479"/>
                <a:gd name="T29" fmla="*/ 606 h 1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9" h="1330">
                  <a:moveTo>
                    <a:pt x="454" y="606"/>
                  </a:moveTo>
                  <a:cubicBezTo>
                    <a:pt x="423" y="713"/>
                    <a:pt x="87" y="716"/>
                    <a:pt x="67" y="825"/>
                  </a:cubicBezTo>
                  <a:cubicBezTo>
                    <a:pt x="53" y="904"/>
                    <a:pt x="271" y="992"/>
                    <a:pt x="270" y="1072"/>
                  </a:cubicBezTo>
                  <a:cubicBezTo>
                    <a:pt x="269" y="1129"/>
                    <a:pt x="143" y="1193"/>
                    <a:pt x="117" y="1245"/>
                  </a:cubicBezTo>
                  <a:cubicBezTo>
                    <a:pt x="108" y="1263"/>
                    <a:pt x="99" y="1289"/>
                    <a:pt x="90" y="1319"/>
                  </a:cubicBezTo>
                  <a:cubicBezTo>
                    <a:pt x="75" y="1323"/>
                    <a:pt x="60" y="1327"/>
                    <a:pt x="44" y="1330"/>
                  </a:cubicBezTo>
                  <a:cubicBezTo>
                    <a:pt x="56" y="1285"/>
                    <a:pt x="70" y="1240"/>
                    <a:pt x="84" y="1218"/>
                  </a:cubicBezTo>
                  <a:cubicBezTo>
                    <a:pt x="104" y="1186"/>
                    <a:pt x="191" y="1155"/>
                    <a:pt x="197" y="1118"/>
                  </a:cubicBezTo>
                  <a:cubicBezTo>
                    <a:pt x="204" y="1074"/>
                    <a:pt x="127" y="1005"/>
                    <a:pt x="107" y="965"/>
                  </a:cubicBezTo>
                  <a:cubicBezTo>
                    <a:pt x="81" y="912"/>
                    <a:pt x="0" y="802"/>
                    <a:pt x="17" y="746"/>
                  </a:cubicBezTo>
                  <a:cubicBezTo>
                    <a:pt x="46" y="649"/>
                    <a:pt x="324" y="617"/>
                    <a:pt x="350" y="519"/>
                  </a:cubicBezTo>
                  <a:cubicBezTo>
                    <a:pt x="365" y="464"/>
                    <a:pt x="261" y="369"/>
                    <a:pt x="250" y="313"/>
                  </a:cubicBezTo>
                  <a:cubicBezTo>
                    <a:pt x="238" y="246"/>
                    <a:pt x="245" y="122"/>
                    <a:pt x="257" y="0"/>
                  </a:cubicBezTo>
                  <a:cubicBezTo>
                    <a:pt x="263" y="119"/>
                    <a:pt x="273" y="227"/>
                    <a:pt x="290" y="293"/>
                  </a:cubicBezTo>
                  <a:cubicBezTo>
                    <a:pt x="313" y="378"/>
                    <a:pt x="479" y="521"/>
                    <a:pt x="454" y="606"/>
                  </a:cubicBezTo>
                  <a:close/>
                </a:path>
              </a:pathLst>
            </a:custGeom>
            <a:solidFill>
              <a:srgbClr val="D9DD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45" name="Freeform 527">
              <a:extLst>
                <a:ext uri="{FF2B5EF4-FFF2-40B4-BE49-F238E27FC236}">
                  <a16:creationId xmlns:a16="http://schemas.microsoft.com/office/drawing/2014/main" id="{616DD0E9-03B6-E1EE-04ED-115C7433ACA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84975" y="5256213"/>
              <a:ext cx="441325" cy="422275"/>
            </a:xfrm>
            <a:custGeom>
              <a:avLst/>
              <a:gdLst>
                <a:gd name="T0" fmla="*/ 795 w 2413"/>
                <a:gd name="T1" fmla="*/ 2285 h 2312"/>
                <a:gd name="T2" fmla="*/ 651 w 2413"/>
                <a:gd name="T3" fmla="*/ 1948 h 2312"/>
                <a:gd name="T4" fmla="*/ 1235 w 2413"/>
                <a:gd name="T5" fmla="*/ 326 h 2312"/>
                <a:gd name="T6" fmla="*/ 895 w 2413"/>
                <a:gd name="T7" fmla="*/ 157 h 2312"/>
                <a:gd name="T8" fmla="*/ 1121 w 2413"/>
                <a:gd name="T9" fmla="*/ 0 h 2312"/>
                <a:gd name="T10" fmla="*/ 1282 w 2413"/>
                <a:gd name="T11" fmla="*/ 2 h 2312"/>
                <a:gd name="T12" fmla="*/ 1250 w 2413"/>
                <a:gd name="T13" fmla="*/ 511 h 2312"/>
                <a:gd name="T14" fmla="*/ 1576 w 2413"/>
                <a:gd name="T15" fmla="*/ 167 h 2312"/>
                <a:gd name="T16" fmla="*/ 1922 w 2413"/>
                <a:gd name="T17" fmla="*/ 63 h 2312"/>
                <a:gd name="T18" fmla="*/ 1870 w 2413"/>
                <a:gd name="T19" fmla="*/ 465 h 2312"/>
                <a:gd name="T20" fmla="*/ 2027 w 2413"/>
                <a:gd name="T21" fmla="*/ 220 h 2312"/>
                <a:gd name="T22" fmla="*/ 2402 w 2413"/>
                <a:gd name="T23" fmla="*/ 177 h 2312"/>
                <a:gd name="T24" fmla="*/ 2411 w 2413"/>
                <a:gd name="T25" fmla="*/ 750 h 2312"/>
                <a:gd name="T26" fmla="*/ 2411 w 2413"/>
                <a:gd name="T27" fmla="*/ 750 h 2312"/>
                <a:gd name="T28" fmla="*/ 2412 w 2413"/>
                <a:gd name="T29" fmla="*/ 685 h 2312"/>
                <a:gd name="T30" fmla="*/ 2411 w 2413"/>
                <a:gd name="T31" fmla="*/ 722 h 2312"/>
                <a:gd name="T32" fmla="*/ 2411 w 2413"/>
                <a:gd name="T33" fmla="*/ 719 h 2312"/>
                <a:gd name="T34" fmla="*/ 2410 w 2413"/>
                <a:gd name="T35" fmla="*/ 798 h 2312"/>
                <a:gd name="T36" fmla="*/ 2410 w 2413"/>
                <a:gd name="T37" fmla="*/ 799 h 2312"/>
                <a:gd name="T38" fmla="*/ 2409 w 2413"/>
                <a:gd name="T39" fmla="*/ 806 h 2312"/>
                <a:gd name="T40" fmla="*/ 2408 w 2413"/>
                <a:gd name="T41" fmla="*/ 881 h 2312"/>
                <a:gd name="T42" fmla="*/ 2408 w 2413"/>
                <a:gd name="T43" fmla="*/ 862 h 2312"/>
                <a:gd name="T44" fmla="*/ 2308 w 2413"/>
                <a:gd name="T45" fmla="*/ 1723 h 2312"/>
                <a:gd name="T46" fmla="*/ 1674 w 2413"/>
                <a:gd name="T47" fmla="*/ 2250 h 2312"/>
                <a:gd name="T48" fmla="*/ 1854 w 2413"/>
                <a:gd name="T49" fmla="*/ 2003 h 2312"/>
                <a:gd name="T50" fmla="*/ 1650 w 2413"/>
                <a:gd name="T51" fmla="*/ 1764 h 2312"/>
                <a:gd name="T52" fmla="*/ 2038 w 2413"/>
                <a:gd name="T53" fmla="*/ 1537 h 2312"/>
                <a:gd name="T54" fmla="*/ 1874 w 2413"/>
                <a:gd name="T55" fmla="*/ 1224 h 2312"/>
                <a:gd name="T56" fmla="*/ 1841 w 2413"/>
                <a:gd name="T57" fmla="*/ 326 h 2312"/>
                <a:gd name="T58" fmla="*/ 1761 w 2413"/>
                <a:gd name="T59" fmla="*/ 1347 h 2312"/>
                <a:gd name="T60" fmla="*/ 1681 w 2413"/>
                <a:gd name="T61" fmla="*/ 1976 h 2312"/>
                <a:gd name="T62" fmla="*/ 1581 w 2413"/>
                <a:gd name="T63" fmla="*/ 2271 h 2312"/>
                <a:gd name="T64" fmla="*/ 1147 w 2413"/>
                <a:gd name="T65" fmla="*/ 2312 h 2312"/>
                <a:gd name="T66" fmla="*/ 1628 w 2413"/>
                <a:gd name="T67" fmla="*/ 2261 h 2312"/>
                <a:gd name="T68" fmla="*/ 1628 w 2413"/>
                <a:gd name="T69" fmla="*/ 2261 h 2312"/>
                <a:gd name="T70" fmla="*/ 1608 w 2413"/>
                <a:gd name="T71" fmla="*/ 2265 h 2312"/>
                <a:gd name="T72" fmla="*/ 263 w 2413"/>
                <a:gd name="T73" fmla="*/ 2112 h 2312"/>
                <a:gd name="T74" fmla="*/ 23 w 2413"/>
                <a:gd name="T75" fmla="*/ 1858 h 2312"/>
                <a:gd name="T76" fmla="*/ 439 w 2413"/>
                <a:gd name="T77" fmla="*/ 1937 h 2312"/>
                <a:gd name="T78" fmla="*/ 607 w 2413"/>
                <a:gd name="T79" fmla="*/ 2248 h 2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413" h="2312">
                  <a:moveTo>
                    <a:pt x="1147" y="2312"/>
                  </a:moveTo>
                  <a:cubicBezTo>
                    <a:pt x="1028" y="2312"/>
                    <a:pt x="909" y="2303"/>
                    <a:pt x="795" y="2285"/>
                  </a:cubicBezTo>
                  <a:cubicBezTo>
                    <a:pt x="796" y="2253"/>
                    <a:pt x="795" y="2219"/>
                    <a:pt x="789" y="2202"/>
                  </a:cubicBezTo>
                  <a:cubicBezTo>
                    <a:pt x="769" y="2138"/>
                    <a:pt x="684" y="2034"/>
                    <a:pt x="651" y="1948"/>
                  </a:cubicBezTo>
                  <a:cubicBezTo>
                    <a:pt x="742" y="1944"/>
                    <a:pt x="834" y="1928"/>
                    <a:pt x="925" y="1894"/>
                  </a:cubicBezTo>
                  <a:cubicBezTo>
                    <a:pt x="1388" y="1720"/>
                    <a:pt x="1235" y="326"/>
                    <a:pt x="1235" y="326"/>
                  </a:cubicBezTo>
                  <a:lnTo>
                    <a:pt x="914" y="354"/>
                  </a:lnTo>
                  <a:lnTo>
                    <a:pt x="895" y="157"/>
                  </a:lnTo>
                  <a:lnTo>
                    <a:pt x="880" y="8"/>
                  </a:lnTo>
                  <a:cubicBezTo>
                    <a:pt x="955" y="4"/>
                    <a:pt x="1036" y="1"/>
                    <a:pt x="1121" y="0"/>
                  </a:cubicBezTo>
                  <a:cubicBezTo>
                    <a:pt x="1137" y="0"/>
                    <a:pt x="1153" y="0"/>
                    <a:pt x="1169" y="0"/>
                  </a:cubicBezTo>
                  <a:cubicBezTo>
                    <a:pt x="1207" y="0"/>
                    <a:pt x="1245" y="1"/>
                    <a:pt x="1282" y="2"/>
                  </a:cubicBezTo>
                  <a:lnTo>
                    <a:pt x="1272" y="154"/>
                  </a:lnTo>
                  <a:lnTo>
                    <a:pt x="1250" y="511"/>
                  </a:lnTo>
                  <a:cubicBezTo>
                    <a:pt x="1343" y="509"/>
                    <a:pt x="1430" y="504"/>
                    <a:pt x="1515" y="499"/>
                  </a:cubicBezTo>
                  <a:lnTo>
                    <a:pt x="1576" y="167"/>
                  </a:lnTo>
                  <a:lnTo>
                    <a:pt x="1602" y="21"/>
                  </a:lnTo>
                  <a:cubicBezTo>
                    <a:pt x="1720" y="32"/>
                    <a:pt x="1827" y="47"/>
                    <a:pt x="1922" y="63"/>
                  </a:cubicBezTo>
                  <a:lnTo>
                    <a:pt x="1904" y="200"/>
                  </a:lnTo>
                  <a:lnTo>
                    <a:pt x="1870" y="465"/>
                  </a:lnTo>
                  <a:cubicBezTo>
                    <a:pt x="1918" y="458"/>
                    <a:pt x="1963" y="451"/>
                    <a:pt x="2003" y="443"/>
                  </a:cubicBezTo>
                  <a:lnTo>
                    <a:pt x="2027" y="220"/>
                  </a:lnTo>
                  <a:lnTo>
                    <a:pt x="2042" y="85"/>
                  </a:lnTo>
                  <a:cubicBezTo>
                    <a:pt x="2270" y="130"/>
                    <a:pt x="2402" y="177"/>
                    <a:pt x="2402" y="177"/>
                  </a:cubicBezTo>
                  <a:cubicBezTo>
                    <a:pt x="2402" y="177"/>
                    <a:pt x="2412" y="336"/>
                    <a:pt x="2412" y="586"/>
                  </a:cubicBezTo>
                  <a:cubicBezTo>
                    <a:pt x="2412" y="637"/>
                    <a:pt x="2412" y="692"/>
                    <a:pt x="2411" y="750"/>
                  </a:cubicBezTo>
                  <a:lnTo>
                    <a:pt x="2411" y="750"/>
                  </a:lnTo>
                  <a:lnTo>
                    <a:pt x="2411" y="750"/>
                  </a:lnTo>
                  <a:cubicBezTo>
                    <a:pt x="2411" y="714"/>
                    <a:pt x="2412" y="685"/>
                    <a:pt x="2412" y="685"/>
                  </a:cubicBezTo>
                  <a:lnTo>
                    <a:pt x="2412" y="685"/>
                  </a:lnTo>
                  <a:cubicBezTo>
                    <a:pt x="2412" y="686"/>
                    <a:pt x="2412" y="696"/>
                    <a:pt x="2411" y="722"/>
                  </a:cubicBezTo>
                  <a:lnTo>
                    <a:pt x="2411" y="722"/>
                  </a:lnTo>
                  <a:lnTo>
                    <a:pt x="2411" y="722"/>
                  </a:lnTo>
                  <a:lnTo>
                    <a:pt x="2411" y="719"/>
                  </a:lnTo>
                  <a:cubicBezTo>
                    <a:pt x="2412" y="680"/>
                    <a:pt x="2413" y="641"/>
                    <a:pt x="2413" y="639"/>
                  </a:cubicBezTo>
                  <a:cubicBezTo>
                    <a:pt x="2413" y="641"/>
                    <a:pt x="2412" y="681"/>
                    <a:pt x="2410" y="798"/>
                  </a:cubicBezTo>
                  <a:lnTo>
                    <a:pt x="2410" y="798"/>
                  </a:lnTo>
                  <a:lnTo>
                    <a:pt x="2410" y="799"/>
                  </a:lnTo>
                  <a:lnTo>
                    <a:pt x="2410" y="799"/>
                  </a:lnTo>
                  <a:cubicBezTo>
                    <a:pt x="2409" y="801"/>
                    <a:pt x="2409" y="803"/>
                    <a:pt x="2409" y="806"/>
                  </a:cubicBezTo>
                  <a:cubicBezTo>
                    <a:pt x="2408" y="860"/>
                    <a:pt x="2408" y="881"/>
                    <a:pt x="2408" y="881"/>
                  </a:cubicBezTo>
                  <a:lnTo>
                    <a:pt x="2408" y="881"/>
                  </a:lnTo>
                  <a:cubicBezTo>
                    <a:pt x="2408" y="880"/>
                    <a:pt x="2408" y="873"/>
                    <a:pt x="2408" y="862"/>
                  </a:cubicBezTo>
                  <a:lnTo>
                    <a:pt x="2408" y="862"/>
                  </a:lnTo>
                  <a:lnTo>
                    <a:pt x="2408" y="862"/>
                  </a:lnTo>
                  <a:cubicBezTo>
                    <a:pt x="2400" y="1149"/>
                    <a:pt x="2384" y="1447"/>
                    <a:pt x="2308" y="1723"/>
                  </a:cubicBezTo>
                  <a:cubicBezTo>
                    <a:pt x="2276" y="1841"/>
                    <a:pt x="2234" y="1935"/>
                    <a:pt x="2181" y="1990"/>
                  </a:cubicBezTo>
                  <a:cubicBezTo>
                    <a:pt x="2065" y="2111"/>
                    <a:pt x="1884" y="2198"/>
                    <a:pt x="1674" y="2250"/>
                  </a:cubicBezTo>
                  <a:cubicBezTo>
                    <a:pt x="1682" y="2220"/>
                    <a:pt x="1692" y="2194"/>
                    <a:pt x="1701" y="2176"/>
                  </a:cubicBezTo>
                  <a:cubicBezTo>
                    <a:pt x="1728" y="2124"/>
                    <a:pt x="1853" y="2060"/>
                    <a:pt x="1854" y="2003"/>
                  </a:cubicBezTo>
                  <a:lnTo>
                    <a:pt x="1854" y="2002"/>
                  </a:lnTo>
                  <a:cubicBezTo>
                    <a:pt x="1854" y="1925"/>
                    <a:pt x="1650" y="1840"/>
                    <a:pt x="1650" y="1764"/>
                  </a:cubicBezTo>
                  <a:cubicBezTo>
                    <a:pt x="1650" y="1761"/>
                    <a:pt x="1651" y="1759"/>
                    <a:pt x="1651" y="1756"/>
                  </a:cubicBezTo>
                  <a:cubicBezTo>
                    <a:pt x="1671" y="1647"/>
                    <a:pt x="2007" y="1644"/>
                    <a:pt x="2038" y="1537"/>
                  </a:cubicBezTo>
                  <a:cubicBezTo>
                    <a:pt x="2040" y="1531"/>
                    <a:pt x="2041" y="1525"/>
                    <a:pt x="2041" y="1518"/>
                  </a:cubicBezTo>
                  <a:cubicBezTo>
                    <a:pt x="2040" y="1432"/>
                    <a:pt x="1895" y="1303"/>
                    <a:pt x="1874" y="1224"/>
                  </a:cubicBezTo>
                  <a:cubicBezTo>
                    <a:pt x="1857" y="1158"/>
                    <a:pt x="1846" y="1050"/>
                    <a:pt x="1841" y="931"/>
                  </a:cubicBezTo>
                  <a:cubicBezTo>
                    <a:pt x="1829" y="657"/>
                    <a:pt x="1841" y="326"/>
                    <a:pt x="1841" y="326"/>
                  </a:cubicBezTo>
                  <a:lnTo>
                    <a:pt x="1608" y="326"/>
                  </a:lnTo>
                  <a:cubicBezTo>
                    <a:pt x="1608" y="326"/>
                    <a:pt x="1826" y="1097"/>
                    <a:pt x="1761" y="1347"/>
                  </a:cubicBezTo>
                  <a:cubicBezTo>
                    <a:pt x="1736" y="1442"/>
                    <a:pt x="1531" y="1559"/>
                    <a:pt x="1521" y="1657"/>
                  </a:cubicBezTo>
                  <a:cubicBezTo>
                    <a:pt x="1513" y="1746"/>
                    <a:pt x="1674" y="1887"/>
                    <a:pt x="1681" y="1976"/>
                  </a:cubicBezTo>
                  <a:cubicBezTo>
                    <a:pt x="1684" y="2009"/>
                    <a:pt x="1652" y="2071"/>
                    <a:pt x="1641" y="2102"/>
                  </a:cubicBezTo>
                  <a:cubicBezTo>
                    <a:pt x="1628" y="2142"/>
                    <a:pt x="1606" y="2203"/>
                    <a:pt x="1581" y="2271"/>
                  </a:cubicBezTo>
                  <a:lnTo>
                    <a:pt x="1581" y="2271"/>
                  </a:lnTo>
                  <a:cubicBezTo>
                    <a:pt x="1443" y="2298"/>
                    <a:pt x="1295" y="2312"/>
                    <a:pt x="1147" y="2312"/>
                  </a:cubicBezTo>
                  <a:moveTo>
                    <a:pt x="1608" y="2265"/>
                  </a:moveTo>
                  <a:cubicBezTo>
                    <a:pt x="1615" y="2264"/>
                    <a:pt x="1622" y="2262"/>
                    <a:pt x="1628" y="2261"/>
                  </a:cubicBezTo>
                  <a:lnTo>
                    <a:pt x="1628" y="2261"/>
                  </a:lnTo>
                  <a:lnTo>
                    <a:pt x="1628" y="2261"/>
                  </a:lnTo>
                  <a:cubicBezTo>
                    <a:pt x="1632" y="2260"/>
                    <a:pt x="1636" y="2259"/>
                    <a:pt x="1640" y="2258"/>
                  </a:cubicBezTo>
                  <a:cubicBezTo>
                    <a:pt x="1630" y="2261"/>
                    <a:pt x="1619" y="2263"/>
                    <a:pt x="1608" y="2265"/>
                  </a:cubicBezTo>
                  <a:close/>
                  <a:moveTo>
                    <a:pt x="607" y="2248"/>
                  </a:moveTo>
                  <a:cubicBezTo>
                    <a:pt x="479" y="2214"/>
                    <a:pt x="361" y="2169"/>
                    <a:pt x="263" y="2112"/>
                  </a:cubicBezTo>
                  <a:cubicBezTo>
                    <a:pt x="205" y="2078"/>
                    <a:pt x="153" y="2038"/>
                    <a:pt x="105" y="1990"/>
                  </a:cubicBezTo>
                  <a:cubicBezTo>
                    <a:pt x="74" y="1958"/>
                    <a:pt x="47" y="1913"/>
                    <a:pt x="23" y="1858"/>
                  </a:cubicBezTo>
                  <a:cubicBezTo>
                    <a:pt x="15" y="1839"/>
                    <a:pt x="7" y="1819"/>
                    <a:pt x="0" y="1799"/>
                  </a:cubicBezTo>
                  <a:cubicBezTo>
                    <a:pt x="110" y="1851"/>
                    <a:pt x="266" y="1911"/>
                    <a:pt x="439" y="1937"/>
                  </a:cubicBezTo>
                  <a:lnTo>
                    <a:pt x="439" y="1937"/>
                  </a:lnTo>
                  <a:cubicBezTo>
                    <a:pt x="461" y="2007"/>
                    <a:pt x="544" y="2146"/>
                    <a:pt x="607" y="2248"/>
                  </a:cubicBezTo>
                </a:path>
              </a:pathLst>
            </a:custGeom>
            <a:solidFill>
              <a:srgbClr val="4B5A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46" name="Freeform 528">
              <a:extLst>
                <a:ext uri="{FF2B5EF4-FFF2-40B4-BE49-F238E27FC236}">
                  <a16:creationId xmlns:a16="http://schemas.microsoft.com/office/drawing/2014/main" id="{E6B881F8-05B6-BFA9-CBE2-A62ACCCEC89F}"/>
                </a:ext>
              </a:extLst>
            </p:cNvPr>
            <p:cNvSpPr>
              <a:spLocks/>
            </p:cNvSpPr>
            <p:nvPr/>
          </p:nvSpPr>
          <p:spPr bwMode="auto">
            <a:xfrm>
              <a:off x="6888163" y="5611813"/>
              <a:ext cx="42863" cy="61913"/>
            </a:xfrm>
            <a:custGeom>
              <a:avLst/>
              <a:gdLst>
                <a:gd name="T0" fmla="*/ 236 w 238"/>
                <a:gd name="T1" fmla="*/ 337 h 337"/>
                <a:gd name="T2" fmla="*/ 185 w 238"/>
                <a:gd name="T3" fmla="*/ 329 h 337"/>
                <a:gd name="T4" fmla="*/ 185 w 238"/>
                <a:gd name="T5" fmla="*/ 301 h 337"/>
                <a:gd name="T6" fmla="*/ 5 w 238"/>
                <a:gd name="T7" fmla="*/ 22 h 337"/>
                <a:gd name="T8" fmla="*/ 0 w 238"/>
                <a:gd name="T9" fmla="*/ 0 h 337"/>
                <a:gd name="T10" fmla="*/ 47 w 238"/>
                <a:gd name="T11" fmla="*/ 2 h 337"/>
                <a:gd name="T12" fmla="*/ 93 w 238"/>
                <a:gd name="T13" fmla="*/ 0 h 337"/>
                <a:gd name="T14" fmla="*/ 93 w 238"/>
                <a:gd name="T15" fmla="*/ 0 h 337"/>
                <a:gd name="T16" fmla="*/ 231 w 238"/>
                <a:gd name="T17" fmla="*/ 254 h 337"/>
                <a:gd name="T18" fmla="*/ 236 w 238"/>
                <a:gd name="T19" fmla="*/ 337 h 337"/>
                <a:gd name="T20" fmla="*/ 236 w 238"/>
                <a:gd name="T21" fmla="*/ 337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8" h="337">
                  <a:moveTo>
                    <a:pt x="236" y="337"/>
                  </a:moveTo>
                  <a:cubicBezTo>
                    <a:pt x="219" y="335"/>
                    <a:pt x="202" y="332"/>
                    <a:pt x="185" y="329"/>
                  </a:cubicBezTo>
                  <a:cubicBezTo>
                    <a:pt x="186" y="318"/>
                    <a:pt x="186" y="309"/>
                    <a:pt x="185" y="301"/>
                  </a:cubicBezTo>
                  <a:cubicBezTo>
                    <a:pt x="170" y="219"/>
                    <a:pt x="28" y="101"/>
                    <a:pt x="5" y="22"/>
                  </a:cubicBezTo>
                  <a:cubicBezTo>
                    <a:pt x="3" y="16"/>
                    <a:pt x="2" y="8"/>
                    <a:pt x="0" y="0"/>
                  </a:cubicBezTo>
                  <a:cubicBezTo>
                    <a:pt x="16" y="1"/>
                    <a:pt x="32" y="2"/>
                    <a:pt x="47" y="2"/>
                  </a:cubicBezTo>
                  <a:cubicBezTo>
                    <a:pt x="63" y="2"/>
                    <a:pt x="78" y="1"/>
                    <a:pt x="93" y="0"/>
                  </a:cubicBezTo>
                  <a:lnTo>
                    <a:pt x="93" y="0"/>
                  </a:lnTo>
                  <a:cubicBezTo>
                    <a:pt x="126" y="86"/>
                    <a:pt x="211" y="191"/>
                    <a:pt x="231" y="254"/>
                  </a:cubicBezTo>
                  <a:cubicBezTo>
                    <a:pt x="237" y="272"/>
                    <a:pt x="238" y="305"/>
                    <a:pt x="236" y="337"/>
                  </a:cubicBezTo>
                  <a:lnTo>
                    <a:pt x="236" y="337"/>
                  </a:lnTo>
                  <a:close/>
                </a:path>
              </a:pathLst>
            </a:custGeom>
            <a:solidFill>
              <a:srgbClr val="7982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47" name="Freeform 529">
              <a:extLst>
                <a:ext uri="{FF2B5EF4-FFF2-40B4-BE49-F238E27FC236}">
                  <a16:creationId xmlns:a16="http://schemas.microsoft.com/office/drawing/2014/main" id="{FB202834-09DE-4BD2-E158-A7A6F795ADAB}"/>
                </a:ext>
              </a:extLst>
            </p:cNvPr>
            <p:cNvSpPr>
              <a:spLocks/>
            </p:cNvSpPr>
            <p:nvPr/>
          </p:nvSpPr>
          <p:spPr bwMode="auto">
            <a:xfrm>
              <a:off x="7062788" y="5316538"/>
              <a:ext cx="95250" cy="355600"/>
            </a:xfrm>
            <a:custGeom>
              <a:avLst/>
              <a:gdLst>
                <a:gd name="T0" fmla="*/ 68 w 528"/>
                <a:gd name="T1" fmla="*/ 1945 h 1945"/>
                <a:gd name="T2" fmla="*/ 68 w 528"/>
                <a:gd name="T3" fmla="*/ 1945 h 1945"/>
                <a:gd name="T4" fmla="*/ 128 w 528"/>
                <a:gd name="T5" fmla="*/ 1776 h 1945"/>
                <a:gd name="T6" fmla="*/ 168 w 528"/>
                <a:gd name="T7" fmla="*/ 1650 h 1945"/>
                <a:gd name="T8" fmla="*/ 8 w 528"/>
                <a:gd name="T9" fmla="*/ 1331 h 1945"/>
                <a:gd name="T10" fmla="*/ 248 w 528"/>
                <a:gd name="T11" fmla="*/ 1021 h 1945"/>
                <a:gd name="T12" fmla="*/ 95 w 528"/>
                <a:gd name="T13" fmla="*/ 0 h 1945"/>
                <a:gd name="T14" fmla="*/ 328 w 528"/>
                <a:gd name="T15" fmla="*/ 0 h 1945"/>
                <a:gd name="T16" fmla="*/ 328 w 528"/>
                <a:gd name="T17" fmla="*/ 605 h 1945"/>
                <a:gd name="T18" fmla="*/ 361 w 528"/>
                <a:gd name="T19" fmla="*/ 898 h 1945"/>
                <a:gd name="T20" fmla="*/ 528 w 528"/>
                <a:gd name="T21" fmla="*/ 1192 h 1945"/>
                <a:gd name="T22" fmla="*/ 361 w 528"/>
                <a:gd name="T23" fmla="*/ 898 h 1945"/>
                <a:gd name="T24" fmla="*/ 328 w 528"/>
                <a:gd name="T25" fmla="*/ 605 h 1945"/>
                <a:gd name="T26" fmla="*/ 321 w 528"/>
                <a:gd name="T27" fmla="*/ 918 h 1945"/>
                <a:gd name="T28" fmla="*/ 421 w 528"/>
                <a:gd name="T29" fmla="*/ 1124 h 1945"/>
                <a:gd name="T30" fmla="*/ 88 w 528"/>
                <a:gd name="T31" fmla="*/ 1351 h 1945"/>
                <a:gd name="T32" fmla="*/ 178 w 528"/>
                <a:gd name="T33" fmla="*/ 1570 h 1945"/>
                <a:gd name="T34" fmla="*/ 268 w 528"/>
                <a:gd name="T35" fmla="*/ 1723 h 1945"/>
                <a:gd name="T36" fmla="*/ 155 w 528"/>
                <a:gd name="T37" fmla="*/ 1823 h 1945"/>
                <a:gd name="T38" fmla="*/ 116 w 528"/>
                <a:gd name="T39" fmla="*/ 1935 h 1945"/>
                <a:gd name="T40" fmla="*/ 116 w 528"/>
                <a:gd name="T41" fmla="*/ 1935 h 1945"/>
                <a:gd name="T42" fmla="*/ 96 w 528"/>
                <a:gd name="T43" fmla="*/ 1939 h 1945"/>
                <a:gd name="T44" fmla="*/ 96 w 528"/>
                <a:gd name="T45" fmla="*/ 1939 h 1945"/>
                <a:gd name="T46" fmla="*/ 68 w 528"/>
                <a:gd name="T47" fmla="*/ 1945 h 1945"/>
                <a:gd name="T48" fmla="*/ 68 w 528"/>
                <a:gd name="T49" fmla="*/ 1945 h 1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28" h="1945">
                  <a:moveTo>
                    <a:pt x="68" y="1945"/>
                  </a:moveTo>
                  <a:lnTo>
                    <a:pt x="68" y="1945"/>
                  </a:lnTo>
                  <a:cubicBezTo>
                    <a:pt x="93" y="1877"/>
                    <a:pt x="115" y="1816"/>
                    <a:pt x="128" y="1776"/>
                  </a:cubicBezTo>
                  <a:cubicBezTo>
                    <a:pt x="139" y="1745"/>
                    <a:pt x="171" y="1683"/>
                    <a:pt x="168" y="1650"/>
                  </a:cubicBezTo>
                  <a:cubicBezTo>
                    <a:pt x="161" y="1561"/>
                    <a:pt x="0" y="1419"/>
                    <a:pt x="8" y="1331"/>
                  </a:cubicBezTo>
                  <a:cubicBezTo>
                    <a:pt x="18" y="1233"/>
                    <a:pt x="223" y="1116"/>
                    <a:pt x="248" y="1021"/>
                  </a:cubicBezTo>
                  <a:cubicBezTo>
                    <a:pt x="313" y="771"/>
                    <a:pt x="95" y="0"/>
                    <a:pt x="95" y="0"/>
                  </a:cubicBezTo>
                  <a:lnTo>
                    <a:pt x="328" y="0"/>
                  </a:lnTo>
                  <a:cubicBezTo>
                    <a:pt x="328" y="0"/>
                    <a:pt x="316" y="331"/>
                    <a:pt x="328" y="605"/>
                  </a:cubicBezTo>
                  <a:cubicBezTo>
                    <a:pt x="334" y="724"/>
                    <a:pt x="344" y="832"/>
                    <a:pt x="361" y="898"/>
                  </a:cubicBezTo>
                  <a:cubicBezTo>
                    <a:pt x="382" y="977"/>
                    <a:pt x="527" y="1106"/>
                    <a:pt x="528" y="1192"/>
                  </a:cubicBezTo>
                  <a:cubicBezTo>
                    <a:pt x="527" y="1106"/>
                    <a:pt x="382" y="977"/>
                    <a:pt x="361" y="898"/>
                  </a:cubicBezTo>
                  <a:cubicBezTo>
                    <a:pt x="344" y="832"/>
                    <a:pt x="334" y="724"/>
                    <a:pt x="328" y="605"/>
                  </a:cubicBezTo>
                  <a:cubicBezTo>
                    <a:pt x="316" y="727"/>
                    <a:pt x="309" y="851"/>
                    <a:pt x="321" y="918"/>
                  </a:cubicBezTo>
                  <a:cubicBezTo>
                    <a:pt x="332" y="974"/>
                    <a:pt x="436" y="1069"/>
                    <a:pt x="421" y="1124"/>
                  </a:cubicBezTo>
                  <a:cubicBezTo>
                    <a:pt x="395" y="1221"/>
                    <a:pt x="117" y="1254"/>
                    <a:pt x="88" y="1351"/>
                  </a:cubicBezTo>
                  <a:cubicBezTo>
                    <a:pt x="71" y="1407"/>
                    <a:pt x="152" y="1517"/>
                    <a:pt x="178" y="1570"/>
                  </a:cubicBezTo>
                  <a:cubicBezTo>
                    <a:pt x="198" y="1610"/>
                    <a:pt x="275" y="1679"/>
                    <a:pt x="268" y="1723"/>
                  </a:cubicBezTo>
                  <a:cubicBezTo>
                    <a:pt x="262" y="1760"/>
                    <a:pt x="175" y="1791"/>
                    <a:pt x="155" y="1823"/>
                  </a:cubicBezTo>
                  <a:cubicBezTo>
                    <a:pt x="141" y="1845"/>
                    <a:pt x="127" y="1890"/>
                    <a:pt x="116" y="1935"/>
                  </a:cubicBezTo>
                  <a:lnTo>
                    <a:pt x="116" y="1935"/>
                  </a:lnTo>
                  <a:cubicBezTo>
                    <a:pt x="109" y="1936"/>
                    <a:pt x="102" y="1938"/>
                    <a:pt x="96" y="1939"/>
                  </a:cubicBezTo>
                  <a:lnTo>
                    <a:pt x="96" y="1939"/>
                  </a:lnTo>
                  <a:cubicBezTo>
                    <a:pt x="86" y="1941"/>
                    <a:pt x="77" y="1943"/>
                    <a:pt x="68" y="1945"/>
                  </a:cubicBezTo>
                  <a:lnTo>
                    <a:pt x="68" y="1945"/>
                  </a:lnTo>
                </a:path>
              </a:pathLst>
            </a:custGeom>
            <a:solidFill>
              <a:srgbClr val="7982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48" name="Freeform 530">
              <a:extLst>
                <a:ext uri="{FF2B5EF4-FFF2-40B4-BE49-F238E27FC236}">
                  <a16:creationId xmlns:a16="http://schemas.microsoft.com/office/drawing/2014/main" id="{6D72A1B4-A683-5CEB-3BA3-B9C657AC2F11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5938" y="5610225"/>
              <a:ext cx="55563" cy="61913"/>
            </a:xfrm>
            <a:custGeom>
              <a:avLst/>
              <a:gdLst>
                <a:gd name="T0" fmla="*/ 305 w 305"/>
                <a:gd name="T1" fmla="*/ 340 h 340"/>
                <a:gd name="T2" fmla="*/ 168 w 305"/>
                <a:gd name="T3" fmla="*/ 311 h 340"/>
                <a:gd name="T4" fmla="*/ 168 w 305"/>
                <a:gd name="T5" fmla="*/ 311 h 340"/>
                <a:gd name="T6" fmla="*/ 0 w 305"/>
                <a:gd name="T7" fmla="*/ 0 h 340"/>
                <a:gd name="T8" fmla="*/ 119 w 305"/>
                <a:gd name="T9" fmla="*/ 11 h 340"/>
                <a:gd name="T10" fmla="*/ 119 w 305"/>
                <a:gd name="T11" fmla="*/ 11 h 340"/>
                <a:gd name="T12" fmla="*/ 124 w 305"/>
                <a:gd name="T13" fmla="*/ 33 h 340"/>
                <a:gd name="T14" fmla="*/ 304 w 305"/>
                <a:gd name="T15" fmla="*/ 312 h 340"/>
                <a:gd name="T16" fmla="*/ 305 w 305"/>
                <a:gd name="T17" fmla="*/ 340 h 340"/>
                <a:gd name="T18" fmla="*/ 305 w 305"/>
                <a:gd name="T19" fmla="*/ 34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5" h="340">
                  <a:moveTo>
                    <a:pt x="305" y="340"/>
                  </a:moveTo>
                  <a:cubicBezTo>
                    <a:pt x="258" y="332"/>
                    <a:pt x="212" y="322"/>
                    <a:pt x="168" y="311"/>
                  </a:cubicBezTo>
                  <a:lnTo>
                    <a:pt x="168" y="311"/>
                  </a:lnTo>
                  <a:cubicBezTo>
                    <a:pt x="104" y="209"/>
                    <a:pt x="22" y="70"/>
                    <a:pt x="0" y="0"/>
                  </a:cubicBezTo>
                  <a:cubicBezTo>
                    <a:pt x="39" y="6"/>
                    <a:pt x="79" y="10"/>
                    <a:pt x="119" y="11"/>
                  </a:cubicBezTo>
                  <a:lnTo>
                    <a:pt x="119" y="11"/>
                  </a:lnTo>
                  <a:cubicBezTo>
                    <a:pt x="121" y="19"/>
                    <a:pt x="122" y="27"/>
                    <a:pt x="124" y="33"/>
                  </a:cubicBezTo>
                  <a:cubicBezTo>
                    <a:pt x="147" y="112"/>
                    <a:pt x="289" y="230"/>
                    <a:pt x="304" y="312"/>
                  </a:cubicBezTo>
                  <a:cubicBezTo>
                    <a:pt x="305" y="320"/>
                    <a:pt x="305" y="329"/>
                    <a:pt x="305" y="340"/>
                  </a:cubicBezTo>
                  <a:lnTo>
                    <a:pt x="305" y="340"/>
                  </a:lnTo>
                  <a:close/>
                </a:path>
              </a:pathLst>
            </a:custGeom>
            <a:solidFill>
              <a:srgbClr val="9A9D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49" name="Freeform 531">
              <a:extLst>
                <a:ext uri="{FF2B5EF4-FFF2-40B4-BE49-F238E27FC236}">
                  <a16:creationId xmlns:a16="http://schemas.microsoft.com/office/drawing/2014/main" id="{5E38D26F-A728-9D97-7438-C108E7E7A0D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00863" y="5257800"/>
              <a:ext cx="325438" cy="115888"/>
            </a:xfrm>
            <a:custGeom>
              <a:avLst/>
              <a:gdLst>
                <a:gd name="T0" fmla="*/ 1785 w 1785"/>
                <a:gd name="T1" fmla="*/ 633 h 633"/>
                <a:gd name="T2" fmla="*/ 1785 w 1785"/>
                <a:gd name="T3" fmla="*/ 633 h 633"/>
                <a:gd name="T4" fmla="*/ 1785 w 1785"/>
                <a:gd name="T5" fmla="*/ 633 h 633"/>
                <a:gd name="T6" fmla="*/ 734 w 1785"/>
                <a:gd name="T7" fmla="*/ 473 h 633"/>
                <a:gd name="T8" fmla="*/ 759 w 1785"/>
                <a:gd name="T9" fmla="*/ 151 h 633"/>
                <a:gd name="T10" fmla="*/ 772 w 1785"/>
                <a:gd name="T11" fmla="*/ 0 h 633"/>
                <a:gd name="T12" fmla="*/ 820 w 1785"/>
                <a:gd name="T13" fmla="*/ 3 h 633"/>
                <a:gd name="T14" fmla="*/ 792 w 1785"/>
                <a:gd name="T15" fmla="*/ 153 h 633"/>
                <a:gd name="T16" fmla="*/ 734 w 1785"/>
                <a:gd name="T17" fmla="*/ 473 h 633"/>
                <a:gd name="T18" fmla="*/ 70 w 1785"/>
                <a:gd name="T19" fmla="*/ 366 h 633"/>
                <a:gd name="T20" fmla="*/ 39 w 1785"/>
                <a:gd name="T21" fmla="*/ 96 h 633"/>
                <a:gd name="T22" fmla="*/ 0 w 1785"/>
                <a:gd name="T23" fmla="*/ 23 h 633"/>
                <a:gd name="T24" fmla="*/ 113 w 1785"/>
                <a:gd name="T25" fmla="*/ 12 h 633"/>
                <a:gd name="T26" fmla="*/ 140 w 1785"/>
                <a:gd name="T27" fmla="*/ 234 h 633"/>
                <a:gd name="T28" fmla="*/ 158 w 1785"/>
                <a:gd name="T29" fmla="*/ 359 h 633"/>
                <a:gd name="T30" fmla="*/ 70 w 1785"/>
                <a:gd name="T31" fmla="*/ 366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85" h="633">
                  <a:moveTo>
                    <a:pt x="1785" y="633"/>
                  </a:moveTo>
                  <a:lnTo>
                    <a:pt x="1785" y="633"/>
                  </a:lnTo>
                  <a:lnTo>
                    <a:pt x="1785" y="633"/>
                  </a:lnTo>
                  <a:close/>
                  <a:moveTo>
                    <a:pt x="734" y="473"/>
                  </a:moveTo>
                  <a:lnTo>
                    <a:pt x="759" y="151"/>
                  </a:lnTo>
                  <a:lnTo>
                    <a:pt x="772" y="0"/>
                  </a:lnTo>
                  <a:cubicBezTo>
                    <a:pt x="788" y="1"/>
                    <a:pt x="804" y="2"/>
                    <a:pt x="820" y="3"/>
                  </a:cubicBezTo>
                  <a:lnTo>
                    <a:pt x="792" y="153"/>
                  </a:lnTo>
                  <a:lnTo>
                    <a:pt x="734" y="473"/>
                  </a:lnTo>
                  <a:moveTo>
                    <a:pt x="70" y="366"/>
                  </a:moveTo>
                  <a:lnTo>
                    <a:pt x="39" y="96"/>
                  </a:lnTo>
                  <a:lnTo>
                    <a:pt x="0" y="23"/>
                  </a:lnTo>
                  <a:cubicBezTo>
                    <a:pt x="36" y="19"/>
                    <a:pt x="74" y="15"/>
                    <a:pt x="113" y="12"/>
                  </a:cubicBezTo>
                  <a:lnTo>
                    <a:pt x="140" y="234"/>
                  </a:lnTo>
                  <a:lnTo>
                    <a:pt x="158" y="359"/>
                  </a:lnTo>
                  <a:lnTo>
                    <a:pt x="70" y="366"/>
                  </a:lnTo>
                  <a:close/>
                </a:path>
              </a:pathLst>
            </a:custGeom>
            <a:solidFill>
              <a:srgbClr val="4B5A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50" name="Freeform 532">
              <a:extLst>
                <a:ext uri="{FF2B5EF4-FFF2-40B4-BE49-F238E27FC236}">
                  <a16:creationId xmlns:a16="http://schemas.microsoft.com/office/drawing/2014/main" id="{73E626EC-A6D8-8B4B-3ACA-AA5EC62027DD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5488" y="5426075"/>
              <a:ext cx="82550" cy="242888"/>
            </a:xfrm>
            <a:custGeom>
              <a:avLst/>
              <a:gdLst>
                <a:gd name="T0" fmla="*/ 45 w 457"/>
                <a:gd name="T1" fmla="*/ 1330 h 1330"/>
                <a:gd name="T2" fmla="*/ 45 w 457"/>
                <a:gd name="T3" fmla="*/ 1330 h 1330"/>
                <a:gd name="T4" fmla="*/ 84 w 457"/>
                <a:gd name="T5" fmla="*/ 1218 h 1330"/>
                <a:gd name="T6" fmla="*/ 197 w 457"/>
                <a:gd name="T7" fmla="*/ 1118 h 1330"/>
                <a:gd name="T8" fmla="*/ 107 w 457"/>
                <a:gd name="T9" fmla="*/ 965 h 1330"/>
                <a:gd name="T10" fmla="*/ 17 w 457"/>
                <a:gd name="T11" fmla="*/ 746 h 1330"/>
                <a:gd name="T12" fmla="*/ 350 w 457"/>
                <a:gd name="T13" fmla="*/ 519 h 1330"/>
                <a:gd name="T14" fmla="*/ 250 w 457"/>
                <a:gd name="T15" fmla="*/ 313 h 1330"/>
                <a:gd name="T16" fmla="*/ 257 w 457"/>
                <a:gd name="T17" fmla="*/ 0 h 1330"/>
                <a:gd name="T18" fmla="*/ 290 w 457"/>
                <a:gd name="T19" fmla="*/ 293 h 1330"/>
                <a:gd name="T20" fmla="*/ 457 w 457"/>
                <a:gd name="T21" fmla="*/ 587 h 1330"/>
                <a:gd name="T22" fmla="*/ 454 w 457"/>
                <a:gd name="T23" fmla="*/ 606 h 1330"/>
                <a:gd name="T24" fmla="*/ 67 w 457"/>
                <a:gd name="T25" fmla="*/ 825 h 1330"/>
                <a:gd name="T26" fmla="*/ 66 w 457"/>
                <a:gd name="T27" fmla="*/ 833 h 1330"/>
                <a:gd name="T28" fmla="*/ 270 w 457"/>
                <a:gd name="T29" fmla="*/ 1071 h 1330"/>
                <a:gd name="T30" fmla="*/ 270 w 457"/>
                <a:gd name="T31" fmla="*/ 1072 h 1330"/>
                <a:gd name="T32" fmla="*/ 117 w 457"/>
                <a:gd name="T33" fmla="*/ 1245 h 1330"/>
                <a:gd name="T34" fmla="*/ 90 w 457"/>
                <a:gd name="T35" fmla="*/ 1319 h 1330"/>
                <a:gd name="T36" fmla="*/ 90 w 457"/>
                <a:gd name="T37" fmla="*/ 1319 h 1330"/>
                <a:gd name="T38" fmla="*/ 90 w 457"/>
                <a:gd name="T39" fmla="*/ 1319 h 1330"/>
                <a:gd name="T40" fmla="*/ 56 w 457"/>
                <a:gd name="T41" fmla="*/ 1327 h 1330"/>
                <a:gd name="T42" fmla="*/ 56 w 457"/>
                <a:gd name="T43" fmla="*/ 1327 h 1330"/>
                <a:gd name="T44" fmla="*/ 45 w 457"/>
                <a:gd name="T45" fmla="*/ 1330 h 1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57" h="1330">
                  <a:moveTo>
                    <a:pt x="45" y="1330"/>
                  </a:moveTo>
                  <a:lnTo>
                    <a:pt x="45" y="1330"/>
                  </a:lnTo>
                  <a:cubicBezTo>
                    <a:pt x="56" y="1285"/>
                    <a:pt x="70" y="1240"/>
                    <a:pt x="84" y="1218"/>
                  </a:cubicBezTo>
                  <a:cubicBezTo>
                    <a:pt x="104" y="1186"/>
                    <a:pt x="191" y="1155"/>
                    <a:pt x="197" y="1118"/>
                  </a:cubicBezTo>
                  <a:cubicBezTo>
                    <a:pt x="204" y="1074"/>
                    <a:pt x="127" y="1005"/>
                    <a:pt x="107" y="965"/>
                  </a:cubicBezTo>
                  <a:cubicBezTo>
                    <a:pt x="81" y="912"/>
                    <a:pt x="0" y="802"/>
                    <a:pt x="17" y="746"/>
                  </a:cubicBezTo>
                  <a:cubicBezTo>
                    <a:pt x="46" y="649"/>
                    <a:pt x="324" y="616"/>
                    <a:pt x="350" y="519"/>
                  </a:cubicBezTo>
                  <a:cubicBezTo>
                    <a:pt x="365" y="464"/>
                    <a:pt x="261" y="369"/>
                    <a:pt x="250" y="313"/>
                  </a:cubicBezTo>
                  <a:cubicBezTo>
                    <a:pt x="238" y="246"/>
                    <a:pt x="245" y="122"/>
                    <a:pt x="257" y="0"/>
                  </a:cubicBezTo>
                  <a:cubicBezTo>
                    <a:pt x="263" y="119"/>
                    <a:pt x="273" y="227"/>
                    <a:pt x="290" y="293"/>
                  </a:cubicBezTo>
                  <a:cubicBezTo>
                    <a:pt x="311" y="372"/>
                    <a:pt x="456" y="501"/>
                    <a:pt x="457" y="587"/>
                  </a:cubicBezTo>
                  <a:cubicBezTo>
                    <a:pt x="457" y="594"/>
                    <a:pt x="456" y="600"/>
                    <a:pt x="454" y="606"/>
                  </a:cubicBezTo>
                  <a:cubicBezTo>
                    <a:pt x="423" y="713"/>
                    <a:pt x="88" y="716"/>
                    <a:pt x="67" y="825"/>
                  </a:cubicBezTo>
                  <a:cubicBezTo>
                    <a:pt x="67" y="828"/>
                    <a:pt x="66" y="830"/>
                    <a:pt x="66" y="833"/>
                  </a:cubicBezTo>
                  <a:cubicBezTo>
                    <a:pt x="66" y="909"/>
                    <a:pt x="270" y="994"/>
                    <a:pt x="270" y="1071"/>
                  </a:cubicBezTo>
                  <a:lnTo>
                    <a:pt x="270" y="1072"/>
                  </a:lnTo>
                  <a:cubicBezTo>
                    <a:pt x="269" y="1129"/>
                    <a:pt x="144" y="1193"/>
                    <a:pt x="117" y="1245"/>
                  </a:cubicBezTo>
                  <a:cubicBezTo>
                    <a:pt x="108" y="1263"/>
                    <a:pt x="99" y="1289"/>
                    <a:pt x="90" y="1319"/>
                  </a:cubicBezTo>
                  <a:lnTo>
                    <a:pt x="90" y="1319"/>
                  </a:lnTo>
                  <a:lnTo>
                    <a:pt x="90" y="1319"/>
                  </a:lnTo>
                  <a:cubicBezTo>
                    <a:pt x="79" y="1322"/>
                    <a:pt x="67" y="1325"/>
                    <a:pt x="56" y="1327"/>
                  </a:cubicBezTo>
                  <a:lnTo>
                    <a:pt x="56" y="1327"/>
                  </a:lnTo>
                  <a:cubicBezTo>
                    <a:pt x="52" y="1328"/>
                    <a:pt x="48" y="1329"/>
                    <a:pt x="45" y="1330"/>
                  </a:cubicBezTo>
                  <a:close/>
                </a:path>
              </a:pathLst>
            </a:custGeom>
            <a:solidFill>
              <a:srgbClr val="9A9D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51" name="Freeform 533">
              <a:extLst>
                <a:ext uri="{FF2B5EF4-FFF2-40B4-BE49-F238E27FC236}">
                  <a16:creationId xmlns:a16="http://schemas.microsoft.com/office/drawing/2014/main" id="{691FCC71-D5B3-660E-56A8-65651F7E1425}"/>
                </a:ext>
              </a:extLst>
            </p:cNvPr>
            <p:cNvSpPr>
              <a:spLocks/>
            </p:cNvSpPr>
            <p:nvPr/>
          </p:nvSpPr>
          <p:spPr bwMode="auto">
            <a:xfrm>
              <a:off x="6788150" y="5268913"/>
              <a:ext cx="411163" cy="96838"/>
            </a:xfrm>
            <a:custGeom>
              <a:avLst/>
              <a:gdLst>
                <a:gd name="T0" fmla="*/ 2249 w 2249"/>
                <a:gd name="T1" fmla="*/ 258 h 531"/>
                <a:gd name="T2" fmla="*/ 0 w 2249"/>
                <a:gd name="T3" fmla="*/ 258 h 531"/>
                <a:gd name="T4" fmla="*/ 2249 w 2249"/>
                <a:gd name="T5" fmla="*/ 258 h 531"/>
                <a:gd name="T6" fmla="*/ 2249 w 2249"/>
                <a:gd name="T7" fmla="*/ 258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9" h="531">
                  <a:moveTo>
                    <a:pt x="2249" y="258"/>
                  </a:moveTo>
                  <a:cubicBezTo>
                    <a:pt x="2249" y="483"/>
                    <a:pt x="0" y="531"/>
                    <a:pt x="0" y="258"/>
                  </a:cubicBezTo>
                  <a:cubicBezTo>
                    <a:pt x="0" y="0"/>
                    <a:pt x="2249" y="15"/>
                    <a:pt x="2249" y="258"/>
                  </a:cubicBezTo>
                  <a:cubicBezTo>
                    <a:pt x="2249" y="300"/>
                    <a:pt x="2249" y="218"/>
                    <a:pt x="2249" y="258"/>
                  </a:cubicBezTo>
                  <a:close/>
                </a:path>
              </a:pathLst>
            </a:custGeom>
            <a:solidFill>
              <a:srgbClr val="404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52" name="Freeform 534">
              <a:extLst>
                <a:ext uri="{FF2B5EF4-FFF2-40B4-BE49-F238E27FC236}">
                  <a16:creationId xmlns:a16="http://schemas.microsoft.com/office/drawing/2014/main" id="{86D57902-DAA3-6D6E-7753-42CD5F3B0DC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32563" y="3870325"/>
              <a:ext cx="1354138" cy="1479550"/>
            </a:xfrm>
            <a:custGeom>
              <a:avLst/>
              <a:gdLst>
                <a:gd name="T0" fmla="*/ 3789 w 7408"/>
                <a:gd name="T1" fmla="*/ 4789 h 8099"/>
                <a:gd name="T2" fmla="*/ 3788 w 7408"/>
                <a:gd name="T3" fmla="*/ 4799 h 8099"/>
                <a:gd name="T4" fmla="*/ 3498 w 7408"/>
                <a:gd name="T5" fmla="*/ 4997 h 8099"/>
                <a:gd name="T6" fmla="*/ 3707 w 7408"/>
                <a:gd name="T7" fmla="*/ 4808 h 8099"/>
                <a:gd name="T8" fmla="*/ 3297 w 7408"/>
                <a:gd name="T9" fmla="*/ 5173 h 8099"/>
                <a:gd name="T10" fmla="*/ 3225 w 7408"/>
                <a:gd name="T11" fmla="*/ 5469 h 8099"/>
                <a:gd name="T12" fmla="*/ 2747 w 7408"/>
                <a:gd name="T13" fmla="*/ 8066 h 8099"/>
                <a:gd name="T14" fmla="*/ 2996 w 7408"/>
                <a:gd name="T15" fmla="*/ 4973 h 8099"/>
                <a:gd name="T16" fmla="*/ 3297 w 7408"/>
                <a:gd name="T17" fmla="*/ 5173 h 8099"/>
                <a:gd name="T18" fmla="*/ 7326 w 7408"/>
                <a:gd name="T19" fmla="*/ 3616 h 8099"/>
                <a:gd name="T20" fmla="*/ 6368 w 7408"/>
                <a:gd name="T21" fmla="*/ 3439 h 8099"/>
                <a:gd name="T22" fmla="*/ 5875 w 7408"/>
                <a:gd name="T23" fmla="*/ 2816 h 8099"/>
                <a:gd name="T24" fmla="*/ 5581 w 7408"/>
                <a:gd name="T25" fmla="*/ 1644 h 8099"/>
                <a:gd name="T26" fmla="*/ 5655 w 7408"/>
                <a:gd name="T27" fmla="*/ 1214 h 8099"/>
                <a:gd name="T28" fmla="*/ 4396 w 7408"/>
                <a:gd name="T29" fmla="*/ 531 h 8099"/>
                <a:gd name="T30" fmla="*/ 3424 w 7408"/>
                <a:gd name="T31" fmla="*/ 174 h 8099"/>
                <a:gd name="T32" fmla="*/ 2947 w 7408"/>
                <a:gd name="T33" fmla="*/ 896 h 8099"/>
                <a:gd name="T34" fmla="*/ 2594 w 7408"/>
                <a:gd name="T35" fmla="*/ 174 h 8099"/>
                <a:gd name="T36" fmla="*/ 1896 w 7408"/>
                <a:gd name="T37" fmla="*/ 1851 h 8099"/>
                <a:gd name="T38" fmla="*/ 1264 w 7408"/>
                <a:gd name="T39" fmla="*/ 759 h 8099"/>
                <a:gd name="T40" fmla="*/ 1254 w 7408"/>
                <a:gd name="T41" fmla="*/ 2094 h 8099"/>
                <a:gd name="T42" fmla="*/ 885 w 7408"/>
                <a:gd name="T43" fmla="*/ 1214 h 8099"/>
                <a:gd name="T44" fmla="*/ 583 w 7408"/>
                <a:gd name="T45" fmla="*/ 2563 h 8099"/>
                <a:gd name="T46" fmla="*/ 767 w 7408"/>
                <a:gd name="T47" fmla="*/ 4363 h 8099"/>
                <a:gd name="T48" fmla="*/ 873 w 7408"/>
                <a:gd name="T49" fmla="*/ 5389 h 8099"/>
                <a:gd name="T50" fmla="*/ 1167 w 7408"/>
                <a:gd name="T51" fmla="*/ 4612 h 8099"/>
                <a:gd name="T52" fmla="*/ 1677 w 7408"/>
                <a:gd name="T53" fmla="*/ 8048 h 8099"/>
                <a:gd name="T54" fmla="*/ 1755 w 7408"/>
                <a:gd name="T55" fmla="*/ 7786 h 8099"/>
                <a:gd name="T56" fmla="*/ 1683 w 7408"/>
                <a:gd name="T57" fmla="*/ 5276 h 8099"/>
                <a:gd name="T58" fmla="*/ 2154 w 7408"/>
                <a:gd name="T59" fmla="*/ 7827 h 8099"/>
                <a:gd name="T60" fmla="*/ 2315 w 7408"/>
                <a:gd name="T61" fmla="*/ 8099 h 8099"/>
                <a:gd name="T62" fmla="*/ 2031 w 7408"/>
                <a:gd name="T63" fmla="*/ 5196 h 8099"/>
                <a:gd name="T64" fmla="*/ 2658 w 7408"/>
                <a:gd name="T65" fmla="*/ 7741 h 8099"/>
                <a:gd name="T66" fmla="*/ 2901 w 7408"/>
                <a:gd name="T67" fmla="*/ 8086 h 8099"/>
                <a:gd name="T68" fmla="*/ 3356 w 7408"/>
                <a:gd name="T69" fmla="*/ 5588 h 8099"/>
                <a:gd name="T70" fmla="*/ 3291 w 7408"/>
                <a:gd name="T71" fmla="*/ 7787 h 8099"/>
                <a:gd name="T72" fmla="*/ 3389 w 7408"/>
                <a:gd name="T73" fmla="*/ 8030 h 8099"/>
                <a:gd name="T74" fmla="*/ 3640 w 7408"/>
                <a:gd name="T75" fmla="*/ 5723 h 8099"/>
                <a:gd name="T76" fmla="*/ 3937 w 7408"/>
                <a:gd name="T77" fmla="*/ 4828 h 8099"/>
                <a:gd name="T78" fmla="*/ 4824 w 7408"/>
                <a:gd name="T79" fmla="*/ 4668 h 8099"/>
                <a:gd name="T80" fmla="*/ 4637 w 7408"/>
                <a:gd name="T81" fmla="*/ 4276 h 8099"/>
                <a:gd name="T82" fmla="*/ 4850 w 7408"/>
                <a:gd name="T83" fmla="*/ 3316 h 8099"/>
                <a:gd name="T84" fmla="*/ 5687 w 7408"/>
                <a:gd name="T85" fmla="*/ 3780 h 8099"/>
                <a:gd name="T86" fmla="*/ 6731 w 7408"/>
                <a:gd name="T87" fmla="*/ 4520 h 8099"/>
                <a:gd name="T88" fmla="*/ 6583 w 7408"/>
                <a:gd name="T89" fmla="*/ 3615 h 80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408" h="8099">
                  <a:moveTo>
                    <a:pt x="3788" y="4799"/>
                  </a:moveTo>
                  <a:lnTo>
                    <a:pt x="3789" y="4789"/>
                  </a:lnTo>
                  <a:lnTo>
                    <a:pt x="3812" y="4784"/>
                  </a:lnTo>
                  <a:cubicBezTo>
                    <a:pt x="3812" y="4784"/>
                    <a:pt x="3803" y="4789"/>
                    <a:pt x="3788" y="4799"/>
                  </a:cubicBezTo>
                  <a:close/>
                  <a:moveTo>
                    <a:pt x="3699" y="4855"/>
                  </a:moveTo>
                  <a:cubicBezTo>
                    <a:pt x="3642" y="4893"/>
                    <a:pt x="3570" y="4942"/>
                    <a:pt x="3498" y="4997"/>
                  </a:cubicBezTo>
                  <a:lnTo>
                    <a:pt x="3533" y="4848"/>
                  </a:lnTo>
                  <a:lnTo>
                    <a:pt x="3707" y="4808"/>
                  </a:lnTo>
                  <a:lnTo>
                    <a:pt x="3699" y="4855"/>
                  </a:lnTo>
                  <a:close/>
                  <a:moveTo>
                    <a:pt x="3297" y="5173"/>
                  </a:moveTo>
                  <a:cubicBezTo>
                    <a:pt x="3224" y="5250"/>
                    <a:pt x="3176" y="5327"/>
                    <a:pt x="3187" y="5389"/>
                  </a:cubicBezTo>
                  <a:cubicBezTo>
                    <a:pt x="3192" y="5415"/>
                    <a:pt x="3205" y="5442"/>
                    <a:pt x="3225" y="5469"/>
                  </a:cubicBezTo>
                  <a:lnTo>
                    <a:pt x="2806" y="7746"/>
                  </a:lnTo>
                  <a:lnTo>
                    <a:pt x="2747" y="8066"/>
                  </a:lnTo>
                  <a:lnTo>
                    <a:pt x="2773" y="7744"/>
                  </a:lnTo>
                  <a:lnTo>
                    <a:pt x="2996" y="4973"/>
                  </a:lnTo>
                  <a:lnTo>
                    <a:pt x="3366" y="4887"/>
                  </a:lnTo>
                  <a:lnTo>
                    <a:pt x="3297" y="5173"/>
                  </a:lnTo>
                  <a:close/>
                  <a:moveTo>
                    <a:pt x="6583" y="3615"/>
                  </a:moveTo>
                  <a:cubicBezTo>
                    <a:pt x="6653" y="3632"/>
                    <a:pt x="7261" y="3780"/>
                    <a:pt x="7326" y="3616"/>
                  </a:cubicBezTo>
                  <a:cubicBezTo>
                    <a:pt x="7408" y="3409"/>
                    <a:pt x="6895" y="2985"/>
                    <a:pt x="6674" y="3008"/>
                  </a:cubicBezTo>
                  <a:cubicBezTo>
                    <a:pt x="6542" y="3021"/>
                    <a:pt x="6368" y="3439"/>
                    <a:pt x="6368" y="3439"/>
                  </a:cubicBezTo>
                  <a:cubicBezTo>
                    <a:pt x="6368" y="3439"/>
                    <a:pt x="6222" y="3006"/>
                    <a:pt x="6114" y="2906"/>
                  </a:cubicBezTo>
                  <a:cubicBezTo>
                    <a:pt x="6067" y="2863"/>
                    <a:pt x="5875" y="2816"/>
                    <a:pt x="5875" y="2816"/>
                  </a:cubicBezTo>
                  <a:lnTo>
                    <a:pt x="5585" y="2213"/>
                  </a:lnTo>
                  <a:cubicBezTo>
                    <a:pt x="5585" y="2213"/>
                    <a:pt x="5672" y="1753"/>
                    <a:pt x="5581" y="1644"/>
                  </a:cubicBezTo>
                  <a:cubicBezTo>
                    <a:pt x="5498" y="1544"/>
                    <a:pt x="5070" y="1547"/>
                    <a:pt x="5070" y="1547"/>
                  </a:cubicBezTo>
                  <a:cubicBezTo>
                    <a:pt x="5070" y="1547"/>
                    <a:pt x="5633" y="1381"/>
                    <a:pt x="5655" y="1214"/>
                  </a:cubicBezTo>
                  <a:cubicBezTo>
                    <a:pt x="5682" y="1012"/>
                    <a:pt x="5259" y="732"/>
                    <a:pt x="5078" y="640"/>
                  </a:cubicBezTo>
                  <a:cubicBezTo>
                    <a:pt x="4924" y="561"/>
                    <a:pt x="4396" y="531"/>
                    <a:pt x="4396" y="531"/>
                  </a:cubicBezTo>
                  <a:lnTo>
                    <a:pt x="4398" y="320"/>
                  </a:lnTo>
                  <a:cubicBezTo>
                    <a:pt x="4398" y="320"/>
                    <a:pt x="3598" y="0"/>
                    <a:pt x="3424" y="174"/>
                  </a:cubicBezTo>
                  <a:cubicBezTo>
                    <a:pt x="3255" y="343"/>
                    <a:pt x="3565" y="1121"/>
                    <a:pt x="3565" y="1121"/>
                  </a:cubicBezTo>
                  <a:lnTo>
                    <a:pt x="2947" y="896"/>
                  </a:lnTo>
                  <a:cubicBezTo>
                    <a:pt x="2947" y="896"/>
                    <a:pt x="3231" y="805"/>
                    <a:pt x="3238" y="721"/>
                  </a:cubicBezTo>
                  <a:cubicBezTo>
                    <a:pt x="3255" y="510"/>
                    <a:pt x="2797" y="117"/>
                    <a:pt x="2594" y="174"/>
                  </a:cubicBezTo>
                  <a:cubicBezTo>
                    <a:pt x="2411" y="225"/>
                    <a:pt x="2356" y="896"/>
                    <a:pt x="2356" y="896"/>
                  </a:cubicBezTo>
                  <a:lnTo>
                    <a:pt x="1896" y="1851"/>
                  </a:lnTo>
                  <a:lnTo>
                    <a:pt x="1298" y="727"/>
                  </a:lnTo>
                  <a:lnTo>
                    <a:pt x="1264" y="759"/>
                  </a:lnTo>
                  <a:lnTo>
                    <a:pt x="1805" y="1891"/>
                  </a:lnTo>
                  <a:lnTo>
                    <a:pt x="1254" y="2094"/>
                  </a:lnTo>
                  <a:cubicBezTo>
                    <a:pt x="1254" y="2094"/>
                    <a:pt x="1227" y="1770"/>
                    <a:pt x="1188" y="1670"/>
                  </a:cubicBezTo>
                  <a:cubicBezTo>
                    <a:pt x="1138" y="1542"/>
                    <a:pt x="1019" y="1241"/>
                    <a:pt x="885" y="1214"/>
                  </a:cubicBezTo>
                  <a:cubicBezTo>
                    <a:pt x="638" y="1164"/>
                    <a:pt x="95" y="1524"/>
                    <a:pt x="46" y="1771"/>
                  </a:cubicBezTo>
                  <a:cubicBezTo>
                    <a:pt x="0" y="2006"/>
                    <a:pt x="583" y="2563"/>
                    <a:pt x="583" y="2563"/>
                  </a:cubicBezTo>
                  <a:cubicBezTo>
                    <a:pt x="583" y="2563"/>
                    <a:pt x="157" y="2974"/>
                    <a:pt x="142" y="3158"/>
                  </a:cubicBezTo>
                  <a:cubicBezTo>
                    <a:pt x="115" y="3496"/>
                    <a:pt x="767" y="4363"/>
                    <a:pt x="767" y="4363"/>
                  </a:cubicBezTo>
                  <a:cubicBezTo>
                    <a:pt x="767" y="4363"/>
                    <a:pt x="170" y="4496"/>
                    <a:pt x="142" y="4668"/>
                  </a:cubicBezTo>
                  <a:cubicBezTo>
                    <a:pt x="100" y="4921"/>
                    <a:pt x="632" y="5474"/>
                    <a:pt x="873" y="5389"/>
                  </a:cubicBezTo>
                  <a:cubicBezTo>
                    <a:pt x="1113" y="5304"/>
                    <a:pt x="988" y="4382"/>
                    <a:pt x="988" y="4382"/>
                  </a:cubicBezTo>
                  <a:lnTo>
                    <a:pt x="1167" y="4612"/>
                  </a:lnTo>
                  <a:lnTo>
                    <a:pt x="1645" y="7805"/>
                  </a:lnTo>
                  <a:lnTo>
                    <a:pt x="1677" y="8048"/>
                  </a:lnTo>
                  <a:cubicBezTo>
                    <a:pt x="1679" y="8050"/>
                    <a:pt x="1793" y="8066"/>
                    <a:pt x="1796" y="8066"/>
                  </a:cubicBezTo>
                  <a:lnTo>
                    <a:pt x="1755" y="7786"/>
                  </a:lnTo>
                  <a:lnTo>
                    <a:pt x="1312" y="4798"/>
                  </a:lnTo>
                  <a:lnTo>
                    <a:pt x="1683" y="5276"/>
                  </a:lnTo>
                  <a:lnTo>
                    <a:pt x="1851" y="5314"/>
                  </a:lnTo>
                  <a:lnTo>
                    <a:pt x="2154" y="7827"/>
                  </a:lnTo>
                  <a:lnTo>
                    <a:pt x="2193" y="8096"/>
                  </a:lnTo>
                  <a:cubicBezTo>
                    <a:pt x="2233" y="8098"/>
                    <a:pt x="2274" y="8098"/>
                    <a:pt x="2315" y="8099"/>
                  </a:cubicBezTo>
                  <a:lnTo>
                    <a:pt x="2281" y="7744"/>
                  </a:lnTo>
                  <a:lnTo>
                    <a:pt x="2031" y="5196"/>
                  </a:lnTo>
                  <a:lnTo>
                    <a:pt x="2837" y="5010"/>
                  </a:lnTo>
                  <a:lnTo>
                    <a:pt x="2658" y="7741"/>
                  </a:lnTo>
                  <a:lnTo>
                    <a:pt x="2636" y="8098"/>
                  </a:lnTo>
                  <a:cubicBezTo>
                    <a:pt x="2729" y="8096"/>
                    <a:pt x="2816" y="8091"/>
                    <a:pt x="2901" y="8086"/>
                  </a:cubicBezTo>
                  <a:lnTo>
                    <a:pt x="2962" y="7754"/>
                  </a:lnTo>
                  <a:lnTo>
                    <a:pt x="3356" y="5588"/>
                  </a:lnTo>
                  <a:cubicBezTo>
                    <a:pt x="3416" y="5629"/>
                    <a:pt x="3485" y="5666"/>
                    <a:pt x="3556" y="5694"/>
                  </a:cubicBezTo>
                  <a:lnTo>
                    <a:pt x="3291" y="7787"/>
                  </a:lnTo>
                  <a:lnTo>
                    <a:pt x="3256" y="8052"/>
                  </a:lnTo>
                  <a:cubicBezTo>
                    <a:pt x="3304" y="8045"/>
                    <a:pt x="3349" y="8037"/>
                    <a:pt x="3389" y="8030"/>
                  </a:cubicBezTo>
                  <a:lnTo>
                    <a:pt x="3413" y="7808"/>
                  </a:lnTo>
                  <a:lnTo>
                    <a:pt x="3640" y="5723"/>
                  </a:lnTo>
                  <a:cubicBezTo>
                    <a:pt x="3759" y="5758"/>
                    <a:pt x="3871" y="5765"/>
                    <a:pt x="3934" y="5725"/>
                  </a:cubicBezTo>
                  <a:cubicBezTo>
                    <a:pt x="4120" y="5604"/>
                    <a:pt x="3940" y="4844"/>
                    <a:pt x="3937" y="4828"/>
                  </a:cubicBezTo>
                  <a:cubicBezTo>
                    <a:pt x="3945" y="4844"/>
                    <a:pt x="4352" y="5634"/>
                    <a:pt x="4592" y="5577"/>
                  </a:cubicBezTo>
                  <a:cubicBezTo>
                    <a:pt x="4820" y="5523"/>
                    <a:pt x="4968" y="4853"/>
                    <a:pt x="4824" y="4668"/>
                  </a:cubicBezTo>
                  <a:cubicBezTo>
                    <a:pt x="4697" y="4504"/>
                    <a:pt x="4005" y="4663"/>
                    <a:pt x="3986" y="4668"/>
                  </a:cubicBezTo>
                  <a:cubicBezTo>
                    <a:pt x="4001" y="4660"/>
                    <a:pt x="4497" y="4400"/>
                    <a:pt x="4637" y="4276"/>
                  </a:cubicBezTo>
                  <a:cubicBezTo>
                    <a:pt x="4770" y="4160"/>
                    <a:pt x="5078" y="3725"/>
                    <a:pt x="5078" y="3725"/>
                  </a:cubicBezTo>
                  <a:lnTo>
                    <a:pt x="4850" y="3316"/>
                  </a:lnTo>
                  <a:lnTo>
                    <a:pt x="5596" y="3349"/>
                  </a:lnTo>
                  <a:cubicBezTo>
                    <a:pt x="5596" y="3349"/>
                    <a:pt x="5593" y="3724"/>
                    <a:pt x="5687" y="3780"/>
                  </a:cubicBezTo>
                  <a:cubicBezTo>
                    <a:pt x="5840" y="3870"/>
                    <a:pt x="6368" y="3575"/>
                    <a:pt x="6368" y="3575"/>
                  </a:cubicBezTo>
                  <a:cubicBezTo>
                    <a:pt x="6368" y="3575"/>
                    <a:pt x="6486" y="4457"/>
                    <a:pt x="6731" y="4520"/>
                  </a:cubicBezTo>
                  <a:cubicBezTo>
                    <a:pt x="6920" y="4568"/>
                    <a:pt x="7346" y="4210"/>
                    <a:pt x="7326" y="4016"/>
                  </a:cubicBezTo>
                  <a:cubicBezTo>
                    <a:pt x="7305" y="3817"/>
                    <a:pt x="6656" y="3634"/>
                    <a:pt x="6583" y="3615"/>
                  </a:cubicBezTo>
                </a:path>
              </a:pathLst>
            </a:custGeom>
            <a:solidFill>
              <a:srgbClr val="721E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53" name="Freeform 535">
              <a:extLst>
                <a:ext uri="{FF2B5EF4-FFF2-40B4-BE49-F238E27FC236}">
                  <a16:creationId xmlns:a16="http://schemas.microsoft.com/office/drawing/2014/main" id="{5A513126-43D9-4D61-6AB9-D5B5D8D826CE}"/>
                </a:ext>
              </a:extLst>
            </p:cNvPr>
            <p:cNvSpPr>
              <a:spLocks/>
            </p:cNvSpPr>
            <p:nvPr/>
          </p:nvSpPr>
          <p:spPr bwMode="auto">
            <a:xfrm>
              <a:off x="6256338" y="4246563"/>
              <a:ext cx="414338" cy="250825"/>
            </a:xfrm>
            <a:custGeom>
              <a:avLst/>
              <a:gdLst>
                <a:gd name="T0" fmla="*/ 0 w 261"/>
                <a:gd name="T1" fmla="*/ 7 h 158"/>
                <a:gd name="T2" fmla="*/ 261 w 261"/>
                <a:gd name="T3" fmla="*/ 158 h 158"/>
                <a:gd name="T4" fmla="*/ 261 w 261"/>
                <a:gd name="T5" fmla="*/ 148 h 158"/>
                <a:gd name="T6" fmla="*/ 0 w 261"/>
                <a:gd name="T7" fmla="*/ 0 h 158"/>
                <a:gd name="T8" fmla="*/ 0 w 261"/>
                <a:gd name="T9" fmla="*/ 7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158">
                  <a:moveTo>
                    <a:pt x="0" y="7"/>
                  </a:moveTo>
                  <a:lnTo>
                    <a:pt x="261" y="158"/>
                  </a:lnTo>
                  <a:lnTo>
                    <a:pt x="261" y="148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721E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54" name="Freeform 536">
              <a:extLst>
                <a:ext uri="{FF2B5EF4-FFF2-40B4-BE49-F238E27FC236}">
                  <a16:creationId xmlns:a16="http://schemas.microsoft.com/office/drawing/2014/main" id="{4284253B-09CE-2BEA-667E-59ECF81A058E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1263" y="4422775"/>
              <a:ext cx="371475" cy="293688"/>
            </a:xfrm>
            <a:custGeom>
              <a:avLst/>
              <a:gdLst>
                <a:gd name="T0" fmla="*/ 873 w 2039"/>
                <a:gd name="T1" fmla="*/ 842 h 1606"/>
                <a:gd name="T2" fmla="*/ 921 w 2039"/>
                <a:gd name="T3" fmla="*/ 1470 h 1606"/>
                <a:gd name="T4" fmla="*/ 130 w 2039"/>
                <a:gd name="T5" fmla="*/ 1354 h 1606"/>
                <a:gd name="T6" fmla="*/ 495 w 2039"/>
                <a:gd name="T7" fmla="*/ 812 h 1606"/>
                <a:gd name="T8" fmla="*/ 69 w 2039"/>
                <a:gd name="T9" fmla="*/ 345 h 1606"/>
                <a:gd name="T10" fmla="*/ 560 w 2039"/>
                <a:gd name="T11" fmla="*/ 34 h 1606"/>
                <a:gd name="T12" fmla="*/ 921 w 2039"/>
                <a:gd name="T13" fmla="*/ 697 h 1606"/>
                <a:gd name="T14" fmla="*/ 1904 w 2039"/>
                <a:gd name="T15" fmla="*/ 411 h 1606"/>
                <a:gd name="T16" fmla="*/ 1661 w 2039"/>
                <a:gd name="T17" fmla="*/ 1079 h 1606"/>
                <a:gd name="T18" fmla="*/ 873 w 2039"/>
                <a:gd name="T19" fmla="*/ 842 h 1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9" h="1606">
                  <a:moveTo>
                    <a:pt x="873" y="842"/>
                  </a:moveTo>
                  <a:cubicBezTo>
                    <a:pt x="873" y="842"/>
                    <a:pt x="1036" y="1362"/>
                    <a:pt x="921" y="1470"/>
                  </a:cubicBezTo>
                  <a:cubicBezTo>
                    <a:pt x="775" y="1606"/>
                    <a:pt x="211" y="1536"/>
                    <a:pt x="130" y="1354"/>
                  </a:cubicBezTo>
                  <a:cubicBezTo>
                    <a:pt x="64" y="1204"/>
                    <a:pt x="495" y="812"/>
                    <a:pt x="495" y="812"/>
                  </a:cubicBezTo>
                  <a:cubicBezTo>
                    <a:pt x="495" y="812"/>
                    <a:pt x="0" y="782"/>
                    <a:pt x="69" y="345"/>
                  </a:cubicBezTo>
                  <a:cubicBezTo>
                    <a:pt x="119" y="29"/>
                    <a:pt x="473" y="0"/>
                    <a:pt x="560" y="34"/>
                  </a:cubicBezTo>
                  <a:cubicBezTo>
                    <a:pt x="736" y="102"/>
                    <a:pt x="921" y="697"/>
                    <a:pt x="921" y="697"/>
                  </a:cubicBezTo>
                  <a:cubicBezTo>
                    <a:pt x="921" y="697"/>
                    <a:pt x="1711" y="243"/>
                    <a:pt x="1904" y="411"/>
                  </a:cubicBezTo>
                  <a:cubicBezTo>
                    <a:pt x="2039" y="528"/>
                    <a:pt x="1820" y="1000"/>
                    <a:pt x="1661" y="1079"/>
                  </a:cubicBezTo>
                  <a:cubicBezTo>
                    <a:pt x="1477" y="1172"/>
                    <a:pt x="873" y="842"/>
                    <a:pt x="873" y="842"/>
                  </a:cubicBezTo>
                </a:path>
              </a:pathLst>
            </a:custGeom>
            <a:solidFill>
              <a:srgbClr val="721E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55" name="Freeform 537">
              <a:extLst>
                <a:ext uri="{FF2B5EF4-FFF2-40B4-BE49-F238E27FC236}">
                  <a16:creationId xmlns:a16="http://schemas.microsoft.com/office/drawing/2014/main" id="{812774C8-9D00-CA04-F9AD-D0698DB1AB21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8663" y="3776663"/>
              <a:ext cx="257175" cy="193675"/>
            </a:xfrm>
            <a:custGeom>
              <a:avLst/>
              <a:gdLst>
                <a:gd name="T0" fmla="*/ 658 w 1404"/>
                <a:gd name="T1" fmla="*/ 987 h 1055"/>
                <a:gd name="T2" fmla="*/ 1404 w 1404"/>
                <a:gd name="T3" fmla="*/ 827 h 1055"/>
                <a:gd name="T4" fmla="*/ 140 w 1404"/>
                <a:gd name="T5" fmla="*/ 268 h 1055"/>
                <a:gd name="T6" fmla="*/ 658 w 1404"/>
                <a:gd name="T7" fmla="*/ 987 h 10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04" h="1055">
                  <a:moveTo>
                    <a:pt x="658" y="987"/>
                  </a:moveTo>
                  <a:cubicBezTo>
                    <a:pt x="836" y="1055"/>
                    <a:pt x="1404" y="827"/>
                    <a:pt x="1404" y="827"/>
                  </a:cubicBezTo>
                  <a:cubicBezTo>
                    <a:pt x="1404" y="827"/>
                    <a:pt x="357" y="0"/>
                    <a:pt x="140" y="268"/>
                  </a:cubicBezTo>
                  <a:cubicBezTo>
                    <a:pt x="0" y="441"/>
                    <a:pt x="452" y="908"/>
                    <a:pt x="658" y="987"/>
                  </a:cubicBezTo>
                </a:path>
              </a:pathLst>
            </a:custGeom>
            <a:solidFill>
              <a:srgbClr val="A047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56" name="Freeform 538">
              <a:extLst>
                <a:ext uri="{FF2B5EF4-FFF2-40B4-BE49-F238E27FC236}">
                  <a16:creationId xmlns:a16="http://schemas.microsoft.com/office/drawing/2014/main" id="{1509399E-B4BC-0F7E-F342-AC079A45C3B7}"/>
                </a:ext>
              </a:extLst>
            </p:cNvPr>
            <p:cNvSpPr>
              <a:spLocks/>
            </p:cNvSpPr>
            <p:nvPr/>
          </p:nvSpPr>
          <p:spPr bwMode="auto">
            <a:xfrm>
              <a:off x="7329488" y="3756025"/>
              <a:ext cx="233363" cy="188913"/>
            </a:xfrm>
            <a:custGeom>
              <a:avLst/>
              <a:gdLst>
                <a:gd name="T0" fmla="*/ 192 w 1274"/>
                <a:gd name="T1" fmla="*/ 121 h 1042"/>
                <a:gd name="T2" fmla="*/ 33 w 1274"/>
                <a:gd name="T3" fmla="*/ 946 h 1042"/>
                <a:gd name="T4" fmla="*/ 1217 w 1274"/>
                <a:gd name="T5" fmla="*/ 747 h 1042"/>
                <a:gd name="T6" fmla="*/ 192 w 1274"/>
                <a:gd name="T7" fmla="*/ 121 h 1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74" h="1042">
                  <a:moveTo>
                    <a:pt x="192" y="121"/>
                  </a:moveTo>
                  <a:cubicBezTo>
                    <a:pt x="0" y="206"/>
                    <a:pt x="33" y="946"/>
                    <a:pt x="33" y="946"/>
                  </a:cubicBezTo>
                  <a:cubicBezTo>
                    <a:pt x="33" y="946"/>
                    <a:pt x="1160" y="1042"/>
                    <a:pt x="1217" y="747"/>
                  </a:cubicBezTo>
                  <a:cubicBezTo>
                    <a:pt x="1274" y="452"/>
                    <a:pt x="467" y="0"/>
                    <a:pt x="192" y="121"/>
                  </a:cubicBezTo>
                  <a:close/>
                </a:path>
              </a:pathLst>
            </a:custGeom>
            <a:solidFill>
              <a:srgbClr val="A047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57" name="Freeform 539">
              <a:extLst>
                <a:ext uri="{FF2B5EF4-FFF2-40B4-BE49-F238E27FC236}">
                  <a16:creationId xmlns:a16="http://schemas.microsoft.com/office/drawing/2014/main" id="{83A3ACCA-DFAA-A288-FB74-00EA1434B7FB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5838" y="3927475"/>
              <a:ext cx="192088" cy="158750"/>
            </a:xfrm>
            <a:custGeom>
              <a:avLst/>
              <a:gdLst>
                <a:gd name="T0" fmla="*/ 266 w 1050"/>
                <a:gd name="T1" fmla="*/ 786 h 867"/>
                <a:gd name="T2" fmla="*/ 1038 w 1050"/>
                <a:gd name="T3" fmla="*/ 393 h 867"/>
                <a:gd name="T4" fmla="*/ 0 w 1050"/>
                <a:gd name="T5" fmla="*/ 0 h 867"/>
                <a:gd name="T6" fmla="*/ 266 w 1050"/>
                <a:gd name="T7" fmla="*/ 786 h 8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50" h="867">
                  <a:moveTo>
                    <a:pt x="266" y="786"/>
                  </a:moveTo>
                  <a:cubicBezTo>
                    <a:pt x="466" y="867"/>
                    <a:pt x="1050" y="609"/>
                    <a:pt x="1038" y="393"/>
                  </a:cubicBezTo>
                  <a:cubicBezTo>
                    <a:pt x="1023" y="116"/>
                    <a:pt x="0" y="0"/>
                    <a:pt x="0" y="0"/>
                  </a:cubicBezTo>
                  <a:cubicBezTo>
                    <a:pt x="0" y="0"/>
                    <a:pt x="74" y="707"/>
                    <a:pt x="266" y="786"/>
                  </a:cubicBezTo>
                  <a:close/>
                </a:path>
              </a:pathLst>
            </a:custGeom>
            <a:solidFill>
              <a:srgbClr val="A047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58" name="Freeform 540">
              <a:extLst>
                <a:ext uri="{FF2B5EF4-FFF2-40B4-BE49-F238E27FC236}">
                  <a16:creationId xmlns:a16="http://schemas.microsoft.com/office/drawing/2014/main" id="{03183088-2DDC-EF73-8A80-034B9AB97CA0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6838" y="4741863"/>
              <a:ext cx="230188" cy="222250"/>
            </a:xfrm>
            <a:custGeom>
              <a:avLst/>
              <a:gdLst>
                <a:gd name="T0" fmla="*/ 1002 w 1259"/>
                <a:gd name="T1" fmla="*/ 116 h 1221"/>
                <a:gd name="T2" fmla="*/ 63 w 1259"/>
                <a:gd name="T3" fmla="*/ 909 h 1221"/>
                <a:gd name="T4" fmla="*/ 1109 w 1259"/>
                <a:gd name="T5" fmla="*/ 1221 h 1221"/>
                <a:gd name="T6" fmla="*/ 1002 w 1259"/>
                <a:gd name="T7" fmla="*/ 116 h 1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59" h="1221">
                  <a:moveTo>
                    <a:pt x="1002" y="116"/>
                  </a:moveTo>
                  <a:cubicBezTo>
                    <a:pt x="718" y="0"/>
                    <a:pt x="0" y="608"/>
                    <a:pt x="63" y="909"/>
                  </a:cubicBezTo>
                  <a:cubicBezTo>
                    <a:pt x="118" y="1176"/>
                    <a:pt x="1109" y="1221"/>
                    <a:pt x="1109" y="1221"/>
                  </a:cubicBezTo>
                  <a:cubicBezTo>
                    <a:pt x="1109" y="1221"/>
                    <a:pt x="1259" y="221"/>
                    <a:pt x="1002" y="116"/>
                  </a:cubicBezTo>
                </a:path>
              </a:pathLst>
            </a:custGeom>
            <a:solidFill>
              <a:srgbClr val="892E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59" name="Freeform 541">
              <a:extLst>
                <a:ext uri="{FF2B5EF4-FFF2-40B4-BE49-F238E27FC236}">
                  <a16:creationId xmlns:a16="http://schemas.microsoft.com/office/drawing/2014/main" id="{2DA58486-13C7-E7D8-486C-80CE6C68B135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0488" y="4964113"/>
              <a:ext cx="260350" cy="252413"/>
            </a:xfrm>
            <a:custGeom>
              <a:avLst/>
              <a:gdLst>
                <a:gd name="T0" fmla="*/ 54 w 1420"/>
                <a:gd name="T1" fmla="*/ 386 h 1376"/>
                <a:gd name="T2" fmla="*/ 1145 w 1420"/>
                <a:gd name="T3" fmla="*/ 1224 h 1376"/>
                <a:gd name="T4" fmla="*/ 1145 w 1420"/>
                <a:gd name="T5" fmla="*/ 0 h 1376"/>
                <a:gd name="T6" fmla="*/ 54 w 1420"/>
                <a:gd name="T7" fmla="*/ 386 h 1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20" h="1376">
                  <a:moveTo>
                    <a:pt x="54" y="386"/>
                  </a:moveTo>
                  <a:cubicBezTo>
                    <a:pt x="0" y="725"/>
                    <a:pt x="837" y="1376"/>
                    <a:pt x="1145" y="1224"/>
                  </a:cubicBezTo>
                  <a:cubicBezTo>
                    <a:pt x="1420" y="1089"/>
                    <a:pt x="1145" y="0"/>
                    <a:pt x="1145" y="0"/>
                  </a:cubicBezTo>
                  <a:cubicBezTo>
                    <a:pt x="1145" y="0"/>
                    <a:pt x="99" y="100"/>
                    <a:pt x="54" y="386"/>
                  </a:cubicBezTo>
                  <a:close/>
                </a:path>
              </a:pathLst>
            </a:custGeom>
            <a:solidFill>
              <a:srgbClr val="892E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60" name="Freeform 542">
              <a:extLst>
                <a:ext uri="{FF2B5EF4-FFF2-40B4-BE49-F238E27FC236}">
                  <a16:creationId xmlns:a16="http://schemas.microsoft.com/office/drawing/2014/main" id="{0E821A3F-254F-11D8-AD61-63DF95FB7870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0038" y="4818063"/>
              <a:ext cx="219075" cy="284163"/>
            </a:xfrm>
            <a:custGeom>
              <a:avLst/>
              <a:gdLst>
                <a:gd name="T0" fmla="*/ 792 w 1202"/>
                <a:gd name="T1" fmla="*/ 96 h 1556"/>
                <a:gd name="T2" fmla="*/ 0 w 1202"/>
                <a:gd name="T3" fmla="*/ 802 h 1556"/>
                <a:gd name="T4" fmla="*/ 918 w 1202"/>
                <a:gd name="T5" fmla="*/ 1414 h 1556"/>
                <a:gd name="T6" fmla="*/ 792 w 1202"/>
                <a:gd name="T7" fmla="*/ 96 h 1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2" h="1556">
                  <a:moveTo>
                    <a:pt x="792" y="96"/>
                  </a:moveTo>
                  <a:cubicBezTo>
                    <a:pt x="545" y="0"/>
                    <a:pt x="0" y="802"/>
                    <a:pt x="0" y="802"/>
                  </a:cubicBezTo>
                  <a:cubicBezTo>
                    <a:pt x="0" y="802"/>
                    <a:pt x="681" y="1556"/>
                    <a:pt x="918" y="1414"/>
                  </a:cubicBezTo>
                  <a:cubicBezTo>
                    <a:pt x="1202" y="1244"/>
                    <a:pt x="1100" y="217"/>
                    <a:pt x="792" y="96"/>
                  </a:cubicBezTo>
                  <a:close/>
                </a:path>
              </a:pathLst>
            </a:custGeom>
            <a:solidFill>
              <a:srgbClr val="892E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61" name="Freeform 543">
              <a:extLst>
                <a:ext uri="{FF2B5EF4-FFF2-40B4-BE49-F238E27FC236}">
                  <a16:creationId xmlns:a16="http://schemas.microsoft.com/office/drawing/2014/main" id="{4219A1BC-35C3-74DA-846E-59EEB81C8A2E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9388" y="4829175"/>
              <a:ext cx="138113" cy="133350"/>
            </a:xfrm>
            <a:custGeom>
              <a:avLst/>
              <a:gdLst>
                <a:gd name="T0" fmla="*/ 601 w 755"/>
                <a:gd name="T1" fmla="*/ 69 h 731"/>
                <a:gd name="T2" fmla="*/ 38 w 755"/>
                <a:gd name="T3" fmla="*/ 544 h 731"/>
                <a:gd name="T4" fmla="*/ 665 w 755"/>
                <a:gd name="T5" fmla="*/ 731 h 731"/>
                <a:gd name="T6" fmla="*/ 601 w 755"/>
                <a:gd name="T7" fmla="*/ 69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5" h="731">
                  <a:moveTo>
                    <a:pt x="601" y="69"/>
                  </a:moveTo>
                  <a:cubicBezTo>
                    <a:pt x="431" y="0"/>
                    <a:pt x="0" y="364"/>
                    <a:pt x="38" y="544"/>
                  </a:cubicBezTo>
                  <a:cubicBezTo>
                    <a:pt x="71" y="704"/>
                    <a:pt x="665" y="731"/>
                    <a:pt x="665" y="731"/>
                  </a:cubicBezTo>
                  <a:cubicBezTo>
                    <a:pt x="665" y="731"/>
                    <a:pt x="755" y="132"/>
                    <a:pt x="601" y="69"/>
                  </a:cubicBezTo>
                  <a:close/>
                </a:path>
              </a:pathLst>
            </a:custGeom>
            <a:solidFill>
              <a:srgbClr val="B73E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62" name="Freeform 544">
              <a:extLst>
                <a:ext uri="{FF2B5EF4-FFF2-40B4-BE49-F238E27FC236}">
                  <a16:creationId xmlns:a16="http://schemas.microsoft.com/office/drawing/2014/main" id="{F65B3E47-BBA4-73AA-7DCD-C9F42B01EC23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4625" y="4962525"/>
              <a:ext cx="155575" cy="152400"/>
            </a:xfrm>
            <a:custGeom>
              <a:avLst/>
              <a:gdLst>
                <a:gd name="T0" fmla="*/ 33 w 852"/>
                <a:gd name="T1" fmla="*/ 232 h 826"/>
                <a:gd name="T2" fmla="*/ 687 w 852"/>
                <a:gd name="T3" fmla="*/ 734 h 826"/>
                <a:gd name="T4" fmla="*/ 687 w 852"/>
                <a:gd name="T5" fmla="*/ 0 h 826"/>
                <a:gd name="T6" fmla="*/ 33 w 852"/>
                <a:gd name="T7" fmla="*/ 232 h 8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2" h="826">
                  <a:moveTo>
                    <a:pt x="33" y="232"/>
                  </a:moveTo>
                  <a:cubicBezTo>
                    <a:pt x="0" y="436"/>
                    <a:pt x="502" y="826"/>
                    <a:pt x="687" y="734"/>
                  </a:cubicBezTo>
                  <a:cubicBezTo>
                    <a:pt x="852" y="653"/>
                    <a:pt x="687" y="0"/>
                    <a:pt x="687" y="0"/>
                  </a:cubicBezTo>
                  <a:cubicBezTo>
                    <a:pt x="687" y="0"/>
                    <a:pt x="60" y="60"/>
                    <a:pt x="33" y="232"/>
                  </a:cubicBezTo>
                  <a:close/>
                </a:path>
              </a:pathLst>
            </a:custGeom>
            <a:solidFill>
              <a:srgbClr val="B73E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63" name="Freeform 545">
              <a:extLst>
                <a:ext uri="{FF2B5EF4-FFF2-40B4-BE49-F238E27FC236}">
                  <a16:creationId xmlns:a16="http://schemas.microsoft.com/office/drawing/2014/main" id="{02661F83-C1B0-209C-758D-0B49C0C2228A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0038" y="4875213"/>
              <a:ext cx="131763" cy="169863"/>
            </a:xfrm>
            <a:custGeom>
              <a:avLst/>
              <a:gdLst>
                <a:gd name="T0" fmla="*/ 475 w 721"/>
                <a:gd name="T1" fmla="*/ 58 h 933"/>
                <a:gd name="T2" fmla="*/ 0 w 721"/>
                <a:gd name="T3" fmla="*/ 481 h 933"/>
                <a:gd name="T4" fmla="*/ 551 w 721"/>
                <a:gd name="T5" fmla="*/ 848 h 933"/>
                <a:gd name="T6" fmla="*/ 475 w 721"/>
                <a:gd name="T7" fmla="*/ 58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1" h="933">
                  <a:moveTo>
                    <a:pt x="475" y="58"/>
                  </a:moveTo>
                  <a:cubicBezTo>
                    <a:pt x="327" y="0"/>
                    <a:pt x="0" y="481"/>
                    <a:pt x="0" y="481"/>
                  </a:cubicBezTo>
                  <a:cubicBezTo>
                    <a:pt x="0" y="481"/>
                    <a:pt x="409" y="933"/>
                    <a:pt x="551" y="848"/>
                  </a:cubicBezTo>
                  <a:cubicBezTo>
                    <a:pt x="721" y="747"/>
                    <a:pt x="660" y="131"/>
                    <a:pt x="475" y="58"/>
                  </a:cubicBezTo>
                </a:path>
              </a:pathLst>
            </a:custGeom>
            <a:solidFill>
              <a:srgbClr val="B73E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64" name="Freeform 546">
              <a:extLst>
                <a:ext uri="{FF2B5EF4-FFF2-40B4-BE49-F238E27FC236}">
                  <a16:creationId xmlns:a16="http://schemas.microsoft.com/office/drawing/2014/main" id="{DA030E9B-4A53-B8AE-28C1-9069C96A2DA4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5888" y="4224338"/>
              <a:ext cx="182563" cy="176213"/>
            </a:xfrm>
            <a:custGeom>
              <a:avLst/>
              <a:gdLst>
                <a:gd name="T0" fmla="*/ 412 w 1005"/>
                <a:gd name="T1" fmla="*/ 963 h 963"/>
                <a:gd name="T2" fmla="*/ 146 w 1005"/>
                <a:gd name="T3" fmla="*/ 151 h 963"/>
                <a:gd name="T4" fmla="*/ 944 w 1005"/>
                <a:gd name="T5" fmla="*/ 354 h 963"/>
                <a:gd name="T6" fmla="*/ 412 w 1005"/>
                <a:gd name="T7" fmla="*/ 963 h 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5" h="963">
                  <a:moveTo>
                    <a:pt x="412" y="963"/>
                  </a:moveTo>
                  <a:cubicBezTo>
                    <a:pt x="412" y="963"/>
                    <a:pt x="0" y="307"/>
                    <a:pt x="146" y="151"/>
                  </a:cubicBezTo>
                  <a:cubicBezTo>
                    <a:pt x="286" y="0"/>
                    <a:pt x="883" y="157"/>
                    <a:pt x="944" y="354"/>
                  </a:cubicBezTo>
                  <a:cubicBezTo>
                    <a:pt x="1005" y="547"/>
                    <a:pt x="412" y="963"/>
                    <a:pt x="412" y="963"/>
                  </a:cubicBezTo>
                  <a:close/>
                </a:path>
              </a:pathLst>
            </a:custGeom>
            <a:solidFill>
              <a:srgbClr val="892E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65" name="Freeform 547">
              <a:extLst>
                <a:ext uri="{FF2B5EF4-FFF2-40B4-BE49-F238E27FC236}">
                  <a16:creationId xmlns:a16="http://schemas.microsoft.com/office/drawing/2014/main" id="{3442BA8A-5A20-3020-668B-87190E4EB51D}"/>
                </a:ext>
              </a:extLst>
            </p:cNvPr>
            <p:cNvSpPr>
              <a:spLocks/>
            </p:cNvSpPr>
            <p:nvPr/>
          </p:nvSpPr>
          <p:spPr bwMode="auto">
            <a:xfrm>
              <a:off x="6421438" y="4400550"/>
              <a:ext cx="260350" cy="201613"/>
            </a:xfrm>
            <a:custGeom>
              <a:avLst/>
              <a:gdLst>
                <a:gd name="T0" fmla="*/ 157 w 1425"/>
                <a:gd name="T1" fmla="*/ 848 h 1103"/>
                <a:gd name="T2" fmla="*/ 649 w 1425"/>
                <a:gd name="T3" fmla="*/ 0 h 1103"/>
                <a:gd name="T4" fmla="*/ 1407 w 1425"/>
                <a:gd name="T5" fmla="*/ 410 h 1103"/>
                <a:gd name="T6" fmla="*/ 157 w 1425"/>
                <a:gd name="T7" fmla="*/ 848 h 1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25" h="1103">
                  <a:moveTo>
                    <a:pt x="157" y="848"/>
                  </a:moveTo>
                  <a:cubicBezTo>
                    <a:pt x="0" y="659"/>
                    <a:pt x="649" y="0"/>
                    <a:pt x="649" y="0"/>
                  </a:cubicBezTo>
                  <a:cubicBezTo>
                    <a:pt x="649" y="0"/>
                    <a:pt x="1425" y="195"/>
                    <a:pt x="1407" y="410"/>
                  </a:cubicBezTo>
                  <a:cubicBezTo>
                    <a:pt x="1381" y="740"/>
                    <a:pt x="368" y="1103"/>
                    <a:pt x="157" y="848"/>
                  </a:cubicBezTo>
                  <a:close/>
                </a:path>
              </a:pathLst>
            </a:custGeom>
            <a:solidFill>
              <a:srgbClr val="892E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66" name="Freeform 548">
              <a:extLst>
                <a:ext uri="{FF2B5EF4-FFF2-40B4-BE49-F238E27FC236}">
                  <a16:creationId xmlns:a16="http://schemas.microsoft.com/office/drawing/2014/main" id="{A62AF997-C7D4-0294-6B8F-E013C1A495AE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3013" y="4291013"/>
              <a:ext cx="217488" cy="217488"/>
            </a:xfrm>
            <a:custGeom>
              <a:avLst/>
              <a:gdLst>
                <a:gd name="T0" fmla="*/ 180 w 1191"/>
                <a:gd name="T1" fmla="*/ 1010 h 1186"/>
                <a:gd name="T2" fmla="*/ 1191 w 1191"/>
                <a:gd name="T3" fmla="*/ 600 h 1186"/>
                <a:gd name="T4" fmla="*/ 383 w 1191"/>
                <a:gd name="T5" fmla="*/ 92 h 1186"/>
                <a:gd name="T6" fmla="*/ 180 w 1191"/>
                <a:gd name="T7" fmla="*/ 1010 h 1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91" h="1186">
                  <a:moveTo>
                    <a:pt x="180" y="1010"/>
                  </a:moveTo>
                  <a:cubicBezTo>
                    <a:pt x="388" y="1186"/>
                    <a:pt x="1191" y="600"/>
                    <a:pt x="1191" y="600"/>
                  </a:cubicBezTo>
                  <a:cubicBezTo>
                    <a:pt x="1191" y="600"/>
                    <a:pt x="603" y="0"/>
                    <a:pt x="383" y="92"/>
                  </a:cubicBezTo>
                  <a:cubicBezTo>
                    <a:pt x="167" y="183"/>
                    <a:pt x="0" y="858"/>
                    <a:pt x="180" y="1010"/>
                  </a:cubicBezTo>
                </a:path>
              </a:pathLst>
            </a:custGeom>
            <a:solidFill>
              <a:srgbClr val="892E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67" name="Freeform 549">
              <a:extLst>
                <a:ext uri="{FF2B5EF4-FFF2-40B4-BE49-F238E27FC236}">
                  <a16:creationId xmlns:a16="http://schemas.microsoft.com/office/drawing/2014/main" id="{8C2F985E-6395-5817-DEE7-115A135D78AF}"/>
                </a:ext>
              </a:extLst>
            </p:cNvPr>
            <p:cNvSpPr>
              <a:spLocks/>
            </p:cNvSpPr>
            <p:nvPr/>
          </p:nvSpPr>
          <p:spPr bwMode="auto">
            <a:xfrm>
              <a:off x="7478713" y="4027488"/>
              <a:ext cx="276225" cy="246063"/>
            </a:xfrm>
            <a:custGeom>
              <a:avLst/>
              <a:gdLst>
                <a:gd name="T0" fmla="*/ 193 w 1510"/>
                <a:gd name="T1" fmla="*/ 222 h 1347"/>
                <a:gd name="T2" fmla="*/ 1391 w 1510"/>
                <a:gd name="T3" fmla="*/ 348 h 1347"/>
                <a:gd name="T4" fmla="*/ 409 w 1510"/>
                <a:gd name="T5" fmla="*/ 1347 h 1347"/>
                <a:gd name="T6" fmla="*/ 193 w 1510"/>
                <a:gd name="T7" fmla="*/ 222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10" h="1347">
                  <a:moveTo>
                    <a:pt x="193" y="222"/>
                  </a:moveTo>
                  <a:cubicBezTo>
                    <a:pt x="397" y="0"/>
                    <a:pt x="1289" y="64"/>
                    <a:pt x="1391" y="348"/>
                  </a:cubicBezTo>
                  <a:cubicBezTo>
                    <a:pt x="1510" y="677"/>
                    <a:pt x="409" y="1347"/>
                    <a:pt x="409" y="1347"/>
                  </a:cubicBezTo>
                  <a:cubicBezTo>
                    <a:pt x="409" y="1347"/>
                    <a:pt x="0" y="433"/>
                    <a:pt x="193" y="222"/>
                  </a:cubicBezTo>
                  <a:close/>
                </a:path>
              </a:pathLst>
            </a:custGeom>
            <a:solidFill>
              <a:srgbClr val="892E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68" name="Freeform 550">
              <a:extLst>
                <a:ext uri="{FF2B5EF4-FFF2-40B4-BE49-F238E27FC236}">
                  <a16:creationId xmlns:a16="http://schemas.microsoft.com/office/drawing/2014/main" id="{56B1F37F-58E4-ED5B-CB55-D3814AFB3EFF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3325" y="4194175"/>
              <a:ext cx="247650" cy="225425"/>
            </a:xfrm>
            <a:custGeom>
              <a:avLst/>
              <a:gdLst>
                <a:gd name="T0" fmla="*/ 982 w 1356"/>
                <a:gd name="T1" fmla="*/ 1129 h 1236"/>
                <a:gd name="T2" fmla="*/ 0 w 1356"/>
                <a:gd name="T3" fmla="*/ 436 h 1236"/>
                <a:gd name="T4" fmla="*/ 1195 w 1356"/>
                <a:gd name="T5" fmla="*/ 220 h 1236"/>
                <a:gd name="T6" fmla="*/ 982 w 1356"/>
                <a:gd name="T7" fmla="*/ 1129 h 1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56" h="1236">
                  <a:moveTo>
                    <a:pt x="982" y="1129"/>
                  </a:moveTo>
                  <a:cubicBezTo>
                    <a:pt x="701" y="1236"/>
                    <a:pt x="0" y="436"/>
                    <a:pt x="0" y="436"/>
                  </a:cubicBezTo>
                  <a:cubicBezTo>
                    <a:pt x="0" y="436"/>
                    <a:pt x="986" y="0"/>
                    <a:pt x="1195" y="220"/>
                  </a:cubicBezTo>
                  <a:cubicBezTo>
                    <a:pt x="1356" y="389"/>
                    <a:pt x="1200" y="1046"/>
                    <a:pt x="982" y="1129"/>
                  </a:cubicBezTo>
                </a:path>
              </a:pathLst>
            </a:custGeom>
            <a:solidFill>
              <a:srgbClr val="892E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69" name="Freeform 551">
              <a:extLst>
                <a:ext uri="{FF2B5EF4-FFF2-40B4-BE49-F238E27FC236}">
                  <a16:creationId xmlns:a16="http://schemas.microsoft.com/office/drawing/2014/main" id="{98F72B29-0E65-9C60-9195-E7A07AC568D8}"/>
                </a:ext>
              </a:extLst>
            </p:cNvPr>
            <p:cNvSpPr>
              <a:spLocks/>
            </p:cNvSpPr>
            <p:nvPr/>
          </p:nvSpPr>
          <p:spPr bwMode="auto">
            <a:xfrm>
              <a:off x="7326313" y="4219575"/>
              <a:ext cx="261938" cy="269875"/>
            </a:xfrm>
            <a:custGeom>
              <a:avLst/>
              <a:gdLst>
                <a:gd name="T0" fmla="*/ 1182 w 1429"/>
                <a:gd name="T1" fmla="*/ 1344 h 1472"/>
                <a:gd name="T2" fmla="*/ 157 w 1429"/>
                <a:gd name="T3" fmla="*/ 245 h 1472"/>
                <a:gd name="T4" fmla="*/ 1238 w 1429"/>
                <a:gd name="T5" fmla="*/ 295 h 1472"/>
                <a:gd name="T6" fmla="*/ 1182 w 1429"/>
                <a:gd name="T7" fmla="*/ 1344 h 1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29" h="1472">
                  <a:moveTo>
                    <a:pt x="1182" y="1344"/>
                  </a:moveTo>
                  <a:cubicBezTo>
                    <a:pt x="829" y="1472"/>
                    <a:pt x="0" y="587"/>
                    <a:pt x="157" y="245"/>
                  </a:cubicBezTo>
                  <a:cubicBezTo>
                    <a:pt x="271" y="0"/>
                    <a:pt x="1238" y="295"/>
                    <a:pt x="1238" y="295"/>
                  </a:cubicBezTo>
                  <a:cubicBezTo>
                    <a:pt x="1238" y="295"/>
                    <a:pt x="1429" y="1254"/>
                    <a:pt x="1182" y="1344"/>
                  </a:cubicBezTo>
                </a:path>
              </a:pathLst>
            </a:custGeom>
            <a:solidFill>
              <a:srgbClr val="892E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70" name="Freeform 552">
              <a:extLst>
                <a:ext uri="{FF2B5EF4-FFF2-40B4-BE49-F238E27FC236}">
                  <a16:creationId xmlns:a16="http://schemas.microsoft.com/office/drawing/2014/main" id="{F045C91A-4FD8-EDD6-CAB6-D66E6342E0A3}"/>
                </a:ext>
              </a:extLst>
            </p:cNvPr>
            <p:cNvSpPr>
              <a:spLocks/>
            </p:cNvSpPr>
            <p:nvPr/>
          </p:nvSpPr>
          <p:spPr bwMode="auto">
            <a:xfrm>
              <a:off x="6184900" y="4779963"/>
              <a:ext cx="171450" cy="161925"/>
            </a:xfrm>
            <a:custGeom>
              <a:avLst/>
              <a:gdLst>
                <a:gd name="T0" fmla="*/ 40 w 932"/>
                <a:gd name="T1" fmla="*/ 306 h 892"/>
                <a:gd name="T2" fmla="*/ 639 w 932"/>
                <a:gd name="T3" fmla="*/ 842 h 892"/>
                <a:gd name="T4" fmla="*/ 932 w 932"/>
                <a:gd name="T5" fmla="*/ 0 h 892"/>
                <a:gd name="T6" fmla="*/ 40 w 932"/>
                <a:gd name="T7" fmla="*/ 306 h 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2" h="892">
                  <a:moveTo>
                    <a:pt x="40" y="306"/>
                  </a:moveTo>
                  <a:cubicBezTo>
                    <a:pt x="0" y="503"/>
                    <a:pt x="445" y="892"/>
                    <a:pt x="639" y="842"/>
                  </a:cubicBezTo>
                  <a:cubicBezTo>
                    <a:pt x="855" y="786"/>
                    <a:pt x="932" y="0"/>
                    <a:pt x="932" y="0"/>
                  </a:cubicBezTo>
                  <a:cubicBezTo>
                    <a:pt x="932" y="0"/>
                    <a:pt x="87" y="75"/>
                    <a:pt x="40" y="306"/>
                  </a:cubicBezTo>
                  <a:close/>
                </a:path>
              </a:pathLst>
            </a:custGeom>
            <a:solidFill>
              <a:srgbClr val="892E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71" name="Freeform 553">
              <a:extLst>
                <a:ext uri="{FF2B5EF4-FFF2-40B4-BE49-F238E27FC236}">
                  <a16:creationId xmlns:a16="http://schemas.microsoft.com/office/drawing/2014/main" id="{D9957588-AFEB-F731-B6B0-70F0DF4D552E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6350" y="4762500"/>
              <a:ext cx="182563" cy="173038"/>
            </a:xfrm>
            <a:custGeom>
              <a:avLst/>
              <a:gdLst>
                <a:gd name="T0" fmla="*/ 453 w 1004"/>
                <a:gd name="T1" fmla="*/ 936 h 944"/>
                <a:gd name="T2" fmla="*/ 0 w 1004"/>
                <a:gd name="T3" fmla="*/ 94 h 944"/>
                <a:gd name="T4" fmla="*/ 911 w 1004"/>
                <a:gd name="T5" fmla="*/ 208 h 944"/>
                <a:gd name="T6" fmla="*/ 453 w 1004"/>
                <a:gd name="T7" fmla="*/ 936 h 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4" h="944">
                  <a:moveTo>
                    <a:pt x="453" y="936"/>
                  </a:moveTo>
                  <a:cubicBezTo>
                    <a:pt x="214" y="928"/>
                    <a:pt x="0" y="94"/>
                    <a:pt x="0" y="94"/>
                  </a:cubicBezTo>
                  <a:cubicBezTo>
                    <a:pt x="0" y="94"/>
                    <a:pt x="813" y="0"/>
                    <a:pt x="911" y="208"/>
                  </a:cubicBezTo>
                  <a:cubicBezTo>
                    <a:pt x="1004" y="402"/>
                    <a:pt x="668" y="944"/>
                    <a:pt x="453" y="936"/>
                  </a:cubicBezTo>
                  <a:close/>
                </a:path>
              </a:pathLst>
            </a:custGeom>
            <a:solidFill>
              <a:srgbClr val="892E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72" name="Freeform 554">
              <a:extLst>
                <a:ext uri="{FF2B5EF4-FFF2-40B4-BE49-F238E27FC236}">
                  <a16:creationId xmlns:a16="http://schemas.microsoft.com/office/drawing/2014/main" id="{5F2D43A8-74E1-BE3C-0EA7-71E1FD259F5D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4588" y="4586288"/>
              <a:ext cx="215900" cy="193675"/>
            </a:xfrm>
            <a:custGeom>
              <a:avLst/>
              <a:gdLst>
                <a:gd name="T0" fmla="*/ 78 w 1183"/>
                <a:gd name="T1" fmla="*/ 352 h 1057"/>
                <a:gd name="T2" fmla="*/ 1034 w 1183"/>
                <a:gd name="T3" fmla="*/ 186 h 1057"/>
                <a:gd name="T4" fmla="*/ 716 w 1183"/>
                <a:gd name="T5" fmla="*/ 1057 h 1057"/>
                <a:gd name="T6" fmla="*/ 78 w 1183"/>
                <a:gd name="T7" fmla="*/ 352 h 1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83" h="1057">
                  <a:moveTo>
                    <a:pt x="78" y="352"/>
                  </a:moveTo>
                  <a:cubicBezTo>
                    <a:pt x="157" y="123"/>
                    <a:pt x="879" y="0"/>
                    <a:pt x="1034" y="186"/>
                  </a:cubicBezTo>
                  <a:cubicBezTo>
                    <a:pt x="1183" y="364"/>
                    <a:pt x="716" y="1057"/>
                    <a:pt x="716" y="1057"/>
                  </a:cubicBezTo>
                  <a:cubicBezTo>
                    <a:pt x="716" y="1057"/>
                    <a:pt x="0" y="577"/>
                    <a:pt x="78" y="352"/>
                  </a:cubicBezTo>
                  <a:close/>
                </a:path>
              </a:pathLst>
            </a:custGeom>
            <a:solidFill>
              <a:srgbClr val="892E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73" name="Freeform 555">
              <a:extLst>
                <a:ext uri="{FF2B5EF4-FFF2-40B4-BE49-F238E27FC236}">
                  <a16:creationId xmlns:a16="http://schemas.microsoft.com/office/drawing/2014/main" id="{09BB72B9-7863-4257-55A9-27CCD3A9E0D8}"/>
                </a:ext>
              </a:extLst>
            </p:cNvPr>
            <p:cNvSpPr>
              <a:spLocks/>
            </p:cNvSpPr>
            <p:nvPr/>
          </p:nvSpPr>
          <p:spPr bwMode="auto">
            <a:xfrm>
              <a:off x="6713538" y="4165600"/>
              <a:ext cx="211138" cy="228600"/>
            </a:xfrm>
            <a:custGeom>
              <a:avLst/>
              <a:gdLst>
                <a:gd name="T0" fmla="*/ 130 w 1155"/>
                <a:gd name="T1" fmla="*/ 1013 h 1245"/>
                <a:gd name="T2" fmla="*/ 1155 w 1155"/>
                <a:gd name="T3" fmla="*/ 1013 h 1245"/>
                <a:gd name="T4" fmla="*/ 915 w 1155"/>
                <a:gd name="T5" fmla="*/ 68 h 1245"/>
                <a:gd name="T6" fmla="*/ 130 w 1155"/>
                <a:gd name="T7" fmla="*/ 1013 h 1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55" h="1245">
                  <a:moveTo>
                    <a:pt x="130" y="1013"/>
                  </a:moveTo>
                  <a:cubicBezTo>
                    <a:pt x="239" y="1245"/>
                    <a:pt x="1155" y="1013"/>
                    <a:pt x="1155" y="1013"/>
                  </a:cubicBezTo>
                  <a:cubicBezTo>
                    <a:pt x="1155" y="1013"/>
                    <a:pt x="1153" y="122"/>
                    <a:pt x="915" y="68"/>
                  </a:cubicBezTo>
                  <a:cubicBezTo>
                    <a:pt x="616" y="0"/>
                    <a:pt x="0" y="735"/>
                    <a:pt x="130" y="1013"/>
                  </a:cubicBezTo>
                  <a:close/>
                </a:path>
              </a:pathLst>
            </a:custGeom>
            <a:solidFill>
              <a:srgbClr val="A047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74" name="Freeform 556">
              <a:extLst>
                <a:ext uri="{FF2B5EF4-FFF2-40B4-BE49-F238E27FC236}">
                  <a16:creationId xmlns:a16="http://schemas.microsoft.com/office/drawing/2014/main" id="{EB6A8368-6DFB-E2A8-0879-91D59D788756}"/>
                </a:ext>
              </a:extLst>
            </p:cNvPr>
            <p:cNvSpPr>
              <a:spLocks/>
            </p:cNvSpPr>
            <p:nvPr/>
          </p:nvSpPr>
          <p:spPr bwMode="auto">
            <a:xfrm>
              <a:off x="6924675" y="4165600"/>
              <a:ext cx="219075" cy="258763"/>
            </a:xfrm>
            <a:custGeom>
              <a:avLst/>
              <a:gdLst>
                <a:gd name="T0" fmla="*/ 772 w 1200"/>
                <a:gd name="T1" fmla="*/ 76 h 1422"/>
                <a:gd name="T2" fmla="*/ 0 w 1200"/>
                <a:gd name="T3" fmla="*/ 1021 h 1422"/>
                <a:gd name="T4" fmla="*/ 985 w 1200"/>
                <a:gd name="T5" fmla="*/ 1247 h 1422"/>
                <a:gd name="T6" fmla="*/ 772 w 1200"/>
                <a:gd name="T7" fmla="*/ 76 h 1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0" h="1422">
                  <a:moveTo>
                    <a:pt x="772" y="76"/>
                  </a:moveTo>
                  <a:cubicBezTo>
                    <a:pt x="476" y="0"/>
                    <a:pt x="0" y="1021"/>
                    <a:pt x="0" y="1021"/>
                  </a:cubicBezTo>
                  <a:cubicBezTo>
                    <a:pt x="0" y="1021"/>
                    <a:pt x="802" y="1422"/>
                    <a:pt x="985" y="1247"/>
                  </a:cubicBezTo>
                  <a:cubicBezTo>
                    <a:pt x="1200" y="1042"/>
                    <a:pt x="1060" y="150"/>
                    <a:pt x="772" y="76"/>
                  </a:cubicBezTo>
                  <a:close/>
                </a:path>
              </a:pathLst>
            </a:custGeom>
            <a:solidFill>
              <a:srgbClr val="A047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75" name="Freeform 557">
              <a:extLst>
                <a:ext uri="{FF2B5EF4-FFF2-40B4-BE49-F238E27FC236}">
                  <a16:creationId xmlns:a16="http://schemas.microsoft.com/office/drawing/2014/main" id="{D146E784-0D4C-970D-E066-C48F4FF85B0E}"/>
                </a:ext>
              </a:extLst>
            </p:cNvPr>
            <p:cNvSpPr>
              <a:spLocks/>
            </p:cNvSpPr>
            <p:nvPr/>
          </p:nvSpPr>
          <p:spPr bwMode="auto">
            <a:xfrm>
              <a:off x="6775450" y="4351338"/>
              <a:ext cx="269875" cy="225425"/>
            </a:xfrm>
            <a:custGeom>
              <a:avLst/>
              <a:gdLst>
                <a:gd name="T0" fmla="*/ 69 w 1475"/>
                <a:gd name="T1" fmla="*/ 705 h 1230"/>
                <a:gd name="T2" fmla="*/ 1306 w 1475"/>
                <a:gd name="T3" fmla="*/ 980 h 1230"/>
                <a:gd name="T4" fmla="*/ 814 w 1475"/>
                <a:gd name="T5" fmla="*/ 0 h 1230"/>
                <a:gd name="T6" fmla="*/ 69 w 1475"/>
                <a:gd name="T7" fmla="*/ 705 h 1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5" h="1230">
                  <a:moveTo>
                    <a:pt x="69" y="705"/>
                  </a:moveTo>
                  <a:cubicBezTo>
                    <a:pt x="153" y="1011"/>
                    <a:pt x="1111" y="1230"/>
                    <a:pt x="1306" y="980"/>
                  </a:cubicBezTo>
                  <a:cubicBezTo>
                    <a:pt x="1475" y="764"/>
                    <a:pt x="814" y="0"/>
                    <a:pt x="814" y="0"/>
                  </a:cubicBezTo>
                  <a:cubicBezTo>
                    <a:pt x="814" y="0"/>
                    <a:pt x="0" y="458"/>
                    <a:pt x="69" y="705"/>
                  </a:cubicBezTo>
                  <a:close/>
                </a:path>
              </a:pathLst>
            </a:custGeom>
            <a:solidFill>
              <a:srgbClr val="A047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76" name="Freeform 558">
              <a:extLst>
                <a:ext uri="{FF2B5EF4-FFF2-40B4-BE49-F238E27FC236}">
                  <a16:creationId xmlns:a16="http://schemas.microsoft.com/office/drawing/2014/main" id="{CEDD0C51-1609-FF72-3CAF-B534C8950E40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1375" y="4167188"/>
              <a:ext cx="222250" cy="195263"/>
            </a:xfrm>
            <a:custGeom>
              <a:avLst/>
              <a:gdLst>
                <a:gd name="T0" fmla="*/ 1060 w 1217"/>
                <a:gd name="T1" fmla="*/ 865 h 1075"/>
                <a:gd name="T2" fmla="*/ 501 w 1217"/>
                <a:gd name="T3" fmla="*/ 0 h 1075"/>
                <a:gd name="T4" fmla="*/ 48 w 1217"/>
                <a:gd name="T5" fmla="*/ 539 h 1075"/>
                <a:gd name="T6" fmla="*/ 1060 w 1217"/>
                <a:gd name="T7" fmla="*/ 865 h 10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17" h="1075">
                  <a:moveTo>
                    <a:pt x="1060" y="865"/>
                  </a:moveTo>
                  <a:cubicBezTo>
                    <a:pt x="1217" y="660"/>
                    <a:pt x="501" y="0"/>
                    <a:pt x="501" y="0"/>
                  </a:cubicBezTo>
                  <a:cubicBezTo>
                    <a:pt x="501" y="0"/>
                    <a:pt x="0" y="370"/>
                    <a:pt x="48" y="539"/>
                  </a:cubicBezTo>
                  <a:cubicBezTo>
                    <a:pt x="122" y="794"/>
                    <a:pt x="898" y="1075"/>
                    <a:pt x="1060" y="865"/>
                  </a:cubicBezTo>
                  <a:close/>
                </a:path>
              </a:pathLst>
            </a:custGeom>
            <a:solidFill>
              <a:srgbClr val="A047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77" name="Freeform 559">
              <a:extLst>
                <a:ext uri="{FF2B5EF4-FFF2-40B4-BE49-F238E27FC236}">
                  <a16:creationId xmlns:a16="http://schemas.microsoft.com/office/drawing/2014/main" id="{48F332BB-53A9-7204-724F-B08723F7B458}"/>
                </a:ext>
              </a:extLst>
            </p:cNvPr>
            <p:cNvSpPr>
              <a:spLocks/>
            </p:cNvSpPr>
            <p:nvPr/>
          </p:nvSpPr>
          <p:spPr bwMode="auto">
            <a:xfrm>
              <a:off x="7281863" y="4075113"/>
              <a:ext cx="185738" cy="174625"/>
            </a:xfrm>
            <a:custGeom>
              <a:avLst/>
              <a:gdLst>
                <a:gd name="T0" fmla="*/ 885 w 1014"/>
                <a:gd name="T1" fmla="*/ 701 h 955"/>
                <a:gd name="T2" fmla="*/ 758 w 1014"/>
                <a:gd name="T3" fmla="*/ 860 h 955"/>
                <a:gd name="T4" fmla="*/ 0 w 1014"/>
                <a:gd name="T5" fmla="*/ 501 h 955"/>
                <a:gd name="T6" fmla="*/ 199 w 1014"/>
                <a:gd name="T7" fmla="*/ 358 h 955"/>
                <a:gd name="T8" fmla="*/ 905 w 1014"/>
                <a:gd name="T9" fmla="*/ 101 h 955"/>
                <a:gd name="T10" fmla="*/ 885 w 1014"/>
                <a:gd name="T11" fmla="*/ 701 h 9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4" h="955">
                  <a:moveTo>
                    <a:pt x="885" y="701"/>
                  </a:moveTo>
                  <a:cubicBezTo>
                    <a:pt x="850" y="777"/>
                    <a:pt x="806" y="836"/>
                    <a:pt x="758" y="860"/>
                  </a:cubicBezTo>
                  <a:cubicBezTo>
                    <a:pt x="571" y="955"/>
                    <a:pt x="0" y="501"/>
                    <a:pt x="0" y="501"/>
                  </a:cubicBezTo>
                  <a:cubicBezTo>
                    <a:pt x="0" y="501"/>
                    <a:pt x="83" y="436"/>
                    <a:pt x="199" y="358"/>
                  </a:cubicBezTo>
                  <a:cubicBezTo>
                    <a:pt x="425" y="206"/>
                    <a:pt x="777" y="0"/>
                    <a:pt x="905" y="101"/>
                  </a:cubicBezTo>
                  <a:cubicBezTo>
                    <a:pt x="1014" y="189"/>
                    <a:pt x="979" y="502"/>
                    <a:pt x="885" y="701"/>
                  </a:cubicBezTo>
                  <a:close/>
                </a:path>
              </a:pathLst>
            </a:custGeom>
            <a:solidFill>
              <a:srgbClr val="A047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78" name="Freeform 560">
              <a:extLst>
                <a:ext uri="{FF2B5EF4-FFF2-40B4-BE49-F238E27FC236}">
                  <a16:creationId xmlns:a16="http://schemas.microsoft.com/office/drawing/2014/main" id="{AF13AD87-EC38-A12A-50F4-580748555916}"/>
                </a:ext>
              </a:extLst>
            </p:cNvPr>
            <p:cNvSpPr>
              <a:spLocks/>
            </p:cNvSpPr>
            <p:nvPr/>
          </p:nvSpPr>
          <p:spPr bwMode="auto">
            <a:xfrm>
              <a:off x="7142163" y="4003675"/>
              <a:ext cx="139700" cy="184150"/>
            </a:xfrm>
            <a:custGeom>
              <a:avLst/>
              <a:gdLst>
                <a:gd name="T0" fmla="*/ 767 w 767"/>
                <a:gd name="T1" fmla="*/ 893 h 1007"/>
                <a:gd name="T2" fmla="*/ 75 w 767"/>
                <a:gd name="T3" fmla="*/ 873 h 1007"/>
                <a:gd name="T4" fmla="*/ 6 w 767"/>
                <a:gd name="T5" fmla="*/ 601 h 1007"/>
                <a:gd name="T6" fmla="*/ 222 w 767"/>
                <a:gd name="T7" fmla="*/ 28 h 1007"/>
                <a:gd name="T8" fmla="*/ 623 w 767"/>
                <a:gd name="T9" fmla="*/ 517 h 1007"/>
                <a:gd name="T10" fmla="*/ 767 w 767"/>
                <a:gd name="T11" fmla="*/ 893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7" h="1007">
                  <a:moveTo>
                    <a:pt x="767" y="893"/>
                  </a:moveTo>
                  <a:cubicBezTo>
                    <a:pt x="767" y="893"/>
                    <a:pt x="184" y="1007"/>
                    <a:pt x="75" y="873"/>
                  </a:cubicBezTo>
                  <a:cubicBezTo>
                    <a:pt x="31" y="819"/>
                    <a:pt x="9" y="717"/>
                    <a:pt x="6" y="601"/>
                  </a:cubicBezTo>
                  <a:cubicBezTo>
                    <a:pt x="0" y="358"/>
                    <a:pt x="79" y="56"/>
                    <a:pt x="222" y="28"/>
                  </a:cubicBezTo>
                  <a:cubicBezTo>
                    <a:pt x="361" y="0"/>
                    <a:pt x="514" y="271"/>
                    <a:pt x="623" y="517"/>
                  </a:cubicBezTo>
                  <a:cubicBezTo>
                    <a:pt x="709" y="713"/>
                    <a:pt x="767" y="893"/>
                    <a:pt x="767" y="893"/>
                  </a:cubicBezTo>
                </a:path>
              </a:pathLst>
            </a:custGeom>
            <a:solidFill>
              <a:srgbClr val="A047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79" name="Freeform 561">
              <a:extLst>
                <a:ext uri="{FF2B5EF4-FFF2-40B4-BE49-F238E27FC236}">
                  <a16:creationId xmlns:a16="http://schemas.microsoft.com/office/drawing/2014/main" id="{5FB0C48D-2326-EC57-5C97-7AE75B775E04}"/>
                </a:ext>
              </a:extLst>
            </p:cNvPr>
            <p:cNvSpPr>
              <a:spLocks/>
            </p:cNvSpPr>
            <p:nvPr/>
          </p:nvSpPr>
          <p:spPr bwMode="auto">
            <a:xfrm>
              <a:off x="7243763" y="4165600"/>
              <a:ext cx="96838" cy="85725"/>
            </a:xfrm>
            <a:custGeom>
              <a:avLst/>
              <a:gdLst>
                <a:gd name="T0" fmla="*/ 459 w 527"/>
                <a:gd name="T1" fmla="*/ 375 h 466"/>
                <a:gd name="T2" fmla="*/ 217 w 527"/>
                <a:gd name="T3" fmla="*/ 0 h 466"/>
                <a:gd name="T4" fmla="*/ 21 w 527"/>
                <a:gd name="T5" fmla="*/ 234 h 466"/>
                <a:gd name="T6" fmla="*/ 459 w 527"/>
                <a:gd name="T7" fmla="*/ 375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7" h="466">
                  <a:moveTo>
                    <a:pt x="459" y="375"/>
                  </a:moveTo>
                  <a:cubicBezTo>
                    <a:pt x="527" y="286"/>
                    <a:pt x="217" y="0"/>
                    <a:pt x="217" y="0"/>
                  </a:cubicBezTo>
                  <a:cubicBezTo>
                    <a:pt x="217" y="0"/>
                    <a:pt x="0" y="160"/>
                    <a:pt x="21" y="234"/>
                  </a:cubicBezTo>
                  <a:cubicBezTo>
                    <a:pt x="53" y="344"/>
                    <a:pt x="389" y="466"/>
                    <a:pt x="459" y="375"/>
                  </a:cubicBezTo>
                  <a:close/>
                </a:path>
              </a:pathLst>
            </a:custGeom>
            <a:solidFill>
              <a:srgbClr val="D357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80" name="Freeform 562">
              <a:extLst>
                <a:ext uri="{FF2B5EF4-FFF2-40B4-BE49-F238E27FC236}">
                  <a16:creationId xmlns:a16="http://schemas.microsoft.com/office/drawing/2014/main" id="{FAEC86E3-BF04-13F6-109B-8F89D887FBE5}"/>
                </a:ext>
              </a:extLst>
            </p:cNvPr>
            <p:cNvSpPr>
              <a:spLocks/>
            </p:cNvSpPr>
            <p:nvPr/>
          </p:nvSpPr>
          <p:spPr bwMode="auto">
            <a:xfrm>
              <a:off x="7283450" y="4122738"/>
              <a:ext cx="82550" cy="79375"/>
            </a:xfrm>
            <a:custGeom>
              <a:avLst/>
              <a:gdLst>
                <a:gd name="T0" fmla="*/ 391 w 457"/>
                <a:gd name="T1" fmla="*/ 67 h 436"/>
                <a:gd name="T2" fmla="*/ 0 w 457"/>
                <a:gd name="T3" fmla="*/ 239 h 436"/>
                <a:gd name="T4" fmla="*/ 328 w 457"/>
                <a:gd name="T5" fmla="*/ 395 h 436"/>
                <a:gd name="T6" fmla="*/ 391 w 457"/>
                <a:gd name="T7" fmla="*/ 67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7" h="436">
                  <a:moveTo>
                    <a:pt x="391" y="67"/>
                  </a:moveTo>
                  <a:cubicBezTo>
                    <a:pt x="308" y="0"/>
                    <a:pt x="0" y="239"/>
                    <a:pt x="0" y="239"/>
                  </a:cubicBezTo>
                  <a:cubicBezTo>
                    <a:pt x="0" y="239"/>
                    <a:pt x="247" y="436"/>
                    <a:pt x="328" y="395"/>
                  </a:cubicBezTo>
                  <a:cubicBezTo>
                    <a:pt x="403" y="357"/>
                    <a:pt x="457" y="119"/>
                    <a:pt x="391" y="67"/>
                  </a:cubicBezTo>
                  <a:close/>
                </a:path>
              </a:pathLst>
            </a:custGeom>
            <a:solidFill>
              <a:srgbClr val="D357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81" name="Freeform 563">
              <a:extLst>
                <a:ext uri="{FF2B5EF4-FFF2-40B4-BE49-F238E27FC236}">
                  <a16:creationId xmlns:a16="http://schemas.microsoft.com/office/drawing/2014/main" id="{350FD3BF-ED8E-8339-2BCE-76E1FBABB6A5}"/>
                </a:ext>
              </a:extLst>
            </p:cNvPr>
            <p:cNvSpPr>
              <a:spLocks/>
            </p:cNvSpPr>
            <p:nvPr/>
          </p:nvSpPr>
          <p:spPr bwMode="auto">
            <a:xfrm>
              <a:off x="7218363" y="4094163"/>
              <a:ext cx="65088" cy="80963"/>
            </a:xfrm>
            <a:custGeom>
              <a:avLst/>
              <a:gdLst>
                <a:gd name="T0" fmla="*/ 59 w 359"/>
                <a:gd name="T1" fmla="*/ 388 h 446"/>
                <a:gd name="T2" fmla="*/ 359 w 359"/>
                <a:gd name="T3" fmla="*/ 396 h 446"/>
                <a:gd name="T4" fmla="*/ 122 w 359"/>
                <a:gd name="T5" fmla="*/ 22 h 446"/>
                <a:gd name="T6" fmla="*/ 59 w 359"/>
                <a:gd name="T7" fmla="*/ 388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9" h="446">
                  <a:moveTo>
                    <a:pt x="59" y="388"/>
                  </a:moveTo>
                  <a:cubicBezTo>
                    <a:pt x="107" y="446"/>
                    <a:pt x="359" y="396"/>
                    <a:pt x="359" y="396"/>
                  </a:cubicBezTo>
                  <a:cubicBezTo>
                    <a:pt x="359" y="396"/>
                    <a:pt x="231" y="0"/>
                    <a:pt x="122" y="22"/>
                  </a:cubicBezTo>
                  <a:cubicBezTo>
                    <a:pt x="31" y="40"/>
                    <a:pt x="0" y="316"/>
                    <a:pt x="59" y="388"/>
                  </a:cubicBezTo>
                  <a:close/>
                </a:path>
              </a:pathLst>
            </a:custGeom>
            <a:solidFill>
              <a:srgbClr val="D357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82" name="Freeform 564">
              <a:extLst>
                <a:ext uri="{FF2B5EF4-FFF2-40B4-BE49-F238E27FC236}">
                  <a16:creationId xmlns:a16="http://schemas.microsoft.com/office/drawing/2014/main" id="{2EF044EB-307E-C44A-E2EA-F834D34A7B72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7500" y="4908550"/>
              <a:ext cx="242888" cy="255588"/>
            </a:xfrm>
            <a:custGeom>
              <a:avLst/>
              <a:gdLst>
                <a:gd name="T0" fmla="*/ 1334 w 1334"/>
                <a:gd name="T1" fmla="*/ 203 h 1403"/>
                <a:gd name="T2" fmla="*/ 895 w 1334"/>
                <a:gd name="T3" fmla="*/ 1401 h 1403"/>
                <a:gd name="T4" fmla="*/ 801 w 1334"/>
                <a:gd name="T5" fmla="*/ 1388 h 1403"/>
                <a:gd name="T6" fmla="*/ 176 w 1334"/>
                <a:gd name="T7" fmla="*/ 136 h 1403"/>
                <a:gd name="T8" fmla="*/ 897 w 1334"/>
                <a:gd name="T9" fmla="*/ 93 h 1403"/>
                <a:gd name="T10" fmla="*/ 1334 w 1334"/>
                <a:gd name="T11" fmla="*/ 203 h 1403"/>
                <a:gd name="T12" fmla="*/ 1334 w 1334"/>
                <a:gd name="T13" fmla="*/ 203 h 1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4" h="1403">
                  <a:moveTo>
                    <a:pt x="1334" y="203"/>
                  </a:moveTo>
                  <a:cubicBezTo>
                    <a:pt x="1334" y="203"/>
                    <a:pt x="1213" y="1374"/>
                    <a:pt x="895" y="1401"/>
                  </a:cubicBezTo>
                  <a:cubicBezTo>
                    <a:pt x="865" y="1403"/>
                    <a:pt x="833" y="1399"/>
                    <a:pt x="801" y="1388"/>
                  </a:cubicBezTo>
                  <a:cubicBezTo>
                    <a:pt x="447" y="1272"/>
                    <a:pt x="0" y="420"/>
                    <a:pt x="176" y="136"/>
                  </a:cubicBezTo>
                  <a:cubicBezTo>
                    <a:pt x="260" y="0"/>
                    <a:pt x="605" y="35"/>
                    <a:pt x="897" y="93"/>
                  </a:cubicBezTo>
                  <a:cubicBezTo>
                    <a:pt x="1127" y="139"/>
                    <a:pt x="1324" y="200"/>
                    <a:pt x="1334" y="203"/>
                  </a:cubicBezTo>
                  <a:lnTo>
                    <a:pt x="1334" y="203"/>
                  </a:lnTo>
                </a:path>
              </a:pathLst>
            </a:custGeom>
            <a:solidFill>
              <a:srgbClr val="A047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83" name="Freeform 565">
              <a:extLst>
                <a:ext uri="{FF2B5EF4-FFF2-40B4-BE49-F238E27FC236}">
                  <a16:creationId xmlns:a16="http://schemas.microsoft.com/office/drawing/2014/main" id="{437FCEB9-3B88-E6B7-EF08-39B4E83C44F4}"/>
                </a:ext>
              </a:extLst>
            </p:cNvPr>
            <p:cNvSpPr>
              <a:spLocks/>
            </p:cNvSpPr>
            <p:nvPr/>
          </p:nvSpPr>
          <p:spPr bwMode="auto">
            <a:xfrm>
              <a:off x="6910388" y="4872038"/>
              <a:ext cx="276225" cy="298450"/>
            </a:xfrm>
            <a:custGeom>
              <a:avLst/>
              <a:gdLst>
                <a:gd name="T0" fmla="*/ 0 w 1510"/>
                <a:gd name="T1" fmla="*/ 405 h 1633"/>
                <a:gd name="T2" fmla="*/ 745 w 1510"/>
                <a:gd name="T3" fmla="*/ 1603 h 1633"/>
                <a:gd name="T4" fmla="*/ 1291 w 1510"/>
                <a:gd name="T5" fmla="*/ 258 h 1633"/>
                <a:gd name="T6" fmla="*/ 0 w 1510"/>
                <a:gd name="T7" fmla="*/ 405 h 1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10" h="1633">
                  <a:moveTo>
                    <a:pt x="0" y="405"/>
                  </a:moveTo>
                  <a:cubicBezTo>
                    <a:pt x="0" y="405"/>
                    <a:pt x="394" y="1633"/>
                    <a:pt x="745" y="1603"/>
                  </a:cubicBezTo>
                  <a:cubicBezTo>
                    <a:pt x="1106" y="1572"/>
                    <a:pt x="1510" y="547"/>
                    <a:pt x="1291" y="258"/>
                  </a:cubicBezTo>
                  <a:cubicBezTo>
                    <a:pt x="1095" y="0"/>
                    <a:pt x="0" y="405"/>
                    <a:pt x="0" y="405"/>
                  </a:cubicBezTo>
                  <a:close/>
                </a:path>
              </a:pathLst>
            </a:custGeom>
            <a:solidFill>
              <a:srgbClr val="A047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84" name="Freeform 566">
              <a:extLst>
                <a:ext uri="{FF2B5EF4-FFF2-40B4-BE49-F238E27FC236}">
                  <a16:creationId xmlns:a16="http://schemas.microsoft.com/office/drawing/2014/main" id="{84B72BA6-D4D0-090C-8D20-7B7CB0589D31}"/>
                </a:ext>
              </a:extLst>
            </p:cNvPr>
            <p:cNvSpPr>
              <a:spLocks/>
            </p:cNvSpPr>
            <p:nvPr/>
          </p:nvSpPr>
          <p:spPr bwMode="auto">
            <a:xfrm>
              <a:off x="6756400" y="4743450"/>
              <a:ext cx="255588" cy="201613"/>
            </a:xfrm>
            <a:custGeom>
              <a:avLst/>
              <a:gdLst>
                <a:gd name="T0" fmla="*/ 1256 w 1394"/>
                <a:gd name="T1" fmla="*/ 613 h 1106"/>
                <a:gd name="T2" fmla="*/ 842 w 1394"/>
                <a:gd name="T3" fmla="*/ 1106 h 1106"/>
                <a:gd name="T4" fmla="*/ 842 w 1394"/>
                <a:gd name="T5" fmla="*/ 1106 h 1106"/>
                <a:gd name="T6" fmla="*/ 253 w 1394"/>
                <a:gd name="T7" fmla="*/ 745 h 1106"/>
                <a:gd name="T8" fmla="*/ 30 w 1394"/>
                <a:gd name="T9" fmla="*/ 414 h 1106"/>
                <a:gd name="T10" fmla="*/ 1348 w 1394"/>
                <a:gd name="T11" fmla="*/ 281 h 1106"/>
                <a:gd name="T12" fmla="*/ 1256 w 1394"/>
                <a:gd name="T13" fmla="*/ 613 h 1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4" h="1106">
                  <a:moveTo>
                    <a:pt x="1256" y="613"/>
                  </a:moveTo>
                  <a:cubicBezTo>
                    <a:pt x="1103" y="850"/>
                    <a:pt x="842" y="1106"/>
                    <a:pt x="842" y="1106"/>
                  </a:cubicBezTo>
                  <a:lnTo>
                    <a:pt x="842" y="1106"/>
                  </a:lnTo>
                  <a:cubicBezTo>
                    <a:pt x="828" y="1099"/>
                    <a:pt x="490" y="932"/>
                    <a:pt x="253" y="745"/>
                  </a:cubicBezTo>
                  <a:cubicBezTo>
                    <a:pt x="107" y="631"/>
                    <a:pt x="0" y="509"/>
                    <a:pt x="30" y="414"/>
                  </a:cubicBezTo>
                  <a:cubicBezTo>
                    <a:pt x="129" y="98"/>
                    <a:pt x="1172" y="0"/>
                    <a:pt x="1348" y="281"/>
                  </a:cubicBezTo>
                  <a:cubicBezTo>
                    <a:pt x="1394" y="354"/>
                    <a:pt x="1342" y="481"/>
                    <a:pt x="1256" y="613"/>
                  </a:cubicBezTo>
                  <a:close/>
                </a:path>
              </a:pathLst>
            </a:custGeom>
            <a:solidFill>
              <a:srgbClr val="A047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85" name="Freeform 567">
              <a:extLst>
                <a:ext uri="{FF2B5EF4-FFF2-40B4-BE49-F238E27FC236}">
                  <a16:creationId xmlns:a16="http://schemas.microsoft.com/office/drawing/2014/main" id="{18118F49-1490-853E-7322-FBDF588870C2}"/>
                </a:ext>
              </a:extLst>
            </p:cNvPr>
            <p:cNvSpPr>
              <a:spLocks/>
            </p:cNvSpPr>
            <p:nvPr/>
          </p:nvSpPr>
          <p:spPr bwMode="auto">
            <a:xfrm>
              <a:off x="6756400" y="4910138"/>
              <a:ext cx="153988" cy="176213"/>
            </a:xfrm>
            <a:custGeom>
              <a:avLst/>
              <a:gdLst>
                <a:gd name="T0" fmla="*/ 570 w 845"/>
                <a:gd name="T1" fmla="*/ 946 h 964"/>
                <a:gd name="T2" fmla="*/ 845 w 845"/>
                <a:gd name="T3" fmla="*/ 196 h 964"/>
                <a:gd name="T4" fmla="*/ 120 w 845"/>
                <a:gd name="T5" fmla="*/ 154 h 964"/>
                <a:gd name="T6" fmla="*/ 570 w 845"/>
                <a:gd name="T7" fmla="*/ 946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5" h="964">
                  <a:moveTo>
                    <a:pt x="570" y="946"/>
                  </a:moveTo>
                  <a:cubicBezTo>
                    <a:pt x="769" y="929"/>
                    <a:pt x="845" y="196"/>
                    <a:pt x="845" y="196"/>
                  </a:cubicBezTo>
                  <a:cubicBezTo>
                    <a:pt x="845" y="196"/>
                    <a:pt x="216" y="0"/>
                    <a:pt x="120" y="154"/>
                  </a:cubicBezTo>
                  <a:cubicBezTo>
                    <a:pt x="0" y="347"/>
                    <a:pt x="343" y="964"/>
                    <a:pt x="570" y="946"/>
                  </a:cubicBezTo>
                  <a:close/>
                </a:path>
              </a:pathLst>
            </a:custGeom>
            <a:solidFill>
              <a:srgbClr val="D357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86" name="Freeform 568">
              <a:extLst>
                <a:ext uri="{FF2B5EF4-FFF2-40B4-BE49-F238E27FC236}">
                  <a16:creationId xmlns:a16="http://schemas.microsoft.com/office/drawing/2014/main" id="{3528BE96-D174-F99A-CCAB-B608D08FEC3F}"/>
                </a:ext>
              </a:extLst>
            </p:cNvPr>
            <p:cNvSpPr>
              <a:spLocks/>
            </p:cNvSpPr>
            <p:nvPr/>
          </p:nvSpPr>
          <p:spPr bwMode="auto">
            <a:xfrm>
              <a:off x="6910388" y="4899025"/>
              <a:ext cx="173038" cy="187325"/>
            </a:xfrm>
            <a:custGeom>
              <a:avLst/>
              <a:gdLst>
                <a:gd name="T0" fmla="*/ 0 w 946"/>
                <a:gd name="T1" fmla="*/ 254 h 1023"/>
                <a:gd name="T2" fmla="*/ 467 w 946"/>
                <a:gd name="T3" fmla="*/ 1004 h 1023"/>
                <a:gd name="T4" fmla="*/ 808 w 946"/>
                <a:gd name="T5" fmla="*/ 162 h 1023"/>
                <a:gd name="T6" fmla="*/ 0 w 946"/>
                <a:gd name="T7" fmla="*/ 254 h 1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6" h="1023">
                  <a:moveTo>
                    <a:pt x="0" y="254"/>
                  </a:moveTo>
                  <a:cubicBezTo>
                    <a:pt x="0" y="254"/>
                    <a:pt x="247" y="1023"/>
                    <a:pt x="467" y="1004"/>
                  </a:cubicBezTo>
                  <a:cubicBezTo>
                    <a:pt x="693" y="984"/>
                    <a:pt x="946" y="343"/>
                    <a:pt x="808" y="162"/>
                  </a:cubicBezTo>
                  <a:cubicBezTo>
                    <a:pt x="685" y="0"/>
                    <a:pt x="0" y="254"/>
                    <a:pt x="0" y="254"/>
                  </a:cubicBezTo>
                  <a:close/>
                </a:path>
              </a:pathLst>
            </a:custGeom>
            <a:solidFill>
              <a:srgbClr val="D357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87" name="Freeform 569">
              <a:extLst>
                <a:ext uri="{FF2B5EF4-FFF2-40B4-BE49-F238E27FC236}">
                  <a16:creationId xmlns:a16="http://schemas.microsoft.com/office/drawing/2014/main" id="{E227B313-4552-3D08-22A1-1350B167582F}"/>
                </a:ext>
              </a:extLst>
            </p:cNvPr>
            <p:cNvSpPr>
              <a:spLocks/>
            </p:cNvSpPr>
            <p:nvPr/>
          </p:nvSpPr>
          <p:spPr bwMode="auto">
            <a:xfrm>
              <a:off x="6808788" y="4818063"/>
              <a:ext cx="174625" cy="127000"/>
            </a:xfrm>
            <a:custGeom>
              <a:avLst/>
              <a:gdLst>
                <a:gd name="T0" fmla="*/ 50 w 955"/>
                <a:gd name="T1" fmla="*/ 259 h 692"/>
                <a:gd name="T2" fmla="*/ 558 w 955"/>
                <a:gd name="T3" fmla="*/ 692 h 692"/>
                <a:gd name="T4" fmla="*/ 875 w 955"/>
                <a:gd name="T5" fmla="*/ 175 h 692"/>
                <a:gd name="T6" fmla="*/ 50 w 955"/>
                <a:gd name="T7" fmla="*/ 259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5" h="692">
                  <a:moveTo>
                    <a:pt x="50" y="259"/>
                  </a:moveTo>
                  <a:cubicBezTo>
                    <a:pt x="0" y="418"/>
                    <a:pt x="558" y="692"/>
                    <a:pt x="558" y="692"/>
                  </a:cubicBezTo>
                  <a:cubicBezTo>
                    <a:pt x="558" y="692"/>
                    <a:pt x="955" y="303"/>
                    <a:pt x="875" y="175"/>
                  </a:cubicBezTo>
                  <a:cubicBezTo>
                    <a:pt x="764" y="0"/>
                    <a:pt x="111" y="61"/>
                    <a:pt x="50" y="259"/>
                  </a:cubicBezTo>
                  <a:close/>
                </a:path>
              </a:pathLst>
            </a:custGeom>
            <a:solidFill>
              <a:srgbClr val="D357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88" name="Freeform 570">
              <a:extLst>
                <a:ext uri="{FF2B5EF4-FFF2-40B4-BE49-F238E27FC236}">
                  <a16:creationId xmlns:a16="http://schemas.microsoft.com/office/drawing/2014/main" id="{AA3322C8-E87C-4991-DAFE-64951B855BEC}"/>
                </a:ext>
              </a:extLst>
            </p:cNvPr>
            <p:cNvSpPr>
              <a:spLocks/>
            </p:cNvSpPr>
            <p:nvPr/>
          </p:nvSpPr>
          <p:spPr bwMode="auto">
            <a:xfrm>
              <a:off x="7281863" y="4549775"/>
              <a:ext cx="247650" cy="228600"/>
            </a:xfrm>
            <a:custGeom>
              <a:avLst/>
              <a:gdLst>
                <a:gd name="T0" fmla="*/ 1 w 1350"/>
                <a:gd name="T1" fmla="*/ 486 h 1245"/>
                <a:gd name="T2" fmla="*/ 1132 w 1350"/>
                <a:gd name="T3" fmla="*/ 1059 h 1245"/>
                <a:gd name="T4" fmla="*/ 974 w 1350"/>
                <a:gd name="T5" fmla="*/ 0 h 1245"/>
                <a:gd name="T6" fmla="*/ 1 w 1350"/>
                <a:gd name="T7" fmla="*/ 486 h 1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50" h="1245">
                  <a:moveTo>
                    <a:pt x="1" y="486"/>
                  </a:moveTo>
                  <a:cubicBezTo>
                    <a:pt x="0" y="803"/>
                    <a:pt x="875" y="1245"/>
                    <a:pt x="1132" y="1059"/>
                  </a:cubicBezTo>
                  <a:cubicBezTo>
                    <a:pt x="1350" y="902"/>
                    <a:pt x="974" y="0"/>
                    <a:pt x="974" y="0"/>
                  </a:cubicBezTo>
                  <a:cubicBezTo>
                    <a:pt x="974" y="0"/>
                    <a:pt x="2" y="214"/>
                    <a:pt x="1" y="486"/>
                  </a:cubicBezTo>
                </a:path>
              </a:pathLst>
            </a:custGeom>
            <a:solidFill>
              <a:srgbClr val="892E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89" name="Freeform 571">
              <a:extLst>
                <a:ext uri="{FF2B5EF4-FFF2-40B4-BE49-F238E27FC236}">
                  <a16:creationId xmlns:a16="http://schemas.microsoft.com/office/drawing/2014/main" id="{7202B838-0C82-CAD1-C1DC-CAEFDE72535A}"/>
                </a:ext>
              </a:extLst>
            </p:cNvPr>
            <p:cNvSpPr>
              <a:spLocks/>
            </p:cNvSpPr>
            <p:nvPr/>
          </p:nvSpPr>
          <p:spPr bwMode="auto">
            <a:xfrm>
              <a:off x="7243763" y="4376738"/>
              <a:ext cx="215900" cy="173038"/>
            </a:xfrm>
            <a:custGeom>
              <a:avLst/>
              <a:gdLst>
                <a:gd name="T0" fmla="*/ 698 w 1185"/>
                <a:gd name="T1" fmla="*/ 40 h 949"/>
                <a:gd name="T2" fmla="*/ 43 w 1185"/>
                <a:gd name="T3" fmla="*/ 596 h 949"/>
                <a:gd name="T4" fmla="*/ 1185 w 1185"/>
                <a:gd name="T5" fmla="*/ 949 h 949"/>
                <a:gd name="T6" fmla="*/ 698 w 1185"/>
                <a:gd name="T7" fmla="*/ 4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85" h="949">
                  <a:moveTo>
                    <a:pt x="698" y="40"/>
                  </a:moveTo>
                  <a:cubicBezTo>
                    <a:pt x="487" y="0"/>
                    <a:pt x="0" y="385"/>
                    <a:pt x="43" y="596"/>
                  </a:cubicBezTo>
                  <a:cubicBezTo>
                    <a:pt x="103" y="888"/>
                    <a:pt x="1185" y="949"/>
                    <a:pt x="1185" y="949"/>
                  </a:cubicBezTo>
                  <a:cubicBezTo>
                    <a:pt x="1185" y="949"/>
                    <a:pt x="951" y="88"/>
                    <a:pt x="698" y="40"/>
                  </a:cubicBezTo>
                </a:path>
              </a:pathLst>
            </a:custGeom>
            <a:solidFill>
              <a:srgbClr val="892E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90" name="Freeform 572">
              <a:extLst>
                <a:ext uri="{FF2B5EF4-FFF2-40B4-BE49-F238E27FC236}">
                  <a16:creationId xmlns:a16="http://schemas.microsoft.com/office/drawing/2014/main" id="{D834FEA5-C32F-24EA-08EB-8C350CC2FCEA}"/>
                </a:ext>
              </a:extLst>
            </p:cNvPr>
            <p:cNvSpPr>
              <a:spLocks/>
            </p:cNvSpPr>
            <p:nvPr/>
          </p:nvSpPr>
          <p:spPr bwMode="auto">
            <a:xfrm>
              <a:off x="7459663" y="4505325"/>
              <a:ext cx="204788" cy="188913"/>
            </a:xfrm>
            <a:custGeom>
              <a:avLst/>
              <a:gdLst>
                <a:gd name="T0" fmla="*/ 869 w 1114"/>
                <a:gd name="T1" fmla="*/ 135 h 1031"/>
                <a:gd name="T2" fmla="*/ 0 w 1114"/>
                <a:gd name="T3" fmla="*/ 244 h 1031"/>
                <a:gd name="T4" fmla="*/ 954 w 1114"/>
                <a:gd name="T5" fmla="*/ 882 h 1031"/>
                <a:gd name="T6" fmla="*/ 869 w 1114"/>
                <a:gd name="T7" fmla="*/ 135 h 10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14" h="1031">
                  <a:moveTo>
                    <a:pt x="869" y="135"/>
                  </a:moveTo>
                  <a:cubicBezTo>
                    <a:pt x="698" y="0"/>
                    <a:pt x="0" y="244"/>
                    <a:pt x="0" y="244"/>
                  </a:cubicBezTo>
                  <a:cubicBezTo>
                    <a:pt x="0" y="244"/>
                    <a:pt x="709" y="1031"/>
                    <a:pt x="954" y="882"/>
                  </a:cubicBezTo>
                  <a:cubicBezTo>
                    <a:pt x="1114" y="784"/>
                    <a:pt x="1017" y="251"/>
                    <a:pt x="869" y="135"/>
                  </a:cubicBezTo>
                </a:path>
              </a:pathLst>
            </a:custGeom>
            <a:solidFill>
              <a:srgbClr val="892E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91" name="Freeform 573">
              <a:extLst>
                <a:ext uri="{FF2B5EF4-FFF2-40B4-BE49-F238E27FC236}">
                  <a16:creationId xmlns:a16="http://schemas.microsoft.com/office/drawing/2014/main" id="{3C5F708D-23C1-BD99-DFF1-9E6E4301D173}"/>
                </a:ext>
              </a:extLst>
            </p:cNvPr>
            <p:cNvSpPr>
              <a:spLocks/>
            </p:cNvSpPr>
            <p:nvPr/>
          </p:nvSpPr>
          <p:spPr bwMode="auto">
            <a:xfrm>
              <a:off x="7369175" y="4551363"/>
              <a:ext cx="128588" cy="119063"/>
            </a:xfrm>
            <a:custGeom>
              <a:avLst/>
              <a:gdLst>
                <a:gd name="T0" fmla="*/ 1 w 697"/>
                <a:gd name="T1" fmla="*/ 251 h 643"/>
                <a:gd name="T2" fmla="*/ 585 w 697"/>
                <a:gd name="T3" fmla="*/ 547 h 643"/>
                <a:gd name="T4" fmla="*/ 503 w 697"/>
                <a:gd name="T5" fmla="*/ 0 h 643"/>
                <a:gd name="T6" fmla="*/ 1 w 697"/>
                <a:gd name="T7" fmla="*/ 251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7" h="643">
                  <a:moveTo>
                    <a:pt x="1" y="251"/>
                  </a:moveTo>
                  <a:cubicBezTo>
                    <a:pt x="0" y="415"/>
                    <a:pt x="452" y="643"/>
                    <a:pt x="585" y="547"/>
                  </a:cubicBezTo>
                  <a:cubicBezTo>
                    <a:pt x="697" y="466"/>
                    <a:pt x="503" y="0"/>
                    <a:pt x="503" y="0"/>
                  </a:cubicBezTo>
                  <a:cubicBezTo>
                    <a:pt x="503" y="0"/>
                    <a:pt x="1" y="111"/>
                    <a:pt x="1" y="251"/>
                  </a:cubicBezTo>
                </a:path>
              </a:pathLst>
            </a:custGeom>
            <a:solidFill>
              <a:srgbClr val="D357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92" name="Freeform 574">
              <a:extLst>
                <a:ext uri="{FF2B5EF4-FFF2-40B4-BE49-F238E27FC236}">
                  <a16:creationId xmlns:a16="http://schemas.microsoft.com/office/drawing/2014/main" id="{1FB1BE57-5C3D-AFA5-ADB1-B632F6827D2C}"/>
                </a:ext>
              </a:extLst>
            </p:cNvPr>
            <p:cNvSpPr>
              <a:spLocks/>
            </p:cNvSpPr>
            <p:nvPr/>
          </p:nvSpPr>
          <p:spPr bwMode="auto">
            <a:xfrm>
              <a:off x="7350125" y="4462463"/>
              <a:ext cx="111125" cy="88900"/>
            </a:xfrm>
            <a:custGeom>
              <a:avLst/>
              <a:gdLst>
                <a:gd name="T0" fmla="*/ 361 w 612"/>
                <a:gd name="T1" fmla="*/ 20 h 490"/>
                <a:gd name="T2" fmla="*/ 22 w 612"/>
                <a:gd name="T3" fmla="*/ 307 h 490"/>
                <a:gd name="T4" fmla="*/ 612 w 612"/>
                <a:gd name="T5" fmla="*/ 490 h 490"/>
                <a:gd name="T6" fmla="*/ 361 w 612"/>
                <a:gd name="T7" fmla="*/ 20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2" h="490">
                  <a:moveTo>
                    <a:pt x="361" y="20"/>
                  </a:moveTo>
                  <a:cubicBezTo>
                    <a:pt x="252" y="0"/>
                    <a:pt x="0" y="199"/>
                    <a:pt x="22" y="307"/>
                  </a:cubicBezTo>
                  <a:cubicBezTo>
                    <a:pt x="53" y="459"/>
                    <a:pt x="612" y="490"/>
                    <a:pt x="612" y="490"/>
                  </a:cubicBezTo>
                  <a:cubicBezTo>
                    <a:pt x="612" y="490"/>
                    <a:pt x="492" y="45"/>
                    <a:pt x="361" y="20"/>
                  </a:cubicBezTo>
                  <a:close/>
                </a:path>
              </a:pathLst>
            </a:custGeom>
            <a:solidFill>
              <a:srgbClr val="D357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93" name="Freeform 575">
              <a:extLst>
                <a:ext uri="{FF2B5EF4-FFF2-40B4-BE49-F238E27FC236}">
                  <a16:creationId xmlns:a16="http://schemas.microsoft.com/office/drawing/2014/main" id="{FB15CC2E-8411-32FF-2168-B417BDB537A1}"/>
                </a:ext>
              </a:extLst>
            </p:cNvPr>
            <p:cNvSpPr>
              <a:spLocks/>
            </p:cNvSpPr>
            <p:nvPr/>
          </p:nvSpPr>
          <p:spPr bwMode="auto">
            <a:xfrm>
              <a:off x="7461250" y="4529138"/>
              <a:ext cx="104775" cy="96838"/>
            </a:xfrm>
            <a:custGeom>
              <a:avLst/>
              <a:gdLst>
                <a:gd name="T0" fmla="*/ 449 w 575"/>
                <a:gd name="T1" fmla="*/ 70 h 532"/>
                <a:gd name="T2" fmla="*/ 0 w 575"/>
                <a:gd name="T3" fmla="*/ 126 h 532"/>
                <a:gd name="T4" fmla="*/ 492 w 575"/>
                <a:gd name="T5" fmla="*/ 455 h 532"/>
                <a:gd name="T6" fmla="*/ 449 w 575"/>
                <a:gd name="T7" fmla="*/ 70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5" h="532">
                  <a:moveTo>
                    <a:pt x="449" y="70"/>
                  </a:moveTo>
                  <a:cubicBezTo>
                    <a:pt x="360" y="0"/>
                    <a:pt x="0" y="126"/>
                    <a:pt x="0" y="126"/>
                  </a:cubicBezTo>
                  <a:cubicBezTo>
                    <a:pt x="0" y="126"/>
                    <a:pt x="366" y="532"/>
                    <a:pt x="492" y="455"/>
                  </a:cubicBezTo>
                  <a:cubicBezTo>
                    <a:pt x="575" y="405"/>
                    <a:pt x="525" y="130"/>
                    <a:pt x="449" y="70"/>
                  </a:cubicBezTo>
                </a:path>
              </a:pathLst>
            </a:custGeom>
            <a:solidFill>
              <a:srgbClr val="D357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94" name="Freeform 576">
              <a:extLst>
                <a:ext uri="{FF2B5EF4-FFF2-40B4-BE49-F238E27FC236}">
                  <a16:creationId xmlns:a16="http://schemas.microsoft.com/office/drawing/2014/main" id="{9DD9EC94-48A0-56F9-523E-113FAEFF38CC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1175" y="3846513"/>
              <a:ext cx="193675" cy="155575"/>
            </a:xfrm>
            <a:custGeom>
              <a:avLst/>
              <a:gdLst>
                <a:gd name="T0" fmla="*/ 114 w 1060"/>
                <a:gd name="T1" fmla="*/ 179 h 846"/>
                <a:gd name="T2" fmla="*/ 1012 w 1060"/>
                <a:gd name="T3" fmla="*/ 352 h 846"/>
                <a:gd name="T4" fmla="*/ 409 w 1060"/>
                <a:gd name="T5" fmla="*/ 846 h 846"/>
                <a:gd name="T6" fmla="*/ 114 w 1060"/>
                <a:gd name="T7" fmla="*/ 179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0" h="846">
                  <a:moveTo>
                    <a:pt x="114" y="179"/>
                  </a:moveTo>
                  <a:cubicBezTo>
                    <a:pt x="256" y="0"/>
                    <a:pt x="956" y="130"/>
                    <a:pt x="1012" y="352"/>
                  </a:cubicBezTo>
                  <a:cubicBezTo>
                    <a:pt x="1060" y="541"/>
                    <a:pt x="409" y="846"/>
                    <a:pt x="409" y="846"/>
                  </a:cubicBezTo>
                  <a:cubicBezTo>
                    <a:pt x="409" y="846"/>
                    <a:pt x="0" y="322"/>
                    <a:pt x="114" y="179"/>
                  </a:cubicBezTo>
                  <a:close/>
                </a:path>
              </a:pathLst>
            </a:custGeom>
            <a:solidFill>
              <a:srgbClr val="892E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95" name="Freeform 577">
              <a:extLst>
                <a:ext uri="{FF2B5EF4-FFF2-40B4-BE49-F238E27FC236}">
                  <a16:creationId xmlns:a16="http://schemas.microsoft.com/office/drawing/2014/main" id="{52DDF675-D144-480D-9598-F2AB0D48DD57}"/>
                </a:ext>
              </a:extLst>
            </p:cNvPr>
            <p:cNvSpPr>
              <a:spLocks/>
            </p:cNvSpPr>
            <p:nvPr/>
          </p:nvSpPr>
          <p:spPr bwMode="auto">
            <a:xfrm>
              <a:off x="6935788" y="3994150"/>
              <a:ext cx="173038" cy="122238"/>
            </a:xfrm>
            <a:custGeom>
              <a:avLst/>
              <a:gdLst>
                <a:gd name="T0" fmla="*/ 482 w 944"/>
                <a:gd name="T1" fmla="*/ 666 h 673"/>
                <a:gd name="T2" fmla="*/ 0 w 944"/>
                <a:gd name="T3" fmla="*/ 42 h 673"/>
                <a:gd name="T4" fmla="*/ 896 w 944"/>
                <a:gd name="T5" fmla="*/ 217 h 673"/>
                <a:gd name="T6" fmla="*/ 482 w 944"/>
                <a:gd name="T7" fmla="*/ 666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4" h="673">
                  <a:moveTo>
                    <a:pt x="482" y="666"/>
                  </a:moveTo>
                  <a:cubicBezTo>
                    <a:pt x="286" y="657"/>
                    <a:pt x="0" y="42"/>
                    <a:pt x="0" y="42"/>
                  </a:cubicBezTo>
                  <a:cubicBezTo>
                    <a:pt x="0" y="42"/>
                    <a:pt x="825" y="0"/>
                    <a:pt x="896" y="217"/>
                  </a:cubicBezTo>
                  <a:cubicBezTo>
                    <a:pt x="944" y="362"/>
                    <a:pt x="635" y="673"/>
                    <a:pt x="482" y="666"/>
                  </a:cubicBezTo>
                  <a:close/>
                </a:path>
              </a:pathLst>
            </a:custGeom>
            <a:solidFill>
              <a:srgbClr val="892E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96" name="Freeform 578">
              <a:extLst>
                <a:ext uri="{FF2B5EF4-FFF2-40B4-BE49-F238E27FC236}">
                  <a16:creationId xmlns:a16="http://schemas.microsoft.com/office/drawing/2014/main" id="{808140AC-382B-4E8B-7264-D920715F4D38}"/>
                </a:ext>
              </a:extLst>
            </p:cNvPr>
            <p:cNvSpPr>
              <a:spLocks/>
            </p:cNvSpPr>
            <p:nvPr/>
          </p:nvSpPr>
          <p:spPr bwMode="auto">
            <a:xfrm>
              <a:off x="6764338" y="3944938"/>
              <a:ext cx="171450" cy="149225"/>
            </a:xfrm>
            <a:custGeom>
              <a:avLst/>
              <a:gdLst>
                <a:gd name="T0" fmla="*/ 438 w 945"/>
                <a:gd name="T1" fmla="*/ 789 h 817"/>
                <a:gd name="T2" fmla="*/ 945 w 945"/>
                <a:gd name="T3" fmla="*/ 312 h 817"/>
                <a:gd name="T4" fmla="*/ 101 w 945"/>
                <a:gd name="T5" fmla="*/ 175 h 817"/>
                <a:gd name="T6" fmla="*/ 438 w 945"/>
                <a:gd name="T7" fmla="*/ 789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5" h="817">
                  <a:moveTo>
                    <a:pt x="438" y="789"/>
                  </a:moveTo>
                  <a:cubicBezTo>
                    <a:pt x="610" y="817"/>
                    <a:pt x="945" y="312"/>
                    <a:pt x="945" y="312"/>
                  </a:cubicBezTo>
                  <a:cubicBezTo>
                    <a:pt x="945" y="312"/>
                    <a:pt x="225" y="0"/>
                    <a:pt x="101" y="175"/>
                  </a:cubicBezTo>
                  <a:cubicBezTo>
                    <a:pt x="0" y="318"/>
                    <a:pt x="265" y="762"/>
                    <a:pt x="438" y="789"/>
                  </a:cubicBezTo>
                </a:path>
              </a:pathLst>
            </a:custGeom>
            <a:solidFill>
              <a:srgbClr val="892E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97" name="Freeform 579">
              <a:extLst>
                <a:ext uri="{FF2B5EF4-FFF2-40B4-BE49-F238E27FC236}">
                  <a16:creationId xmlns:a16="http://schemas.microsoft.com/office/drawing/2014/main" id="{3BDDD5C4-D40A-A238-F47E-44B3D39FD15D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3838" y="4403725"/>
              <a:ext cx="300038" cy="312738"/>
            </a:xfrm>
            <a:custGeom>
              <a:avLst/>
              <a:gdLst>
                <a:gd name="T0" fmla="*/ 308 w 1641"/>
                <a:gd name="T1" fmla="*/ 104 h 1717"/>
                <a:gd name="T2" fmla="*/ 162 w 1641"/>
                <a:gd name="T3" fmla="*/ 922 h 1717"/>
                <a:gd name="T4" fmla="*/ 1027 w 1641"/>
                <a:gd name="T5" fmla="*/ 591 h 1717"/>
                <a:gd name="T6" fmla="*/ 308 w 1641"/>
                <a:gd name="T7" fmla="*/ 1445 h 1717"/>
                <a:gd name="T8" fmla="*/ 1500 w 1641"/>
                <a:gd name="T9" fmla="*/ 1445 h 1717"/>
                <a:gd name="T10" fmla="*/ 1137 w 1641"/>
                <a:gd name="T11" fmla="*/ 513 h 1717"/>
                <a:gd name="T12" fmla="*/ 308 w 1641"/>
                <a:gd name="T13" fmla="*/ 104 h 1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41" h="1717">
                  <a:moveTo>
                    <a:pt x="308" y="104"/>
                  </a:moveTo>
                  <a:cubicBezTo>
                    <a:pt x="123" y="198"/>
                    <a:pt x="0" y="792"/>
                    <a:pt x="162" y="922"/>
                  </a:cubicBezTo>
                  <a:cubicBezTo>
                    <a:pt x="320" y="1049"/>
                    <a:pt x="807" y="742"/>
                    <a:pt x="1027" y="591"/>
                  </a:cubicBezTo>
                  <a:cubicBezTo>
                    <a:pt x="780" y="772"/>
                    <a:pt x="208" y="1221"/>
                    <a:pt x="308" y="1445"/>
                  </a:cubicBezTo>
                  <a:cubicBezTo>
                    <a:pt x="430" y="1717"/>
                    <a:pt x="1332" y="1691"/>
                    <a:pt x="1500" y="1445"/>
                  </a:cubicBezTo>
                  <a:cubicBezTo>
                    <a:pt x="1641" y="1238"/>
                    <a:pt x="1137" y="513"/>
                    <a:pt x="1137" y="513"/>
                  </a:cubicBezTo>
                  <a:cubicBezTo>
                    <a:pt x="1137" y="513"/>
                    <a:pt x="515" y="0"/>
                    <a:pt x="308" y="104"/>
                  </a:cubicBezTo>
                </a:path>
              </a:pathLst>
            </a:custGeom>
            <a:solidFill>
              <a:srgbClr val="892E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98" name="Freeform 580">
              <a:extLst>
                <a:ext uri="{FF2B5EF4-FFF2-40B4-BE49-F238E27FC236}">
                  <a16:creationId xmlns:a16="http://schemas.microsoft.com/office/drawing/2014/main" id="{9683EC3C-887B-AE0F-2BD8-0B8A637E88B8}"/>
                </a:ext>
              </a:extLst>
            </p:cNvPr>
            <p:cNvSpPr>
              <a:spLocks/>
            </p:cNvSpPr>
            <p:nvPr/>
          </p:nvSpPr>
          <p:spPr bwMode="auto">
            <a:xfrm>
              <a:off x="6781800" y="4359275"/>
              <a:ext cx="230188" cy="198438"/>
            </a:xfrm>
            <a:custGeom>
              <a:avLst/>
              <a:gdLst>
                <a:gd name="T0" fmla="*/ 667 w 1256"/>
                <a:gd name="T1" fmla="*/ 28 h 1089"/>
                <a:gd name="T2" fmla="*/ 0 w 1256"/>
                <a:gd name="T3" fmla="*/ 755 h 1089"/>
                <a:gd name="T4" fmla="*/ 1128 w 1256"/>
                <a:gd name="T5" fmla="*/ 852 h 1089"/>
                <a:gd name="T6" fmla="*/ 667 w 1256"/>
                <a:gd name="T7" fmla="*/ 28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56" h="1089">
                  <a:moveTo>
                    <a:pt x="667" y="28"/>
                  </a:moveTo>
                  <a:cubicBezTo>
                    <a:pt x="422" y="0"/>
                    <a:pt x="0" y="755"/>
                    <a:pt x="0" y="755"/>
                  </a:cubicBezTo>
                  <a:cubicBezTo>
                    <a:pt x="0" y="755"/>
                    <a:pt x="975" y="1089"/>
                    <a:pt x="1128" y="852"/>
                  </a:cubicBezTo>
                  <a:cubicBezTo>
                    <a:pt x="1256" y="653"/>
                    <a:pt x="902" y="56"/>
                    <a:pt x="667" y="28"/>
                  </a:cubicBezTo>
                  <a:close/>
                </a:path>
              </a:pathLst>
            </a:custGeom>
            <a:solidFill>
              <a:srgbClr val="892E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199" name="Freeform 581">
              <a:extLst>
                <a:ext uri="{FF2B5EF4-FFF2-40B4-BE49-F238E27FC236}">
                  <a16:creationId xmlns:a16="http://schemas.microsoft.com/office/drawing/2014/main" id="{855BCF0D-19BB-DDC6-2CBA-BC01F1642513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5438" y="4449763"/>
              <a:ext cx="158750" cy="165100"/>
            </a:xfrm>
            <a:custGeom>
              <a:avLst/>
              <a:gdLst>
                <a:gd name="T0" fmla="*/ 163 w 869"/>
                <a:gd name="T1" fmla="*/ 55 h 909"/>
                <a:gd name="T2" fmla="*/ 86 w 869"/>
                <a:gd name="T3" fmla="*/ 489 h 909"/>
                <a:gd name="T4" fmla="*/ 544 w 869"/>
                <a:gd name="T5" fmla="*/ 313 h 909"/>
                <a:gd name="T6" fmla="*/ 163 w 869"/>
                <a:gd name="T7" fmla="*/ 765 h 909"/>
                <a:gd name="T8" fmla="*/ 794 w 869"/>
                <a:gd name="T9" fmla="*/ 765 h 909"/>
                <a:gd name="T10" fmla="*/ 602 w 869"/>
                <a:gd name="T11" fmla="*/ 272 h 909"/>
                <a:gd name="T12" fmla="*/ 163 w 869"/>
                <a:gd name="T13" fmla="*/ 55 h 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9" h="909">
                  <a:moveTo>
                    <a:pt x="163" y="55"/>
                  </a:moveTo>
                  <a:cubicBezTo>
                    <a:pt x="65" y="105"/>
                    <a:pt x="0" y="420"/>
                    <a:pt x="86" y="489"/>
                  </a:cubicBezTo>
                  <a:cubicBezTo>
                    <a:pt x="169" y="556"/>
                    <a:pt x="427" y="393"/>
                    <a:pt x="544" y="313"/>
                  </a:cubicBezTo>
                  <a:cubicBezTo>
                    <a:pt x="413" y="409"/>
                    <a:pt x="110" y="647"/>
                    <a:pt x="163" y="765"/>
                  </a:cubicBezTo>
                  <a:cubicBezTo>
                    <a:pt x="228" y="909"/>
                    <a:pt x="705" y="896"/>
                    <a:pt x="794" y="765"/>
                  </a:cubicBezTo>
                  <a:cubicBezTo>
                    <a:pt x="869" y="656"/>
                    <a:pt x="602" y="272"/>
                    <a:pt x="602" y="272"/>
                  </a:cubicBezTo>
                  <a:cubicBezTo>
                    <a:pt x="602" y="272"/>
                    <a:pt x="272" y="0"/>
                    <a:pt x="163" y="55"/>
                  </a:cubicBezTo>
                </a:path>
              </a:pathLst>
            </a:custGeom>
            <a:solidFill>
              <a:srgbClr val="B73E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200" name="Freeform 582">
              <a:extLst>
                <a:ext uri="{FF2B5EF4-FFF2-40B4-BE49-F238E27FC236}">
                  <a16:creationId xmlns:a16="http://schemas.microsoft.com/office/drawing/2014/main" id="{43E66435-C630-EA11-328D-5B5A349282D1}"/>
                </a:ext>
              </a:extLst>
            </p:cNvPr>
            <p:cNvSpPr>
              <a:spLocks/>
            </p:cNvSpPr>
            <p:nvPr/>
          </p:nvSpPr>
          <p:spPr bwMode="auto">
            <a:xfrm>
              <a:off x="6784975" y="4425950"/>
              <a:ext cx="122238" cy="104775"/>
            </a:xfrm>
            <a:custGeom>
              <a:avLst/>
              <a:gdLst>
                <a:gd name="T0" fmla="*/ 353 w 665"/>
                <a:gd name="T1" fmla="*/ 15 h 577"/>
                <a:gd name="T2" fmla="*/ 0 w 665"/>
                <a:gd name="T3" fmla="*/ 400 h 577"/>
                <a:gd name="T4" fmla="*/ 597 w 665"/>
                <a:gd name="T5" fmla="*/ 451 h 577"/>
                <a:gd name="T6" fmla="*/ 353 w 665"/>
                <a:gd name="T7" fmla="*/ 15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5" h="577">
                  <a:moveTo>
                    <a:pt x="353" y="15"/>
                  </a:moveTo>
                  <a:cubicBezTo>
                    <a:pt x="224" y="0"/>
                    <a:pt x="0" y="400"/>
                    <a:pt x="0" y="400"/>
                  </a:cubicBezTo>
                  <a:cubicBezTo>
                    <a:pt x="0" y="400"/>
                    <a:pt x="516" y="577"/>
                    <a:pt x="597" y="451"/>
                  </a:cubicBezTo>
                  <a:cubicBezTo>
                    <a:pt x="665" y="346"/>
                    <a:pt x="478" y="29"/>
                    <a:pt x="353" y="15"/>
                  </a:cubicBezTo>
                </a:path>
              </a:pathLst>
            </a:custGeom>
            <a:solidFill>
              <a:srgbClr val="B73E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201" name="Freeform 583">
              <a:extLst>
                <a:ext uri="{FF2B5EF4-FFF2-40B4-BE49-F238E27FC236}">
                  <a16:creationId xmlns:a16="http://schemas.microsoft.com/office/drawing/2014/main" id="{8E44E02D-6604-2F11-7A3C-213D48B889BC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4475" y="4008438"/>
              <a:ext cx="214313" cy="141288"/>
            </a:xfrm>
            <a:custGeom>
              <a:avLst/>
              <a:gdLst>
                <a:gd name="T0" fmla="*/ 2 w 1175"/>
                <a:gd name="T1" fmla="*/ 280 h 777"/>
                <a:gd name="T2" fmla="*/ 1067 w 1175"/>
                <a:gd name="T3" fmla="*/ 586 h 777"/>
                <a:gd name="T4" fmla="*/ 927 w 1175"/>
                <a:gd name="T5" fmla="*/ 0 h 777"/>
                <a:gd name="T6" fmla="*/ 2 w 1175"/>
                <a:gd name="T7" fmla="*/ 280 h 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75" h="777">
                  <a:moveTo>
                    <a:pt x="2" y="280"/>
                  </a:moveTo>
                  <a:cubicBezTo>
                    <a:pt x="4" y="557"/>
                    <a:pt x="866" y="777"/>
                    <a:pt x="1067" y="586"/>
                  </a:cubicBezTo>
                  <a:cubicBezTo>
                    <a:pt x="1175" y="482"/>
                    <a:pt x="927" y="0"/>
                    <a:pt x="927" y="0"/>
                  </a:cubicBezTo>
                  <a:cubicBezTo>
                    <a:pt x="927" y="0"/>
                    <a:pt x="0" y="38"/>
                    <a:pt x="2" y="280"/>
                  </a:cubicBezTo>
                  <a:close/>
                </a:path>
              </a:pathLst>
            </a:custGeom>
            <a:solidFill>
              <a:srgbClr val="A047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202" name="Freeform 584">
              <a:extLst>
                <a:ext uri="{FF2B5EF4-FFF2-40B4-BE49-F238E27FC236}">
                  <a16:creationId xmlns:a16="http://schemas.microsoft.com/office/drawing/2014/main" id="{5D85534F-1F50-D31D-719F-585E71FFE15C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2413" y="3824288"/>
              <a:ext cx="207963" cy="184150"/>
            </a:xfrm>
            <a:custGeom>
              <a:avLst/>
              <a:gdLst>
                <a:gd name="T0" fmla="*/ 7 w 1138"/>
                <a:gd name="T1" fmla="*/ 566 h 1006"/>
                <a:gd name="T2" fmla="*/ 879 w 1138"/>
                <a:gd name="T3" fmla="*/ 1006 h 1006"/>
                <a:gd name="T4" fmla="*/ 965 w 1138"/>
                <a:gd name="T5" fmla="*/ 154 h 1006"/>
                <a:gd name="T6" fmla="*/ 7 w 1138"/>
                <a:gd name="T7" fmla="*/ 566 h 10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38" h="1006">
                  <a:moveTo>
                    <a:pt x="7" y="566"/>
                  </a:moveTo>
                  <a:cubicBezTo>
                    <a:pt x="0" y="810"/>
                    <a:pt x="879" y="1006"/>
                    <a:pt x="879" y="1006"/>
                  </a:cubicBezTo>
                  <a:cubicBezTo>
                    <a:pt x="879" y="1006"/>
                    <a:pt x="1138" y="280"/>
                    <a:pt x="965" y="154"/>
                  </a:cubicBezTo>
                  <a:cubicBezTo>
                    <a:pt x="755" y="0"/>
                    <a:pt x="15" y="306"/>
                    <a:pt x="7" y="566"/>
                  </a:cubicBezTo>
                </a:path>
              </a:pathLst>
            </a:custGeom>
            <a:solidFill>
              <a:srgbClr val="A047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203" name="Freeform 585">
              <a:extLst>
                <a:ext uri="{FF2B5EF4-FFF2-40B4-BE49-F238E27FC236}">
                  <a16:creationId xmlns:a16="http://schemas.microsoft.com/office/drawing/2014/main" id="{98C923A5-EDB2-1B7C-5D98-EE4C79C59930}"/>
                </a:ext>
              </a:extLst>
            </p:cNvPr>
            <p:cNvSpPr>
              <a:spLocks/>
            </p:cNvSpPr>
            <p:nvPr/>
          </p:nvSpPr>
          <p:spPr bwMode="auto">
            <a:xfrm>
              <a:off x="6762750" y="3867150"/>
              <a:ext cx="165100" cy="182563"/>
            </a:xfrm>
            <a:custGeom>
              <a:avLst/>
              <a:gdLst>
                <a:gd name="T0" fmla="*/ 653 w 901"/>
                <a:gd name="T1" fmla="*/ 72 h 1007"/>
                <a:gd name="T2" fmla="*/ 0 w 901"/>
                <a:gd name="T3" fmla="*/ 778 h 1007"/>
                <a:gd name="T4" fmla="*/ 759 w 901"/>
                <a:gd name="T5" fmla="*/ 871 h 1007"/>
                <a:gd name="T6" fmla="*/ 653 w 901"/>
                <a:gd name="T7" fmla="*/ 72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1" h="1007">
                  <a:moveTo>
                    <a:pt x="653" y="72"/>
                  </a:moveTo>
                  <a:cubicBezTo>
                    <a:pt x="424" y="0"/>
                    <a:pt x="0" y="778"/>
                    <a:pt x="0" y="778"/>
                  </a:cubicBezTo>
                  <a:cubicBezTo>
                    <a:pt x="0" y="778"/>
                    <a:pt x="625" y="1007"/>
                    <a:pt x="759" y="871"/>
                  </a:cubicBezTo>
                  <a:cubicBezTo>
                    <a:pt x="901" y="728"/>
                    <a:pt x="845" y="133"/>
                    <a:pt x="653" y="72"/>
                  </a:cubicBezTo>
                </a:path>
              </a:pathLst>
            </a:custGeom>
            <a:solidFill>
              <a:srgbClr val="A047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204" name="Freeform 586">
              <a:extLst>
                <a:ext uri="{FF2B5EF4-FFF2-40B4-BE49-F238E27FC236}">
                  <a16:creationId xmlns:a16="http://schemas.microsoft.com/office/drawing/2014/main" id="{345E43D8-8014-AE77-8F3E-04768089C496}"/>
                </a:ext>
              </a:extLst>
            </p:cNvPr>
            <p:cNvSpPr>
              <a:spLocks/>
            </p:cNvSpPr>
            <p:nvPr/>
          </p:nvSpPr>
          <p:spPr bwMode="auto">
            <a:xfrm>
              <a:off x="6911975" y="4530725"/>
              <a:ext cx="354013" cy="242888"/>
            </a:xfrm>
            <a:custGeom>
              <a:avLst/>
              <a:gdLst>
                <a:gd name="T0" fmla="*/ 151 w 1935"/>
                <a:gd name="T1" fmla="*/ 963 h 1334"/>
                <a:gd name="T2" fmla="*/ 1854 w 1935"/>
                <a:gd name="T3" fmla="*/ 750 h 1334"/>
                <a:gd name="T4" fmla="*/ 869 w 1935"/>
                <a:gd name="T5" fmla="*/ 0 h 1334"/>
                <a:gd name="T6" fmla="*/ 151 w 1935"/>
                <a:gd name="T7" fmla="*/ 963 h 1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35" h="1334">
                  <a:moveTo>
                    <a:pt x="151" y="963"/>
                  </a:moveTo>
                  <a:cubicBezTo>
                    <a:pt x="366" y="1334"/>
                    <a:pt x="1742" y="1165"/>
                    <a:pt x="1854" y="750"/>
                  </a:cubicBezTo>
                  <a:cubicBezTo>
                    <a:pt x="1935" y="451"/>
                    <a:pt x="869" y="0"/>
                    <a:pt x="869" y="0"/>
                  </a:cubicBezTo>
                  <a:cubicBezTo>
                    <a:pt x="869" y="0"/>
                    <a:pt x="0" y="704"/>
                    <a:pt x="151" y="963"/>
                  </a:cubicBezTo>
                  <a:close/>
                </a:path>
              </a:pathLst>
            </a:custGeom>
            <a:solidFill>
              <a:srgbClr val="A047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205" name="Freeform 587">
              <a:extLst>
                <a:ext uri="{FF2B5EF4-FFF2-40B4-BE49-F238E27FC236}">
                  <a16:creationId xmlns:a16="http://schemas.microsoft.com/office/drawing/2014/main" id="{92E8D4E5-6AB5-7CFF-1657-0A1C95B7D3F9}"/>
                </a:ext>
              </a:extLst>
            </p:cNvPr>
            <p:cNvSpPr>
              <a:spLocks/>
            </p:cNvSpPr>
            <p:nvPr/>
          </p:nvSpPr>
          <p:spPr bwMode="auto">
            <a:xfrm>
              <a:off x="6842125" y="4381500"/>
              <a:ext cx="228600" cy="238125"/>
            </a:xfrm>
            <a:custGeom>
              <a:avLst/>
              <a:gdLst>
                <a:gd name="T0" fmla="*/ 1252 w 1252"/>
                <a:gd name="T1" fmla="*/ 819 h 1302"/>
                <a:gd name="T2" fmla="*/ 1252 w 1252"/>
                <a:gd name="T3" fmla="*/ 819 h 1302"/>
                <a:gd name="T4" fmla="*/ 54 w 1252"/>
                <a:gd name="T5" fmla="*/ 1063 h 1302"/>
                <a:gd name="T6" fmla="*/ 17 w 1252"/>
                <a:gd name="T7" fmla="*/ 805 h 1302"/>
                <a:gd name="T8" fmla="*/ 545 w 1252"/>
                <a:gd name="T9" fmla="*/ 20 h 1302"/>
                <a:gd name="T10" fmla="*/ 1028 w 1252"/>
                <a:gd name="T11" fmla="*/ 450 h 1302"/>
                <a:gd name="T12" fmla="*/ 1252 w 1252"/>
                <a:gd name="T13" fmla="*/ 819 h 1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52" h="1302">
                  <a:moveTo>
                    <a:pt x="1252" y="819"/>
                  </a:moveTo>
                  <a:lnTo>
                    <a:pt x="1252" y="819"/>
                  </a:lnTo>
                  <a:cubicBezTo>
                    <a:pt x="1238" y="826"/>
                    <a:pt x="242" y="1302"/>
                    <a:pt x="54" y="1063"/>
                  </a:cubicBezTo>
                  <a:cubicBezTo>
                    <a:pt x="9" y="1006"/>
                    <a:pt x="0" y="912"/>
                    <a:pt x="17" y="805"/>
                  </a:cubicBezTo>
                  <a:cubicBezTo>
                    <a:pt x="65" y="489"/>
                    <a:pt x="332" y="51"/>
                    <a:pt x="545" y="20"/>
                  </a:cubicBezTo>
                  <a:cubicBezTo>
                    <a:pt x="686" y="0"/>
                    <a:pt x="879" y="231"/>
                    <a:pt x="1028" y="450"/>
                  </a:cubicBezTo>
                  <a:cubicBezTo>
                    <a:pt x="1157" y="639"/>
                    <a:pt x="1252" y="819"/>
                    <a:pt x="1252" y="819"/>
                  </a:cubicBezTo>
                  <a:close/>
                </a:path>
              </a:pathLst>
            </a:custGeom>
            <a:solidFill>
              <a:srgbClr val="A047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206" name="Freeform 588">
              <a:extLst>
                <a:ext uri="{FF2B5EF4-FFF2-40B4-BE49-F238E27FC236}">
                  <a16:creationId xmlns:a16="http://schemas.microsoft.com/office/drawing/2014/main" id="{B2C02A52-3379-4743-DD4D-6F61EDDD9C68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0725" y="4349750"/>
              <a:ext cx="246063" cy="222250"/>
            </a:xfrm>
            <a:custGeom>
              <a:avLst/>
              <a:gdLst>
                <a:gd name="T0" fmla="*/ 1211 w 1350"/>
                <a:gd name="T1" fmla="*/ 993 h 1222"/>
                <a:gd name="T2" fmla="*/ 1169 w 1350"/>
                <a:gd name="T3" fmla="*/ 1041 h 1222"/>
                <a:gd name="T4" fmla="*/ 1 w 1350"/>
                <a:gd name="T5" fmla="*/ 993 h 1222"/>
                <a:gd name="T6" fmla="*/ 0 w 1350"/>
                <a:gd name="T7" fmla="*/ 993 h 1222"/>
                <a:gd name="T8" fmla="*/ 177 w 1350"/>
                <a:gd name="T9" fmla="*/ 488 h 1222"/>
                <a:gd name="T10" fmla="*/ 546 w 1350"/>
                <a:gd name="T11" fmla="*/ 13 h 1222"/>
                <a:gd name="T12" fmla="*/ 1211 w 1350"/>
                <a:gd name="T13" fmla="*/ 993 h 1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50" h="1222">
                  <a:moveTo>
                    <a:pt x="1211" y="993"/>
                  </a:moveTo>
                  <a:cubicBezTo>
                    <a:pt x="1201" y="1011"/>
                    <a:pt x="1187" y="1027"/>
                    <a:pt x="1169" y="1041"/>
                  </a:cubicBezTo>
                  <a:cubicBezTo>
                    <a:pt x="930" y="1222"/>
                    <a:pt x="29" y="1000"/>
                    <a:pt x="1" y="993"/>
                  </a:cubicBezTo>
                  <a:lnTo>
                    <a:pt x="0" y="993"/>
                  </a:lnTo>
                  <a:cubicBezTo>
                    <a:pt x="0" y="993"/>
                    <a:pt x="70" y="738"/>
                    <a:pt x="177" y="488"/>
                  </a:cubicBezTo>
                  <a:cubicBezTo>
                    <a:pt x="277" y="251"/>
                    <a:pt x="410" y="19"/>
                    <a:pt x="546" y="13"/>
                  </a:cubicBezTo>
                  <a:cubicBezTo>
                    <a:pt x="842" y="0"/>
                    <a:pt x="1350" y="731"/>
                    <a:pt x="1211" y="993"/>
                  </a:cubicBezTo>
                </a:path>
              </a:pathLst>
            </a:custGeom>
            <a:solidFill>
              <a:srgbClr val="A047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207" name="Freeform 589">
              <a:extLst>
                <a:ext uri="{FF2B5EF4-FFF2-40B4-BE49-F238E27FC236}">
                  <a16:creationId xmlns:a16="http://schemas.microsoft.com/office/drawing/2014/main" id="{535AD06D-1D79-63A5-596D-6CB02658D60E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5950" y="4533900"/>
              <a:ext cx="234950" cy="161925"/>
            </a:xfrm>
            <a:custGeom>
              <a:avLst/>
              <a:gdLst>
                <a:gd name="T0" fmla="*/ 101 w 1283"/>
                <a:gd name="T1" fmla="*/ 638 h 884"/>
                <a:gd name="T2" fmla="*/ 1230 w 1283"/>
                <a:gd name="T3" fmla="*/ 497 h 884"/>
                <a:gd name="T4" fmla="*/ 577 w 1283"/>
                <a:gd name="T5" fmla="*/ 0 h 884"/>
                <a:gd name="T6" fmla="*/ 101 w 1283"/>
                <a:gd name="T7" fmla="*/ 638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83" h="884">
                  <a:moveTo>
                    <a:pt x="101" y="638"/>
                  </a:moveTo>
                  <a:cubicBezTo>
                    <a:pt x="244" y="884"/>
                    <a:pt x="1156" y="772"/>
                    <a:pt x="1230" y="497"/>
                  </a:cubicBezTo>
                  <a:cubicBezTo>
                    <a:pt x="1283" y="299"/>
                    <a:pt x="577" y="0"/>
                    <a:pt x="577" y="0"/>
                  </a:cubicBezTo>
                  <a:cubicBezTo>
                    <a:pt x="577" y="0"/>
                    <a:pt x="0" y="466"/>
                    <a:pt x="101" y="638"/>
                  </a:cubicBezTo>
                </a:path>
              </a:pathLst>
            </a:custGeom>
            <a:solidFill>
              <a:srgbClr val="D357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208" name="Freeform 590">
              <a:extLst>
                <a:ext uri="{FF2B5EF4-FFF2-40B4-BE49-F238E27FC236}">
                  <a16:creationId xmlns:a16="http://schemas.microsoft.com/office/drawing/2014/main" id="{EB188E9A-32F6-38B3-0BC1-EB6DF0714BCA}"/>
                </a:ext>
              </a:extLst>
            </p:cNvPr>
            <p:cNvSpPr>
              <a:spLocks/>
            </p:cNvSpPr>
            <p:nvPr/>
          </p:nvSpPr>
          <p:spPr bwMode="auto">
            <a:xfrm>
              <a:off x="6904038" y="4432300"/>
              <a:ext cx="166688" cy="160338"/>
            </a:xfrm>
            <a:custGeom>
              <a:avLst/>
              <a:gdLst>
                <a:gd name="T0" fmla="*/ 118 w 912"/>
                <a:gd name="T1" fmla="*/ 717 h 876"/>
                <a:gd name="T2" fmla="*/ 912 w 912"/>
                <a:gd name="T3" fmla="*/ 555 h 876"/>
                <a:gd name="T4" fmla="*/ 443 w 912"/>
                <a:gd name="T5" fmla="*/ 25 h 876"/>
                <a:gd name="T6" fmla="*/ 118 w 912"/>
                <a:gd name="T7" fmla="*/ 717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2" h="876">
                  <a:moveTo>
                    <a:pt x="118" y="717"/>
                  </a:moveTo>
                  <a:cubicBezTo>
                    <a:pt x="243" y="876"/>
                    <a:pt x="912" y="555"/>
                    <a:pt x="912" y="555"/>
                  </a:cubicBezTo>
                  <a:cubicBezTo>
                    <a:pt x="912" y="555"/>
                    <a:pt x="618" y="0"/>
                    <a:pt x="443" y="25"/>
                  </a:cubicBezTo>
                  <a:cubicBezTo>
                    <a:pt x="254" y="52"/>
                    <a:pt x="0" y="567"/>
                    <a:pt x="118" y="717"/>
                  </a:cubicBezTo>
                  <a:close/>
                </a:path>
              </a:pathLst>
            </a:custGeom>
            <a:solidFill>
              <a:srgbClr val="D357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209" name="Freeform 591">
              <a:extLst>
                <a:ext uri="{FF2B5EF4-FFF2-40B4-BE49-F238E27FC236}">
                  <a16:creationId xmlns:a16="http://schemas.microsoft.com/office/drawing/2014/main" id="{1F031100-04C0-21F5-3855-D997FA22AFAA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0725" y="4413250"/>
              <a:ext cx="163513" cy="153988"/>
            </a:xfrm>
            <a:custGeom>
              <a:avLst/>
              <a:gdLst>
                <a:gd name="T0" fmla="*/ 362 w 895"/>
                <a:gd name="T1" fmla="*/ 9 h 836"/>
                <a:gd name="T2" fmla="*/ 0 w 895"/>
                <a:gd name="T3" fmla="*/ 659 h 836"/>
                <a:gd name="T4" fmla="*/ 803 w 895"/>
                <a:gd name="T5" fmla="*/ 659 h 836"/>
                <a:gd name="T6" fmla="*/ 362 w 895"/>
                <a:gd name="T7" fmla="*/ 9 h 8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5" h="836">
                  <a:moveTo>
                    <a:pt x="362" y="9"/>
                  </a:moveTo>
                  <a:cubicBezTo>
                    <a:pt x="176" y="17"/>
                    <a:pt x="0" y="659"/>
                    <a:pt x="0" y="659"/>
                  </a:cubicBezTo>
                  <a:cubicBezTo>
                    <a:pt x="0" y="659"/>
                    <a:pt x="709" y="836"/>
                    <a:pt x="803" y="659"/>
                  </a:cubicBezTo>
                  <a:cubicBezTo>
                    <a:pt x="895" y="485"/>
                    <a:pt x="558" y="0"/>
                    <a:pt x="362" y="9"/>
                  </a:cubicBezTo>
                  <a:close/>
                </a:path>
              </a:pathLst>
            </a:custGeom>
            <a:solidFill>
              <a:srgbClr val="D357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210" name="Freeform 592">
              <a:extLst>
                <a:ext uri="{FF2B5EF4-FFF2-40B4-BE49-F238E27FC236}">
                  <a16:creationId xmlns:a16="http://schemas.microsoft.com/office/drawing/2014/main" id="{250054B3-51F5-DF80-B0A5-A3E40A9133AD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6975" y="4803775"/>
              <a:ext cx="195263" cy="223838"/>
            </a:xfrm>
            <a:custGeom>
              <a:avLst/>
              <a:gdLst>
                <a:gd name="T0" fmla="*/ 812 w 1066"/>
                <a:gd name="T1" fmla="*/ 1118 h 1226"/>
                <a:gd name="T2" fmla="*/ 812 w 1066"/>
                <a:gd name="T3" fmla="*/ 0 h 1226"/>
                <a:gd name="T4" fmla="*/ 26 w 1066"/>
                <a:gd name="T5" fmla="*/ 440 h 1226"/>
                <a:gd name="T6" fmla="*/ 812 w 1066"/>
                <a:gd name="T7" fmla="*/ 1118 h 1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6" h="1226">
                  <a:moveTo>
                    <a:pt x="812" y="1118"/>
                  </a:moveTo>
                  <a:cubicBezTo>
                    <a:pt x="1066" y="1002"/>
                    <a:pt x="812" y="0"/>
                    <a:pt x="812" y="0"/>
                  </a:cubicBezTo>
                  <a:cubicBezTo>
                    <a:pt x="812" y="0"/>
                    <a:pt x="49" y="216"/>
                    <a:pt x="26" y="440"/>
                  </a:cubicBezTo>
                  <a:cubicBezTo>
                    <a:pt x="0" y="698"/>
                    <a:pt x="576" y="1226"/>
                    <a:pt x="812" y="1118"/>
                  </a:cubicBezTo>
                  <a:close/>
                </a:path>
              </a:pathLst>
            </a:custGeom>
            <a:solidFill>
              <a:srgbClr val="A047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211" name="Freeform 593">
              <a:extLst>
                <a:ext uri="{FF2B5EF4-FFF2-40B4-BE49-F238E27FC236}">
                  <a16:creationId xmlns:a16="http://schemas.microsoft.com/office/drawing/2014/main" id="{F8351E7C-5982-8384-1A6E-B59FF7C5E5C6}"/>
                </a:ext>
              </a:extLst>
            </p:cNvPr>
            <p:cNvSpPr>
              <a:spLocks/>
            </p:cNvSpPr>
            <p:nvPr/>
          </p:nvSpPr>
          <p:spPr bwMode="auto">
            <a:xfrm>
              <a:off x="7696200" y="4656138"/>
              <a:ext cx="149225" cy="287338"/>
            </a:xfrm>
            <a:custGeom>
              <a:avLst/>
              <a:gdLst>
                <a:gd name="T0" fmla="*/ 0 w 814"/>
                <a:gd name="T1" fmla="*/ 806 h 1572"/>
                <a:gd name="T2" fmla="*/ 465 w 814"/>
                <a:gd name="T3" fmla="*/ 1512 h 1572"/>
                <a:gd name="T4" fmla="*/ 465 w 814"/>
                <a:gd name="T5" fmla="*/ 61 h 1572"/>
                <a:gd name="T6" fmla="*/ 0 w 814"/>
                <a:gd name="T7" fmla="*/ 806 h 1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4" h="1572">
                  <a:moveTo>
                    <a:pt x="0" y="806"/>
                  </a:moveTo>
                  <a:cubicBezTo>
                    <a:pt x="0" y="806"/>
                    <a:pt x="263" y="1572"/>
                    <a:pt x="465" y="1512"/>
                  </a:cubicBezTo>
                  <a:cubicBezTo>
                    <a:pt x="813" y="1407"/>
                    <a:pt x="814" y="161"/>
                    <a:pt x="465" y="61"/>
                  </a:cubicBezTo>
                  <a:cubicBezTo>
                    <a:pt x="254" y="0"/>
                    <a:pt x="0" y="806"/>
                    <a:pt x="0" y="806"/>
                  </a:cubicBezTo>
                </a:path>
              </a:pathLst>
            </a:custGeom>
            <a:solidFill>
              <a:srgbClr val="A047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212" name="Freeform 594">
              <a:extLst>
                <a:ext uri="{FF2B5EF4-FFF2-40B4-BE49-F238E27FC236}">
                  <a16:creationId xmlns:a16="http://schemas.microsoft.com/office/drawing/2014/main" id="{8B65222F-C916-7D63-045A-113F9AA8D799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6500" y="4584700"/>
              <a:ext cx="180975" cy="219075"/>
            </a:xfrm>
            <a:custGeom>
              <a:avLst/>
              <a:gdLst>
                <a:gd name="T0" fmla="*/ 102 w 997"/>
                <a:gd name="T1" fmla="*/ 1024 h 1197"/>
                <a:gd name="T2" fmla="*/ 767 w 997"/>
                <a:gd name="T3" fmla="*/ 1197 h 1197"/>
                <a:gd name="T4" fmla="*/ 727 w 997"/>
                <a:gd name="T5" fmla="*/ 77 h 1197"/>
                <a:gd name="T6" fmla="*/ 102 w 997"/>
                <a:gd name="T7" fmla="*/ 1024 h 1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97" h="1197">
                  <a:moveTo>
                    <a:pt x="102" y="1024"/>
                  </a:moveTo>
                  <a:cubicBezTo>
                    <a:pt x="164" y="1185"/>
                    <a:pt x="767" y="1197"/>
                    <a:pt x="767" y="1197"/>
                  </a:cubicBezTo>
                  <a:cubicBezTo>
                    <a:pt x="767" y="1197"/>
                    <a:pt x="997" y="153"/>
                    <a:pt x="727" y="77"/>
                  </a:cubicBezTo>
                  <a:cubicBezTo>
                    <a:pt x="454" y="0"/>
                    <a:pt x="0" y="760"/>
                    <a:pt x="102" y="1024"/>
                  </a:cubicBezTo>
                </a:path>
              </a:pathLst>
            </a:custGeom>
            <a:solidFill>
              <a:srgbClr val="A047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213" name="Freeform 595">
              <a:extLst>
                <a:ext uri="{FF2B5EF4-FFF2-40B4-BE49-F238E27FC236}">
                  <a16:creationId xmlns:a16="http://schemas.microsoft.com/office/drawing/2014/main" id="{4E0E5675-88AA-1CE4-85CD-804CEC9711BD}"/>
                </a:ext>
              </a:extLst>
            </p:cNvPr>
            <p:cNvSpPr>
              <a:spLocks/>
            </p:cNvSpPr>
            <p:nvPr/>
          </p:nvSpPr>
          <p:spPr bwMode="auto">
            <a:xfrm>
              <a:off x="7613650" y="4802188"/>
              <a:ext cx="107950" cy="125413"/>
            </a:xfrm>
            <a:custGeom>
              <a:avLst/>
              <a:gdLst>
                <a:gd name="T0" fmla="*/ 454 w 596"/>
                <a:gd name="T1" fmla="*/ 625 h 685"/>
                <a:gd name="T2" fmla="*/ 454 w 596"/>
                <a:gd name="T3" fmla="*/ 0 h 685"/>
                <a:gd name="T4" fmla="*/ 15 w 596"/>
                <a:gd name="T5" fmla="*/ 245 h 685"/>
                <a:gd name="T6" fmla="*/ 454 w 596"/>
                <a:gd name="T7" fmla="*/ 625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6" h="685">
                  <a:moveTo>
                    <a:pt x="454" y="625"/>
                  </a:moveTo>
                  <a:cubicBezTo>
                    <a:pt x="596" y="560"/>
                    <a:pt x="454" y="0"/>
                    <a:pt x="454" y="0"/>
                  </a:cubicBezTo>
                  <a:cubicBezTo>
                    <a:pt x="454" y="0"/>
                    <a:pt x="28" y="120"/>
                    <a:pt x="15" y="245"/>
                  </a:cubicBezTo>
                  <a:cubicBezTo>
                    <a:pt x="0" y="390"/>
                    <a:pt x="322" y="685"/>
                    <a:pt x="454" y="625"/>
                  </a:cubicBezTo>
                  <a:close/>
                </a:path>
              </a:pathLst>
            </a:custGeom>
            <a:solidFill>
              <a:srgbClr val="D357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214" name="Freeform 596">
              <a:extLst>
                <a:ext uri="{FF2B5EF4-FFF2-40B4-BE49-F238E27FC236}">
                  <a16:creationId xmlns:a16="http://schemas.microsoft.com/office/drawing/2014/main" id="{4AD563A6-3BAA-002F-6B42-2C93715D5F05}"/>
                </a:ext>
              </a:extLst>
            </p:cNvPr>
            <p:cNvSpPr>
              <a:spLocks/>
            </p:cNvSpPr>
            <p:nvPr/>
          </p:nvSpPr>
          <p:spPr bwMode="auto">
            <a:xfrm>
              <a:off x="7696200" y="4719638"/>
              <a:ext cx="82550" cy="160338"/>
            </a:xfrm>
            <a:custGeom>
              <a:avLst/>
              <a:gdLst>
                <a:gd name="T0" fmla="*/ 0 w 455"/>
                <a:gd name="T1" fmla="*/ 450 h 878"/>
                <a:gd name="T2" fmla="*/ 260 w 455"/>
                <a:gd name="T3" fmla="*/ 844 h 878"/>
                <a:gd name="T4" fmla="*/ 260 w 455"/>
                <a:gd name="T5" fmla="*/ 34 h 878"/>
                <a:gd name="T6" fmla="*/ 0 w 455"/>
                <a:gd name="T7" fmla="*/ 450 h 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5" h="878">
                  <a:moveTo>
                    <a:pt x="0" y="450"/>
                  </a:moveTo>
                  <a:cubicBezTo>
                    <a:pt x="0" y="450"/>
                    <a:pt x="147" y="878"/>
                    <a:pt x="260" y="844"/>
                  </a:cubicBezTo>
                  <a:cubicBezTo>
                    <a:pt x="454" y="786"/>
                    <a:pt x="455" y="89"/>
                    <a:pt x="260" y="34"/>
                  </a:cubicBezTo>
                  <a:cubicBezTo>
                    <a:pt x="142" y="0"/>
                    <a:pt x="0" y="450"/>
                    <a:pt x="0" y="450"/>
                  </a:cubicBezTo>
                  <a:close/>
                </a:path>
              </a:pathLst>
            </a:custGeom>
            <a:solidFill>
              <a:srgbClr val="D357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215" name="Freeform 597">
              <a:extLst>
                <a:ext uri="{FF2B5EF4-FFF2-40B4-BE49-F238E27FC236}">
                  <a16:creationId xmlns:a16="http://schemas.microsoft.com/office/drawing/2014/main" id="{74691BB0-422E-8F71-8395-2E825E6B1D60}"/>
                </a:ext>
              </a:extLst>
            </p:cNvPr>
            <p:cNvSpPr>
              <a:spLocks/>
            </p:cNvSpPr>
            <p:nvPr/>
          </p:nvSpPr>
          <p:spPr bwMode="auto">
            <a:xfrm>
              <a:off x="7618413" y="4679950"/>
              <a:ext cx="101600" cy="122238"/>
            </a:xfrm>
            <a:custGeom>
              <a:avLst/>
              <a:gdLst>
                <a:gd name="T0" fmla="*/ 57 w 557"/>
                <a:gd name="T1" fmla="*/ 572 h 669"/>
                <a:gd name="T2" fmla="*/ 428 w 557"/>
                <a:gd name="T3" fmla="*/ 669 h 669"/>
                <a:gd name="T4" fmla="*/ 406 w 557"/>
                <a:gd name="T5" fmla="*/ 43 h 669"/>
                <a:gd name="T6" fmla="*/ 57 w 557"/>
                <a:gd name="T7" fmla="*/ 572 h 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7" h="669">
                  <a:moveTo>
                    <a:pt x="57" y="572"/>
                  </a:moveTo>
                  <a:cubicBezTo>
                    <a:pt x="91" y="662"/>
                    <a:pt x="428" y="669"/>
                    <a:pt x="428" y="669"/>
                  </a:cubicBezTo>
                  <a:cubicBezTo>
                    <a:pt x="428" y="669"/>
                    <a:pt x="557" y="86"/>
                    <a:pt x="406" y="43"/>
                  </a:cubicBezTo>
                  <a:cubicBezTo>
                    <a:pt x="254" y="0"/>
                    <a:pt x="0" y="424"/>
                    <a:pt x="57" y="572"/>
                  </a:cubicBezTo>
                </a:path>
              </a:pathLst>
            </a:custGeom>
            <a:solidFill>
              <a:srgbClr val="D357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216" name="Freeform 598">
              <a:extLst>
                <a:ext uri="{FF2B5EF4-FFF2-40B4-BE49-F238E27FC236}">
                  <a16:creationId xmlns:a16="http://schemas.microsoft.com/office/drawing/2014/main" id="{03DEE814-F5B1-E04A-1F9C-D3B29EDFC666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4888" y="4071938"/>
              <a:ext cx="185738" cy="225425"/>
            </a:xfrm>
            <a:custGeom>
              <a:avLst/>
              <a:gdLst>
                <a:gd name="T0" fmla="*/ 675 w 1015"/>
                <a:gd name="T1" fmla="*/ 18 h 1233"/>
                <a:gd name="T2" fmla="*/ 163 w 1015"/>
                <a:gd name="T3" fmla="*/ 1056 h 1233"/>
                <a:gd name="T4" fmla="*/ 1015 w 1015"/>
                <a:gd name="T5" fmla="*/ 987 h 1233"/>
                <a:gd name="T6" fmla="*/ 675 w 1015"/>
                <a:gd name="T7" fmla="*/ 18 h 1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15" h="1233">
                  <a:moveTo>
                    <a:pt x="675" y="18"/>
                  </a:moveTo>
                  <a:cubicBezTo>
                    <a:pt x="386" y="0"/>
                    <a:pt x="0" y="817"/>
                    <a:pt x="163" y="1056"/>
                  </a:cubicBezTo>
                  <a:cubicBezTo>
                    <a:pt x="283" y="1233"/>
                    <a:pt x="1015" y="987"/>
                    <a:pt x="1015" y="987"/>
                  </a:cubicBezTo>
                  <a:cubicBezTo>
                    <a:pt x="1015" y="987"/>
                    <a:pt x="932" y="34"/>
                    <a:pt x="675" y="18"/>
                  </a:cubicBezTo>
                </a:path>
              </a:pathLst>
            </a:custGeom>
            <a:solidFill>
              <a:srgbClr val="892E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217" name="Freeform 599">
              <a:extLst>
                <a:ext uri="{FF2B5EF4-FFF2-40B4-BE49-F238E27FC236}">
                  <a16:creationId xmlns:a16="http://schemas.microsoft.com/office/drawing/2014/main" id="{8BB9BDA9-CF51-8358-D496-2CB764B9073E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4888" y="4252913"/>
              <a:ext cx="185738" cy="130175"/>
            </a:xfrm>
            <a:custGeom>
              <a:avLst/>
              <a:gdLst>
                <a:gd name="T0" fmla="*/ 6 w 1018"/>
                <a:gd name="T1" fmla="*/ 406 h 714"/>
                <a:gd name="T2" fmla="*/ 698 w 1018"/>
                <a:gd name="T3" fmla="*/ 645 h 714"/>
                <a:gd name="T4" fmla="*/ 1018 w 1018"/>
                <a:gd name="T5" fmla="*/ 0 h 714"/>
                <a:gd name="T6" fmla="*/ 6 w 1018"/>
                <a:gd name="T7" fmla="*/ 406 h 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18" h="714">
                  <a:moveTo>
                    <a:pt x="6" y="406"/>
                  </a:moveTo>
                  <a:cubicBezTo>
                    <a:pt x="11" y="589"/>
                    <a:pt x="528" y="714"/>
                    <a:pt x="698" y="645"/>
                  </a:cubicBezTo>
                  <a:cubicBezTo>
                    <a:pt x="864" y="577"/>
                    <a:pt x="1018" y="0"/>
                    <a:pt x="1018" y="0"/>
                  </a:cubicBezTo>
                  <a:cubicBezTo>
                    <a:pt x="1018" y="0"/>
                    <a:pt x="0" y="134"/>
                    <a:pt x="6" y="406"/>
                  </a:cubicBezTo>
                  <a:close/>
                </a:path>
              </a:pathLst>
            </a:custGeom>
            <a:solidFill>
              <a:srgbClr val="892E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218" name="Freeform 600">
              <a:extLst>
                <a:ext uri="{FF2B5EF4-FFF2-40B4-BE49-F238E27FC236}">
                  <a16:creationId xmlns:a16="http://schemas.microsoft.com/office/drawing/2014/main" id="{4842C5EE-4E89-313E-840E-58E381EC4EA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57925" y="4060825"/>
              <a:ext cx="131763" cy="192088"/>
            </a:xfrm>
            <a:custGeom>
              <a:avLst/>
              <a:gdLst>
                <a:gd name="T0" fmla="*/ 250 w 719"/>
                <a:gd name="T1" fmla="*/ 38 h 1044"/>
                <a:gd name="T2" fmla="*/ 671 w 719"/>
                <a:gd name="T3" fmla="*/ 708 h 1044"/>
                <a:gd name="T4" fmla="*/ 72 w 719"/>
                <a:gd name="T5" fmla="*/ 1044 h 1044"/>
                <a:gd name="T6" fmla="*/ 250 w 719"/>
                <a:gd name="T7" fmla="*/ 38 h 1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9" h="1044">
                  <a:moveTo>
                    <a:pt x="250" y="38"/>
                  </a:moveTo>
                  <a:cubicBezTo>
                    <a:pt x="444" y="0"/>
                    <a:pt x="719" y="516"/>
                    <a:pt x="671" y="708"/>
                  </a:cubicBezTo>
                  <a:cubicBezTo>
                    <a:pt x="628" y="874"/>
                    <a:pt x="72" y="1044"/>
                    <a:pt x="72" y="1044"/>
                  </a:cubicBezTo>
                  <a:cubicBezTo>
                    <a:pt x="72" y="1044"/>
                    <a:pt x="0" y="87"/>
                    <a:pt x="250" y="38"/>
                  </a:cubicBezTo>
                  <a:close/>
                </a:path>
              </a:pathLst>
            </a:custGeom>
            <a:solidFill>
              <a:srgbClr val="892E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219" name="Freeform 601">
              <a:extLst>
                <a:ext uri="{FF2B5EF4-FFF2-40B4-BE49-F238E27FC236}">
                  <a16:creationId xmlns:a16="http://schemas.microsoft.com/office/drawing/2014/main" id="{2A921742-BFB2-FC79-3BA3-BA1EC9AF41E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0150" y="4278313"/>
              <a:ext cx="153988" cy="352425"/>
            </a:xfrm>
            <a:custGeom>
              <a:avLst/>
              <a:gdLst>
                <a:gd name="T0" fmla="*/ 121 w 844"/>
                <a:gd name="T1" fmla="*/ 338 h 1933"/>
                <a:gd name="T2" fmla="*/ 121 w 844"/>
                <a:gd name="T3" fmla="*/ 1522 h 1933"/>
                <a:gd name="T4" fmla="*/ 508 w 844"/>
                <a:gd name="T5" fmla="*/ 1866 h 1933"/>
                <a:gd name="T6" fmla="*/ 121 w 844"/>
                <a:gd name="T7" fmla="*/ 338 h 1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4" h="1933">
                  <a:moveTo>
                    <a:pt x="121" y="338"/>
                  </a:moveTo>
                  <a:cubicBezTo>
                    <a:pt x="82" y="404"/>
                    <a:pt x="0" y="1252"/>
                    <a:pt x="121" y="1522"/>
                  </a:cubicBezTo>
                  <a:cubicBezTo>
                    <a:pt x="175" y="1640"/>
                    <a:pt x="397" y="1933"/>
                    <a:pt x="508" y="1866"/>
                  </a:cubicBezTo>
                  <a:cubicBezTo>
                    <a:pt x="844" y="1661"/>
                    <a:pt x="324" y="0"/>
                    <a:pt x="121" y="338"/>
                  </a:cubicBezTo>
                </a:path>
              </a:pathLst>
            </a:custGeom>
            <a:solidFill>
              <a:srgbClr val="A047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220" name="Freeform 602">
              <a:extLst>
                <a:ext uri="{FF2B5EF4-FFF2-40B4-BE49-F238E27FC236}">
                  <a16:creationId xmlns:a16="http://schemas.microsoft.com/office/drawing/2014/main" id="{D44E8EF9-4D79-399F-BD8C-117FD79674D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7738" y="4292600"/>
              <a:ext cx="284163" cy="306388"/>
            </a:xfrm>
            <a:custGeom>
              <a:avLst/>
              <a:gdLst>
                <a:gd name="T0" fmla="*/ 372 w 1555"/>
                <a:gd name="T1" fmla="*/ 1664 h 1675"/>
                <a:gd name="T2" fmla="*/ 1504 w 1555"/>
                <a:gd name="T3" fmla="*/ 1438 h 1675"/>
                <a:gd name="T4" fmla="*/ 852 w 1555"/>
                <a:gd name="T5" fmla="*/ 254 h 1675"/>
                <a:gd name="T6" fmla="*/ 372 w 1555"/>
                <a:gd name="T7" fmla="*/ 1664 h 1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5" h="1675">
                  <a:moveTo>
                    <a:pt x="372" y="1664"/>
                  </a:moveTo>
                  <a:cubicBezTo>
                    <a:pt x="825" y="1675"/>
                    <a:pt x="1455" y="1569"/>
                    <a:pt x="1504" y="1438"/>
                  </a:cubicBezTo>
                  <a:cubicBezTo>
                    <a:pt x="1555" y="1300"/>
                    <a:pt x="1239" y="612"/>
                    <a:pt x="852" y="254"/>
                  </a:cubicBezTo>
                  <a:cubicBezTo>
                    <a:pt x="579" y="0"/>
                    <a:pt x="0" y="1655"/>
                    <a:pt x="372" y="1664"/>
                  </a:cubicBezTo>
                </a:path>
              </a:pathLst>
            </a:custGeom>
            <a:solidFill>
              <a:srgbClr val="A047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221" name="Freeform 603">
              <a:extLst>
                <a:ext uri="{FF2B5EF4-FFF2-40B4-BE49-F238E27FC236}">
                  <a16:creationId xmlns:a16="http://schemas.microsoft.com/office/drawing/2014/main" id="{397838DD-7BC5-77A2-B3A1-E63D5D51431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5050" y="4556125"/>
              <a:ext cx="188913" cy="180975"/>
            </a:xfrm>
            <a:custGeom>
              <a:avLst/>
              <a:gdLst>
                <a:gd name="T0" fmla="*/ 828 w 1033"/>
                <a:gd name="T1" fmla="*/ 892 h 992"/>
                <a:gd name="T2" fmla="*/ 1028 w 1033"/>
                <a:gd name="T3" fmla="*/ 0 h 992"/>
                <a:gd name="T4" fmla="*/ 3 w 1033"/>
                <a:gd name="T5" fmla="*/ 506 h 992"/>
                <a:gd name="T6" fmla="*/ 828 w 1033"/>
                <a:gd name="T7" fmla="*/ 892 h 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33" h="992">
                  <a:moveTo>
                    <a:pt x="828" y="892"/>
                  </a:moveTo>
                  <a:cubicBezTo>
                    <a:pt x="1033" y="791"/>
                    <a:pt x="1028" y="0"/>
                    <a:pt x="1028" y="0"/>
                  </a:cubicBezTo>
                  <a:cubicBezTo>
                    <a:pt x="1028" y="0"/>
                    <a:pt x="0" y="220"/>
                    <a:pt x="3" y="506"/>
                  </a:cubicBezTo>
                  <a:cubicBezTo>
                    <a:pt x="5" y="733"/>
                    <a:pt x="624" y="992"/>
                    <a:pt x="828" y="892"/>
                  </a:cubicBezTo>
                  <a:close/>
                </a:path>
              </a:pathLst>
            </a:custGeom>
            <a:solidFill>
              <a:srgbClr val="A047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222" name="Freeform 604">
              <a:extLst>
                <a:ext uri="{FF2B5EF4-FFF2-40B4-BE49-F238E27FC236}">
                  <a16:creationId xmlns:a16="http://schemas.microsoft.com/office/drawing/2014/main" id="{585A7DD5-433B-1059-27CD-BF9B120A3954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9675" y="4397375"/>
              <a:ext cx="84138" cy="190500"/>
            </a:xfrm>
            <a:custGeom>
              <a:avLst/>
              <a:gdLst>
                <a:gd name="T0" fmla="*/ 65 w 456"/>
                <a:gd name="T1" fmla="*/ 183 h 1044"/>
                <a:gd name="T2" fmla="*/ 65 w 456"/>
                <a:gd name="T3" fmla="*/ 823 h 1044"/>
                <a:gd name="T4" fmla="*/ 274 w 456"/>
                <a:gd name="T5" fmla="*/ 1008 h 1044"/>
                <a:gd name="T6" fmla="*/ 65 w 456"/>
                <a:gd name="T7" fmla="*/ 183 h 1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6" h="1044">
                  <a:moveTo>
                    <a:pt x="65" y="183"/>
                  </a:moveTo>
                  <a:cubicBezTo>
                    <a:pt x="44" y="219"/>
                    <a:pt x="0" y="677"/>
                    <a:pt x="65" y="823"/>
                  </a:cubicBezTo>
                  <a:cubicBezTo>
                    <a:pt x="94" y="886"/>
                    <a:pt x="214" y="1044"/>
                    <a:pt x="274" y="1008"/>
                  </a:cubicBezTo>
                  <a:cubicBezTo>
                    <a:pt x="456" y="898"/>
                    <a:pt x="175" y="0"/>
                    <a:pt x="65" y="183"/>
                  </a:cubicBezTo>
                  <a:close/>
                </a:path>
              </a:pathLst>
            </a:custGeom>
            <a:solidFill>
              <a:srgbClr val="D357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223" name="Freeform 605">
              <a:extLst>
                <a:ext uri="{FF2B5EF4-FFF2-40B4-BE49-F238E27FC236}">
                  <a16:creationId xmlns:a16="http://schemas.microsoft.com/office/drawing/2014/main" id="{73EE95E8-7C0D-D20D-FB53-B1603805C2EE}"/>
                </a:ext>
              </a:extLst>
            </p:cNvPr>
            <p:cNvSpPr>
              <a:spLocks/>
            </p:cNvSpPr>
            <p:nvPr/>
          </p:nvSpPr>
          <p:spPr bwMode="auto">
            <a:xfrm>
              <a:off x="6153150" y="4405313"/>
              <a:ext cx="153988" cy="165100"/>
            </a:xfrm>
            <a:custGeom>
              <a:avLst/>
              <a:gdLst>
                <a:gd name="T0" fmla="*/ 201 w 840"/>
                <a:gd name="T1" fmla="*/ 899 h 905"/>
                <a:gd name="T2" fmla="*/ 812 w 840"/>
                <a:gd name="T3" fmla="*/ 777 h 905"/>
                <a:gd name="T4" fmla="*/ 460 w 840"/>
                <a:gd name="T5" fmla="*/ 137 h 905"/>
                <a:gd name="T6" fmla="*/ 201 w 840"/>
                <a:gd name="T7" fmla="*/ 899 h 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0" h="905">
                  <a:moveTo>
                    <a:pt x="201" y="899"/>
                  </a:moveTo>
                  <a:cubicBezTo>
                    <a:pt x="446" y="905"/>
                    <a:pt x="786" y="848"/>
                    <a:pt x="812" y="777"/>
                  </a:cubicBezTo>
                  <a:cubicBezTo>
                    <a:pt x="840" y="702"/>
                    <a:pt x="669" y="331"/>
                    <a:pt x="460" y="137"/>
                  </a:cubicBezTo>
                  <a:cubicBezTo>
                    <a:pt x="313" y="0"/>
                    <a:pt x="0" y="894"/>
                    <a:pt x="201" y="899"/>
                  </a:cubicBezTo>
                </a:path>
              </a:pathLst>
            </a:custGeom>
            <a:solidFill>
              <a:srgbClr val="D357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224" name="Freeform 606">
              <a:extLst>
                <a:ext uri="{FF2B5EF4-FFF2-40B4-BE49-F238E27FC236}">
                  <a16:creationId xmlns:a16="http://schemas.microsoft.com/office/drawing/2014/main" id="{C224A359-90F5-7555-64BF-E4FB89B1BD35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0775" y="4548188"/>
              <a:ext cx="101600" cy="96838"/>
            </a:xfrm>
            <a:custGeom>
              <a:avLst/>
              <a:gdLst>
                <a:gd name="T0" fmla="*/ 448 w 558"/>
                <a:gd name="T1" fmla="*/ 481 h 535"/>
                <a:gd name="T2" fmla="*/ 556 w 558"/>
                <a:gd name="T3" fmla="*/ 0 h 535"/>
                <a:gd name="T4" fmla="*/ 2 w 558"/>
                <a:gd name="T5" fmla="*/ 273 h 535"/>
                <a:gd name="T6" fmla="*/ 448 w 558"/>
                <a:gd name="T7" fmla="*/ 481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8" h="535">
                  <a:moveTo>
                    <a:pt x="448" y="481"/>
                  </a:moveTo>
                  <a:cubicBezTo>
                    <a:pt x="558" y="427"/>
                    <a:pt x="556" y="0"/>
                    <a:pt x="556" y="0"/>
                  </a:cubicBezTo>
                  <a:cubicBezTo>
                    <a:pt x="556" y="0"/>
                    <a:pt x="0" y="118"/>
                    <a:pt x="2" y="273"/>
                  </a:cubicBezTo>
                  <a:cubicBezTo>
                    <a:pt x="3" y="396"/>
                    <a:pt x="337" y="535"/>
                    <a:pt x="448" y="481"/>
                  </a:cubicBezTo>
                  <a:close/>
                </a:path>
              </a:pathLst>
            </a:custGeom>
            <a:solidFill>
              <a:srgbClr val="D357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grpSp>
          <p:nvGrpSpPr>
            <p:cNvPr id="225" name="Group 224">
              <a:extLst>
                <a:ext uri="{FF2B5EF4-FFF2-40B4-BE49-F238E27FC236}">
                  <a16:creationId xmlns:a16="http://schemas.microsoft.com/office/drawing/2014/main" id="{22D007DE-7458-4699-F406-AC17A1621A4D}"/>
                </a:ext>
              </a:extLst>
            </p:cNvPr>
            <p:cNvGrpSpPr/>
            <p:nvPr/>
          </p:nvGrpSpPr>
          <p:grpSpPr>
            <a:xfrm>
              <a:off x="6403976" y="4008438"/>
              <a:ext cx="1055688" cy="1338263"/>
              <a:chOff x="6403976" y="4008438"/>
              <a:chExt cx="1055688" cy="1338263"/>
            </a:xfrm>
          </p:grpSpPr>
          <p:sp>
            <p:nvSpPr>
              <p:cNvPr id="226" name="Freeform 608">
                <a:extLst>
                  <a:ext uri="{FF2B5EF4-FFF2-40B4-BE49-F238E27FC236}">
                    <a16:creationId xmlns:a16="http://schemas.microsoft.com/office/drawing/2014/main" id="{3C9EF99E-D084-540D-D053-D4C0777603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03976" y="4164013"/>
                <a:ext cx="227013" cy="204788"/>
              </a:xfrm>
              <a:custGeom>
                <a:avLst/>
                <a:gdLst>
                  <a:gd name="T0" fmla="*/ 1240 w 1240"/>
                  <a:gd name="T1" fmla="*/ 550 h 1116"/>
                  <a:gd name="T2" fmla="*/ 389 w 1240"/>
                  <a:gd name="T3" fmla="*/ 1022 h 1116"/>
                  <a:gd name="T4" fmla="*/ 178 w 1240"/>
                  <a:gd name="T5" fmla="*/ 772 h 1116"/>
                  <a:gd name="T6" fmla="*/ 122 w 1240"/>
                  <a:gd name="T7" fmla="*/ 77 h 1116"/>
                  <a:gd name="T8" fmla="*/ 590 w 1240"/>
                  <a:gd name="T9" fmla="*/ 145 h 1116"/>
                  <a:gd name="T10" fmla="*/ 1071 w 1240"/>
                  <a:gd name="T11" fmla="*/ 429 h 1116"/>
                  <a:gd name="T12" fmla="*/ 1240 w 1240"/>
                  <a:gd name="T13" fmla="*/ 549 h 1116"/>
                  <a:gd name="T14" fmla="*/ 1240 w 1240"/>
                  <a:gd name="T15" fmla="*/ 550 h 1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40" h="1116">
                    <a:moveTo>
                      <a:pt x="1240" y="550"/>
                    </a:moveTo>
                    <a:cubicBezTo>
                      <a:pt x="1240" y="550"/>
                      <a:pt x="613" y="1116"/>
                      <a:pt x="389" y="1022"/>
                    </a:cubicBezTo>
                    <a:cubicBezTo>
                      <a:pt x="313" y="991"/>
                      <a:pt x="238" y="894"/>
                      <a:pt x="178" y="772"/>
                    </a:cubicBezTo>
                    <a:cubicBezTo>
                      <a:pt x="58" y="528"/>
                      <a:pt x="0" y="186"/>
                      <a:pt x="122" y="77"/>
                    </a:cubicBezTo>
                    <a:cubicBezTo>
                      <a:pt x="210" y="0"/>
                      <a:pt x="395" y="52"/>
                      <a:pt x="590" y="145"/>
                    </a:cubicBezTo>
                    <a:cubicBezTo>
                      <a:pt x="763" y="228"/>
                      <a:pt x="944" y="343"/>
                      <a:pt x="1071" y="429"/>
                    </a:cubicBezTo>
                    <a:cubicBezTo>
                      <a:pt x="1167" y="495"/>
                      <a:pt x="1232" y="544"/>
                      <a:pt x="1240" y="549"/>
                    </a:cubicBezTo>
                    <a:lnTo>
                      <a:pt x="1240" y="550"/>
                    </a:lnTo>
                  </a:path>
                </a:pathLst>
              </a:custGeom>
              <a:solidFill>
                <a:srgbClr val="A04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srgbClr val="757070"/>
                  </a:solidFill>
                  <a:effectLst/>
                  <a:uLnTx/>
                  <a:uFillTx/>
                  <a:latin typeface="思源黑体 Medium"/>
                  <a:cs typeface="+mn-cs"/>
                </a:endParaRPr>
              </a:p>
            </p:txBody>
          </p:sp>
          <p:sp>
            <p:nvSpPr>
              <p:cNvPr id="227" name="Freeform 609">
                <a:extLst>
                  <a:ext uri="{FF2B5EF4-FFF2-40B4-BE49-F238E27FC236}">
                    <a16:creationId xmlns:a16="http://schemas.microsoft.com/office/drawing/2014/main" id="{A80C4143-0446-0CED-0E9C-E7E82082BD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51601" y="4067175"/>
                <a:ext cx="271463" cy="198438"/>
              </a:xfrm>
              <a:custGeom>
                <a:avLst/>
                <a:gdLst>
                  <a:gd name="T0" fmla="*/ 975 w 1482"/>
                  <a:gd name="T1" fmla="*/ 1081 h 1081"/>
                  <a:gd name="T2" fmla="*/ 975 w 1482"/>
                  <a:gd name="T3" fmla="*/ 1080 h 1081"/>
                  <a:gd name="T4" fmla="*/ 790 w 1482"/>
                  <a:gd name="T5" fmla="*/ 980 h 1081"/>
                  <a:gd name="T6" fmla="*/ 325 w 1482"/>
                  <a:gd name="T7" fmla="*/ 676 h 1081"/>
                  <a:gd name="T8" fmla="*/ 44 w 1482"/>
                  <a:gd name="T9" fmla="*/ 262 h 1081"/>
                  <a:gd name="T10" fmla="*/ 979 w 1482"/>
                  <a:gd name="T11" fmla="*/ 72 h 1081"/>
                  <a:gd name="T12" fmla="*/ 1361 w 1482"/>
                  <a:gd name="T13" fmla="*/ 262 h 1081"/>
                  <a:gd name="T14" fmla="*/ 975 w 1482"/>
                  <a:gd name="T15" fmla="*/ 1081 h 10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82" h="1081">
                    <a:moveTo>
                      <a:pt x="975" y="1081"/>
                    </a:moveTo>
                    <a:lnTo>
                      <a:pt x="975" y="1080"/>
                    </a:lnTo>
                    <a:cubicBezTo>
                      <a:pt x="967" y="1076"/>
                      <a:pt x="893" y="1038"/>
                      <a:pt x="790" y="980"/>
                    </a:cubicBezTo>
                    <a:cubicBezTo>
                      <a:pt x="658" y="904"/>
                      <a:pt x="477" y="794"/>
                      <a:pt x="325" y="676"/>
                    </a:cubicBezTo>
                    <a:cubicBezTo>
                      <a:pt x="141" y="533"/>
                      <a:pt x="0" y="378"/>
                      <a:pt x="44" y="262"/>
                    </a:cubicBezTo>
                    <a:cubicBezTo>
                      <a:pt x="122" y="55"/>
                      <a:pt x="613" y="0"/>
                      <a:pt x="979" y="72"/>
                    </a:cubicBezTo>
                    <a:cubicBezTo>
                      <a:pt x="1156" y="107"/>
                      <a:pt x="1304" y="171"/>
                      <a:pt x="1361" y="262"/>
                    </a:cubicBezTo>
                    <a:cubicBezTo>
                      <a:pt x="1482" y="453"/>
                      <a:pt x="975" y="1081"/>
                      <a:pt x="975" y="1081"/>
                    </a:cubicBezTo>
                    <a:close/>
                  </a:path>
                </a:pathLst>
              </a:custGeom>
              <a:solidFill>
                <a:srgbClr val="A04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srgbClr val="757070"/>
                  </a:solidFill>
                  <a:effectLst/>
                  <a:uLnTx/>
                  <a:uFillTx/>
                  <a:latin typeface="思源黑体 Medium"/>
                  <a:cs typeface="+mn-cs"/>
                </a:endParaRPr>
              </a:p>
            </p:txBody>
          </p:sp>
          <p:sp>
            <p:nvSpPr>
              <p:cNvPr id="228" name="Freeform 610">
                <a:extLst>
                  <a:ext uri="{FF2B5EF4-FFF2-40B4-BE49-F238E27FC236}">
                    <a16:creationId xmlns:a16="http://schemas.microsoft.com/office/drawing/2014/main" id="{15AFD0C7-5275-F91B-DE69-3B63C4B38A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30988" y="4200525"/>
                <a:ext cx="184150" cy="192088"/>
              </a:xfrm>
              <a:custGeom>
                <a:avLst/>
                <a:gdLst>
                  <a:gd name="T0" fmla="*/ 0 w 1014"/>
                  <a:gd name="T1" fmla="*/ 357 h 1056"/>
                  <a:gd name="T2" fmla="*/ 386 w 1014"/>
                  <a:gd name="T3" fmla="*/ 1055 h 1056"/>
                  <a:gd name="T4" fmla="*/ 865 w 1014"/>
                  <a:gd name="T5" fmla="*/ 177 h 1056"/>
                  <a:gd name="T6" fmla="*/ 0 w 1014"/>
                  <a:gd name="T7" fmla="*/ 357 h 10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14" h="1056">
                    <a:moveTo>
                      <a:pt x="0" y="357"/>
                    </a:moveTo>
                    <a:cubicBezTo>
                      <a:pt x="0" y="357"/>
                      <a:pt x="187" y="1056"/>
                      <a:pt x="386" y="1055"/>
                    </a:cubicBezTo>
                    <a:cubicBezTo>
                      <a:pt x="636" y="1055"/>
                      <a:pt x="1014" y="378"/>
                      <a:pt x="865" y="177"/>
                    </a:cubicBezTo>
                    <a:cubicBezTo>
                      <a:pt x="734" y="0"/>
                      <a:pt x="0" y="357"/>
                      <a:pt x="0" y="357"/>
                    </a:cubicBezTo>
                  </a:path>
                </a:pathLst>
              </a:custGeom>
              <a:solidFill>
                <a:srgbClr val="A04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srgbClr val="757070"/>
                  </a:solidFill>
                  <a:effectLst/>
                  <a:uLnTx/>
                  <a:uFillTx/>
                  <a:latin typeface="思源黑体 Medium"/>
                  <a:cs typeface="+mn-cs"/>
                </a:endParaRPr>
              </a:p>
            </p:txBody>
          </p:sp>
          <p:sp>
            <p:nvSpPr>
              <p:cNvPr id="229" name="Freeform 611">
                <a:extLst>
                  <a:ext uri="{FF2B5EF4-FFF2-40B4-BE49-F238E27FC236}">
                    <a16:creationId xmlns:a16="http://schemas.microsoft.com/office/drawing/2014/main" id="{69BD3F80-1533-84C7-F4C7-38558515A0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64301" y="4181475"/>
                <a:ext cx="165100" cy="155575"/>
              </a:xfrm>
              <a:custGeom>
                <a:avLst/>
                <a:gdLst>
                  <a:gd name="T0" fmla="*/ 310 w 897"/>
                  <a:gd name="T1" fmla="*/ 789 h 854"/>
                  <a:gd name="T2" fmla="*/ 897 w 897"/>
                  <a:gd name="T3" fmla="*/ 464 h 854"/>
                  <a:gd name="T4" fmla="*/ 127 w 897"/>
                  <a:gd name="T5" fmla="*/ 139 h 854"/>
                  <a:gd name="T6" fmla="*/ 310 w 897"/>
                  <a:gd name="T7" fmla="*/ 789 h 8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97" h="854">
                    <a:moveTo>
                      <a:pt x="310" y="789"/>
                    </a:moveTo>
                    <a:cubicBezTo>
                      <a:pt x="465" y="854"/>
                      <a:pt x="897" y="464"/>
                      <a:pt x="897" y="464"/>
                    </a:cubicBezTo>
                    <a:cubicBezTo>
                      <a:pt x="897" y="464"/>
                      <a:pt x="283" y="0"/>
                      <a:pt x="127" y="139"/>
                    </a:cubicBezTo>
                    <a:cubicBezTo>
                      <a:pt x="0" y="250"/>
                      <a:pt x="154" y="724"/>
                      <a:pt x="310" y="789"/>
                    </a:cubicBezTo>
                    <a:close/>
                  </a:path>
                </a:pathLst>
              </a:custGeom>
              <a:solidFill>
                <a:srgbClr val="D357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srgbClr val="757070"/>
                  </a:solidFill>
                  <a:effectLst/>
                  <a:uLnTx/>
                  <a:uFillTx/>
                  <a:latin typeface="思源黑体 Medium"/>
                  <a:cs typeface="+mn-cs"/>
                </a:endParaRPr>
              </a:p>
            </p:txBody>
          </p:sp>
          <p:sp>
            <p:nvSpPr>
              <p:cNvPr id="230" name="Freeform 612">
                <a:extLst>
                  <a:ext uri="{FF2B5EF4-FFF2-40B4-BE49-F238E27FC236}">
                    <a16:creationId xmlns:a16="http://schemas.microsoft.com/office/drawing/2014/main" id="{D2317A49-1308-3BB7-6E79-00B3D455C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97638" y="4124325"/>
                <a:ext cx="195263" cy="141288"/>
              </a:xfrm>
              <a:custGeom>
                <a:avLst/>
                <a:gdLst>
                  <a:gd name="T0" fmla="*/ 75 w 1066"/>
                  <a:gd name="T1" fmla="*/ 212 h 776"/>
                  <a:gd name="T2" fmla="*/ 717 w 1066"/>
                  <a:gd name="T3" fmla="*/ 776 h 776"/>
                  <a:gd name="T4" fmla="*/ 983 w 1066"/>
                  <a:gd name="T5" fmla="*/ 212 h 776"/>
                  <a:gd name="T6" fmla="*/ 75 w 1066"/>
                  <a:gd name="T7" fmla="*/ 212 h 7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6" h="776">
                    <a:moveTo>
                      <a:pt x="75" y="212"/>
                    </a:moveTo>
                    <a:cubicBezTo>
                      <a:pt x="0" y="412"/>
                      <a:pt x="717" y="776"/>
                      <a:pt x="717" y="776"/>
                    </a:cubicBezTo>
                    <a:cubicBezTo>
                      <a:pt x="717" y="776"/>
                      <a:pt x="1066" y="344"/>
                      <a:pt x="983" y="212"/>
                    </a:cubicBezTo>
                    <a:cubicBezTo>
                      <a:pt x="861" y="21"/>
                      <a:pt x="155" y="0"/>
                      <a:pt x="75" y="212"/>
                    </a:cubicBezTo>
                    <a:close/>
                  </a:path>
                </a:pathLst>
              </a:custGeom>
              <a:solidFill>
                <a:srgbClr val="D357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srgbClr val="757070"/>
                  </a:solidFill>
                  <a:effectLst/>
                  <a:uLnTx/>
                  <a:uFillTx/>
                  <a:latin typeface="思源黑体 Medium"/>
                  <a:cs typeface="+mn-cs"/>
                </a:endParaRPr>
              </a:p>
            </p:txBody>
          </p:sp>
          <p:sp>
            <p:nvSpPr>
              <p:cNvPr id="231" name="Freeform 613">
                <a:extLst>
                  <a:ext uri="{FF2B5EF4-FFF2-40B4-BE49-F238E27FC236}">
                    <a16:creationId xmlns:a16="http://schemas.microsoft.com/office/drawing/2014/main" id="{D77F2FAB-A104-0E00-BE2A-101BF186B6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29401" y="4221163"/>
                <a:ext cx="127000" cy="133350"/>
              </a:xfrm>
              <a:custGeom>
                <a:avLst/>
                <a:gdLst>
                  <a:gd name="T0" fmla="*/ 0 w 698"/>
                  <a:gd name="T1" fmla="*/ 246 h 728"/>
                  <a:gd name="T2" fmla="*/ 265 w 698"/>
                  <a:gd name="T3" fmla="*/ 727 h 728"/>
                  <a:gd name="T4" fmla="*/ 596 w 698"/>
                  <a:gd name="T5" fmla="*/ 122 h 728"/>
                  <a:gd name="T6" fmla="*/ 0 w 698"/>
                  <a:gd name="T7" fmla="*/ 246 h 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98" h="728">
                    <a:moveTo>
                      <a:pt x="0" y="246"/>
                    </a:moveTo>
                    <a:cubicBezTo>
                      <a:pt x="0" y="246"/>
                      <a:pt x="128" y="728"/>
                      <a:pt x="265" y="727"/>
                    </a:cubicBezTo>
                    <a:cubicBezTo>
                      <a:pt x="438" y="727"/>
                      <a:pt x="698" y="261"/>
                      <a:pt x="596" y="122"/>
                    </a:cubicBezTo>
                    <a:cubicBezTo>
                      <a:pt x="505" y="0"/>
                      <a:pt x="0" y="246"/>
                      <a:pt x="0" y="246"/>
                    </a:cubicBezTo>
                  </a:path>
                </a:pathLst>
              </a:custGeom>
              <a:solidFill>
                <a:srgbClr val="D357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srgbClr val="757070"/>
                  </a:solidFill>
                  <a:effectLst/>
                  <a:uLnTx/>
                  <a:uFillTx/>
                  <a:latin typeface="思源黑体 Medium"/>
                  <a:cs typeface="+mn-cs"/>
                </a:endParaRPr>
              </a:p>
            </p:txBody>
          </p:sp>
          <p:sp>
            <p:nvSpPr>
              <p:cNvPr id="232" name="Freeform 614">
                <a:extLst>
                  <a:ext uri="{FF2B5EF4-FFF2-40B4-BE49-F238E27FC236}">
                    <a16:creationId xmlns:a16="http://schemas.microsoft.com/office/drawing/2014/main" id="{143AD3AA-35A8-69C0-A247-1D42302BCB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45301" y="4384675"/>
                <a:ext cx="184150" cy="146050"/>
              </a:xfrm>
              <a:custGeom>
                <a:avLst/>
                <a:gdLst>
                  <a:gd name="T0" fmla="*/ 190 w 1011"/>
                  <a:gd name="T1" fmla="*/ 800 h 800"/>
                  <a:gd name="T2" fmla="*/ 0 w 1011"/>
                  <a:gd name="T3" fmla="*/ 786 h 800"/>
                  <a:gd name="T4" fmla="*/ 528 w 1011"/>
                  <a:gd name="T5" fmla="*/ 1 h 800"/>
                  <a:gd name="T6" fmla="*/ 545 w 1011"/>
                  <a:gd name="T7" fmla="*/ 0 h 800"/>
                  <a:gd name="T8" fmla="*/ 1011 w 1011"/>
                  <a:gd name="T9" fmla="*/ 431 h 800"/>
                  <a:gd name="T10" fmla="*/ 997 w 1011"/>
                  <a:gd name="T11" fmla="*/ 450 h 800"/>
                  <a:gd name="T12" fmla="*/ 781 w 1011"/>
                  <a:gd name="T13" fmla="*/ 289 h 800"/>
                  <a:gd name="T14" fmla="*/ 769 w 1011"/>
                  <a:gd name="T15" fmla="*/ 290 h 800"/>
                  <a:gd name="T16" fmla="*/ 425 w 1011"/>
                  <a:gd name="T17" fmla="*/ 778 h 800"/>
                  <a:gd name="T18" fmla="*/ 190 w 1011"/>
                  <a:gd name="T19" fmla="*/ 800 h 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11" h="800">
                    <a:moveTo>
                      <a:pt x="190" y="800"/>
                    </a:moveTo>
                    <a:cubicBezTo>
                      <a:pt x="125" y="800"/>
                      <a:pt x="61" y="795"/>
                      <a:pt x="0" y="786"/>
                    </a:cubicBezTo>
                    <a:cubicBezTo>
                      <a:pt x="48" y="470"/>
                      <a:pt x="315" y="32"/>
                      <a:pt x="528" y="1"/>
                    </a:cubicBezTo>
                    <a:cubicBezTo>
                      <a:pt x="533" y="0"/>
                      <a:pt x="539" y="0"/>
                      <a:pt x="545" y="0"/>
                    </a:cubicBezTo>
                    <a:cubicBezTo>
                      <a:pt x="685" y="0"/>
                      <a:pt x="869" y="221"/>
                      <a:pt x="1011" y="431"/>
                    </a:cubicBezTo>
                    <a:cubicBezTo>
                      <a:pt x="1007" y="438"/>
                      <a:pt x="1002" y="444"/>
                      <a:pt x="997" y="450"/>
                    </a:cubicBezTo>
                    <a:cubicBezTo>
                      <a:pt x="924" y="360"/>
                      <a:pt x="845" y="289"/>
                      <a:pt x="781" y="289"/>
                    </a:cubicBezTo>
                    <a:cubicBezTo>
                      <a:pt x="777" y="289"/>
                      <a:pt x="773" y="289"/>
                      <a:pt x="769" y="290"/>
                    </a:cubicBezTo>
                    <a:cubicBezTo>
                      <a:pt x="635" y="309"/>
                      <a:pt x="469" y="573"/>
                      <a:pt x="425" y="778"/>
                    </a:cubicBezTo>
                    <a:cubicBezTo>
                      <a:pt x="350" y="792"/>
                      <a:pt x="271" y="800"/>
                      <a:pt x="190" y="800"/>
                    </a:cubicBezTo>
                  </a:path>
                </a:pathLst>
              </a:custGeom>
              <a:solidFill>
                <a:srgbClr val="B26A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srgbClr val="757070"/>
                  </a:solidFill>
                  <a:effectLst/>
                  <a:uLnTx/>
                  <a:uFillTx/>
                  <a:latin typeface="思源黑体 Medium"/>
                  <a:cs typeface="+mn-cs"/>
                </a:endParaRPr>
              </a:p>
            </p:txBody>
          </p:sp>
          <p:sp>
            <p:nvSpPr>
              <p:cNvPr id="233" name="Freeform 615">
                <a:extLst>
                  <a:ext uri="{FF2B5EF4-FFF2-40B4-BE49-F238E27FC236}">
                    <a16:creationId xmlns:a16="http://schemas.microsoft.com/office/drawing/2014/main" id="{06ACF1F0-F5BE-CCB2-B366-591C654211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23088" y="4437063"/>
                <a:ext cx="104775" cy="88900"/>
              </a:xfrm>
              <a:custGeom>
                <a:avLst/>
                <a:gdLst>
                  <a:gd name="T0" fmla="*/ 0 w 572"/>
                  <a:gd name="T1" fmla="*/ 489 h 489"/>
                  <a:gd name="T2" fmla="*/ 344 w 572"/>
                  <a:gd name="T3" fmla="*/ 1 h 489"/>
                  <a:gd name="T4" fmla="*/ 356 w 572"/>
                  <a:gd name="T5" fmla="*/ 0 h 489"/>
                  <a:gd name="T6" fmla="*/ 572 w 572"/>
                  <a:gd name="T7" fmla="*/ 161 h 489"/>
                  <a:gd name="T8" fmla="*/ 0 w 572"/>
                  <a:gd name="T9" fmla="*/ 489 h 4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2" h="489">
                    <a:moveTo>
                      <a:pt x="0" y="489"/>
                    </a:moveTo>
                    <a:cubicBezTo>
                      <a:pt x="44" y="284"/>
                      <a:pt x="210" y="20"/>
                      <a:pt x="344" y="1"/>
                    </a:cubicBezTo>
                    <a:cubicBezTo>
                      <a:pt x="348" y="0"/>
                      <a:pt x="352" y="0"/>
                      <a:pt x="356" y="0"/>
                    </a:cubicBezTo>
                    <a:cubicBezTo>
                      <a:pt x="420" y="0"/>
                      <a:pt x="499" y="71"/>
                      <a:pt x="572" y="161"/>
                    </a:cubicBezTo>
                    <a:cubicBezTo>
                      <a:pt x="454" y="321"/>
                      <a:pt x="248" y="442"/>
                      <a:pt x="0" y="489"/>
                    </a:cubicBezTo>
                    <a:close/>
                  </a:path>
                </a:pathLst>
              </a:custGeom>
              <a:solidFill>
                <a:srgbClr val="DB77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srgbClr val="757070"/>
                  </a:solidFill>
                  <a:effectLst/>
                  <a:uLnTx/>
                  <a:uFillTx/>
                  <a:latin typeface="思源黑体 Medium"/>
                  <a:cs typeface="+mn-cs"/>
                </a:endParaRPr>
              </a:p>
            </p:txBody>
          </p:sp>
          <p:sp>
            <p:nvSpPr>
              <p:cNvPr id="234" name="Freeform 616">
                <a:extLst>
                  <a:ext uri="{FF2B5EF4-FFF2-40B4-BE49-F238E27FC236}">
                    <a16:creationId xmlns:a16="http://schemas.microsoft.com/office/drawing/2014/main" id="{652F251D-BEF8-61A2-9F0C-7FAF91B158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02476" y="4351338"/>
                <a:ext cx="193675" cy="187325"/>
              </a:xfrm>
              <a:custGeom>
                <a:avLst/>
                <a:gdLst>
                  <a:gd name="T0" fmla="*/ 992 w 1058"/>
                  <a:gd name="T1" fmla="*/ 1028 h 1028"/>
                  <a:gd name="T2" fmla="*/ 644 w 1058"/>
                  <a:gd name="T3" fmla="*/ 919 h 1028"/>
                  <a:gd name="T4" fmla="*/ 193 w 1058"/>
                  <a:gd name="T5" fmla="*/ 350 h 1028"/>
                  <a:gd name="T6" fmla="*/ 188 w 1058"/>
                  <a:gd name="T7" fmla="*/ 350 h 1028"/>
                  <a:gd name="T8" fmla="*/ 23 w 1058"/>
                  <a:gd name="T9" fmla="*/ 501 h 1028"/>
                  <a:gd name="T10" fmla="*/ 0 w 1058"/>
                  <a:gd name="T11" fmla="*/ 475 h 1028"/>
                  <a:gd name="T12" fmla="*/ 369 w 1058"/>
                  <a:gd name="T13" fmla="*/ 0 h 1028"/>
                  <a:gd name="T14" fmla="*/ 377 w 1058"/>
                  <a:gd name="T15" fmla="*/ 0 h 1028"/>
                  <a:gd name="T16" fmla="*/ 1058 w 1058"/>
                  <a:gd name="T17" fmla="*/ 872 h 1028"/>
                  <a:gd name="T18" fmla="*/ 1052 w 1058"/>
                  <a:gd name="T19" fmla="*/ 929 h 1028"/>
                  <a:gd name="T20" fmla="*/ 1034 w 1058"/>
                  <a:gd name="T21" fmla="*/ 980 h 1028"/>
                  <a:gd name="T22" fmla="*/ 992 w 1058"/>
                  <a:gd name="T23" fmla="*/ 1028 h 1028"/>
                  <a:gd name="T24" fmla="*/ 992 w 1058"/>
                  <a:gd name="T25" fmla="*/ 1028 h 10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58" h="1028">
                    <a:moveTo>
                      <a:pt x="992" y="1028"/>
                    </a:moveTo>
                    <a:cubicBezTo>
                      <a:pt x="870" y="1000"/>
                      <a:pt x="754" y="964"/>
                      <a:pt x="644" y="919"/>
                    </a:cubicBezTo>
                    <a:cubicBezTo>
                      <a:pt x="637" y="712"/>
                      <a:pt x="364" y="350"/>
                      <a:pt x="193" y="350"/>
                    </a:cubicBezTo>
                    <a:cubicBezTo>
                      <a:pt x="191" y="350"/>
                      <a:pt x="190" y="350"/>
                      <a:pt x="188" y="350"/>
                    </a:cubicBezTo>
                    <a:cubicBezTo>
                      <a:pt x="131" y="352"/>
                      <a:pt x="74" y="415"/>
                      <a:pt x="23" y="501"/>
                    </a:cubicBezTo>
                    <a:cubicBezTo>
                      <a:pt x="15" y="492"/>
                      <a:pt x="7" y="484"/>
                      <a:pt x="0" y="475"/>
                    </a:cubicBezTo>
                    <a:cubicBezTo>
                      <a:pt x="100" y="238"/>
                      <a:pt x="233" y="6"/>
                      <a:pt x="369" y="0"/>
                    </a:cubicBezTo>
                    <a:cubicBezTo>
                      <a:pt x="372" y="0"/>
                      <a:pt x="374" y="0"/>
                      <a:pt x="377" y="0"/>
                    </a:cubicBezTo>
                    <a:cubicBezTo>
                      <a:pt x="639" y="0"/>
                      <a:pt x="1058" y="561"/>
                      <a:pt x="1058" y="872"/>
                    </a:cubicBezTo>
                    <a:cubicBezTo>
                      <a:pt x="1058" y="892"/>
                      <a:pt x="1056" y="911"/>
                      <a:pt x="1052" y="929"/>
                    </a:cubicBezTo>
                    <a:cubicBezTo>
                      <a:pt x="1049" y="947"/>
                      <a:pt x="1042" y="965"/>
                      <a:pt x="1034" y="980"/>
                    </a:cubicBezTo>
                    <a:cubicBezTo>
                      <a:pt x="1025" y="999"/>
                      <a:pt x="1010" y="1014"/>
                      <a:pt x="992" y="1028"/>
                    </a:cubicBezTo>
                    <a:lnTo>
                      <a:pt x="992" y="1028"/>
                    </a:lnTo>
                  </a:path>
                </a:pathLst>
              </a:custGeom>
              <a:solidFill>
                <a:srgbClr val="B26A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srgbClr val="757070"/>
                  </a:solidFill>
                  <a:effectLst/>
                  <a:uLnTx/>
                  <a:uFillTx/>
                  <a:latin typeface="思源黑体 Medium"/>
                  <a:cs typeface="+mn-cs"/>
                </a:endParaRPr>
              </a:p>
            </p:txBody>
          </p:sp>
          <p:sp>
            <p:nvSpPr>
              <p:cNvPr id="235" name="Freeform 617">
                <a:extLst>
                  <a:ext uri="{FF2B5EF4-FFF2-40B4-BE49-F238E27FC236}">
                    <a16:creationId xmlns:a16="http://schemas.microsoft.com/office/drawing/2014/main" id="{8B5775BF-EDEF-5B48-CEB8-CE28EE550A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07238" y="4414838"/>
                <a:ext cx="114300" cy="104775"/>
              </a:xfrm>
              <a:custGeom>
                <a:avLst/>
                <a:gdLst>
                  <a:gd name="T0" fmla="*/ 621 w 621"/>
                  <a:gd name="T1" fmla="*/ 569 h 569"/>
                  <a:gd name="T2" fmla="*/ 0 w 621"/>
                  <a:gd name="T3" fmla="*/ 151 h 569"/>
                  <a:gd name="T4" fmla="*/ 165 w 621"/>
                  <a:gd name="T5" fmla="*/ 0 h 569"/>
                  <a:gd name="T6" fmla="*/ 170 w 621"/>
                  <a:gd name="T7" fmla="*/ 0 h 569"/>
                  <a:gd name="T8" fmla="*/ 621 w 621"/>
                  <a:gd name="T9" fmla="*/ 569 h 5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1" h="569">
                    <a:moveTo>
                      <a:pt x="621" y="569"/>
                    </a:moveTo>
                    <a:cubicBezTo>
                      <a:pt x="371" y="467"/>
                      <a:pt x="158" y="324"/>
                      <a:pt x="0" y="151"/>
                    </a:cubicBezTo>
                    <a:cubicBezTo>
                      <a:pt x="51" y="66"/>
                      <a:pt x="108" y="3"/>
                      <a:pt x="165" y="0"/>
                    </a:cubicBezTo>
                    <a:cubicBezTo>
                      <a:pt x="167" y="0"/>
                      <a:pt x="168" y="0"/>
                      <a:pt x="170" y="0"/>
                    </a:cubicBezTo>
                    <a:cubicBezTo>
                      <a:pt x="341" y="0"/>
                      <a:pt x="614" y="362"/>
                      <a:pt x="621" y="569"/>
                    </a:cubicBezTo>
                  </a:path>
                </a:pathLst>
              </a:custGeom>
              <a:solidFill>
                <a:srgbClr val="DB77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srgbClr val="757070"/>
                  </a:solidFill>
                  <a:effectLst/>
                  <a:uLnTx/>
                  <a:uFillTx/>
                  <a:latin typeface="思源黑体 Medium"/>
                  <a:cs typeface="+mn-cs"/>
                </a:endParaRPr>
              </a:p>
            </p:txBody>
          </p:sp>
          <p:sp>
            <p:nvSpPr>
              <p:cNvPr id="236" name="Freeform 618">
                <a:extLst>
                  <a:ext uri="{FF2B5EF4-FFF2-40B4-BE49-F238E27FC236}">
                    <a16:creationId xmlns:a16="http://schemas.microsoft.com/office/drawing/2014/main" id="{8E23CC91-EAFE-4C6F-4B88-CA740A1796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13501" y="4171950"/>
                <a:ext cx="127000" cy="136525"/>
              </a:xfrm>
              <a:custGeom>
                <a:avLst/>
                <a:gdLst>
                  <a:gd name="T0" fmla="*/ 277 w 695"/>
                  <a:gd name="T1" fmla="*/ 744 h 744"/>
                  <a:gd name="T2" fmla="*/ 123 w 695"/>
                  <a:gd name="T3" fmla="*/ 732 h 744"/>
                  <a:gd name="T4" fmla="*/ 123 w 695"/>
                  <a:gd name="T5" fmla="*/ 732 h 744"/>
                  <a:gd name="T6" fmla="*/ 0 w 695"/>
                  <a:gd name="T7" fmla="*/ 250 h 744"/>
                  <a:gd name="T8" fmla="*/ 68 w 695"/>
                  <a:gd name="T9" fmla="*/ 37 h 744"/>
                  <a:gd name="T10" fmla="*/ 186 w 695"/>
                  <a:gd name="T11" fmla="*/ 0 h 744"/>
                  <a:gd name="T12" fmla="*/ 535 w 695"/>
                  <a:gd name="T13" fmla="*/ 105 h 744"/>
                  <a:gd name="T14" fmla="*/ 535 w 695"/>
                  <a:gd name="T15" fmla="*/ 105 h 744"/>
                  <a:gd name="T16" fmla="*/ 535 w 695"/>
                  <a:gd name="T17" fmla="*/ 105 h 744"/>
                  <a:gd name="T18" fmla="*/ 535 w 695"/>
                  <a:gd name="T19" fmla="*/ 105 h 744"/>
                  <a:gd name="T20" fmla="*/ 695 w 695"/>
                  <a:gd name="T21" fmla="*/ 220 h 744"/>
                  <a:gd name="T22" fmla="*/ 487 w 695"/>
                  <a:gd name="T23" fmla="*/ 163 h 744"/>
                  <a:gd name="T24" fmla="*/ 406 w 695"/>
                  <a:gd name="T25" fmla="*/ 189 h 744"/>
                  <a:gd name="T26" fmla="*/ 475 w 695"/>
                  <a:gd name="T27" fmla="*/ 723 h 744"/>
                  <a:gd name="T28" fmla="*/ 277 w 695"/>
                  <a:gd name="T29" fmla="*/ 744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95" h="744">
                    <a:moveTo>
                      <a:pt x="277" y="744"/>
                    </a:moveTo>
                    <a:cubicBezTo>
                      <a:pt x="225" y="744"/>
                      <a:pt x="173" y="740"/>
                      <a:pt x="123" y="732"/>
                    </a:cubicBezTo>
                    <a:lnTo>
                      <a:pt x="123" y="732"/>
                    </a:lnTo>
                    <a:cubicBezTo>
                      <a:pt x="50" y="583"/>
                      <a:pt x="0" y="397"/>
                      <a:pt x="0" y="250"/>
                    </a:cubicBezTo>
                    <a:cubicBezTo>
                      <a:pt x="0" y="157"/>
                      <a:pt x="20" y="79"/>
                      <a:pt x="68" y="37"/>
                    </a:cubicBezTo>
                    <a:cubicBezTo>
                      <a:pt x="97" y="11"/>
                      <a:pt x="138" y="0"/>
                      <a:pt x="186" y="0"/>
                    </a:cubicBezTo>
                    <a:cubicBezTo>
                      <a:pt x="281" y="0"/>
                      <a:pt x="406" y="43"/>
                      <a:pt x="535" y="105"/>
                    </a:cubicBezTo>
                    <a:lnTo>
                      <a:pt x="535" y="105"/>
                    </a:lnTo>
                    <a:lnTo>
                      <a:pt x="535" y="105"/>
                    </a:lnTo>
                    <a:lnTo>
                      <a:pt x="535" y="105"/>
                    </a:lnTo>
                    <a:cubicBezTo>
                      <a:pt x="586" y="145"/>
                      <a:pt x="640" y="183"/>
                      <a:pt x="695" y="220"/>
                    </a:cubicBezTo>
                    <a:cubicBezTo>
                      <a:pt x="618" y="186"/>
                      <a:pt x="545" y="163"/>
                      <a:pt x="487" y="163"/>
                    </a:cubicBezTo>
                    <a:cubicBezTo>
                      <a:pt x="454" y="163"/>
                      <a:pt x="426" y="171"/>
                      <a:pt x="406" y="189"/>
                    </a:cubicBezTo>
                    <a:cubicBezTo>
                      <a:pt x="311" y="272"/>
                      <a:pt x="373" y="557"/>
                      <a:pt x="475" y="723"/>
                    </a:cubicBezTo>
                    <a:cubicBezTo>
                      <a:pt x="411" y="737"/>
                      <a:pt x="345" y="744"/>
                      <a:pt x="277" y="744"/>
                    </a:cubicBezTo>
                    <a:close/>
                  </a:path>
                </a:pathLst>
              </a:custGeom>
              <a:solidFill>
                <a:srgbClr val="B26A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srgbClr val="757070"/>
                  </a:solidFill>
                  <a:effectLst/>
                  <a:uLnTx/>
                  <a:uFillTx/>
                  <a:latin typeface="思源黑体 Medium"/>
                  <a:cs typeface="+mn-cs"/>
                </a:endParaRPr>
              </a:p>
            </p:txBody>
          </p:sp>
          <p:sp>
            <p:nvSpPr>
              <p:cNvPr id="237" name="Freeform 619">
                <a:extLst>
                  <a:ext uri="{FF2B5EF4-FFF2-40B4-BE49-F238E27FC236}">
                    <a16:creationId xmlns:a16="http://schemas.microsoft.com/office/drawing/2014/main" id="{907D730F-4E9C-C9ED-808A-49FF46B434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59538" y="4075113"/>
                <a:ext cx="179388" cy="139700"/>
              </a:xfrm>
              <a:custGeom>
                <a:avLst/>
                <a:gdLst>
                  <a:gd name="T0" fmla="*/ 482 w 984"/>
                  <a:gd name="T1" fmla="*/ 764 h 764"/>
                  <a:gd name="T2" fmla="*/ 449 w 984"/>
                  <a:gd name="T3" fmla="*/ 749 h 764"/>
                  <a:gd name="T4" fmla="*/ 289 w 984"/>
                  <a:gd name="T5" fmla="*/ 634 h 764"/>
                  <a:gd name="T6" fmla="*/ 289 w 984"/>
                  <a:gd name="T7" fmla="*/ 634 h 764"/>
                  <a:gd name="T8" fmla="*/ 0 w 984"/>
                  <a:gd name="T9" fmla="*/ 265 h 764"/>
                  <a:gd name="T10" fmla="*/ 8 w 984"/>
                  <a:gd name="T11" fmla="*/ 220 h 764"/>
                  <a:gd name="T12" fmla="*/ 622 w 984"/>
                  <a:gd name="T13" fmla="*/ 0 h 764"/>
                  <a:gd name="T14" fmla="*/ 943 w 984"/>
                  <a:gd name="T15" fmla="*/ 30 h 764"/>
                  <a:gd name="T16" fmla="*/ 984 w 984"/>
                  <a:gd name="T17" fmla="*/ 310 h 764"/>
                  <a:gd name="T18" fmla="*/ 982 w 984"/>
                  <a:gd name="T19" fmla="*/ 360 h 764"/>
                  <a:gd name="T20" fmla="*/ 711 w 984"/>
                  <a:gd name="T21" fmla="*/ 328 h 764"/>
                  <a:gd name="T22" fmla="*/ 288 w 984"/>
                  <a:gd name="T23" fmla="*/ 479 h 764"/>
                  <a:gd name="T24" fmla="*/ 482 w 984"/>
                  <a:gd name="T25" fmla="*/ 764 h 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84" h="764">
                    <a:moveTo>
                      <a:pt x="482" y="764"/>
                    </a:moveTo>
                    <a:cubicBezTo>
                      <a:pt x="471" y="759"/>
                      <a:pt x="460" y="754"/>
                      <a:pt x="449" y="749"/>
                    </a:cubicBezTo>
                    <a:cubicBezTo>
                      <a:pt x="394" y="712"/>
                      <a:pt x="340" y="674"/>
                      <a:pt x="289" y="634"/>
                    </a:cubicBezTo>
                    <a:lnTo>
                      <a:pt x="289" y="634"/>
                    </a:lnTo>
                    <a:cubicBezTo>
                      <a:pt x="128" y="508"/>
                      <a:pt x="0" y="375"/>
                      <a:pt x="0" y="265"/>
                    </a:cubicBezTo>
                    <a:cubicBezTo>
                      <a:pt x="0" y="250"/>
                      <a:pt x="2" y="235"/>
                      <a:pt x="8" y="220"/>
                    </a:cubicBezTo>
                    <a:cubicBezTo>
                      <a:pt x="64" y="70"/>
                      <a:pt x="337" y="0"/>
                      <a:pt x="622" y="0"/>
                    </a:cubicBezTo>
                    <a:cubicBezTo>
                      <a:pt x="731" y="0"/>
                      <a:pt x="841" y="10"/>
                      <a:pt x="943" y="30"/>
                    </a:cubicBezTo>
                    <a:cubicBezTo>
                      <a:pt x="969" y="119"/>
                      <a:pt x="984" y="213"/>
                      <a:pt x="984" y="310"/>
                    </a:cubicBezTo>
                    <a:cubicBezTo>
                      <a:pt x="984" y="327"/>
                      <a:pt x="983" y="343"/>
                      <a:pt x="982" y="360"/>
                    </a:cubicBezTo>
                    <a:cubicBezTo>
                      <a:pt x="900" y="339"/>
                      <a:pt x="804" y="328"/>
                      <a:pt x="711" y="328"/>
                    </a:cubicBezTo>
                    <a:cubicBezTo>
                      <a:pt x="514" y="328"/>
                      <a:pt x="327" y="376"/>
                      <a:pt x="288" y="479"/>
                    </a:cubicBezTo>
                    <a:cubicBezTo>
                      <a:pt x="258" y="559"/>
                      <a:pt x="355" y="666"/>
                      <a:pt x="482" y="764"/>
                    </a:cubicBezTo>
                  </a:path>
                </a:pathLst>
              </a:custGeom>
              <a:solidFill>
                <a:srgbClr val="B26A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srgbClr val="757070"/>
                  </a:solidFill>
                  <a:effectLst/>
                  <a:uLnTx/>
                  <a:uFillTx/>
                  <a:latin typeface="思源黑体 Medium"/>
                  <a:cs typeface="+mn-cs"/>
                </a:endParaRPr>
              </a:p>
            </p:txBody>
          </p:sp>
          <p:sp>
            <p:nvSpPr>
              <p:cNvPr id="238" name="Freeform 620">
                <a:extLst>
                  <a:ext uri="{FF2B5EF4-FFF2-40B4-BE49-F238E27FC236}">
                    <a16:creationId xmlns:a16="http://schemas.microsoft.com/office/drawing/2014/main" id="{176E47CC-D55D-9FCC-48FE-D4331F3088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70651" y="4202113"/>
                <a:ext cx="125413" cy="101600"/>
              </a:xfrm>
              <a:custGeom>
                <a:avLst/>
                <a:gdLst>
                  <a:gd name="T0" fmla="*/ 164 w 684"/>
                  <a:gd name="T1" fmla="*/ 560 h 560"/>
                  <a:gd name="T2" fmla="*/ 95 w 684"/>
                  <a:gd name="T3" fmla="*/ 26 h 560"/>
                  <a:gd name="T4" fmla="*/ 176 w 684"/>
                  <a:gd name="T5" fmla="*/ 0 h 560"/>
                  <a:gd name="T6" fmla="*/ 384 w 684"/>
                  <a:gd name="T7" fmla="*/ 57 h 560"/>
                  <a:gd name="T8" fmla="*/ 417 w 684"/>
                  <a:gd name="T9" fmla="*/ 72 h 560"/>
                  <a:gd name="T10" fmla="*/ 684 w 684"/>
                  <a:gd name="T11" fmla="*/ 251 h 560"/>
                  <a:gd name="T12" fmla="*/ 164 w 684"/>
                  <a:gd name="T13" fmla="*/ 560 h 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4" h="560">
                    <a:moveTo>
                      <a:pt x="164" y="560"/>
                    </a:moveTo>
                    <a:cubicBezTo>
                      <a:pt x="62" y="394"/>
                      <a:pt x="0" y="109"/>
                      <a:pt x="95" y="26"/>
                    </a:cubicBezTo>
                    <a:cubicBezTo>
                      <a:pt x="115" y="8"/>
                      <a:pt x="143" y="0"/>
                      <a:pt x="176" y="0"/>
                    </a:cubicBezTo>
                    <a:cubicBezTo>
                      <a:pt x="234" y="0"/>
                      <a:pt x="307" y="23"/>
                      <a:pt x="384" y="57"/>
                    </a:cubicBezTo>
                    <a:cubicBezTo>
                      <a:pt x="395" y="62"/>
                      <a:pt x="406" y="67"/>
                      <a:pt x="417" y="72"/>
                    </a:cubicBezTo>
                    <a:cubicBezTo>
                      <a:pt x="502" y="139"/>
                      <a:pt x="601" y="202"/>
                      <a:pt x="684" y="251"/>
                    </a:cubicBezTo>
                    <a:cubicBezTo>
                      <a:pt x="551" y="405"/>
                      <a:pt x="370" y="517"/>
                      <a:pt x="164" y="560"/>
                    </a:cubicBezTo>
                    <a:close/>
                  </a:path>
                </a:pathLst>
              </a:custGeom>
              <a:solidFill>
                <a:srgbClr val="DB77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srgbClr val="757070"/>
                  </a:solidFill>
                  <a:effectLst/>
                  <a:uLnTx/>
                  <a:uFillTx/>
                  <a:latin typeface="思源黑体 Medium"/>
                  <a:cs typeface="+mn-cs"/>
                </a:endParaRPr>
              </a:p>
            </p:txBody>
          </p:sp>
          <p:sp>
            <p:nvSpPr>
              <p:cNvPr id="239" name="Freeform 621">
                <a:extLst>
                  <a:ext uri="{FF2B5EF4-FFF2-40B4-BE49-F238E27FC236}">
                    <a16:creationId xmlns:a16="http://schemas.microsoft.com/office/drawing/2014/main" id="{45F9207C-8BE3-81B2-FE6A-8EAB5B2CA2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05576" y="4135438"/>
                <a:ext cx="133350" cy="112713"/>
              </a:xfrm>
              <a:custGeom>
                <a:avLst/>
                <a:gdLst>
                  <a:gd name="T0" fmla="*/ 491 w 724"/>
                  <a:gd name="T1" fmla="*/ 615 h 615"/>
                  <a:gd name="T2" fmla="*/ 224 w 724"/>
                  <a:gd name="T3" fmla="*/ 436 h 615"/>
                  <a:gd name="T4" fmla="*/ 30 w 724"/>
                  <a:gd name="T5" fmla="*/ 151 h 615"/>
                  <a:gd name="T6" fmla="*/ 453 w 724"/>
                  <a:gd name="T7" fmla="*/ 0 h 615"/>
                  <a:gd name="T8" fmla="*/ 724 w 724"/>
                  <a:gd name="T9" fmla="*/ 32 h 615"/>
                  <a:gd name="T10" fmla="*/ 512 w 724"/>
                  <a:gd name="T11" fmla="*/ 590 h 615"/>
                  <a:gd name="T12" fmla="*/ 496 w 724"/>
                  <a:gd name="T13" fmla="*/ 609 h 615"/>
                  <a:gd name="T14" fmla="*/ 491 w 724"/>
                  <a:gd name="T15" fmla="*/ 615 h 6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24" h="615">
                    <a:moveTo>
                      <a:pt x="491" y="615"/>
                    </a:moveTo>
                    <a:cubicBezTo>
                      <a:pt x="408" y="566"/>
                      <a:pt x="309" y="503"/>
                      <a:pt x="224" y="436"/>
                    </a:cubicBezTo>
                    <a:cubicBezTo>
                      <a:pt x="97" y="338"/>
                      <a:pt x="0" y="231"/>
                      <a:pt x="30" y="151"/>
                    </a:cubicBezTo>
                    <a:cubicBezTo>
                      <a:pt x="69" y="48"/>
                      <a:pt x="257" y="0"/>
                      <a:pt x="453" y="0"/>
                    </a:cubicBezTo>
                    <a:cubicBezTo>
                      <a:pt x="546" y="0"/>
                      <a:pt x="642" y="11"/>
                      <a:pt x="724" y="32"/>
                    </a:cubicBezTo>
                    <a:cubicBezTo>
                      <a:pt x="714" y="243"/>
                      <a:pt x="636" y="436"/>
                      <a:pt x="512" y="590"/>
                    </a:cubicBezTo>
                    <a:cubicBezTo>
                      <a:pt x="507" y="597"/>
                      <a:pt x="501" y="603"/>
                      <a:pt x="496" y="609"/>
                    </a:cubicBezTo>
                    <a:cubicBezTo>
                      <a:pt x="494" y="611"/>
                      <a:pt x="493" y="613"/>
                      <a:pt x="491" y="615"/>
                    </a:cubicBezTo>
                  </a:path>
                </a:pathLst>
              </a:custGeom>
              <a:solidFill>
                <a:srgbClr val="DB77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srgbClr val="757070"/>
                  </a:solidFill>
                  <a:effectLst/>
                  <a:uLnTx/>
                  <a:uFillTx/>
                  <a:latin typeface="思源黑体 Medium"/>
                  <a:cs typeface="+mn-cs"/>
                </a:endParaRPr>
              </a:p>
            </p:txBody>
          </p:sp>
          <p:sp>
            <p:nvSpPr>
              <p:cNvPr id="240" name="Freeform 622">
                <a:extLst>
                  <a:ext uri="{FF2B5EF4-FFF2-40B4-BE49-F238E27FC236}">
                    <a16:creationId xmlns:a16="http://schemas.microsoft.com/office/drawing/2014/main" id="{B5A1A24B-61DF-4A2E-D6D4-C92833CA16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43751" y="4008438"/>
                <a:ext cx="112713" cy="106363"/>
              </a:xfrm>
              <a:custGeom>
                <a:avLst/>
                <a:gdLst>
                  <a:gd name="T0" fmla="*/ 167 w 617"/>
                  <a:gd name="T1" fmla="*/ 587 h 587"/>
                  <a:gd name="T2" fmla="*/ 0 w 617"/>
                  <a:gd name="T3" fmla="*/ 575 h 587"/>
                  <a:gd name="T4" fmla="*/ 0 w 617"/>
                  <a:gd name="T5" fmla="*/ 575 h 587"/>
                  <a:gd name="T6" fmla="*/ 0 w 617"/>
                  <a:gd name="T7" fmla="*/ 548 h 587"/>
                  <a:gd name="T8" fmla="*/ 215 w 617"/>
                  <a:gd name="T9" fmla="*/ 2 h 587"/>
                  <a:gd name="T10" fmla="*/ 235 w 617"/>
                  <a:gd name="T11" fmla="*/ 0 h 587"/>
                  <a:gd name="T12" fmla="*/ 617 w 617"/>
                  <a:gd name="T13" fmla="*/ 491 h 587"/>
                  <a:gd name="T14" fmla="*/ 580 w 617"/>
                  <a:gd name="T15" fmla="*/ 507 h 587"/>
                  <a:gd name="T16" fmla="*/ 537 w 617"/>
                  <a:gd name="T17" fmla="*/ 489 h 587"/>
                  <a:gd name="T18" fmla="*/ 528 w 617"/>
                  <a:gd name="T19" fmla="*/ 490 h 587"/>
                  <a:gd name="T20" fmla="*/ 472 w 617"/>
                  <a:gd name="T21" fmla="*/ 545 h 587"/>
                  <a:gd name="T22" fmla="*/ 167 w 617"/>
                  <a:gd name="T23" fmla="*/ 587 h 5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17" h="587">
                    <a:moveTo>
                      <a:pt x="167" y="587"/>
                    </a:moveTo>
                    <a:cubicBezTo>
                      <a:pt x="110" y="587"/>
                      <a:pt x="54" y="583"/>
                      <a:pt x="0" y="575"/>
                    </a:cubicBezTo>
                    <a:lnTo>
                      <a:pt x="0" y="575"/>
                    </a:lnTo>
                    <a:cubicBezTo>
                      <a:pt x="0" y="566"/>
                      <a:pt x="0" y="557"/>
                      <a:pt x="0" y="548"/>
                    </a:cubicBezTo>
                    <a:cubicBezTo>
                      <a:pt x="0" y="310"/>
                      <a:pt x="78" y="29"/>
                      <a:pt x="215" y="2"/>
                    </a:cubicBezTo>
                    <a:cubicBezTo>
                      <a:pt x="222" y="0"/>
                      <a:pt x="228" y="0"/>
                      <a:pt x="235" y="0"/>
                    </a:cubicBezTo>
                    <a:cubicBezTo>
                      <a:pt x="369" y="0"/>
                      <a:pt x="513" y="257"/>
                      <a:pt x="617" y="491"/>
                    </a:cubicBezTo>
                    <a:cubicBezTo>
                      <a:pt x="605" y="497"/>
                      <a:pt x="592" y="502"/>
                      <a:pt x="580" y="507"/>
                    </a:cubicBezTo>
                    <a:cubicBezTo>
                      <a:pt x="566" y="496"/>
                      <a:pt x="551" y="489"/>
                      <a:pt x="537" y="489"/>
                    </a:cubicBezTo>
                    <a:cubicBezTo>
                      <a:pt x="534" y="489"/>
                      <a:pt x="531" y="489"/>
                      <a:pt x="528" y="490"/>
                    </a:cubicBezTo>
                    <a:cubicBezTo>
                      <a:pt x="506" y="495"/>
                      <a:pt x="486" y="515"/>
                      <a:pt x="472" y="545"/>
                    </a:cubicBezTo>
                    <a:cubicBezTo>
                      <a:pt x="377" y="572"/>
                      <a:pt x="275" y="587"/>
                      <a:pt x="167" y="587"/>
                    </a:cubicBezTo>
                  </a:path>
                </a:pathLst>
              </a:custGeom>
              <a:solidFill>
                <a:srgbClr val="B26A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srgbClr val="757070"/>
                  </a:solidFill>
                  <a:effectLst/>
                  <a:uLnTx/>
                  <a:uFillTx/>
                  <a:latin typeface="思源黑体 Medium"/>
                  <a:cs typeface="+mn-cs"/>
                </a:endParaRPr>
              </a:p>
            </p:txBody>
          </p:sp>
          <p:sp>
            <p:nvSpPr>
              <p:cNvPr id="241" name="Freeform 623">
                <a:extLst>
                  <a:ext uri="{FF2B5EF4-FFF2-40B4-BE49-F238E27FC236}">
                    <a16:creationId xmlns:a16="http://schemas.microsoft.com/office/drawing/2014/main" id="{E009E2DE-36C0-853F-B0C8-6DC35E6F12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29476" y="4097338"/>
                <a:ext cx="20638" cy="11113"/>
              </a:xfrm>
              <a:custGeom>
                <a:avLst/>
                <a:gdLst>
                  <a:gd name="T0" fmla="*/ 0 w 108"/>
                  <a:gd name="T1" fmla="*/ 56 h 56"/>
                  <a:gd name="T2" fmla="*/ 56 w 108"/>
                  <a:gd name="T3" fmla="*/ 1 h 56"/>
                  <a:gd name="T4" fmla="*/ 65 w 108"/>
                  <a:gd name="T5" fmla="*/ 0 h 56"/>
                  <a:gd name="T6" fmla="*/ 108 w 108"/>
                  <a:gd name="T7" fmla="*/ 18 h 56"/>
                  <a:gd name="T8" fmla="*/ 0 w 108"/>
                  <a:gd name="T9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8" h="56">
                    <a:moveTo>
                      <a:pt x="0" y="56"/>
                    </a:moveTo>
                    <a:cubicBezTo>
                      <a:pt x="14" y="26"/>
                      <a:pt x="34" y="6"/>
                      <a:pt x="56" y="1"/>
                    </a:cubicBezTo>
                    <a:cubicBezTo>
                      <a:pt x="59" y="0"/>
                      <a:pt x="62" y="0"/>
                      <a:pt x="65" y="0"/>
                    </a:cubicBezTo>
                    <a:cubicBezTo>
                      <a:pt x="79" y="0"/>
                      <a:pt x="94" y="7"/>
                      <a:pt x="108" y="18"/>
                    </a:cubicBezTo>
                    <a:cubicBezTo>
                      <a:pt x="73" y="33"/>
                      <a:pt x="37" y="45"/>
                      <a:pt x="0" y="56"/>
                    </a:cubicBezTo>
                    <a:close/>
                  </a:path>
                </a:pathLst>
              </a:custGeom>
              <a:solidFill>
                <a:srgbClr val="DB77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srgbClr val="757070"/>
                  </a:solidFill>
                  <a:effectLst/>
                  <a:uLnTx/>
                  <a:uFillTx/>
                  <a:latin typeface="思源黑体 Medium"/>
                  <a:cs typeface="+mn-cs"/>
                </a:endParaRPr>
              </a:p>
            </p:txBody>
          </p:sp>
          <p:sp>
            <p:nvSpPr>
              <p:cNvPr id="242" name="Freeform 624">
                <a:extLst>
                  <a:ext uri="{FF2B5EF4-FFF2-40B4-BE49-F238E27FC236}">
                    <a16:creationId xmlns:a16="http://schemas.microsoft.com/office/drawing/2014/main" id="{F0105FEC-D3BD-5CDC-AC8E-380CD99AFD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18376" y="4089400"/>
                <a:ext cx="141288" cy="114300"/>
              </a:xfrm>
              <a:custGeom>
                <a:avLst/>
                <a:gdLst>
                  <a:gd name="T0" fmla="*/ 658 w 774"/>
                  <a:gd name="T1" fmla="*/ 628 h 628"/>
                  <a:gd name="T2" fmla="*/ 199 w 774"/>
                  <a:gd name="T3" fmla="*/ 485 h 628"/>
                  <a:gd name="T4" fmla="*/ 196 w 774"/>
                  <a:gd name="T5" fmla="*/ 252 h 628"/>
                  <a:gd name="T6" fmla="*/ 156 w 774"/>
                  <a:gd name="T7" fmla="*/ 240 h 628"/>
                  <a:gd name="T8" fmla="*/ 6 w 774"/>
                  <a:gd name="T9" fmla="*/ 292 h 628"/>
                  <a:gd name="T10" fmla="*/ 0 w 774"/>
                  <a:gd name="T11" fmla="*/ 284 h 628"/>
                  <a:gd name="T12" fmla="*/ 614 w 774"/>
                  <a:gd name="T13" fmla="*/ 0 h 628"/>
                  <a:gd name="T14" fmla="*/ 706 w 774"/>
                  <a:gd name="T15" fmla="*/ 27 h 628"/>
                  <a:gd name="T16" fmla="*/ 774 w 774"/>
                  <a:gd name="T17" fmla="*/ 241 h 628"/>
                  <a:gd name="T18" fmla="*/ 686 w 774"/>
                  <a:gd name="T19" fmla="*/ 627 h 628"/>
                  <a:gd name="T20" fmla="*/ 686 w 774"/>
                  <a:gd name="T21" fmla="*/ 627 h 628"/>
                  <a:gd name="T22" fmla="*/ 658 w 774"/>
                  <a:gd name="T23" fmla="*/ 628 h 6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74" h="628">
                    <a:moveTo>
                      <a:pt x="658" y="628"/>
                    </a:moveTo>
                    <a:cubicBezTo>
                      <a:pt x="486" y="628"/>
                      <a:pt x="328" y="575"/>
                      <a:pt x="199" y="485"/>
                    </a:cubicBezTo>
                    <a:cubicBezTo>
                      <a:pt x="231" y="400"/>
                      <a:pt x="239" y="286"/>
                      <a:pt x="196" y="252"/>
                    </a:cubicBezTo>
                    <a:cubicBezTo>
                      <a:pt x="186" y="243"/>
                      <a:pt x="173" y="240"/>
                      <a:pt x="156" y="240"/>
                    </a:cubicBezTo>
                    <a:cubicBezTo>
                      <a:pt x="116" y="240"/>
                      <a:pt x="61" y="263"/>
                      <a:pt x="6" y="292"/>
                    </a:cubicBezTo>
                    <a:cubicBezTo>
                      <a:pt x="4" y="289"/>
                      <a:pt x="2" y="286"/>
                      <a:pt x="0" y="284"/>
                    </a:cubicBezTo>
                    <a:cubicBezTo>
                      <a:pt x="184" y="160"/>
                      <a:pt x="452" y="0"/>
                      <a:pt x="614" y="0"/>
                    </a:cubicBezTo>
                    <a:cubicBezTo>
                      <a:pt x="651" y="0"/>
                      <a:pt x="682" y="9"/>
                      <a:pt x="706" y="27"/>
                    </a:cubicBezTo>
                    <a:cubicBezTo>
                      <a:pt x="753" y="65"/>
                      <a:pt x="774" y="146"/>
                      <a:pt x="774" y="241"/>
                    </a:cubicBezTo>
                    <a:cubicBezTo>
                      <a:pt x="774" y="365"/>
                      <a:pt x="739" y="514"/>
                      <a:pt x="686" y="627"/>
                    </a:cubicBezTo>
                    <a:lnTo>
                      <a:pt x="686" y="627"/>
                    </a:lnTo>
                    <a:cubicBezTo>
                      <a:pt x="677" y="627"/>
                      <a:pt x="667" y="628"/>
                      <a:pt x="658" y="628"/>
                    </a:cubicBezTo>
                  </a:path>
                </a:pathLst>
              </a:custGeom>
              <a:solidFill>
                <a:srgbClr val="B26A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srgbClr val="757070"/>
                  </a:solidFill>
                  <a:effectLst/>
                  <a:uLnTx/>
                  <a:uFillTx/>
                  <a:latin typeface="思源黑体 Medium"/>
                  <a:cs typeface="+mn-cs"/>
                </a:endParaRPr>
              </a:p>
            </p:txBody>
          </p:sp>
          <p:sp>
            <p:nvSpPr>
              <p:cNvPr id="243" name="Freeform 625">
                <a:extLst>
                  <a:ext uri="{FF2B5EF4-FFF2-40B4-BE49-F238E27FC236}">
                    <a16:creationId xmlns:a16="http://schemas.microsoft.com/office/drawing/2014/main" id="{B600DCA4-4811-BA3D-935B-AFEB8F1EBA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19963" y="4132263"/>
                <a:ext cx="42863" cy="44450"/>
              </a:xfrm>
              <a:custGeom>
                <a:avLst/>
                <a:gdLst>
                  <a:gd name="T0" fmla="*/ 193 w 233"/>
                  <a:gd name="T1" fmla="*/ 245 h 245"/>
                  <a:gd name="T2" fmla="*/ 0 w 233"/>
                  <a:gd name="T3" fmla="*/ 52 h 245"/>
                  <a:gd name="T4" fmla="*/ 151 w 233"/>
                  <a:gd name="T5" fmla="*/ 0 h 245"/>
                  <a:gd name="T6" fmla="*/ 191 w 233"/>
                  <a:gd name="T7" fmla="*/ 11 h 245"/>
                  <a:gd name="T8" fmla="*/ 193 w 233"/>
                  <a:gd name="T9" fmla="*/ 245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3" h="245">
                    <a:moveTo>
                      <a:pt x="193" y="245"/>
                    </a:moveTo>
                    <a:cubicBezTo>
                      <a:pt x="118" y="192"/>
                      <a:pt x="52" y="127"/>
                      <a:pt x="0" y="52"/>
                    </a:cubicBezTo>
                    <a:cubicBezTo>
                      <a:pt x="55" y="22"/>
                      <a:pt x="111" y="0"/>
                      <a:pt x="151" y="0"/>
                    </a:cubicBezTo>
                    <a:cubicBezTo>
                      <a:pt x="167" y="0"/>
                      <a:pt x="181" y="3"/>
                      <a:pt x="191" y="11"/>
                    </a:cubicBezTo>
                    <a:cubicBezTo>
                      <a:pt x="233" y="46"/>
                      <a:pt x="225" y="160"/>
                      <a:pt x="193" y="245"/>
                    </a:cubicBezTo>
                    <a:close/>
                  </a:path>
                </a:pathLst>
              </a:custGeom>
              <a:solidFill>
                <a:srgbClr val="DB77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srgbClr val="757070"/>
                  </a:solidFill>
                  <a:effectLst/>
                  <a:uLnTx/>
                  <a:uFillTx/>
                  <a:latin typeface="思源黑体 Medium"/>
                  <a:cs typeface="+mn-cs"/>
                </a:endParaRPr>
              </a:p>
            </p:txBody>
          </p:sp>
          <p:sp>
            <p:nvSpPr>
              <p:cNvPr id="244" name="Freeform 626">
                <a:extLst>
                  <a:ext uri="{FF2B5EF4-FFF2-40B4-BE49-F238E27FC236}">
                    <a16:creationId xmlns:a16="http://schemas.microsoft.com/office/drawing/2014/main" id="{71FE473E-607A-3F83-2453-7D4C800779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61163" y="4764088"/>
                <a:ext cx="244475" cy="127000"/>
              </a:xfrm>
              <a:custGeom>
                <a:avLst/>
                <a:gdLst>
                  <a:gd name="T0" fmla="*/ 368 w 1340"/>
                  <a:gd name="T1" fmla="*/ 695 h 695"/>
                  <a:gd name="T2" fmla="*/ 228 w 1340"/>
                  <a:gd name="T3" fmla="*/ 631 h 695"/>
                  <a:gd name="T4" fmla="*/ 228 w 1340"/>
                  <a:gd name="T5" fmla="*/ 631 h 695"/>
                  <a:gd name="T6" fmla="*/ 0 w 1340"/>
                  <a:gd name="T7" fmla="*/ 332 h 695"/>
                  <a:gd name="T8" fmla="*/ 5 w 1340"/>
                  <a:gd name="T9" fmla="*/ 299 h 695"/>
                  <a:gd name="T10" fmla="*/ 801 w 1340"/>
                  <a:gd name="T11" fmla="*/ 0 h 695"/>
                  <a:gd name="T12" fmla="*/ 1323 w 1340"/>
                  <a:gd name="T13" fmla="*/ 166 h 695"/>
                  <a:gd name="T14" fmla="*/ 1340 w 1340"/>
                  <a:gd name="T15" fmla="*/ 232 h 695"/>
                  <a:gd name="T16" fmla="*/ 1231 w 1340"/>
                  <a:gd name="T17" fmla="*/ 498 h 695"/>
                  <a:gd name="T18" fmla="*/ 1231 w 1340"/>
                  <a:gd name="T19" fmla="*/ 498 h 695"/>
                  <a:gd name="T20" fmla="*/ 1126 w 1340"/>
                  <a:gd name="T21" fmla="*/ 586 h 695"/>
                  <a:gd name="T22" fmla="*/ 1132 w 1340"/>
                  <a:gd name="T23" fmla="*/ 473 h 695"/>
                  <a:gd name="T24" fmla="*/ 805 w 1340"/>
                  <a:gd name="T25" fmla="*/ 370 h 695"/>
                  <a:gd name="T26" fmla="*/ 307 w 1340"/>
                  <a:gd name="T27" fmla="*/ 557 h 695"/>
                  <a:gd name="T28" fmla="*/ 368 w 1340"/>
                  <a:gd name="T29" fmla="*/ 695 h 6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40" h="695">
                    <a:moveTo>
                      <a:pt x="368" y="695"/>
                    </a:moveTo>
                    <a:cubicBezTo>
                      <a:pt x="319" y="678"/>
                      <a:pt x="273" y="656"/>
                      <a:pt x="228" y="631"/>
                    </a:cubicBezTo>
                    <a:lnTo>
                      <a:pt x="228" y="631"/>
                    </a:lnTo>
                    <a:cubicBezTo>
                      <a:pt x="99" y="529"/>
                      <a:pt x="0" y="422"/>
                      <a:pt x="0" y="332"/>
                    </a:cubicBezTo>
                    <a:cubicBezTo>
                      <a:pt x="0" y="321"/>
                      <a:pt x="1" y="310"/>
                      <a:pt x="5" y="299"/>
                    </a:cubicBezTo>
                    <a:cubicBezTo>
                      <a:pt x="64" y="111"/>
                      <a:pt x="456" y="0"/>
                      <a:pt x="801" y="0"/>
                    </a:cubicBezTo>
                    <a:cubicBezTo>
                      <a:pt x="1037" y="0"/>
                      <a:pt x="1251" y="52"/>
                      <a:pt x="1323" y="166"/>
                    </a:cubicBezTo>
                    <a:cubicBezTo>
                      <a:pt x="1334" y="185"/>
                      <a:pt x="1340" y="207"/>
                      <a:pt x="1340" y="232"/>
                    </a:cubicBezTo>
                    <a:cubicBezTo>
                      <a:pt x="1339" y="305"/>
                      <a:pt x="1295" y="400"/>
                      <a:pt x="1231" y="498"/>
                    </a:cubicBezTo>
                    <a:lnTo>
                      <a:pt x="1231" y="498"/>
                    </a:lnTo>
                    <a:cubicBezTo>
                      <a:pt x="1198" y="530"/>
                      <a:pt x="1163" y="560"/>
                      <a:pt x="1126" y="586"/>
                    </a:cubicBezTo>
                    <a:cubicBezTo>
                      <a:pt x="1144" y="541"/>
                      <a:pt x="1149" y="501"/>
                      <a:pt x="1132" y="473"/>
                    </a:cubicBezTo>
                    <a:cubicBezTo>
                      <a:pt x="1087" y="402"/>
                      <a:pt x="953" y="370"/>
                      <a:pt x="805" y="370"/>
                    </a:cubicBezTo>
                    <a:cubicBezTo>
                      <a:pt x="589" y="370"/>
                      <a:pt x="343" y="439"/>
                      <a:pt x="307" y="557"/>
                    </a:cubicBezTo>
                    <a:cubicBezTo>
                      <a:pt x="294" y="597"/>
                      <a:pt x="321" y="646"/>
                      <a:pt x="368" y="695"/>
                    </a:cubicBezTo>
                    <a:close/>
                  </a:path>
                </a:pathLst>
              </a:custGeom>
              <a:solidFill>
                <a:srgbClr val="B26A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srgbClr val="757070"/>
                  </a:solidFill>
                  <a:effectLst/>
                  <a:uLnTx/>
                  <a:uFillTx/>
                  <a:latin typeface="思源黑体 Medium"/>
                  <a:cs typeface="+mn-cs"/>
                </a:endParaRPr>
              </a:p>
            </p:txBody>
          </p:sp>
          <p:sp>
            <p:nvSpPr>
              <p:cNvPr id="245" name="Freeform 627">
                <a:extLst>
                  <a:ext uri="{FF2B5EF4-FFF2-40B4-BE49-F238E27FC236}">
                    <a16:creationId xmlns:a16="http://schemas.microsoft.com/office/drawing/2014/main" id="{AEF1E506-E719-9191-E499-65A71DCA8D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15138" y="4832350"/>
                <a:ext cx="155575" cy="68263"/>
              </a:xfrm>
              <a:custGeom>
                <a:avLst/>
                <a:gdLst>
                  <a:gd name="T0" fmla="*/ 348 w 855"/>
                  <a:gd name="T1" fmla="*/ 372 h 372"/>
                  <a:gd name="T2" fmla="*/ 75 w 855"/>
                  <a:gd name="T3" fmla="*/ 325 h 372"/>
                  <a:gd name="T4" fmla="*/ 13 w 855"/>
                  <a:gd name="T5" fmla="*/ 187 h 372"/>
                  <a:gd name="T6" fmla="*/ 511 w 855"/>
                  <a:gd name="T7" fmla="*/ 0 h 372"/>
                  <a:gd name="T8" fmla="*/ 838 w 855"/>
                  <a:gd name="T9" fmla="*/ 103 h 372"/>
                  <a:gd name="T10" fmla="*/ 832 w 855"/>
                  <a:gd name="T11" fmla="*/ 216 h 372"/>
                  <a:gd name="T12" fmla="*/ 348 w 855"/>
                  <a:gd name="T13" fmla="*/ 372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55" h="372">
                    <a:moveTo>
                      <a:pt x="348" y="372"/>
                    </a:moveTo>
                    <a:cubicBezTo>
                      <a:pt x="252" y="372"/>
                      <a:pt x="161" y="355"/>
                      <a:pt x="75" y="325"/>
                    </a:cubicBezTo>
                    <a:cubicBezTo>
                      <a:pt x="27" y="276"/>
                      <a:pt x="0" y="227"/>
                      <a:pt x="13" y="187"/>
                    </a:cubicBezTo>
                    <a:cubicBezTo>
                      <a:pt x="49" y="69"/>
                      <a:pt x="295" y="0"/>
                      <a:pt x="511" y="0"/>
                    </a:cubicBezTo>
                    <a:cubicBezTo>
                      <a:pt x="659" y="0"/>
                      <a:pt x="793" y="32"/>
                      <a:pt x="838" y="103"/>
                    </a:cubicBezTo>
                    <a:cubicBezTo>
                      <a:pt x="855" y="131"/>
                      <a:pt x="850" y="171"/>
                      <a:pt x="832" y="216"/>
                    </a:cubicBezTo>
                    <a:cubicBezTo>
                      <a:pt x="693" y="314"/>
                      <a:pt x="527" y="372"/>
                      <a:pt x="348" y="372"/>
                    </a:cubicBezTo>
                  </a:path>
                </a:pathLst>
              </a:custGeom>
              <a:solidFill>
                <a:srgbClr val="DB77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srgbClr val="757070"/>
                  </a:solidFill>
                  <a:effectLst/>
                  <a:uLnTx/>
                  <a:uFillTx/>
                  <a:latin typeface="思源黑体 Medium"/>
                  <a:cs typeface="+mn-cs"/>
                </a:endParaRPr>
              </a:p>
            </p:txBody>
          </p:sp>
          <p:sp>
            <p:nvSpPr>
              <p:cNvPr id="246" name="Freeform 628">
                <a:extLst>
                  <a:ext uri="{FF2B5EF4-FFF2-40B4-BE49-F238E27FC236}">
                    <a16:creationId xmlns:a16="http://schemas.microsoft.com/office/drawing/2014/main" id="{9A53D6D1-C262-58DE-8E28-B76F7E5A0E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91313" y="4916488"/>
                <a:ext cx="168275" cy="246063"/>
              </a:xfrm>
              <a:custGeom>
                <a:avLst/>
                <a:gdLst>
                  <a:gd name="T0" fmla="*/ 665 w 917"/>
                  <a:gd name="T1" fmla="*/ 1346 h 1346"/>
                  <a:gd name="T2" fmla="*/ 665 w 917"/>
                  <a:gd name="T3" fmla="*/ 1346 h 1346"/>
                  <a:gd name="T4" fmla="*/ 0 w 917"/>
                  <a:gd name="T5" fmla="*/ 263 h 1346"/>
                  <a:gd name="T6" fmla="*/ 40 w 917"/>
                  <a:gd name="T7" fmla="*/ 94 h 1346"/>
                  <a:gd name="T8" fmla="*/ 332 w 917"/>
                  <a:gd name="T9" fmla="*/ 0 h 1346"/>
                  <a:gd name="T10" fmla="*/ 761 w 917"/>
                  <a:gd name="T11" fmla="*/ 51 h 1346"/>
                  <a:gd name="T12" fmla="*/ 772 w 917"/>
                  <a:gd name="T13" fmla="*/ 67 h 1346"/>
                  <a:gd name="T14" fmla="*/ 654 w 917"/>
                  <a:gd name="T15" fmla="*/ 59 h 1346"/>
                  <a:gd name="T16" fmla="*/ 471 w 917"/>
                  <a:gd name="T17" fmla="*/ 118 h 1346"/>
                  <a:gd name="T18" fmla="*/ 911 w 917"/>
                  <a:gd name="T19" fmla="*/ 910 h 1346"/>
                  <a:gd name="T20" fmla="*/ 917 w 917"/>
                  <a:gd name="T21" fmla="*/ 910 h 1346"/>
                  <a:gd name="T22" fmla="*/ 665 w 917"/>
                  <a:gd name="T23" fmla="*/ 1346 h 1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17" h="1346">
                    <a:moveTo>
                      <a:pt x="665" y="1346"/>
                    </a:moveTo>
                    <a:lnTo>
                      <a:pt x="665" y="1346"/>
                    </a:lnTo>
                    <a:cubicBezTo>
                      <a:pt x="366" y="1248"/>
                      <a:pt x="0" y="625"/>
                      <a:pt x="0" y="263"/>
                    </a:cubicBezTo>
                    <a:cubicBezTo>
                      <a:pt x="0" y="196"/>
                      <a:pt x="12" y="138"/>
                      <a:pt x="40" y="94"/>
                    </a:cubicBezTo>
                    <a:cubicBezTo>
                      <a:pt x="83" y="25"/>
                      <a:pt x="194" y="0"/>
                      <a:pt x="332" y="0"/>
                    </a:cubicBezTo>
                    <a:cubicBezTo>
                      <a:pt x="463" y="0"/>
                      <a:pt x="618" y="23"/>
                      <a:pt x="761" y="51"/>
                    </a:cubicBezTo>
                    <a:cubicBezTo>
                      <a:pt x="764" y="56"/>
                      <a:pt x="768" y="61"/>
                      <a:pt x="772" y="67"/>
                    </a:cubicBezTo>
                    <a:cubicBezTo>
                      <a:pt x="731" y="62"/>
                      <a:pt x="691" y="59"/>
                      <a:pt x="654" y="59"/>
                    </a:cubicBezTo>
                    <a:cubicBezTo>
                      <a:pt x="568" y="59"/>
                      <a:pt x="498" y="75"/>
                      <a:pt x="471" y="118"/>
                    </a:cubicBezTo>
                    <a:cubicBezTo>
                      <a:pt x="353" y="309"/>
                      <a:pt x="684" y="910"/>
                      <a:pt x="911" y="910"/>
                    </a:cubicBezTo>
                    <a:cubicBezTo>
                      <a:pt x="913" y="910"/>
                      <a:pt x="915" y="910"/>
                      <a:pt x="917" y="910"/>
                    </a:cubicBezTo>
                    <a:cubicBezTo>
                      <a:pt x="872" y="1080"/>
                      <a:pt x="783" y="1230"/>
                      <a:pt x="665" y="1346"/>
                    </a:cubicBezTo>
                    <a:close/>
                  </a:path>
                </a:pathLst>
              </a:custGeom>
              <a:solidFill>
                <a:srgbClr val="B26A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srgbClr val="757070"/>
                  </a:solidFill>
                  <a:effectLst/>
                  <a:uLnTx/>
                  <a:uFillTx/>
                  <a:latin typeface="思源黑体 Medium"/>
                  <a:cs typeface="+mn-cs"/>
                </a:endParaRPr>
              </a:p>
            </p:txBody>
          </p:sp>
          <p:sp>
            <p:nvSpPr>
              <p:cNvPr id="247" name="Freeform 629">
                <a:extLst>
                  <a:ext uri="{FF2B5EF4-FFF2-40B4-BE49-F238E27FC236}">
                    <a16:creationId xmlns:a16="http://schemas.microsoft.com/office/drawing/2014/main" id="{5D8B61E4-43D6-DAC5-4733-DD266A82C1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56401" y="4927600"/>
                <a:ext cx="109538" cy="153988"/>
              </a:xfrm>
              <a:custGeom>
                <a:avLst/>
                <a:gdLst>
                  <a:gd name="T0" fmla="*/ 558 w 599"/>
                  <a:gd name="T1" fmla="*/ 851 h 851"/>
                  <a:gd name="T2" fmla="*/ 118 w 599"/>
                  <a:gd name="T3" fmla="*/ 59 h 851"/>
                  <a:gd name="T4" fmla="*/ 300 w 599"/>
                  <a:gd name="T5" fmla="*/ 0 h 851"/>
                  <a:gd name="T6" fmla="*/ 419 w 599"/>
                  <a:gd name="T7" fmla="*/ 8 h 851"/>
                  <a:gd name="T8" fmla="*/ 599 w 599"/>
                  <a:gd name="T9" fmla="*/ 585 h 851"/>
                  <a:gd name="T10" fmla="*/ 564 w 599"/>
                  <a:gd name="T11" fmla="*/ 851 h 851"/>
                  <a:gd name="T12" fmla="*/ 558 w 599"/>
                  <a:gd name="T13" fmla="*/ 851 h 8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9" h="851">
                    <a:moveTo>
                      <a:pt x="558" y="851"/>
                    </a:moveTo>
                    <a:cubicBezTo>
                      <a:pt x="331" y="851"/>
                      <a:pt x="0" y="250"/>
                      <a:pt x="118" y="59"/>
                    </a:cubicBezTo>
                    <a:cubicBezTo>
                      <a:pt x="145" y="16"/>
                      <a:pt x="215" y="0"/>
                      <a:pt x="300" y="0"/>
                    </a:cubicBezTo>
                    <a:cubicBezTo>
                      <a:pt x="338" y="0"/>
                      <a:pt x="378" y="3"/>
                      <a:pt x="419" y="8"/>
                    </a:cubicBezTo>
                    <a:cubicBezTo>
                      <a:pt x="532" y="168"/>
                      <a:pt x="599" y="368"/>
                      <a:pt x="599" y="585"/>
                    </a:cubicBezTo>
                    <a:cubicBezTo>
                      <a:pt x="599" y="677"/>
                      <a:pt x="587" y="766"/>
                      <a:pt x="564" y="851"/>
                    </a:cubicBezTo>
                    <a:cubicBezTo>
                      <a:pt x="562" y="851"/>
                      <a:pt x="560" y="851"/>
                      <a:pt x="558" y="851"/>
                    </a:cubicBezTo>
                  </a:path>
                </a:pathLst>
              </a:custGeom>
              <a:solidFill>
                <a:srgbClr val="DB77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srgbClr val="757070"/>
                  </a:solidFill>
                  <a:effectLst/>
                  <a:uLnTx/>
                  <a:uFillTx/>
                  <a:latin typeface="思源黑体 Medium"/>
                  <a:cs typeface="+mn-cs"/>
                </a:endParaRPr>
              </a:p>
            </p:txBody>
          </p:sp>
          <p:sp>
            <p:nvSpPr>
              <p:cNvPr id="248" name="Freeform 630">
                <a:extLst>
                  <a:ext uri="{FF2B5EF4-FFF2-40B4-BE49-F238E27FC236}">
                    <a16:creationId xmlns:a16="http://schemas.microsoft.com/office/drawing/2014/main" id="{513BC51B-E68B-8EA4-5243-0C8A8E52BA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77063" y="5321300"/>
                <a:ext cx="20638" cy="25400"/>
              </a:xfrm>
              <a:custGeom>
                <a:avLst/>
                <a:gdLst>
                  <a:gd name="T0" fmla="*/ 110 w 110"/>
                  <a:gd name="T1" fmla="*/ 146 h 146"/>
                  <a:gd name="T2" fmla="*/ 86 w 110"/>
                  <a:gd name="T3" fmla="*/ 146 h 146"/>
                  <a:gd name="T4" fmla="*/ 51 w 110"/>
                  <a:gd name="T5" fmla="*/ 146 h 146"/>
                  <a:gd name="T6" fmla="*/ 0 w 110"/>
                  <a:gd name="T7" fmla="*/ 0 h 146"/>
                  <a:gd name="T8" fmla="*/ 86 w 110"/>
                  <a:gd name="T9" fmla="*/ 54 h 146"/>
                  <a:gd name="T10" fmla="*/ 110 w 110"/>
                  <a:gd name="T11" fmla="*/ 146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0" h="146">
                    <a:moveTo>
                      <a:pt x="110" y="146"/>
                    </a:moveTo>
                    <a:cubicBezTo>
                      <a:pt x="102" y="146"/>
                      <a:pt x="94" y="146"/>
                      <a:pt x="86" y="146"/>
                    </a:cubicBezTo>
                    <a:cubicBezTo>
                      <a:pt x="74" y="146"/>
                      <a:pt x="62" y="146"/>
                      <a:pt x="51" y="146"/>
                    </a:cubicBezTo>
                    <a:cubicBezTo>
                      <a:pt x="40" y="106"/>
                      <a:pt x="21" y="53"/>
                      <a:pt x="0" y="0"/>
                    </a:cubicBezTo>
                    <a:lnTo>
                      <a:pt x="86" y="54"/>
                    </a:lnTo>
                    <a:cubicBezTo>
                      <a:pt x="86" y="54"/>
                      <a:pt x="96" y="91"/>
                      <a:pt x="110" y="146"/>
                    </a:cubicBezTo>
                    <a:close/>
                  </a:path>
                </a:pathLst>
              </a:custGeom>
              <a:solidFill>
                <a:srgbClr val="4049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srgbClr val="757070"/>
                  </a:solidFill>
                  <a:effectLst/>
                  <a:uLnTx/>
                  <a:uFillTx/>
                  <a:latin typeface="思源黑体 Medium"/>
                  <a:cs typeface="+mn-cs"/>
                </a:endParaRPr>
              </a:p>
            </p:txBody>
          </p:sp>
          <p:sp>
            <p:nvSpPr>
              <p:cNvPr id="249" name="Freeform 631">
                <a:extLst>
                  <a:ext uri="{FF2B5EF4-FFF2-40B4-BE49-F238E27FC236}">
                    <a16:creationId xmlns:a16="http://schemas.microsoft.com/office/drawing/2014/main" id="{4A0EAE62-ABE2-CC20-9E69-C2CE199E64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70713" y="5316538"/>
                <a:ext cx="15875" cy="30163"/>
              </a:xfrm>
              <a:custGeom>
                <a:avLst/>
                <a:gdLst>
                  <a:gd name="T0" fmla="*/ 92 w 92"/>
                  <a:gd name="T1" fmla="*/ 172 h 172"/>
                  <a:gd name="T2" fmla="*/ 21 w 92"/>
                  <a:gd name="T3" fmla="*/ 172 h 172"/>
                  <a:gd name="T4" fmla="*/ 0 w 92"/>
                  <a:gd name="T5" fmla="*/ 0 h 172"/>
                  <a:gd name="T6" fmla="*/ 42 w 92"/>
                  <a:gd name="T7" fmla="*/ 26 h 172"/>
                  <a:gd name="T8" fmla="*/ 92 w 92"/>
                  <a:gd name="T9" fmla="*/ 172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" h="172">
                    <a:moveTo>
                      <a:pt x="92" y="172"/>
                    </a:moveTo>
                    <a:cubicBezTo>
                      <a:pt x="68" y="172"/>
                      <a:pt x="44" y="172"/>
                      <a:pt x="21" y="172"/>
                    </a:cubicBezTo>
                    <a:cubicBezTo>
                      <a:pt x="12" y="75"/>
                      <a:pt x="0" y="0"/>
                      <a:pt x="0" y="0"/>
                    </a:cubicBezTo>
                    <a:lnTo>
                      <a:pt x="42" y="26"/>
                    </a:lnTo>
                    <a:cubicBezTo>
                      <a:pt x="62" y="79"/>
                      <a:pt x="81" y="132"/>
                      <a:pt x="92" y="172"/>
                    </a:cubicBezTo>
                    <a:close/>
                  </a:path>
                </a:pathLst>
              </a:custGeom>
              <a:solidFill>
                <a:srgbClr val="4049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srgbClr val="757070"/>
                  </a:solidFill>
                  <a:effectLst/>
                  <a:uLnTx/>
                  <a:uFillTx/>
                  <a:latin typeface="思源黑体 Medium"/>
                  <a:cs typeface="+mn-cs"/>
                </a:endParaRPr>
              </a:p>
            </p:txBody>
          </p:sp>
        </p:grpSp>
      </p:grpSp>
      <p:grpSp>
        <p:nvGrpSpPr>
          <p:cNvPr id="250" name="Group 249">
            <a:extLst>
              <a:ext uri="{FF2B5EF4-FFF2-40B4-BE49-F238E27FC236}">
                <a16:creationId xmlns:a16="http://schemas.microsoft.com/office/drawing/2014/main" id="{DB70E655-3818-E476-1BA4-A804318AC0ED}"/>
              </a:ext>
            </a:extLst>
          </p:cNvPr>
          <p:cNvGrpSpPr/>
          <p:nvPr/>
        </p:nvGrpSpPr>
        <p:grpSpPr>
          <a:xfrm>
            <a:off x="943014" y="6016370"/>
            <a:ext cx="952899" cy="786408"/>
            <a:chOff x="6027738" y="3756025"/>
            <a:chExt cx="1858963" cy="1925638"/>
          </a:xfrm>
        </p:grpSpPr>
        <p:sp>
          <p:nvSpPr>
            <p:cNvPr id="251" name="Freeform 522">
              <a:extLst>
                <a:ext uri="{FF2B5EF4-FFF2-40B4-BE49-F238E27FC236}">
                  <a16:creationId xmlns:a16="http://schemas.microsoft.com/office/drawing/2014/main" id="{D0A671D3-9C15-1222-4080-86D9E45517AF}"/>
                </a:ext>
              </a:extLst>
            </p:cNvPr>
            <p:cNvSpPr>
              <a:spLocks/>
            </p:cNvSpPr>
            <p:nvPr/>
          </p:nvSpPr>
          <p:spPr bwMode="auto">
            <a:xfrm>
              <a:off x="6756400" y="5254625"/>
              <a:ext cx="471488" cy="427038"/>
            </a:xfrm>
            <a:custGeom>
              <a:avLst/>
              <a:gdLst>
                <a:gd name="T0" fmla="*/ 2566 w 2574"/>
                <a:gd name="T1" fmla="*/ 805 h 2332"/>
                <a:gd name="T2" fmla="*/ 2464 w 2574"/>
                <a:gd name="T3" fmla="*/ 1730 h 2332"/>
                <a:gd name="T4" fmla="*/ 2337 w 2574"/>
                <a:gd name="T5" fmla="*/ 1997 h 2332"/>
                <a:gd name="T6" fmla="*/ 1830 w 2574"/>
                <a:gd name="T7" fmla="*/ 2257 h 2332"/>
                <a:gd name="T8" fmla="*/ 1737 w 2574"/>
                <a:gd name="T9" fmla="*/ 2278 h 2332"/>
                <a:gd name="T10" fmla="*/ 951 w 2574"/>
                <a:gd name="T11" fmla="*/ 2292 h 2332"/>
                <a:gd name="T12" fmla="*/ 900 w 2574"/>
                <a:gd name="T13" fmla="*/ 2284 h 2332"/>
                <a:gd name="T14" fmla="*/ 763 w 2574"/>
                <a:gd name="T15" fmla="*/ 2254 h 2332"/>
                <a:gd name="T16" fmla="*/ 419 w 2574"/>
                <a:gd name="T17" fmla="*/ 2119 h 2332"/>
                <a:gd name="T18" fmla="*/ 261 w 2574"/>
                <a:gd name="T19" fmla="*/ 1997 h 2332"/>
                <a:gd name="T20" fmla="*/ 179 w 2574"/>
                <a:gd name="T21" fmla="*/ 1864 h 2332"/>
                <a:gd name="T22" fmla="*/ 156 w 2574"/>
                <a:gd name="T23" fmla="*/ 1806 h 2332"/>
                <a:gd name="T24" fmla="*/ 60 w 2574"/>
                <a:gd name="T25" fmla="*/ 1340 h 2332"/>
                <a:gd name="T26" fmla="*/ 48 w 2574"/>
                <a:gd name="T27" fmla="*/ 1230 h 2332"/>
                <a:gd name="T28" fmla="*/ 20 w 2574"/>
                <a:gd name="T29" fmla="*/ 240 h 2332"/>
                <a:gd name="T30" fmla="*/ 784 w 2574"/>
                <a:gd name="T31" fmla="*/ 36 h 2332"/>
                <a:gd name="T32" fmla="*/ 1277 w 2574"/>
                <a:gd name="T33" fmla="*/ 7 h 2332"/>
                <a:gd name="T34" fmla="*/ 2558 w 2574"/>
                <a:gd name="T35" fmla="*/ 184 h 2332"/>
                <a:gd name="T36" fmla="*/ 2566 w 2574"/>
                <a:gd name="T37" fmla="*/ 805 h 2332"/>
                <a:gd name="T38" fmla="*/ 2568 w 2574"/>
                <a:gd name="T39" fmla="*/ 726 h 2332"/>
                <a:gd name="T40" fmla="*/ 2566 w 2574"/>
                <a:gd name="T41" fmla="*/ 805 h 2332"/>
                <a:gd name="T42" fmla="*/ 2566 w 2574"/>
                <a:gd name="T43" fmla="*/ 790 h 2332"/>
                <a:gd name="T44" fmla="*/ 2566 w 2574"/>
                <a:gd name="T45" fmla="*/ 805 h 2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574" h="2332">
                  <a:moveTo>
                    <a:pt x="2566" y="805"/>
                  </a:moveTo>
                  <a:cubicBezTo>
                    <a:pt x="2558" y="1112"/>
                    <a:pt x="2546" y="1433"/>
                    <a:pt x="2464" y="1730"/>
                  </a:cubicBezTo>
                  <a:cubicBezTo>
                    <a:pt x="2432" y="1848"/>
                    <a:pt x="2390" y="1942"/>
                    <a:pt x="2337" y="1997"/>
                  </a:cubicBezTo>
                  <a:cubicBezTo>
                    <a:pt x="2221" y="2118"/>
                    <a:pt x="2040" y="2205"/>
                    <a:pt x="1830" y="2257"/>
                  </a:cubicBezTo>
                  <a:cubicBezTo>
                    <a:pt x="1799" y="2265"/>
                    <a:pt x="1769" y="2272"/>
                    <a:pt x="1737" y="2278"/>
                  </a:cubicBezTo>
                  <a:cubicBezTo>
                    <a:pt x="1487" y="2327"/>
                    <a:pt x="1207" y="2332"/>
                    <a:pt x="951" y="2292"/>
                  </a:cubicBezTo>
                  <a:cubicBezTo>
                    <a:pt x="934" y="2290"/>
                    <a:pt x="917" y="2287"/>
                    <a:pt x="900" y="2284"/>
                  </a:cubicBezTo>
                  <a:cubicBezTo>
                    <a:pt x="853" y="2276"/>
                    <a:pt x="808" y="2266"/>
                    <a:pt x="763" y="2254"/>
                  </a:cubicBezTo>
                  <a:cubicBezTo>
                    <a:pt x="635" y="2222"/>
                    <a:pt x="517" y="2176"/>
                    <a:pt x="419" y="2119"/>
                  </a:cubicBezTo>
                  <a:cubicBezTo>
                    <a:pt x="361" y="2085"/>
                    <a:pt x="309" y="2045"/>
                    <a:pt x="261" y="1997"/>
                  </a:cubicBezTo>
                  <a:cubicBezTo>
                    <a:pt x="230" y="1965"/>
                    <a:pt x="203" y="1920"/>
                    <a:pt x="179" y="1864"/>
                  </a:cubicBezTo>
                  <a:cubicBezTo>
                    <a:pt x="171" y="1846"/>
                    <a:pt x="163" y="1826"/>
                    <a:pt x="156" y="1806"/>
                  </a:cubicBezTo>
                  <a:cubicBezTo>
                    <a:pt x="112" y="1679"/>
                    <a:pt x="81" y="1515"/>
                    <a:pt x="60" y="1340"/>
                  </a:cubicBezTo>
                  <a:cubicBezTo>
                    <a:pt x="56" y="1303"/>
                    <a:pt x="52" y="1267"/>
                    <a:pt x="48" y="1230"/>
                  </a:cubicBezTo>
                  <a:cubicBezTo>
                    <a:pt x="0" y="730"/>
                    <a:pt x="20" y="240"/>
                    <a:pt x="20" y="240"/>
                  </a:cubicBezTo>
                  <a:cubicBezTo>
                    <a:pt x="20" y="240"/>
                    <a:pt x="200" y="103"/>
                    <a:pt x="784" y="36"/>
                  </a:cubicBezTo>
                  <a:cubicBezTo>
                    <a:pt x="924" y="20"/>
                    <a:pt x="1088" y="9"/>
                    <a:pt x="1277" y="7"/>
                  </a:cubicBezTo>
                  <a:cubicBezTo>
                    <a:pt x="2038" y="0"/>
                    <a:pt x="2558" y="184"/>
                    <a:pt x="2558" y="184"/>
                  </a:cubicBezTo>
                  <a:cubicBezTo>
                    <a:pt x="2558" y="184"/>
                    <a:pt x="2574" y="437"/>
                    <a:pt x="2566" y="805"/>
                  </a:cubicBezTo>
                  <a:cubicBezTo>
                    <a:pt x="2566" y="813"/>
                    <a:pt x="2566" y="770"/>
                    <a:pt x="2568" y="726"/>
                  </a:cubicBezTo>
                  <a:cubicBezTo>
                    <a:pt x="2569" y="647"/>
                    <a:pt x="2571" y="567"/>
                    <a:pt x="2566" y="805"/>
                  </a:cubicBezTo>
                  <a:cubicBezTo>
                    <a:pt x="2562" y="954"/>
                    <a:pt x="2564" y="872"/>
                    <a:pt x="2566" y="790"/>
                  </a:cubicBezTo>
                  <a:cubicBezTo>
                    <a:pt x="2568" y="703"/>
                    <a:pt x="2570" y="616"/>
                    <a:pt x="2566" y="805"/>
                  </a:cubicBezTo>
                  <a:close/>
                </a:path>
              </a:pathLst>
            </a:custGeom>
            <a:solidFill>
              <a:srgbClr val="697F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252" name="Freeform 523">
              <a:extLst>
                <a:ext uri="{FF2B5EF4-FFF2-40B4-BE49-F238E27FC236}">
                  <a16:creationId xmlns:a16="http://schemas.microsoft.com/office/drawing/2014/main" id="{682DE251-885C-D4E0-173C-5EA298C7D414}"/>
                </a:ext>
              </a:extLst>
            </p:cNvPr>
            <p:cNvSpPr>
              <a:spLocks/>
            </p:cNvSpPr>
            <p:nvPr/>
          </p:nvSpPr>
          <p:spPr bwMode="auto">
            <a:xfrm>
              <a:off x="6781800" y="5329238"/>
              <a:ext cx="231775" cy="344488"/>
            </a:xfrm>
            <a:custGeom>
              <a:avLst/>
              <a:gdLst>
                <a:gd name="T0" fmla="*/ 1230 w 1268"/>
                <a:gd name="T1" fmla="*/ 564 h 1884"/>
                <a:gd name="T2" fmla="*/ 973 w 1268"/>
                <a:gd name="T3" fmla="*/ 830 h 1884"/>
                <a:gd name="T4" fmla="*/ 900 w 1268"/>
                <a:gd name="T5" fmla="*/ 1355 h 1884"/>
                <a:gd name="T6" fmla="*/ 667 w 1268"/>
                <a:gd name="T7" fmla="*/ 1462 h 1884"/>
                <a:gd name="T8" fmla="*/ 675 w 1268"/>
                <a:gd name="T9" fmla="*/ 1547 h 1884"/>
                <a:gd name="T10" fmla="*/ 813 w 1268"/>
                <a:gd name="T11" fmla="*/ 1801 h 1884"/>
                <a:gd name="T12" fmla="*/ 819 w 1268"/>
                <a:gd name="T13" fmla="*/ 1884 h 1884"/>
                <a:gd name="T14" fmla="*/ 768 w 1268"/>
                <a:gd name="T15" fmla="*/ 1876 h 1884"/>
                <a:gd name="T16" fmla="*/ 631 w 1268"/>
                <a:gd name="T17" fmla="*/ 1846 h 1884"/>
                <a:gd name="T18" fmla="*/ 464 w 1268"/>
                <a:gd name="T19" fmla="*/ 1536 h 1884"/>
                <a:gd name="T20" fmla="*/ 434 w 1268"/>
                <a:gd name="T21" fmla="*/ 1176 h 1884"/>
                <a:gd name="T22" fmla="*/ 396 w 1268"/>
                <a:gd name="T23" fmla="*/ 1092 h 1884"/>
                <a:gd name="T24" fmla="*/ 24 w 1268"/>
                <a:gd name="T25" fmla="*/ 537 h 1884"/>
                <a:gd name="T26" fmla="*/ 146 w 1268"/>
                <a:gd name="T27" fmla="*/ 0 h 1884"/>
                <a:gd name="T28" fmla="*/ 217 w 1268"/>
                <a:gd name="T29" fmla="*/ 19 h 1884"/>
                <a:gd name="T30" fmla="*/ 317 w 1268"/>
                <a:gd name="T31" fmla="*/ 39 h 1884"/>
                <a:gd name="T32" fmla="*/ 168 w 1268"/>
                <a:gd name="T33" fmla="*/ 497 h 1884"/>
                <a:gd name="T34" fmla="*/ 521 w 1268"/>
                <a:gd name="T35" fmla="*/ 946 h 1884"/>
                <a:gd name="T36" fmla="*/ 709 w 1268"/>
                <a:gd name="T37" fmla="*/ 1096 h 1884"/>
                <a:gd name="T38" fmla="*/ 654 w 1268"/>
                <a:gd name="T39" fmla="*/ 1302 h 1884"/>
                <a:gd name="T40" fmla="*/ 800 w 1268"/>
                <a:gd name="T41" fmla="*/ 816 h 1884"/>
                <a:gd name="T42" fmla="*/ 1046 w 1268"/>
                <a:gd name="T43" fmla="*/ 470 h 1884"/>
                <a:gd name="T44" fmla="*/ 1054 w 1268"/>
                <a:gd name="T45" fmla="*/ 97 h 1884"/>
                <a:gd name="T46" fmla="*/ 1125 w 1268"/>
                <a:gd name="T47" fmla="*/ 97 h 1884"/>
                <a:gd name="T48" fmla="*/ 1160 w 1268"/>
                <a:gd name="T49" fmla="*/ 97 h 1884"/>
                <a:gd name="T50" fmla="*/ 1184 w 1268"/>
                <a:gd name="T51" fmla="*/ 97 h 1884"/>
                <a:gd name="T52" fmla="*/ 1230 w 1268"/>
                <a:gd name="T53" fmla="*/ 564 h 1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68" h="1884">
                  <a:moveTo>
                    <a:pt x="1230" y="564"/>
                  </a:moveTo>
                  <a:cubicBezTo>
                    <a:pt x="1196" y="649"/>
                    <a:pt x="1006" y="743"/>
                    <a:pt x="973" y="830"/>
                  </a:cubicBezTo>
                  <a:cubicBezTo>
                    <a:pt x="926" y="954"/>
                    <a:pt x="990" y="1258"/>
                    <a:pt x="900" y="1355"/>
                  </a:cubicBezTo>
                  <a:cubicBezTo>
                    <a:pt x="857" y="1403"/>
                    <a:pt x="690" y="1402"/>
                    <a:pt x="667" y="1462"/>
                  </a:cubicBezTo>
                  <a:cubicBezTo>
                    <a:pt x="658" y="1486"/>
                    <a:pt x="663" y="1515"/>
                    <a:pt x="675" y="1547"/>
                  </a:cubicBezTo>
                  <a:cubicBezTo>
                    <a:pt x="708" y="1633"/>
                    <a:pt x="793" y="1737"/>
                    <a:pt x="813" y="1801"/>
                  </a:cubicBezTo>
                  <a:cubicBezTo>
                    <a:pt x="819" y="1818"/>
                    <a:pt x="820" y="1852"/>
                    <a:pt x="819" y="1884"/>
                  </a:cubicBezTo>
                  <a:cubicBezTo>
                    <a:pt x="801" y="1882"/>
                    <a:pt x="784" y="1879"/>
                    <a:pt x="768" y="1876"/>
                  </a:cubicBezTo>
                  <a:cubicBezTo>
                    <a:pt x="721" y="1868"/>
                    <a:pt x="676" y="1858"/>
                    <a:pt x="631" y="1846"/>
                  </a:cubicBezTo>
                  <a:cubicBezTo>
                    <a:pt x="567" y="1745"/>
                    <a:pt x="485" y="1606"/>
                    <a:pt x="464" y="1536"/>
                  </a:cubicBezTo>
                  <a:cubicBezTo>
                    <a:pt x="437" y="1450"/>
                    <a:pt x="460" y="1262"/>
                    <a:pt x="434" y="1176"/>
                  </a:cubicBezTo>
                  <a:cubicBezTo>
                    <a:pt x="426" y="1150"/>
                    <a:pt x="413" y="1122"/>
                    <a:pt x="396" y="1092"/>
                  </a:cubicBezTo>
                  <a:cubicBezTo>
                    <a:pt x="295" y="918"/>
                    <a:pt x="58" y="696"/>
                    <a:pt x="24" y="537"/>
                  </a:cubicBezTo>
                  <a:cubicBezTo>
                    <a:pt x="0" y="422"/>
                    <a:pt x="96" y="136"/>
                    <a:pt x="146" y="0"/>
                  </a:cubicBezTo>
                  <a:cubicBezTo>
                    <a:pt x="167" y="6"/>
                    <a:pt x="191" y="13"/>
                    <a:pt x="217" y="19"/>
                  </a:cubicBezTo>
                  <a:cubicBezTo>
                    <a:pt x="247" y="26"/>
                    <a:pt x="280" y="33"/>
                    <a:pt x="317" y="39"/>
                  </a:cubicBezTo>
                  <a:cubicBezTo>
                    <a:pt x="251" y="175"/>
                    <a:pt x="155" y="396"/>
                    <a:pt x="168" y="497"/>
                  </a:cubicBezTo>
                  <a:cubicBezTo>
                    <a:pt x="186" y="639"/>
                    <a:pt x="413" y="852"/>
                    <a:pt x="521" y="946"/>
                  </a:cubicBezTo>
                  <a:cubicBezTo>
                    <a:pt x="566" y="986"/>
                    <a:pt x="683" y="1042"/>
                    <a:pt x="709" y="1096"/>
                  </a:cubicBezTo>
                  <a:cubicBezTo>
                    <a:pt x="737" y="1154"/>
                    <a:pt x="654" y="1302"/>
                    <a:pt x="654" y="1302"/>
                  </a:cubicBezTo>
                  <a:cubicBezTo>
                    <a:pt x="654" y="1302"/>
                    <a:pt x="807" y="1276"/>
                    <a:pt x="800" y="816"/>
                  </a:cubicBezTo>
                  <a:cubicBezTo>
                    <a:pt x="799" y="710"/>
                    <a:pt x="1006" y="569"/>
                    <a:pt x="1046" y="470"/>
                  </a:cubicBezTo>
                  <a:cubicBezTo>
                    <a:pt x="1076" y="398"/>
                    <a:pt x="1067" y="228"/>
                    <a:pt x="1054" y="97"/>
                  </a:cubicBezTo>
                  <a:cubicBezTo>
                    <a:pt x="1077" y="97"/>
                    <a:pt x="1101" y="97"/>
                    <a:pt x="1125" y="97"/>
                  </a:cubicBezTo>
                  <a:cubicBezTo>
                    <a:pt x="1136" y="97"/>
                    <a:pt x="1148" y="97"/>
                    <a:pt x="1160" y="97"/>
                  </a:cubicBezTo>
                  <a:cubicBezTo>
                    <a:pt x="1168" y="97"/>
                    <a:pt x="1176" y="97"/>
                    <a:pt x="1184" y="97"/>
                  </a:cubicBezTo>
                  <a:cubicBezTo>
                    <a:pt x="1217" y="231"/>
                    <a:pt x="1268" y="471"/>
                    <a:pt x="1230" y="564"/>
                  </a:cubicBezTo>
                </a:path>
              </a:pathLst>
            </a:custGeom>
            <a:solidFill>
              <a:srgbClr val="ABB7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253" name="Freeform 524">
              <a:extLst>
                <a:ext uri="{FF2B5EF4-FFF2-40B4-BE49-F238E27FC236}">
                  <a16:creationId xmlns:a16="http://schemas.microsoft.com/office/drawing/2014/main" id="{21E62B85-3C3B-E749-0F87-3EDD63B823E6}"/>
                </a:ext>
              </a:extLst>
            </p:cNvPr>
            <p:cNvSpPr>
              <a:spLocks/>
            </p:cNvSpPr>
            <p:nvPr/>
          </p:nvSpPr>
          <p:spPr bwMode="auto">
            <a:xfrm>
              <a:off x="7062788" y="5316538"/>
              <a:ext cx="100013" cy="355600"/>
            </a:xfrm>
            <a:custGeom>
              <a:avLst/>
              <a:gdLst>
                <a:gd name="T0" fmla="*/ 525 w 550"/>
                <a:gd name="T1" fmla="*/ 1211 h 1945"/>
                <a:gd name="T2" fmla="*/ 138 w 550"/>
                <a:gd name="T3" fmla="*/ 1430 h 1945"/>
                <a:gd name="T4" fmla="*/ 341 w 550"/>
                <a:gd name="T5" fmla="*/ 1677 h 1945"/>
                <a:gd name="T6" fmla="*/ 188 w 550"/>
                <a:gd name="T7" fmla="*/ 1850 h 1945"/>
                <a:gd name="T8" fmla="*/ 161 w 550"/>
                <a:gd name="T9" fmla="*/ 1924 h 1945"/>
                <a:gd name="T10" fmla="*/ 115 w 550"/>
                <a:gd name="T11" fmla="*/ 1935 h 1945"/>
                <a:gd name="T12" fmla="*/ 68 w 550"/>
                <a:gd name="T13" fmla="*/ 1945 h 1945"/>
                <a:gd name="T14" fmla="*/ 128 w 550"/>
                <a:gd name="T15" fmla="*/ 1776 h 1945"/>
                <a:gd name="T16" fmla="*/ 168 w 550"/>
                <a:gd name="T17" fmla="*/ 1650 h 1945"/>
                <a:gd name="T18" fmla="*/ 8 w 550"/>
                <a:gd name="T19" fmla="*/ 1331 h 1945"/>
                <a:gd name="T20" fmla="*/ 248 w 550"/>
                <a:gd name="T21" fmla="*/ 1021 h 1945"/>
                <a:gd name="T22" fmla="*/ 95 w 550"/>
                <a:gd name="T23" fmla="*/ 0 h 1945"/>
                <a:gd name="T24" fmla="*/ 328 w 550"/>
                <a:gd name="T25" fmla="*/ 0 h 1945"/>
                <a:gd name="T26" fmla="*/ 328 w 550"/>
                <a:gd name="T27" fmla="*/ 605 h 1945"/>
                <a:gd name="T28" fmla="*/ 361 w 550"/>
                <a:gd name="T29" fmla="*/ 898 h 1945"/>
                <a:gd name="T30" fmla="*/ 525 w 550"/>
                <a:gd name="T31" fmla="*/ 1211 h 1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50" h="1945">
                  <a:moveTo>
                    <a:pt x="525" y="1211"/>
                  </a:moveTo>
                  <a:cubicBezTo>
                    <a:pt x="494" y="1318"/>
                    <a:pt x="158" y="1321"/>
                    <a:pt x="138" y="1430"/>
                  </a:cubicBezTo>
                  <a:cubicBezTo>
                    <a:pt x="124" y="1509"/>
                    <a:pt x="342" y="1597"/>
                    <a:pt x="341" y="1677"/>
                  </a:cubicBezTo>
                  <a:cubicBezTo>
                    <a:pt x="340" y="1734"/>
                    <a:pt x="214" y="1798"/>
                    <a:pt x="188" y="1850"/>
                  </a:cubicBezTo>
                  <a:cubicBezTo>
                    <a:pt x="179" y="1868"/>
                    <a:pt x="170" y="1894"/>
                    <a:pt x="161" y="1924"/>
                  </a:cubicBezTo>
                  <a:cubicBezTo>
                    <a:pt x="146" y="1928"/>
                    <a:pt x="131" y="1932"/>
                    <a:pt x="115" y="1935"/>
                  </a:cubicBezTo>
                  <a:cubicBezTo>
                    <a:pt x="100" y="1939"/>
                    <a:pt x="84" y="1942"/>
                    <a:pt x="68" y="1945"/>
                  </a:cubicBezTo>
                  <a:cubicBezTo>
                    <a:pt x="93" y="1877"/>
                    <a:pt x="115" y="1816"/>
                    <a:pt x="128" y="1776"/>
                  </a:cubicBezTo>
                  <a:cubicBezTo>
                    <a:pt x="139" y="1745"/>
                    <a:pt x="171" y="1683"/>
                    <a:pt x="168" y="1650"/>
                  </a:cubicBezTo>
                  <a:cubicBezTo>
                    <a:pt x="161" y="1561"/>
                    <a:pt x="0" y="1420"/>
                    <a:pt x="8" y="1331"/>
                  </a:cubicBezTo>
                  <a:cubicBezTo>
                    <a:pt x="18" y="1233"/>
                    <a:pt x="223" y="1116"/>
                    <a:pt x="248" y="1021"/>
                  </a:cubicBezTo>
                  <a:cubicBezTo>
                    <a:pt x="313" y="771"/>
                    <a:pt x="95" y="0"/>
                    <a:pt x="95" y="0"/>
                  </a:cubicBezTo>
                  <a:lnTo>
                    <a:pt x="328" y="0"/>
                  </a:lnTo>
                  <a:cubicBezTo>
                    <a:pt x="328" y="0"/>
                    <a:pt x="316" y="331"/>
                    <a:pt x="328" y="605"/>
                  </a:cubicBezTo>
                  <a:cubicBezTo>
                    <a:pt x="334" y="724"/>
                    <a:pt x="344" y="832"/>
                    <a:pt x="361" y="898"/>
                  </a:cubicBezTo>
                  <a:cubicBezTo>
                    <a:pt x="384" y="983"/>
                    <a:pt x="550" y="1126"/>
                    <a:pt x="525" y="1211"/>
                  </a:cubicBezTo>
                </a:path>
              </a:pathLst>
            </a:custGeom>
            <a:solidFill>
              <a:srgbClr val="ABB7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254" name="Freeform 525">
              <a:extLst>
                <a:ext uri="{FF2B5EF4-FFF2-40B4-BE49-F238E27FC236}">
                  <a16:creationId xmlns:a16="http://schemas.microsoft.com/office/drawing/2014/main" id="{9BFA2876-4DF8-0EBD-BC31-26135A1BE1EB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1325" y="5332413"/>
              <a:ext cx="203200" cy="339725"/>
            </a:xfrm>
            <a:custGeom>
              <a:avLst/>
              <a:gdLst>
                <a:gd name="T0" fmla="*/ 1081 w 1118"/>
                <a:gd name="T1" fmla="*/ 525 h 1857"/>
                <a:gd name="T2" fmla="*/ 821 w 1118"/>
                <a:gd name="T3" fmla="*/ 804 h 1857"/>
                <a:gd name="T4" fmla="*/ 821 w 1118"/>
                <a:gd name="T5" fmla="*/ 1110 h 1857"/>
                <a:gd name="T6" fmla="*/ 748 w 1118"/>
                <a:gd name="T7" fmla="*/ 1310 h 1857"/>
                <a:gd name="T8" fmla="*/ 535 w 1118"/>
                <a:gd name="T9" fmla="*/ 1410 h 1857"/>
                <a:gd name="T10" fmla="*/ 530 w 1118"/>
                <a:gd name="T11" fmla="*/ 1528 h 1857"/>
                <a:gd name="T12" fmla="*/ 535 w 1118"/>
                <a:gd name="T13" fmla="*/ 1549 h 1857"/>
                <a:gd name="T14" fmla="*/ 715 w 1118"/>
                <a:gd name="T15" fmla="*/ 1829 h 1857"/>
                <a:gd name="T16" fmla="*/ 716 w 1118"/>
                <a:gd name="T17" fmla="*/ 1857 h 1857"/>
                <a:gd name="T18" fmla="*/ 579 w 1118"/>
                <a:gd name="T19" fmla="*/ 1828 h 1857"/>
                <a:gd name="T20" fmla="*/ 412 w 1118"/>
                <a:gd name="T21" fmla="*/ 1517 h 1857"/>
                <a:gd name="T22" fmla="*/ 382 w 1118"/>
                <a:gd name="T23" fmla="*/ 1157 h 1857"/>
                <a:gd name="T24" fmla="*/ 344 w 1118"/>
                <a:gd name="T25" fmla="*/ 1073 h 1857"/>
                <a:gd name="T26" fmla="*/ 349 w 1118"/>
                <a:gd name="T27" fmla="*/ 887 h 1857"/>
                <a:gd name="T28" fmla="*/ 23 w 1118"/>
                <a:gd name="T29" fmla="*/ 472 h 1857"/>
                <a:gd name="T30" fmla="*/ 165 w 1118"/>
                <a:gd name="T31" fmla="*/ 0 h 1857"/>
                <a:gd name="T32" fmla="*/ 265 w 1118"/>
                <a:gd name="T33" fmla="*/ 20 h 1857"/>
                <a:gd name="T34" fmla="*/ 116 w 1118"/>
                <a:gd name="T35" fmla="*/ 478 h 1857"/>
                <a:gd name="T36" fmla="*/ 469 w 1118"/>
                <a:gd name="T37" fmla="*/ 927 h 1857"/>
                <a:gd name="T38" fmla="*/ 657 w 1118"/>
                <a:gd name="T39" fmla="*/ 1077 h 1857"/>
                <a:gd name="T40" fmla="*/ 602 w 1118"/>
                <a:gd name="T41" fmla="*/ 1283 h 1857"/>
                <a:gd name="T42" fmla="*/ 748 w 1118"/>
                <a:gd name="T43" fmla="*/ 798 h 1857"/>
                <a:gd name="T44" fmla="*/ 994 w 1118"/>
                <a:gd name="T45" fmla="*/ 451 h 1857"/>
                <a:gd name="T46" fmla="*/ 1002 w 1118"/>
                <a:gd name="T47" fmla="*/ 78 h 1857"/>
                <a:gd name="T48" fmla="*/ 1073 w 1118"/>
                <a:gd name="T49" fmla="*/ 78 h 1857"/>
                <a:gd name="T50" fmla="*/ 1081 w 1118"/>
                <a:gd name="T51" fmla="*/ 112 h 1857"/>
                <a:gd name="T52" fmla="*/ 1081 w 1118"/>
                <a:gd name="T53" fmla="*/ 525 h 1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18" h="1857">
                  <a:moveTo>
                    <a:pt x="1081" y="525"/>
                  </a:moveTo>
                  <a:cubicBezTo>
                    <a:pt x="1046" y="613"/>
                    <a:pt x="856" y="715"/>
                    <a:pt x="821" y="804"/>
                  </a:cubicBezTo>
                  <a:cubicBezTo>
                    <a:pt x="793" y="875"/>
                    <a:pt x="834" y="1035"/>
                    <a:pt x="821" y="1110"/>
                  </a:cubicBezTo>
                  <a:cubicBezTo>
                    <a:pt x="812" y="1163"/>
                    <a:pt x="784" y="1271"/>
                    <a:pt x="748" y="1310"/>
                  </a:cubicBezTo>
                  <a:cubicBezTo>
                    <a:pt x="708" y="1353"/>
                    <a:pt x="567" y="1360"/>
                    <a:pt x="535" y="1410"/>
                  </a:cubicBezTo>
                  <a:cubicBezTo>
                    <a:pt x="520" y="1434"/>
                    <a:pt x="523" y="1491"/>
                    <a:pt x="530" y="1528"/>
                  </a:cubicBezTo>
                  <a:cubicBezTo>
                    <a:pt x="532" y="1536"/>
                    <a:pt x="533" y="1544"/>
                    <a:pt x="535" y="1549"/>
                  </a:cubicBezTo>
                  <a:cubicBezTo>
                    <a:pt x="559" y="1629"/>
                    <a:pt x="700" y="1747"/>
                    <a:pt x="715" y="1829"/>
                  </a:cubicBezTo>
                  <a:cubicBezTo>
                    <a:pt x="716" y="1837"/>
                    <a:pt x="716" y="1846"/>
                    <a:pt x="716" y="1857"/>
                  </a:cubicBezTo>
                  <a:cubicBezTo>
                    <a:pt x="669" y="1849"/>
                    <a:pt x="624" y="1839"/>
                    <a:pt x="579" y="1828"/>
                  </a:cubicBezTo>
                  <a:cubicBezTo>
                    <a:pt x="516" y="1726"/>
                    <a:pt x="433" y="1587"/>
                    <a:pt x="412" y="1517"/>
                  </a:cubicBezTo>
                  <a:cubicBezTo>
                    <a:pt x="385" y="1431"/>
                    <a:pt x="408" y="1243"/>
                    <a:pt x="382" y="1157"/>
                  </a:cubicBezTo>
                  <a:cubicBezTo>
                    <a:pt x="374" y="1131"/>
                    <a:pt x="361" y="1103"/>
                    <a:pt x="344" y="1073"/>
                  </a:cubicBezTo>
                  <a:cubicBezTo>
                    <a:pt x="355" y="1002"/>
                    <a:pt x="362" y="933"/>
                    <a:pt x="349" y="887"/>
                  </a:cubicBezTo>
                  <a:cubicBezTo>
                    <a:pt x="311" y="761"/>
                    <a:pt x="47" y="601"/>
                    <a:pt x="23" y="472"/>
                  </a:cubicBezTo>
                  <a:cubicBezTo>
                    <a:pt x="0" y="351"/>
                    <a:pt x="106" y="114"/>
                    <a:pt x="165" y="0"/>
                  </a:cubicBezTo>
                  <a:cubicBezTo>
                    <a:pt x="195" y="7"/>
                    <a:pt x="228" y="14"/>
                    <a:pt x="265" y="20"/>
                  </a:cubicBezTo>
                  <a:cubicBezTo>
                    <a:pt x="199" y="156"/>
                    <a:pt x="103" y="377"/>
                    <a:pt x="116" y="478"/>
                  </a:cubicBezTo>
                  <a:cubicBezTo>
                    <a:pt x="134" y="620"/>
                    <a:pt x="361" y="833"/>
                    <a:pt x="469" y="927"/>
                  </a:cubicBezTo>
                  <a:cubicBezTo>
                    <a:pt x="514" y="967"/>
                    <a:pt x="631" y="1023"/>
                    <a:pt x="657" y="1077"/>
                  </a:cubicBezTo>
                  <a:cubicBezTo>
                    <a:pt x="685" y="1135"/>
                    <a:pt x="602" y="1283"/>
                    <a:pt x="602" y="1283"/>
                  </a:cubicBezTo>
                  <a:cubicBezTo>
                    <a:pt x="602" y="1283"/>
                    <a:pt x="755" y="1257"/>
                    <a:pt x="748" y="798"/>
                  </a:cubicBezTo>
                  <a:cubicBezTo>
                    <a:pt x="746" y="691"/>
                    <a:pt x="954" y="550"/>
                    <a:pt x="994" y="451"/>
                  </a:cubicBezTo>
                  <a:cubicBezTo>
                    <a:pt x="1024" y="379"/>
                    <a:pt x="1015" y="209"/>
                    <a:pt x="1002" y="78"/>
                  </a:cubicBezTo>
                  <a:cubicBezTo>
                    <a:pt x="1025" y="78"/>
                    <a:pt x="1049" y="78"/>
                    <a:pt x="1073" y="78"/>
                  </a:cubicBezTo>
                  <a:cubicBezTo>
                    <a:pt x="1076" y="91"/>
                    <a:pt x="1079" y="102"/>
                    <a:pt x="1081" y="112"/>
                  </a:cubicBezTo>
                  <a:cubicBezTo>
                    <a:pt x="1099" y="214"/>
                    <a:pt x="1118" y="429"/>
                    <a:pt x="1081" y="525"/>
                  </a:cubicBezTo>
                </a:path>
              </a:pathLst>
            </a:custGeom>
            <a:solidFill>
              <a:srgbClr val="D9DD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255" name="Freeform 526">
              <a:extLst>
                <a:ext uri="{FF2B5EF4-FFF2-40B4-BE49-F238E27FC236}">
                  <a16:creationId xmlns:a16="http://schemas.microsoft.com/office/drawing/2014/main" id="{7D9020D1-A3AD-2047-7058-2853C917771F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5488" y="5426075"/>
              <a:ext cx="87313" cy="242888"/>
            </a:xfrm>
            <a:custGeom>
              <a:avLst/>
              <a:gdLst>
                <a:gd name="T0" fmla="*/ 454 w 479"/>
                <a:gd name="T1" fmla="*/ 606 h 1330"/>
                <a:gd name="T2" fmla="*/ 67 w 479"/>
                <a:gd name="T3" fmla="*/ 825 h 1330"/>
                <a:gd name="T4" fmla="*/ 270 w 479"/>
                <a:gd name="T5" fmla="*/ 1072 h 1330"/>
                <a:gd name="T6" fmla="*/ 117 w 479"/>
                <a:gd name="T7" fmla="*/ 1245 h 1330"/>
                <a:gd name="T8" fmla="*/ 90 w 479"/>
                <a:gd name="T9" fmla="*/ 1319 h 1330"/>
                <a:gd name="T10" fmla="*/ 44 w 479"/>
                <a:gd name="T11" fmla="*/ 1330 h 1330"/>
                <a:gd name="T12" fmla="*/ 84 w 479"/>
                <a:gd name="T13" fmla="*/ 1218 h 1330"/>
                <a:gd name="T14" fmla="*/ 197 w 479"/>
                <a:gd name="T15" fmla="*/ 1118 h 1330"/>
                <a:gd name="T16" fmla="*/ 107 w 479"/>
                <a:gd name="T17" fmla="*/ 965 h 1330"/>
                <a:gd name="T18" fmla="*/ 17 w 479"/>
                <a:gd name="T19" fmla="*/ 746 h 1330"/>
                <a:gd name="T20" fmla="*/ 350 w 479"/>
                <a:gd name="T21" fmla="*/ 519 h 1330"/>
                <a:gd name="T22" fmla="*/ 250 w 479"/>
                <a:gd name="T23" fmla="*/ 313 h 1330"/>
                <a:gd name="T24" fmla="*/ 257 w 479"/>
                <a:gd name="T25" fmla="*/ 0 h 1330"/>
                <a:gd name="T26" fmla="*/ 290 w 479"/>
                <a:gd name="T27" fmla="*/ 293 h 1330"/>
                <a:gd name="T28" fmla="*/ 454 w 479"/>
                <a:gd name="T29" fmla="*/ 606 h 1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9" h="1330">
                  <a:moveTo>
                    <a:pt x="454" y="606"/>
                  </a:moveTo>
                  <a:cubicBezTo>
                    <a:pt x="423" y="713"/>
                    <a:pt x="87" y="716"/>
                    <a:pt x="67" y="825"/>
                  </a:cubicBezTo>
                  <a:cubicBezTo>
                    <a:pt x="53" y="904"/>
                    <a:pt x="271" y="992"/>
                    <a:pt x="270" y="1072"/>
                  </a:cubicBezTo>
                  <a:cubicBezTo>
                    <a:pt x="269" y="1129"/>
                    <a:pt x="143" y="1193"/>
                    <a:pt x="117" y="1245"/>
                  </a:cubicBezTo>
                  <a:cubicBezTo>
                    <a:pt x="108" y="1263"/>
                    <a:pt x="99" y="1289"/>
                    <a:pt x="90" y="1319"/>
                  </a:cubicBezTo>
                  <a:cubicBezTo>
                    <a:pt x="75" y="1323"/>
                    <a:pt x="60" y="1327"/>
                    <a:pt x="44" y="1330"/>
                  </a:cubicBezTo>
                  <a:cubicBezTo>
                    <a:pt x="56" y="1285"/>
                    <a:pt x="70" y="1240"/>
                    <a:pt x="84" y="1218"/>
                  </a:cubicBezTo>
                  <a:cubicBezTo>
                    <a:pt x="104" y="1186"/>
                    <a:pt x="191" y="1155"/>
                    <a:pt x="197" y="1118"/>
                  </a:cubicBezTo>
                  <a:cubicBezTo>
                    <a:pt x="204" y="1074"/>
                    <a:pt x="127" y="1005"/>
                    <a:pt x="107" y="965"/>
                  </a:cubicBezTo>
                  <a:cubicBezTo>
                    <a:pt x="81" y="912"/>
                    <a:pt x="0" y="802"/>
                    <a:pt x="17" y="746"/>
                  </a:cubicBezTo>
                  <a:cubicBezTo>
                    <a:pt x="46" y="649"/>
                    <a:pt x="324" y="617"/>
                    <a:pt x="350" y="519"/>
                  </a:cubicBezTo>
                  <a:cubicBezTo>
                    <a:pt x="365" y="464"/>
                    <a:pt x="261" y="369"/>
                    <a:pt x="250" y="313"/>
                  </a:cubicBezTo>
                  <a:cubicBezTo>
                    <a:pt x="238" y="246"/>
                    <a:pt x="245" y="122"/>
                    <a:pt x="257" y="0"/>
                  </a:cubicBezTo>
                  <a:cubicBezTo>
                    <a:pt x="263" y="119"/>
                    <a:pt x="273" y="227"/>
                    <a:pt x="290" y="293"/>
                  </a:cubicBezTo>
                  <a:cubicBezTo>
                    <a:pt x="313" y="378"/>
                    <a:pt x="479" y="521"/>
                    <a:pt x="454" y="606"/>
                  </a:cubicBezTo>
                  <a:close/>
                </a:path>
              </a:pathLst>
            </a:custGeom>
            <a:solidFill>
              <a:srgbClr val="D9DD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256" name="Freeform 527">
              <a:extLst>
                <a:ext uri="{FF2B5EF4-FFF2-40B4-BE49-F238E27FC236}">
                  <a16:creationId xmlns:a16="http://schemas.microsoft.com/office/drawing/2014/main" id="{7A81221F-6F65-9552-16A3-F1B4FD017DF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84975" y="5256213"/>
              <a:ext cx="441325" cy="422275"/>
            </a:xfrm>
            <a:custGeom>
              <a:avLst/>
              <a:gdLst>
                <a:gd name="T0" fmla="*/ 795 w 2413"/>
                <a:gd name="T1" fmla="*/ 2285 h 2312"/>
                <a:gd name="T2" fmla="*/ 651 w 2413"/>
                <a:gd name="T3" fmla="*/ 1948 h 2312"/>
                <a:gd name="T4" fmla="*/ 1235 w 2413"/>
                <a:gd name="T5" fmla="*/ 326 h 2312"/>
                <a:gd name="T6" fmla="*/ 895 w 2413"/>
                <a:gd name="T7" fmla="*/ 157 h 2312"/>
                <a:gd name="T8" fmla="*/ 1121 w 2413"/>
                <a:gd name="T9" fmla="*/ 0 h 2312"/>
                <a:gd name="T10" fmla="*/ 1282 w 2413"/>
                <a:gd name="T11" fmla="*/ 2 h 2312"/>
                <a:gd name="T12" fmla="*/ 1250 w 2413"/>
                <a:gd name="T13" fmla="*/ 511 h 2312"/>
                <a:gd name="T14" fmla="*/ 1576 w 2413"/>
                <a:gd name="T15" fmla="*/ 167 h 2312"/>
                <a:gd name="T16" fmla="*/ 1922 w 2413"/>
                <a:gd name="T17" fmla="*/ 63 h 2312"/>
                <a:gd name="T18" fmla="*/ 1870 w 2413"/>
                <a:gd name="T19" fmla="*/ 465 h 2312"/>
                <a:gd name="T20" fmla="*/ 2027 w 2413"/>
                <a:gd name="T21" fmla="*/ 220 h 2312"/>
                <a:gd name="T22" fmla="*/ 2402 w 2413"/>
                <a:gd name="T23" fmla="*/ 177 h 2312"/>
                <a:gd name="T24" fmla="*/ 2411 w 2413"/>
                <a:gd name="T25" fmla="*/ 750 h 2312"/>
                <a:gd name="T26" fmla="*/ 2411 w 2413"/>
                <a:gd name="T27" fmla="*/ 750 h 2312"/>
                <a:gd name="T28" fmla="*/ 2412 w 2413"/>
                <a:gd name="T29" fmla="*/ 685 h 2312"/>
                <a:gd name="T30" fmla="*/ 2411 w 2413"/>
                <a:gd name="T31" fmla="*/ 722 h 2312"/>
                <a:gd name="T32" fmla="*/ 2411 w 2413"/>
                <a:gd name="T33" fmla="*/ 719 h 2312"/>
                <a:gd name="T34" fmla="*/ 2410 w 2413"/>
                <a:gd name="T35" fmla="*/ 798 h 2312"/>
                <a:gd name="T36" fmla="*/ 2410 w 2413"/>
                <a:gd name="T37" fmla="*/ 799 h 2312"/>
                <a:gd name="T38" fmla="*/ 2409 w 2413"/>
                <a:gd name="T39" fmla="*/ 806 h 2312"/>
                <a:gd name="T40" fmla="*/ 2408 w 2413"/>
                <a:gd name="T41" fmla="*/ 881 h 2312"/>
                <a:gd name="T42" fmla="*/ 2408 w 2413"/>
                <a:gd name="T43" fmla="*/ 862 h 2312"/>
                <a:gd name="T44" fmla="*/ 2308 w 2413"/>
                <a:gd name="T45" fmla="*/ 1723 h 2312"/>
                <a:gd name="T46" fmla="*/ 1674 w 2413"/>
                <a:gd name="T47" fmla="*/ 2250 h 2312"/>
                <a:gd name="T48" fmla="*/ 1854 w 2413"/>
                <a:gd name="T49" fmla="*/ 2003 h 2312"/>
                <a:gd name="T50" fmla="*/ 1650 w 2413"/>
                <a:gd name="T51" fmla="*/ 1764 h 2312"/>
                <a:gd name="T52" fmla="*/ 2038 w 2413"/>
                <a:gd name="T53" fmla="*/ 1537 h 2312"/>
                <a:gd name="T54" fmla="*/ 1874 w 2413"/>
                <a:gd name="T55" fmla="*/ 1224 h 2312"/>
                <a:gd name="T56" fmla="*/ 1841 w 2413"/>
                <a:gd name="T57" fmla="*/ 326 h 2312"/>
                <a:gd name="T58" fmla="*/ 1761 w 2413"/>
                <a:gd name="T59" fmla="*/ 1347 h 2312"/>
                <a:gd name="T60" fmla="*/ 1681 w 2413"/>
                <a:gd name="T61" fmla="*/ 1976 h 2312"/>
                <a:gd name="T62" fmla="*/ 1581 w 2413"/>
                <a:gd name="T63" fmla="*/ 2271 h 2312"/>
                <a:gd name="T64" fmla="*/ 1147 w 2413"/>
                <a:gd name="T65" fmla="*/ 2312 h 2312"/>
                <a:gd name="T66" fmla="*/ 1628 w 2413"/>
                <a:gd name="T67" fmla="*/ 2261 h 2312"/>
                <a:gd name="T68" fmla="*/ 1628 w 2413"/>
                <a:gd name="T69" fmla="*/ 2261 h 2312"/>
                <a:gd name="T70" fmla="*/ 1608 w 2413"/>
                <a:gd name="T71" fmla="*/ 2265 h 2312"/>
                <a:gd name="T72" fmla="*/ 263 w 2413"/>
                <a:gd name="T73" fmla="*/ 2112 h 2312"/>
                <a:gd name="T74" fmla="*/ 23 w 2413"/>
                <a:gd name="T75" fmla="*/ 1858 h 2312"/>
                <a:gd name="T76" fmla="*/ 439 w 2413"/>
                <a:gd name="T77" fmla="*/ 1937 h 2312"/>
                <a:gd name="T78" fmla="*/ 607 w 2413"/>
                <a:gd name="T79" fmla="*/ 2248 h 2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413" h="2312">
                  <a:moveTo>
                    <a:pt x="1147" y="2312"/>
                  </a:moveTo>
                  <a:cubicBezTo>
                    <a:pt x="1028" y="2312"/>
                    <a:pt x="909" y="2303"/>
                    <a:pt x="795" y="2285"/>
                  </a:cubicBezTo>
                  <a:cubicBezTo>
                    <a:pt x="796" y="2253"/>
                    <a:pt x="795" y="2219"/>
                    <a:pt x="789" y="2202"/>
                  </a:cubicBezTo>
                  <a:cubicBezTo>
                    <a:pt x="769" y="2138"/>
                    <a:pt x="684" y="2034"/>
                    <a:pt x="651" y="1948"/>
                  </a:cubicBezTo>
                  <a:cubicBezTo>
                    <a:pt x="742" y="1944"/>
                    <a:pt x="834" y="1928"/>
                    <a:pt x="925" y="1894"/>
                  </a:cubicBezTo>
                  <a:cubicBezTo>
                    <a:pt x="1388" y="1720"/>
                    <a:pt x="1235" y="326"/>
                    <a:pt x="1235" y="326"/>
                  </a:cubicBezTo>
                  <a:lnTo>
                    <a:pt x="914" y="354"/>
                  </a:lnTo>
                  <a:lnTo>
                    <a:pt x="895" y="157"/>
                  </a:lnTo>
                  <a:lnTo>
                    <a:pt x="880" y="8"/>
                  </a:lnTo>
                  <a:cubicBezTo>
                    <a:pt x="955" y="4"/>
                    <a:pt x="1036" y="1"/>
                    <a:pt x="1121" y="0"/>
                  </a:cubicBezTo>
                  <a:cubicBezTo>
                    <a:pt x="1137" y="0"/>
                    <a:pt x="1153" y="0"/>
                    <a:pt x="1169" y="0"/>
                  </a:cubicBezTo>
                  <a:cubicBezTo>
                    <a:pt x="1207" y="0"/>
                    <a:pt x="1245" y="1"/>
                    <a:pt x="1282" y="2"/>
                  </a:cubicBezTo>
                  <a:lnTo>
                    <a:pt x="1272" y="154"/>
                  </a:lnTo>
                  <a:lnTo>
                    <a:pt x="1250" y="511"/>
                  </a:lnTo>
                  <a:cubicBezTo>
                    <a:pt x="1343" y="509"/>
                    <a:pt x="1430" y="504"/>
                    <a:pt x="1515" y="499"/>
                  </a:cubicBezTo>
                  <a:lnTo>
                    <a:pt x="1576" y="167"/>
                  </a:lnTo>
                  <a:lnTo>
                    <a:pt x="1602" y="21"/>
                  </a:lnTo>
                  <a:cubicBezTo>
                    <a:pt x="1720" y="32"/>
                    <a:pt x="1827" y="47"/>
                    <a:pt x="1922" y="63"/>
                  </a:cubicBezTo>
                  <a:lnTo>
                    <a:pt x="1904" y="200"/>
                  </a:lnTo>
                  <a:lnTo>
                    <a:pt x="1870" y="465"/>
                  </a:lnTo>
                  <a:cubicBezTo>
                    <a:pt x="1918" y="458"/>
                    <a:pt x="1963" y="451"/>
                    <a:pt x="2003" y="443"/>
                  </a:cubicBezTo>
                  <a:lnTo>
                    <a:pt x="2027" y="220"/>
                  </a:lnTo>
                  <a:lnTo>
                    <a:pt x="2042" y="85"/>
                  </a:lnTo>
                  <a:cubicBezTo>
                    <a:pt x="2270" y="130"/>
                    <a:pt x="2402" y="177"/>
                    <a:pt x="2402" y="177"/>
                  </a:cubicBezTo>
                  <a:cubicBezTo>
                    <a:pt x="2402" y="177"/>
                    <a:pt x="2412" y="336"/>
                    <a:pt x="2412" y="586"/>
                  </a:cubicBezTo>
                  <a:cubicBezTo>
                    <a:pt x="2412" y="637"/>
                    <a:pt x="2412" y="692"/>
                    <a:pt x="2411" y="750"/>
                  </a:cubicBezTo>
                  <a:lnTo>
                    <a:pt x="2411" y="750"/>
                  </a:lnTo>
                  <a:lnTo>
                    <a:pt x="2411" y="750"/>
                  </a:lnTo>
                  <a:cubicBezTo>
                    <a:pt x="2411" y="714"/>
                    <a:pt x="2412" y="685"/>
                    <a:pt x="2412" y="685"/>
                  </a:cubicBezTo>
                  <a:lnTo>
                    <a:pt x="2412" y="685"/>
                  </a:lnTo>
                  <a:cubicBezTo>
                    <a:pt x="2412" y="686"/>
                    <a:pt x="2412" y="696"/>
                    <a:pt x="2411" y="722"/>
                  </a:cubicBezTo>
                  <a:lnTo>
                    <a:pt x="2411" y="722"/>
                  </a:lnTo>
                  <a:lnTo>
                    <a:pt x="2411" y="722"/>
                  </a:lnTo>
                  <a:lnTo>
                    <a:pt x="2411" y="719"/>
                  </a:lnTo>
                  <a:cubicBezTo>
                    <a:pt x="2412" y="680"/>
                    <a:pt x="2413" y="641"/>
                    <a:pt x="2413" y="639"/>
                  </a:cubicBezTo>
                  <a:cubicBezTo>
                    <a:pt x="2413" y="641"/>
                    <a:pt x="2412" y="681"/>
                    <a:pt x="2410" y="798"/>
                  </a:cubicBezTo>
                  <a:lnTo>
                    <a:pt x="2410" y="798"/>
                  </a:lnTo>
                  <a:lnTo>
                    <a:pt x="2410" y="799"/>
                  </a:lnTo>
                  <a:lnTo>
                    <a:pt x="2410" y="799"/>
                  </a:lnTo>
                  <a:cubicBezTo>
                    <a:pt x="2409" y="801"/>
                    <a:pt x="2409" y="803"/>
                    <a:pt x="2409" y="806"/>
                  </a:cubicBezTo>
                  <a:cubicBezTo>
                    <a:pt x="2408" y="860"/>
                    <a:pt x="2408" y="881"/>
                    <a:pt x="2408" y="881"/>
                  </a:cubicBezTo>
                  <a:lnTo>
                    <a:pt x="2408" y="881"/>
                  </a:lnTo>
                  <a:cubicBezTo>
                    <a:pt x="2408" y="880"/>
                    <a:pt x="2408" y="873"/>
                    <a:pt x="2408" y="862"/>
                  </a:cubicBezTo>
                  <a:lnTo>
                    <a:pt x="2408" y="862"/>
                  </a:lnTo>
                  <a:lnTo>
                    <a:pt x="2408" y="862"/>
                  </a:lnTo>
                  <a:cubicBezTo>
                    <a:pt x="2400" y="1149"/>
                    <a:pt x="2384" y="1447"/>
                    <a:pt x="2308" y="1723"/>
                  </a:cubicBezTo>
                  <a:cubicBezTo>
                    <a:pt x="2276" y="1841"/>
                    <a:pt x="2234" y="1935"/>
                    <a:pt x="2181" y="1990"/>
                  </a:cubicBezTo>
                  <a:cubicBezTo>
                    <a:pt x="2065" y="2111"/>
                    <a:pt x="1884" y="2198"/>
                    <a:pt x="1674" y="2250"/>
                  </a:cubicBezTo>
                  <a:cubicBezTo>
                    <a:pt x="1682" y="2220"/>
                    <a:pt x="1692" y="2194"/>
                    <a:pt x="1701" y="2176"/>
                  </a:cubicBezTo>
                  <a:cubicBezTo>
                    <a:pt x="1728" y="2124"/>
                    <a:pt x="1853" y="2060"/>
                    <a:pt x="1854" y="2003"/>
                  </a:cubicBezTo>
                  <a:lnTo>
                    <a:pt x="1854" y="2002"/>
                  </a:lnTo>
                  <a:cubicBezTo>
                    <a:pt x="1854" y="1925"/>
                    <a:pt x="1650" y="1840"/>
                    <a:pt x="1650" y="1764"/>
                  </a:cubicBezTo>
                  <a:cubicBezTo>
                    <a:pt x="1650" y="1761"/>
                    <a:pt x="1651" y="1759"/>
                    <a:pt x="1651" y="1756"/>
                  </a:cubicBezTo>
                  <a:cubicBezTo>
                    <a:pt x="1671" y="1647"/>
                    <a:pt x="2007" y="1644"/>
                    <a:pt x="2038" y="1537"/>
                  </a:cubicBezTo>
                  <a:cubicBezTo>
                    <a:pt x="2040" y="1531"/>
                    <a:pt x="2041" y="1525"/>
                    <a:pt x="2041" y="1518"/>
                  </a:cubicBezTo>
                  <a:cubicBezTo>
                    <a:pt x="2040" y="1432"/>
                    <a:pt x="1895" y="1303"/>
                    <a:pt x="1874" y="1224"/>
                  </a:cubicBezTo>
                  <a:cubicBezTo>
                    <a:pt x="1857" y="1158"/>
                    <a:pt x="1846" y="1050"/>
                    <a:pt x="1841" y="931"/>
                  </a:cubicBezTo>
                  <a:cubicBezTo>
                    <a:pt x="1829" y="657"/>
                    <a:pt x="1841" y="326"/>
                    <a:pt x="1841" y="326"/>
                  </a:cubicBezTo>
                  <a:lnTo>
                    <a:pt x="1608" y="326"/>
                  </a:lnTo>
                  <a:cubicBezTo>
                    <a:pt x="1608" y="326"/>
                    <a:pt x="1826" y="1097"/>
                    <a:pt x="1761" y="1347"/>
                  </a:cubicBezTo>
                  <a:cubicBezTo>
                    <a:pt x="1736" y="1442"/>
                    <a:pt x="1531" y="1559"/>
                    <a:pt x="1521" y="1657"/>
                  </a:cubicBezTo>
                  <a:cubicBezTo>
                    <a:pt x="1513" y="1746"/>
                    <a:pt x="1674" y="1887"/>
                    <a:pt x="1681" y="1976"/>
                  </a:cubicBezTo>
                  <a:cubicBezTo>
                    <a:pt x="1684" y="2009"/>
                    <a:pt x="1652" y="2071"/>
                    <a:pt x="1641" y="2102"/>
                  </a:cubicBezTo>
                  <a:cubicBezTo>
                    <a:pt x="1628" y="2142"/>
                    <a:pt x="1606" y="2203"/>
                    <a:pt x="1581" y="2271"/>
                  </a:cubicBezTo>
                  <a:lnTo>
                    <a:pt x="1581" y="2271"/>
                  </a:lnTo>
                  <a:cubicBezTo>
                    <a:pt x="1443" y="2298"/>
                    <a:pt x="1295" y="2312"/>
                    <a:pt x="1147" y="2312"/>
                  </a:cubicBezTo>
                  <a:moveTo>
                    <a:pt x="1608" y="2265"/>
                  </a:moveTo>
                  <a:cubicBezTo>
                    <a:pt x="1615" y="2264"/>
                    <a:pt x="1622" y="2262"/>
                    <a:pt x="1628" y="2261"/>
                  </a:cubicBezTo>
                  <a:lnTo>
                    <a:pt x="1628" y="2261"/>
                  </a:lnTo>
                  <a:lnTo>
                    <a:pt x="1628" y="2261"/>
                  </a:lnTo>
                  <a:cubicBezTo>
                    <a:pt x="1632" y="2260"/>
                    <a:pt x="1636" y="2259"/>
                    <a:pt x="1640" y="2258"/>
                  </a:cubicBezTo>
                  <a:cubicBezTo>
                    <a:pt x="1630" y="2261"/>
                    <a:pt x="1619" y="2263"/>
                    <a:pt x="1608" y="2265"/>
                  </a:cubicBezTo>
                  <a:close/>
                  <a:moveTo>
                    <a:pt x="607" y="2248"/>
                  </a:moveTo>
                  <a:cubicBezTo>
                    <a:pt x="479" y="2214"/>
                    <a:pt x="361" y="2169"/>
                    <a:pt x="263" y="2112"/>
                  </a:cubicBezTo>
                  <a:cubicBezTo>
                    <a:pt x="205" y="2078"/>
                    <a:pt x="153" y="2038"/>
                    <a:pt x="105" y="1990"/>
                  </a:cubicBezTo>
                  <a:cubicBezTo>
                    <a:pt x="74" y="1958"/>
                    <a:pt x="47" y="1913"/>
                    <a:pt x="23" y="1858"/>
                  </a:cubicBezTo>
                  <a:cubicBezTo>
                    <a:pt x="15" y="1839"/>
                    <a:pt x="7" y="1819"/>
                    <a:pt x="0" y="1799"/>
                  </a:cubicBezTo>
                  <a:cubicBezTo>
                    <a:pt x="110" y="1851"/>
                    <a:pt x="266" y="1911"/>
                    <a:pt x="439" y="1937"/>
                  </a:cubicBezTo>
                  <a:lnTo>
                    <a:pt x="439" y="1937"/>
                  </a:lnTo>
                  <a:cubicBezTo>
                    <a:pt x="461" y="2007"/>
                    <a:pt x="544" y="2146"/>
                    <a:pt x="607" y="2248"/>
                  </a:cubicBezTo>
                </a:path>
              </a:pathLst>
            </a:custGeom>
            <a:solidFill>
              <a:srgbClr val="4B5A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257" name="Freeform 528">
              <a:extLst>
                <a:ext uri="{FF2B5EF4-FFF2-40B4-BE49-F238E27FC236}">
                  <a16:creationId xmlns:a16="http://schemas.microsoft.com/office/drawing/2014/main" id="{6AD7362C-E9EA-B306-2C79-D1A193FE2661}"/>
                </a:ext>
              </a:extLst>
            </p:cNvPr>
            <p:cNvSpPr>
              <a:spLocks/>
            </p:cNvSpPr>
            <p:nvPr/>
          </p:nvSpPr>
          <p:spPr bwMode="auto">
            <a:xfrm>
              <a:off x="6888163" y="5611813"/>
              <a:ext cx="42863" cy="61913"/>
            </a:xfrm>
            <a:custGeom>
              <a:avLst/>
              <a:gdLst>
                <a:gd name="T0" fmla="*/ 236 w 238"/>
                <a:gd name="T1" fmla="*/ 337 h 337"/>
                <a:gd name="T2" fmla="*/ 185 w 238"/>
                <a:gd name="T3" fmla="*/ 329 h 337"/>
                <a:gd name="T4" fmla="*/ 185 w 238"/>
                <a:gd name="T5" fmla="*/ 301 h 337"/>
                <a:gd name="T6" fmla="*/ 5 w 238"/>
                <a:gd name="T7" fmla="*/ 22 h 337"/>
                <a:gd name="T8" fmla="*/ 0 w 238"/>
                <a:gd name="T9" fmla="*/ 0 h 337"/>
                <a:gd name="T10" fmla="*/ 47 w 238"/>
                <a:gd name="T11" fmla="*/ 2 h 337"/>
                <a:gd name="T12" fmla="*/ 93 w 238"/>
                <a:gd name="T13" fmla="*/ 0 h 337"/>
                <a:gd name="T14" fmla="*/ 93 w 238"/>
                <a:gd name="T15" fmla="*/ 0 h 337"/>
                <a:gd name="T16" fmla="*/ 231 w 238"/>
                <a:gd name="T17" fmla="*/ 254 h 337"/>
                <a:gd name="T18" fmla="*/ 236 w 238"/>
                <a:gd name="T19" fmla="*/ 337 h 337"/>
                <a:gd name="T20" fmla="*/ 236 w 238"/>
                <a:gd name="T21" fmla="*/ 337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8" h="337">
                  <a:moveTo>
                    <a:pt x="236" y="337"/>
                  </a:moveTo>
                  <a:cubicBezTo>
                    <a:pt x="219" y="335"/>
                    <a:pt x="202" y="332"/>
                    <a:pt x="185" y="329"/>
                  </a:cubicBezTo>
                  <a:cubicBezTo>
                    <a:pt x="186" y="318"/>
                    <a:pt x="186" y="309"/>
                    <a:pt x="185" y="301"/>
                  </a:cubicBezTo>
                  <a:cubicBezTo>
                    <a:pt x="170" y="219"/>
                    <a:pt x="28" y="101"/>
                    <a:pt x="5" y="22"/>
                  </a:cubicBezTo>
                  <a:cubicBezTo>
                    <a:pt x="3" y="16"/>
                    <a:pt x="2" y="8"/>
                    <a:pt x="0" y="0"/>
                  </a:cubicBezTo>
                  <a:cubicBezTo>
                    <a:pt x="16" y="1"/>
                    <a:pt x="32" y="2"/>
                    <a:pt x="47" y="2"/>
                  </a:cubicBezTo>
                  <a:cubicBezTo>
                    <a:pt x="63" y="2"/>
                    <a:pt x="78" y="1"/>
                    <a:pt x="93" y="0"/>
                  </a:cubicBezTo>
                  <a:lnTo>
                    <a:pt x="93" y="0"/>
                  </a:lnTo>
                  <a:cubicBezTo>
                    <a:pt x="126" y="86"/>
                    <a:pt x="211" y="191"/>
                    <a:pt x="231" y="254"/>
                  </a:cubicBezTo>
                  <a:cubicBezTo>
                    <a:pt x="237" y="272"/>
                    <a:pt x="238" y="305"/>
                    <a:pt x="236" y="337"/>
                  </a:cubicBezTo>
                  <a:lnTo>
                    <a:pt x="236" y="337"/>
                  </a:lnTo>
                  <a:close/>
                </a:path>
              </a:pathLst>
            </a:custGeom>
            <a:solidFill>
              <a:srgbClr val="7982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258" name="Freeform 529">
              <a:extLst>
                <a:ext uri="{FF2B5EF4-FFF2-40B4-BE49-F238E27FC236}">
                  <a16:creationId xmlns:a16="http://schemas.microsoft.com/office/drawing/2014/main" id="{811D1068-DC51-BCC8-6361-EE6A3A390952}"/>
                </a:ext>
              </a:extLst>
            </p:cNvPr>
            <p:cNvSpPr>
              <a:spLocks/>
            </p:cNvSpPr>
            <p:nvPr/>
          </p:nvSpPr>
          <p:spPr bwMode="auto">
            <a:xfrm>
              <a:off x="7062788" y="5316538"/>
              <a:ext cx="95250" cy="355600"/>
            </a:xfrm>
            <a:custGeom>
              <a:avLst/>
              <a:gdLst>
                <a:gd name="T0" fmla="*/ 68 w 528"/>
                <a:gd name="T1" fmla="*/ 1945 h 1945"/>
                <a:gd name="T2" fmla="*/ 68 w 528"/>
                <a:gd name="T3" fmla="*/ 1945 h 1945"/>
                <a:gd name="T4" fmla="*/ 128 w 528"/>
                <a:gd name="T5" fmla="*/ 1776 h 1945"/>
                <a:gd name="T6" fmla="*/ 168 w 528"/>
                <a:gd name="T7" fmla="*/ 1650 h 1945"/>
                <a:gd name="T8" fmla="*/ 8 w 528"/>
                <a:gd name="T9" fmla="*/ 1331 h 1945"/>
                <a:gd name="T10" fmla="*/ 248 w 528"/>
                <a:gd name="T11" fmla="*/ 1021 h 1945"/>
                <a:gd name="T12" fmla="*/ 95 w 528"/>
                <a:gd name="T13" fmla="*/ 0 h 1945"/>
                <a:gd name="T14" fmla="*/ 328 w 528"/>
                <a:gd name="T15" fmla="*/ 0 h 1945"/>
                <a:gd name="T16" fmla="*/ 328 w 528"/>
                <a:gd name="T17" fmla="*/ 605 h 1945"/>
                <a:gd name="T18" fmla="*/ 361 w 528"/>
                <a:gd name="T19" fmla="*/ 898 h 1945"/>
                <a:gd name="T20" fmla="*/ 528 w 528"/>
                <a:gd name="T21" fmla="*/ 1192 h 1945"/>
                <a:gd name="T22" fmla="*/ 361 w 528"/>
                <a:gd name="T23" fmla="*/ 898 h 1945"/>
                <a:gd name="T24" fmla="*/ 328 w 528"/>
                <a:gd name="T25" fmla="*/ 605 h 1945"/>
                <a:gd name="T26" fmla="*/ 321 w 528"/>
                <a:gd name="T27" fmla="*/ 918 h 1945"/>
                <a:gd name="T28" fmla="*/ 421 w 528"/>
                <a:gd name="T29" fmla="*/ 1124 h 1945"/>
                <a:gd name="T30" fmla="*/ 88 w 528"/>
                <a:gd name="T31" fmla="*/ 1351 h 1945"/>
                <a:gd name="T32" fmla="*/ 178 w 528"/>
                <a:gd name="T33" fmla="*/ 1570 h 1945"/>
                <a:gd name="T34" fmla="*/ 268 w 528"/>
                <a:gd name="T35" fmla="*/ 1723 h 1945"/>
                <a:gd name="T36" fmla="*/ 155 w 528"/>
                <a:gd name="T37" fmla="*/ 1823 h 1945"/>
                <a:gd name="T38" fmla="*/ 116 w 528"/>
                <a:gd name="T39" fmla="*/ 1935 h 1945"/>
                <a:gd name="T40" fmla="*/ 116 w 528"/>
                <a:gd name="T41" fmla="*/ 1935 h 1945"/>
                <a:gd name="T42" fmla="*/ 96 w 528"/>
                <a:gd name="T43" fmla="*/ 1939 h 1945"/>
                <a:gd name="T44" fmla="*/ 96 w 528"/>
                <a:gd name="T45" fmla="*/ 1939 h 1945"/>
                <a:gd name="T46" fmla="*/ 68 w 528"/>
                <a:gd name="T47" fmla="*/ 1945 h 1945"/>
                <a:gd name="T48" fmla="*/ 68 w 528"/>
                <a:gd name="T49" fmla="*/ 1945 h 1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28" h="1945">
                  <a:moveTo>
                    <a:pt x="68" y="1945"/>
                  </a:moveTo>
                  <a:lnTo>
                    <a:pt x="68" y="1945"/>
                  </a:lnTo>
                  <a:cubicBezTo>
                    <a:pt x="93" y="1877"/>
                    <a:pt x="115" y="1816"/>
                    <a:pt x="128" y="1776"/>
                  </a:cubicBezTo>
                  <a:cubicBezTo>
                    <a:pt x="139" y="1745"/>
                    <a:pt x="171" y="1683"/>
                    <a:pt x="168" y="1650"/>
                  </a:cubicBezTo>
                  <a:cubicBezTo>
                    <a:pt x="161" y="1561"/>
                    <a:pt x="0" y="1419"/>
                    <a:pt x="8" y="1331"/>
                  </a:cubicBezTo>
                  <a:cubicBezTo>
                    <a:pt x="18" y="1233"/>
                    <a:pt x="223" y="1116"/>
                    <a:pt x="248" y="1021"/>
                  </a:cubicBezTo>
                  <a:cubicBezTo>
                    <a:pt x="313" y="771"/>
                    <a:pt x="95" y="0"/>
                    <a:pt x="95" y="0"/>
                  </a:cubicBezTo>
                  <a:lnTo>
                    <a:pt x="328" y="0"/>
                  </a:lnTo>
                  <a:cubicBezTo>
                    <a:pt x="328" y="0"/>
                    <a:pt x="316" y="331"/>
                    <a:pt x="328" y="605"/>
                  </a:cubicBezTo>
                  <a:cubicBezTo>
                    <a:pt x="334" y="724"/>
                    <a:pt x="344" y="832"/>
                    <a:pt x="361" y="898"/>
                  </a:cubicBezTo>
                  <a:cubicBezTo>
                    <a:pt x="382" y="977"/>
                    <a:pt x="527" y="1106"/>
                    <a:pt x="528" y="1192"/>
                  </a:cubicBezTo>
                  <a:cubicBezTo>
                    <a:pt x="527" y="1106"/>
                    <a:pt x="382" y="977"/>
                    <a:pt x="361" y="898"/>
                  </a:cubicBezTo>
                  <a:cubicBezTo>
                    <a:pt x="344" y="832"/>
                    <a:pt x="334" y="724"/>
                    <a:pt x="328" y="605"/>
                  </a:cubicBezTo>
                  <a:cubicBezTo>
                    <a:pt x="316" y="727"/>
                    <a:pt x="309" y="851"/>
                    <a:pt x="321" y="918"/>
                  </a:cubicBezTo>
                  <a:cubicBezTo>
                    <a:pt x="332" y="974"/>
                    <a:pt x="436" y="1069"/>
                    <a:pt x="421" y="1124"/>
                  </a:cubicBezTo>
                  <a:cubicBezTo>
                    <a:pt x="395" y="1221"/>
                    <a:pt x="117" y="1254"/>
                    <a:pt x="88" y="1351"/>
                  </a:cubicBezTo>
                  <a:cubicBezTo>
                    <a:pt x="71" y="1407"/>
                    <a:pt x="152" y="1517"/>
                    <a:pt x="178" y="1570"/>
                  </a:cubicBezTo>
                  <a:cubicBezTo>
                    <a:pt x="198" y="1610"/>
                    <a:pt x="275" y="1679"/>
                    <a:pt x="268" y="1723"/>
                  </a:cubicBezTo>
                  <a:cubicBezTo>
                    <a:pt x="262" y="1760"/>
                    <a:pt x="175" y="1791"/>
                    <a:pt x="155" y="1823"/>
                  </a:cubicBezTo>
                  <a:cubicBezTo>
                    <a:pt x="141" y="1845"/>
                    <a:pt x="127" y="1890"/>
                    <a:pt x="116" y="1935"/>
                  </a:cubicBezTo>
                  <a:lnTo>
                    <a:pt x="116" y="1935"/>
                  </a:lnTo>
                  <a:cubicBezTo>
                    <a:pt x="109" y="1936"/>
                    <a:pt x="102" y="1938"/>
                    <a:pt x="96" y="1939"/>
                  </a:cubicBezTo>
                  <a:lnTo>
                    <a:pt x="96" y="1939"/>
                  </a:lnTo>
                  <a:cubicBezTo>
                    <a:pt x="86" y="1941"/>
                    <a:pt x="77" y="1943"/>
                    <a:pt x="68" y="1945"/>
                  </a:cubicBezTo>
                  <a:lnTo>
                    <a:pt x="68" y="1945"/>
                  </a:lnTo>
                </a:path>
              </a:pathLst>
            </a:custGeom>
            <a:solidFill>
              <a:srgbClr val="7982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259" name="Freeform 530">
              <a:extLst>
                <a:ext uri="{FF2B5EF4-FFF2-40B4-BE49-F238E27FC236}">
                  <a16:creationId xmlns:a16="http://schemas.microsoft.com/office/drawing/2014/main" id="{C9D1CC30-BFFC-C8B5-B7DC-65A4E506E32F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5938" y="5610225"/>
              <a:ext cx="55563" cy="61913"/>
            </a:xfrm>
            <a:custGeom>
              <a:avLst/>
              <a:gdLst>
                <a:gd name="T0" fmla="*/ 305 w 305"/>
                <a:gd name="T1" fmla="*/ 340 h 340"/>
                <a:gd name="T2" fmla="*/ 168 w 305"/>
                <a:gd name="T3" fmla="*/ 311 h 340"/>
                <a:gd name="T4" fmla="*/ 168 w 305"/>
                <a:gd name="T5" fmla="*/ 311 h 340"/>
                <a:gd name="T6" fmla="*/ 0 w 305"/>
                <a:gd name="T7" fmla="*/ 0 h 340"/>
                <a:gd name="T8" fmla="*/ 119 w 305"/>
                <a:gd name="T9" fmla="*/ 11 h 340"/>
                <a:gd name="T10" fmla="*/ 119 w 305"/>
                <a:gd name="T11" fmla="*/ 11 h 340"/>
                <a:gd name="T12" fmla="*/ 124 w 305"/>
                <a:gd name="T13" fmla="*/ 33 h 340"/>
                <a:gd name="T14" fmla="*/ 304 w 305"/>
                <a:gd name="T15" fmla="*/ 312 h 340"/>
                <a:gd name="T16" fmla="*/ 305 w 305"/>
                <a:gd name="T17" fmla="*/ 340 h 340"/>
                <a:gd name="T18" fmla="*/ 305 w 305"/>
                <a:gd name="T19" fmla="*/ 34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5" h="340">
                  <a:moveTo>
                    <a:pt x="305" y="340"/>
                  </a:moveTo>
                  <a:cubicBezTo>
                    <a:pt x="258" y="332"/>
                    <a:pt x="212" y="322"/>
                    <a:pt x="168" y="311"/>
                  </a:cubicBezTo>
                  <a:lnTo>
                    <a:pt x="168" y="311"/>
                  </a:lnTo>
                  <a:cubicBezTo>
                    <a:pt x="104" y="209"/>
                    <a:pt x="22" y="70"/>
                    <a:pt x="0" y="0"/>
                  </a:cubicBezTo>
                  <a:cubicBezTo>
                    <a:pt x="39" y="6"/>
                    <a:pt x="79" y="10"/>
                    <a:pt x="119" y="11"/>
                  </a:cubicBezTo>
                  <a:lnTo>
                    <a:pt x="119" y="11"/>
                  </a:lnTo>
                  <a:cubicBezTo>
                    <a:pt x="121" y="19"/>
                    <a:pt x="122" y="27"/>
                    <a:pt x="124" y="33"/>
                  </a:cubicBezTo>
                  <a:cubicBezTo>
                    <a:pt x="147" y="112"/>
                    <a:pt x="289" y="230"/>
                    <a:pt x="304" y="312"/>
                  </a:cubicBezTo>
                  <a:cubicBezTo>
                    <a:pt x="305" y="320"/>
                    <a:pt x="305" y="329"/>
                    <a:pt x="305" y="340"/>
                  </a:cubicBezTo>
                  <a:lnTo>
                    <a:pt x="305" y="340"/>
                  </a:lnTo>
                  <a:close/>
                </a:path>
              </a:pathLst>
            </a:custGeom>
            <a:solidFill>
              <a:srgbClr val="9A9D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260" name="Freeform 531">
              <a:extLst>
                <a:ext uri="{FF2B5EF4-FFF2-40B4-BE49-F238E27FC236}">
                  <a16:creationId xmlns:a16="http://schemas.microsoft.com/office/drawing/2014/main" id="{E3804B15-A4FF-4333-98E3-0DFB3ECC30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00863" y="5257800"/>
              <a:ext cx="325438" cy="115888"/>
            </a:xfrm>
            <a:custGeom>
              <a:avLst/>
              <a:gdLst>
                <a:gd name="T0" fmla="*/ 1785 w 1785"/>
                <a:gd name="T1" fmla="*/ 633 h 633"/>
                <a:gd name="T2" fmla="*/ 1785 w 1785"/>
                <a:gd name="T3" fmla="*/ 633 h 633"/>
                <a:gd name="T4" fmla="*/ 1785 w 1785"/>
                <a:gd name="T5" fmla="*/ 633 h 633"/>
                <a:gd name="T6" fmla="*/ 734 w 1785"/>
                <a:gd name="T7" fmla="*/ 473 h 633"/>
                <a:gd name="T8" fmla="*/ 759 w 1785"/>
                <a:gd name="T9" fmla="*/ 151 h 633"/>
                <a:gd name="T10" fmla="*/ 772 w 1785"/>
                <a:gd name="T11" fmla="*/ 0 h 633"/>
                <a:gd name="T12" fmla="*/ 820 w 1785"/>
                <a:gd name="T13" fmla="*/ 3 h 633"/>
                <a:gd name="T14" fmla="*/ 792 w 1785"/>
                <a:gd name="T15" fmla="*/ 153 h 633"/>
                <a:gd name="T16" fmla="*/ 734 w 1785"/>
                <a:gd name="T17" fmla="*/ 473 h 633"/>
                <a:gd name="T18" fmla="*/ 70 w 1785"/>
                <a:gd name="T19" fmla="*/ 366 h 633"/>
                <a:gd name="T20" fmla="*/ 39 w 1785"/>
                <a:gd name="T21" fmla="*/ 96 h 633"/>
                <a:gd name="T22" fmla="*/ 0 w 1785"/>
                <a:gd name="T23" fmla="*/ 23 h 633"/>
                <a:gd name="T24" fmla="*/ 113 w 1785"/>
                <a:gd name="T25" fmla="*/ 12 h 633"/>
                <a:gd name="T26" fmla="*/ 140 w 1785"/>
                <a:gd name="T27" fmla="*/ 234 h 633"/>
                <a:gd name="T28" fmla="*/ 158 w 1785"/>
                <a:gd name="T29" fmla="*/ 359 h 633"/>
                <a:gd name="T30" fmla="*/ 70 w 1785"/>
                <a:gd name="T31" fmla="*/ 366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85" h="633">
                  <a:moveTo>
                    <a:pt x="1785" y="633"/>
                  </a:moveTo>
                  <a:lnTo>
                    <a:pt x="1785" y="633"/>
                  </a:lnTo>
                  <a:lnTo>
                    <a:pt x="1785" y="633"/>
                  </a:lnTo>
                  <a:close/>
                  <a:moveTo>
                    <a:pt x="734" y="473"/>
                  </a:moveTo>
                  <a:lnTo>
                    <a:pt x="759" y="151"/>
                  </a:lnTo>
                  <a:lnTo>
                    <a:pt x="772" y="0"/>
                  </a:lnTo>
                  <a:cubicBezTo>
                    <a:pt x="788" y="1"/>
                    <a:pt x="804" y="2"/>
                    <a:pt x="820" y="3"/>
                  </a:cubicBezTo>
                  <a:lnTo>
                    <a:pt x="792" y="153"/>
                  </a:lnTo>
                  <a:lnTo>
                    <a:pt x="734" y="473"/>
                  </a:lnTo>
                  <a:moveTo>
                    <a:pt x="70" y="366"/>
                  </a:moveTo>
                  <a:lnTo>
                    <a:pt x="39" y="96"/>
                  </a:lnTo>
                  <a:lnTo>
                    <a:pt x="0" y="23"/>
                  </a:lnTo>
                  <a:cubicBezTo>
                    <a:pt x="36" y="19"/>
                    <a:pt x="74" y="15"/>
                    <a:pt x="113" y="12"/>
                  </a:cubicBezTo>
                  <a:lnTo>
                    <a:pt x="140" y="234"/>
                  </a:lnTo>
                  <a:lnTo>
                    <a:pt x="158" y="359"/>
                  </a:lnTo>
                  <a:lnTo>
                    <a:pt x="70" y="366"/>
                  </a:lnTo>
                  <a:close/>
                </a:path>
              </a:pathLst>
            </a:custGeom>
            <a:solidFill>
              <a:srgbClr val="4B5A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261" name="Freeform 532">
              <a:extLst>
                <a:ext uri="{FF2B5EF4-FFF2-40B4-BE49-F238E27FC236}">
                  <a16:creationId xmlns:a16="http://schemas.microsoft.com/office/drawing/2014/main" id="{96CA0425-593D-8183-990B-12C4A8F471BE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5488" y="5426075"/>
              <a:ext cx="82550" cy="242888"/>
            </a:xfrm>
            <a:custGeom>
              <a:avLst/>
              <a:gdLst>
                <a:gd name="T0" fmla="*/ 45 w 457"/>
                <a:gd name="T1" fmla="*/ 1330 h 1330"/>
                <a:gd name="T2" fmla="*/ 45 w 457"/>
                <a:gd name="T3" fmla="*/ 1330 h 1330"/>
                <a:gd name="T4" fmla="*/ 84 w 457"/>
                <a:gd name="T5" fmla="*/ 1218 h 1330"/>
                <a:gd name="T6" fmla="*/ 197 w 457"/>
                <a:gd name="T7" fmla="*/ 1118 h 1330"/>
                <a:gd name="T8" fmla="*/ 107 w 457"/>
                <a:gd name="T9" fmla="*/ 965 h 1330"/>
                <a:gd name="T10" fmla="*/ 17 w 457"/>
                <a:gd name="T11" fmla="*/ 746 h 1330"/>
                <a:gd name="T12" fmla="*/ 350 w 457"/>
                <a:gd name="T13" fmla="*/ 519 h 1330"/>
                <a:gd name="T14" fmla="*/ 250 w 457"/>
                <a:gd name="T15" fmla="*/ 313 h 1330"/>
                <a:gd name="T16" fmla="*/ 257 w 457"/>
                <a:gd name="T17" fmla="*/ 0 h 1330"/>
                <a:gd name="T18" fmla="*/ 290 w 457"/>
                <a:gd name="T19" fmla="*/ 293 h 1330"/>
                <a:gd name="T20" fmla="*/ 457 w 457"/>
                <a:gd name="T21" fmla="*/ 587 h 1330"/>
                <a:gd name="T22" fmla="*/ 454 w 457"/>
                <a:gd name="T23" fmla="*/ 606 h 1330"/>
                <a:gd name="T24" fmla="*/ 67 w 457"/>
                <a:gd name="T25" fmla="*/ 825 h 1330"/>
                <a:gd name="T26" fmla="*/ 66 w 457"/>
                <a:gd name="T27" fmla="*/ 833 h 1330"/>
                <a:gd name="T28" fmla="*/ 270 w 457"/>
                <a:gd name="T29" fmla="*/ 1071 h 1330"/>
                <a:gd name="T30" fmla="*/ 270 w 457"/>
                <a:gd name="T31" fmla="*/ 1072 h 1330"/>
                <a:gd name="T32" fmla="*/ 117 w 457"/>
                <a:gd name="T33" fmla="*/ 1245 h 1330"/>
                <a:gd name="T34" fmla="*/ 90 w 457"/>
                <a:gd name="T35" fmla="*/ 1319 h 1330"/>
                <a:gd name="T36" fmla="*/ 90 w 457"/>
                <a:gd name="T37" fmla="*/ 1319 h 1330"/>
                <a:gd name="T38" fmla="*/ 90 w 457"/>
                <a:gd name="T39" fmla="*/ 1319 h 1330"/>
                <a:gd name="T40" fmla="*/ 56 w 457"/>
                <a:gd name="T41" fmla="*/ 1327 h 1330"/>
                <a:gd name="T42" fmla="*/ 56 w 457"/>
                <a:gd name="T43" fmla="*/ 1327 h 1330"/>
                <a:gd name="T44" fmla="*/ 45 w 457"/>
                <a:gd name="T45" fmla="*/ 1330 h 1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57" h="1330">
                  <a:moveTo>
                    <a:pt x="45" y="1330"/>
                  </a:moveTo>
                  <a:lnTo>
                    <a:pt x="45" y="1330"/>
                  </a:lnTo>
                  <a:cubicBezTo>
                    <a:pt x="56" y="1285"/>
                    <a:pt x="70" y="1240"/>
                    <a:pt x="84" y="1218"/>
                  </a:cubicBezTo>
                  <a:cubicBezTo>
                    <a:pt x="104" y="1186"/>
                    <a:pt x="191" y="1155"/>
                    <a:pt x="197" y="1118"/>
                  </a:cubicBezTo>
                  <a:cubicBezTo>
                    <a:pt x="204" y="1074"/>
                    <a:pt x="127" y="1005"/>
                    <a:pt x="107" y="965"/>
                  </a:cubicBezTo>
                  <a:cubicBezTo>
                    <a:pt x="81" y="912"/>
                    <a:pt x="0" y="802"/>
                    <a:pt x="17" y="746"/>
                  </a:cubicBezTo>
                  <a:cubicBezTo>
                    <a:pt x="46" y="649"/>
                    <a:pt x="324" y="616"/>
                    <a:pt x="350" y="519"/>
                  </a:cubicBezTo>
                  <a:cubicBezTo>
                    <a:pt x="365" y="464"/>
                    <a:pt x="261" y="369"/>
                    <a:pt x="250" y="313"/>
                  </a:cubicBezTo>
                  <a:cubicBezTo>
                    <a:pt x="238" y="246"/>
                    <a:pt x="245" y="122"/>
                    <a:pt x="257" y="0"/>
                  </a:cubicBezTo>
                  <a:cubicBezTo>
                    <a:pt x="263" y="119"/>
                    <a:pt x="273" y="227"/>
                    <a:pt x="290" y="293"/>
                  </a:cubicBezTo>
                  <a:cubicBezTo>
                    <a:pt x="311" y="372"/>
                    <a:pt x="456" y="501"/>
                    <a:pt x="457" y="587"/>
                  </a:cubicBezTo>
                  <a:cubicBezTo>
                    <a:pt x="457" y="594"/>
                    <a:pt x="456" y="600"/>
                    <a:pt x="454" y="606"/>
                  </a:cubicBezTo>
                  <a:cubicBezTo>
                    <a:pt x="423" y="713"/>
                    <a:pt x="88" y="716"/>
                    <a:pt x="67" y="825"/>
                  </a:cubicBezTo>
                  <a:cubicBezTo>
                    <a:pt x="67" y="828"/>
                    <a:pt x="66" y="830"/>
                    <a:pt x="66" y="833"/>
                  </a:cubicBezTo>
                  <a:cubicBezTo>
                    <a:pt x="66" y="909"/>
                    <a:pt x="270" y="994"/>
                    <a:pt x="270" y="1071"/>
                  </a:cubicBezTo>
                  <a:lnTo>
                    <a:pt x="270" y="1072"/>
                  </a:lnTo>
                  <a:cubicBezTo>
                    <a:pt x="269" y="1129"/>
                    <a:pt x="144" y="1193"/>
                    <a:pt x="117" y="1245"/>
                  </a:cubicBezTo>
                  <a:cubicBezTo>
                    <a:pt x="108" y="1263"/>
                    <a:pt x="99" y="1289"/>
                    <a:pt x="90" y="1319"/>
                  </a:cubicBezTo>
                  <a:lnTo>
                    <a:pt x="90" y="1319"/>
                  </a:lnTo>
                  <a:lnTo>
                    <a:pt x="90" y="1319"/>
                  </a:lnTo>
                  <a:cubicBezTo>
                    <a:pt x="79" y="1322"/>
                    <a:pt x="67" y="1325"/>
                    <a:pt x="56" y="1327"/>
                  </a:cubicBezTo>
                  <a:lnTo>
                    <a:pt x="56" y="1327"/>
                  </a:lnTo>
                  <a:cubicBezTo>
                    <a:pt x="52" y="1328"/>
                    <a:pt x="48" y="1329"/>
                    <a:pt x="45" y="1330"/>
                  </a:cubicBezTo>
                  <a:close/>
                </a:path>
              </a:pathLst>
            </a:custGeom>
            <a:solidFill>
              <a:srgbClr val="9A9D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262" name="Freeform 533">
              <a:extLst>
                <a:ext uri="{FF2B5EF4-FFF2-40B4-BE49-F238E27FC236}">
                  <a16:creationId xmlns:a16="http://schemas.microsoft.com/office/drawing/2014/main" id="{4B410247-88D9-A28D-8BC9-4D22DF066B2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88150" y="5268913"/>
              <a:ext cx="411163" cy="96838"/>
            </a:xfrm>
            <a:custGeom>
              <a:avLst/>
              <a:gdLst>
                <a:gd name="T0" fmla="*/ 2249 w 2249"/>
                <a:gd name="T1" fmla="*/ 258 h 531"/>
                <a:gd name="T2" fmla="*/ 0 w 2249"/>
                <a:gd name="T3" fmla="*/ 258 h 531"/>
                <a:gd name="T4" fmla="*/ 2249 w 2249"/>
                <a:gd name="T5" fmla="*/ 258 h 531"/>
                <a:gd name="T6" fmla="*/ 2249 w 2249"/>
                <a:gd name="T7" fmla="*/ 258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9" h="531">
                  <a:moveTo>
                    <a:pt x="2249" y="258"/>
                  </a:moveTo>
                  <a:cubicBezTo>
                    <a:pt x="2249" y="483"/>
                    <a:pt x="0" y="531"/>
                    <a:pt x="0" y="258"/>
                  </a:cubicBezTo>
                  <a:cubicBezTo>
                    <a:pt x="0" y="0"/>
                    <a:pt x="2249" y="15"/>
                    <a:pt x="2249" y="258"/>
                  </a:cubicBezTo>
                  <a:cubicBezTo>
                    <a:pt x="2249" y="300"/>
                    <a:pt x="2249" y="218"/>
                    <a:pt x="2249" y="258"/>
                  </a:cubicBezTo>
                  <a:close/>
                </a:path>
              </a:pathLst>
            </a:custGeom>
            <a:solidFill>
              <a:srgbClr val="404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263" name="Freeform 534">
              <a:extLst>
                <a:ext uri="{FF2B5EF4-FFF2-40B4-BE49-F238E27FC236}">
                  <a16:creationId xmlns:a16="http://schemas.microsoft.com/office/drawing/2014/main" id="{9227AAEA-FDF2-A58D-0B70-9A17D04599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32563" y="3870325"/>
              <a:ext cx="1354138" cy="1479550"/>
            </a:xfrm>
            <a:custGeom>
              <a:avLst/>
              <a:gdLst>
                <a:gd name="T0" fmla="*/ 3789 w 7408"/>
                <a:gd name="T1" fmla="*/ 4789 h 8099"/>
                <a:gd name="T2" fmla="*/ 3788 w 7408"/>
                <a:gd name="T3" fmla="*/ 4799 h 8099"/>
                <a:gd name="T4" fmla="*/ 3498 w 7408"/>
                <a:gd name="T5" fmla="*/ 4997 h 8099"/>
                <a:gd name="T6" fmla="*/ 3707 w 7408"/>
                <a:gd name="T7" fmla="*/ 4808 h 8099"/>
                <a:gd name="T8" fmla="*/ 3297 w 7408"/>
                <a:gd name="T9" fmla="*/ 5173 h 8099"/>
                <a:gd name="T10" fmla="*/ 3225 w 7408"/>
                <a:gd name="T11" fmla="*/ 5469 h 8099"/>
                <a:gd name="T12" fmla="*/ 2747 w 7408"/>
                <a:gd name="T13" fmla="*/ 8066 h 8099"/>
                <a:gd name="T14" fmla="*/ 2996 w 7408"/>
                <a:gd name="T15" fmla="*/ 4973 h 8099"/>
                <a:gd name="T16" fmla="*/ 3297 w 7408"/>
                <a:gd name="T17" fmla="*/ 5173 h 8099"/>
                <a:gd name="T18" fmla="*/ 7326 w 7408"/>
                <a:gd name="T19" fmla="*/ 3616 h 8099"/>
                <a:gd name="T20" fmla="*/ 6368 w 7408"/>
                <a:gd name="T21" fmla="*/ 3439 h 8099"/>
                <a:gd name="T22" fmla="*/ 5875 w 7408"/>
                <a:gd name="T23" fmla="*/ 2816 h 8099"/>
                <a:gd name="T24" fmla="*/ 5581 w 7408"/>
                <a:gd name="T25" fmla="*/ 1644 h 8099"/>
                <a:gd name="T26" fmla="*/ 5655 w 7408"/>
                <a:gd name="T27" fmla="*/ 1214 h 8099"/>
                <a:gd name="T28" fmla="*/ 4396 w 7408"/>
                <a:gd name="T29" fmla="*/ 531 h 8099"/>
                <a:gd name="T30" fmla="*/ 3424 w 7408"/>
                <a:gd name="T31" fmla="*/ 174 h 8099"/>
                <a:gd name="T32" fmla="*/ 2947 w 7408"/>
                <a:gd name="T33" fmla="*/ 896 h 8099"/>
                <a:gd name="T34" fmla="*/ 2594 w 7408"/>
                <a:gd name="T35" fmla="*/ 174 h 8099"/>
                <a:gd name="T36" fmla="*/ 1896 w 7408"/>
                <a:gd name="T37" fmla="*/ 1851 h 8099"/>
                <a:gd name="T38" fmla="*/ 1264 w 7408"/>
                <a:gd name="T39" fmla="*/ 759 h 8099"/>
                <a:gd name="T40" fmla="*/ 1254 w 7408"/>
                <a:gd name="T41" fmla="*/ 2094 h 8099"/>
                <a:gd name="T42" fmla="*/ 885 w 7408"/>
                <a:gd name="T43" fmla="*/ 1214 h 8099"/>
                <a:gd name="T44" fmla="*/ 583 w 7408"/>
                <a:gd name="T45" fmla="*/ 2563 h 8099"/>
                <a:gd name="T46" fmla="*/ 767 w 7408"/>
                <a:gd name="T47" fmla="*/ 4363 h 8099"/>
                <a:gd name="T48" fmla="*/ 873 w 7408"/>
                <a:gd name="T49" fmla="*/ 5389 h 8099"/>
                <a:gd name="T50" fmla="*/ 1167 w 7408"/>
                <a:gd name="T51" fmla="*/ 4612 h 8099"/>
                <a:gd name="T52" fmla="*/ 1677 w 7408"/>
                <a:gd name="T53" fmla="*/ 8048 h 8099"/>
                <a:gd name="T54" fmla="*/ 1755 w 7408"/>
                <a:gd name="T55" fmla="*/ 7786 h 8099"/>
                <a:gd name="T56" fmla="*/ 1683 w 7408"/>
                <a:gd name="T57" fmla="*/ 5276 h 8099"/>
                <a:gd name="T58" fmla="*/ 2154 w 7408"/>
                <a:gd name="T59" fmla="*/ 7827 h 8099"/>
                <a:gd name="T60" fmla="*/ 2315 w 7408"/>
                <a:gd name="T61" fmla="*/ 8099 h 8099"/>
                <a:gd name="T62" fmla="*/ 2031 w 7408"/>
                <a:gd name="T63" fmla="*/ 5196 h 8099"/>
                <a:gd name="T64" fmla="*/ 2658 w 7408"/>
                <a:gd name="T65" fmla="*/ 7741 h 8099"/>
                <a:gd name="T66" fmla="*/ 2901 w 7408"/>
                <a:gd name="T67" fmla="*/ 8086 h 8099"/>
                <a:gd name="T68" fmla="*/ 3356 w 7408"/>
                <a:gd name="T69" fmla="*/ 5588 h 8099"/>
                <a:gd name="T70" fmla="*/ 3291 w 7408"/>
                <a:gd name="T71" fmla="*/ 7787 h 8099"/>
                <a:gd name="T72" fmla="*/ 3389 w 7408"/>
                <a:gd name="T73" fmla="*/ 8030 h 8099"/>
                <a:gd name="T74" fmla="*/ 3640 w 7408"/>
                <a:gd name="T75" fmla="*/ 5723 h 8099"/>
                <a:gd name="T76" fmla="*/ 3937 w 7408"/>
                <a:gd name="T77" fmla="*/ 4828 h 8099"/>
                <a:gd name="T78" fmla="*/ 4824 w 7408"/>
                <a:gd name="T79" fmla="*/ 4668 h 8099"/>
                <a:gd name="T80" fmla="*/ 4637 w 7408"/>
                <a:gd name="T81" fmla="*/ 4276 h 8099"/>
                <a:gd name="T82" fmla="*/ 4850 w 7408"/>
                <a:gd name="T83" fmla="*/ 3316 h 8099"/>
                <a:gd name="T84" fmla="*/ 5687 w 7408"/>
                <a:gd name="T85" fmla="*/ 3780 h 8099"/>
                <a:gd name="T86" fmla="*/ 6731 w 7408"/>
                <a:gd name="T87" fmla="*/ 4520 h 8099"/>
                <a:gd name="T88" fmla="*/ 6583 w 7408"/>
                <a:gd name="T89" fmla="*/ 3615 h 80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408" h="8099">
                  <a:moveTo>
                    <a:pt x="3788" y="4799"/>
                  </a:moveTo>
                  <a:lnTo>
                    <a:pt x="3789" y="4789"/>
                  </a:lnTo>
                  <a:lnTo>
                    <a:pt x="3812" y="4784"/>
                  </a:lnTo>
                  <a:cubicBezTo>
                    <a:pt x="3812" y="4784"/>
                    <a:pt x="3803" y="4789"/>
                    <a:pt x="3788" y="4799"/>
                  </a:cubicBezTo>
                  <a:close/>
                  <a:moveTo>
                    <a:pt x="3699" y="4855"/>
                  </a:moveTo>
                  <a:cubicBezTo>
                    <a:pt x="3642" y="4893"/>
                    <a:pt x="3570" y="4942"/>
                    <a:pt x="3498" y="4997"/>
                  </a:cubicBezTo>
                  <a:lnTo>
                    <a:pt x="3533" y="4848"/>
                  </a:lnTo>
                  <a:lnTo>
                    <a:pt x="3707" y="4808"/>
                  </a:lnTo>
                  <a:lnTo>
                    <a:pt x="3699" y="4855"/>
                  </a:lnTo>
                  <a:close/>
                  <a:moveTo>
                    <a:pt x="3297" y="5173"/>
                  </a:moveTo>
                  <a:cubicBezTo>
                    <a:pt x="3224" y="5250"/>
                    <a:pt x="3176" y="5327"/>
                    <a:pt x="3187" y="5389"/>
                  </a:cubicBezTo>
                  <a:cubicBezTo>
                    <a:pt x="3192" y="5415"/>
                    <a:pt x="3205" y="5442"/>
                    <a:pt x="3225" y="5469"/>
                  </a:cubicBezTo>
                  <a:lnTo>
                    <a:pt x="2806" y="7746"/>
                  </a:lnTo>
                  <a:lnTo>
                    <a:pt x="2747" y="8066"/>
                  </a:lnTo>
                  <a:lnTo>
                    <a:pt x="2773" y="7744"/>
                  </a:lnTo>
                  <a:lnTo>
                    <a:pt x="2996" y="4973"/>
                  </a:lnTo>
                  <a:lnTo>
                    <a:pt x="3366" y="4887"/>
                  </a:lnTo>
                  <a:lnTo>
                    <a:pt x="3297" y="5173"/>
                  </a:lnTo>
                  <a:close/>
                  <a:moveTo>
                    <a:pt x="6583" y="3615"/>
                  </a:moveTo>
                  <a:cubicBezTo>
                    <a:pt x="6653" y="3632"/>
                    <a:pt x="7261" y="3780"/>
                    <a:pt x="7326" y="3616"/>
                  </a:cubicBezTo>
                  <a:cubicBezTo>
                    <a:pt x="7408" y="3409"/>
                    <a:pt x="6895" y="2985"/>
                    <a:pt x="6674" y="3008"/>
                  </a:cubicBezTo>
                  <a:cubicBezTo>
                    <a:pt x="6542" y="3021"/>
                    <a:pt x="6368" y="3439"/>
                    <a:pt x="6368" y="3439"/>
                  </a:cubicBezTo>
                  <a:cubicBezTo>
                    <a:pt x="6368" y="3439"/>
                    <a:pt x="6222" y="3006"/>
                    <a:pt x="6114" y="2906"/>
                  </a:cubicBezTo>
                  <a:cubicBezTo>
                    <a:pt x="6067" y="2863"/>
                    <a:pt x="5875" y="2816"/>
                    <a:pt x="5875" y="2816"/>
                  </a:cubicBezTo>
                  <a:lnTo>
                    <a:pt x="5585" y="2213"/>
                  </a:lnTo>
                  <a:cubicBezTo>
                    <a:pt x="5585" y="2213"/>
                    <a:pt x="5672" y="1753"/>
                    <a:pt x="5581" y="1644"/>
                  </a:cubicBezTo>
                  <a:cubicBezTo>
                    <a:pt x="5498" y="1544"/>
                    <a:pt x="5070" y="1547"/>
                    <a:pt x="5070" y="1547"/>
                  </a:cubicBezTo>
                  <a:cubicBezTo>
                    <a:pt x="5070" y="1547"/>
                    <a:pt x="5633" y="1381"/>
                    <a:pt x="5655" y="1214"/>
                  </a:cubicBezTo>
                  <a:cubicBezTo>
                    <a:pt x="5682" y="1012"/>
                    <a:pt x="5259" y="732"/>
                    <a:pt x="5078" y="640"/>
                  </a:cubicBezTo>
                  <a:cubicBezTo>
                    <a:pt x="4924" y="561"/>
                    <a:pt x="4396" y="531"/>
                    <a:pt x="4396" y="531"/>
                  </a:cubicBezTo>
                  <a:lnTo>
                    <a:pt x="4398" y="320"/>
                  </a:lnTo>
                  <a:cubicBezTo>
                    <a:pt x="4398" y="320"/>
                    <a:pt x="3598" y="0"/>
                    <a:pt x="3424" y="174"/>
                  </a:cubicBezTo>
                  <a:cubicBezTo>
                    <a:pt x="3255" y="343"/>
                    <a:pt x="3565" y="1121"/>
                    <a:pt x="3565" y="1121"/>
                  </a:cubicBezTo>
                  <a:lnTo>
                    <a:pt x="2947" y="896"/>
                  </a:lnTo>
                  <a:cubicBezTo>
                    <a:pt x="2947" y="896"/>
                    <a:pt x="3231" y="805"/>
                    <a:pt x="3238" y="721"/>
                  </a:cubicBezTo>
                  <a:cubicBezTo>
                    <a:pt x="3255" y="510"/>
                    <a:pt x="2797" y="117"/>
                    <a:pt x="2594" y="174"/>
                  </a:cubicBezTo>
                  <a:cubicBezTo>
                    <a:pt x="2411" y="225"/>
                    <a:pt x="2356" y="896"/>
                    <a:pt x="2356" y="896"/>
                  </a:cubicBezTo>
                  <a:lnTo>
                    <a:pt x="1896" y="1851"/>
                  </a:lnTo>
                  <a:lnTo>
                    <a:pt x="1298" y="727"/>
                  </a:lnTo>
                  <a:lnTo>
                    <a:pt x="1264" y="759"/>
                  </a:lnTo>
                  <a:lnTo>
                    <a:pt x="1805" y="1891"/>
                  </a:lnTo>
                  <a:lnTo>
                    <a:pt x="1254" y="2094"/>
                  </a:lnTo>
                  <a:cubicBezTo>
                    <a:pt x="1254" y="2094"/>
                    <a:pt x="1227" y="1770"/>
                    <a:pt x="1188" y="1670"/>
                  </a:cubicBezTo>
                  <a:cubicBezTo>
                    <a:pt x="1138" y="1542"/>
                    <a:pt x="1019" y="1241"/>
                    <a:pt x="885" y="1214"/>
                  </a:cubicBezTo>
                  <a:cubicBezTo>
                    <a:pt x="638" y="1164"/>
                    <a:pt x="95" y="1524"/>
                    <a:pt x="46" y="1771"/>
                  </a:cubicBezTo>
                  <a:cubicBezTo>
                    <a:pt x="0" y="2006"/>
                    <a:pt x="583" y="2563"/>
                    <a:pt x="583" y="2563"/>
                  </a:cubicBezTo>
                  <a:cubicBezTo>
                    <a:pt x="583" y="2563"/>
                    <a:pt x="157" y="2974"/>
                    <a:pt x="142" y="3158"/>
                  </a:cubicBezTo>
                  <a:cubicBezTo>
                    <a:pt x="115" y="3496"/>
                    <a:pt x="767" y="4363"/>
                    <a:pt x="767" y="4363"/>
                  </a:cubicBezTo>
                  <a:cubicBezTo>
                    <a:pt x="767" y="4363"/>
                    <a:pt x="170" y="4496"/>
                    <a:pt x="142" y="4668"/>
                  </a:cubicBezTo>
                  <a:cubicBezTo>
                    <a:pt x="100" y="4921"/>
                    <a:pt x="632" y="5474"/>
                    <a:pt x="873" y="5389"/>
                  </a:cubicBezTo>
                  <a:cubicBezTo>
                    <a:pt x="1113" y="5304"/>
                    <a:pt x="988" y="4382"/>
                    <a:pt x="988" y="4382"/>
                  </a:cubicBezTo>
                  <a:lnTo>
                    <a:pt x="1167" y="4612"/>
                  </a:lnTo>
                  <a:lnTo>
                    <a:pt x="1645" y="7805"/>
                  </a:lnTo>
                  <a:lnTo>
                    <a:pt x="1677" y="8048"/>
                  </a:lnTo>
                  <a:cubicBezTo>
                    <a:pt x="1679" y="8050"/>
                    <a:pt x="1793" y="8066"/>
                    <a:pt x="1796" y="8066"/>
                  </a:cubicBezTo>
                  <a:lnTo>
                    <a:pt x="1755" y="7786"/>
                  </a:lnTo>
                  <a:lnTo>
                    <a:pt x="1312" y="4798"/>
                  </a:lnTo>
                  <a:lnTo>
                    <a:pt x="1683" y="5276"/>
                  </a:lnTo>
                  <a:lnTo>
                    <a:pt x="1851" y="5314"/>
                  </a:lnTo>
                  <a:lnTo>
                    <a:pt x="2154" y="7827"/>
                  </a:lnTo>
                  <a:lnTo>
                    <a:pt x="2193" y="8096"/>
                  </a:lnTo>
                  <a:cubicBezTo>
                    <a:pt x="2233" y="8098"/>
                    <a:pt x="2274" y="8098"/>
                    <a:pt x="2315" y="8099"/>
                  </a:cubicBezTo>
                  <a:lnTo>
                    <a:pt x="2281" y="7744"/>
                  </a:lnTo>
                  <a:lnTo>
                    <a:pt x="2031" y="5196"/>
                  </a:lnTo>
                  <a:lnTo>
                    <a:pt x="2837" y="5010"/>
                  </a:lnTo>
                  <a:lnTo>
                    <a:pt x="2658" y="7741"/>
                  </a:lnTo>
                  <a:lnTo>
                    <a:pt x="2636" y="8098"/>
                  </a:lnTo>
                  <a:cubicBezTo>
                    <a:pt x="2729" y="8096"/>
                    <a:pt x="2816" y="8091"/>
                    <a:pt x="2901" y="8086"/>
                  </a:cubicBezTo>
                  <a:lnTo>
                    <a:pt x="2962" y="7754"/>
                  </a:lnTo>
                  <a:lnTo>
                    <a:pt x="3356" y="5588"/>
                  </a:lnTo>
                  <a:cubicBezTo>
                    <a:pt x="3416" y="5629"/>
                    <a:pt x="3485" y="5666"/>
                    <a:pt x="3556" y="5694"/>
                  </a:cubicBezTo>
                  <a:lnTo>
                    <a:pt x="3291" y="7787"/>
                  </a:lnTo>
                  <a:lnTo>
                    <a:pt x="3256" y="8052"/>
                  </a:lnTo>
                  <a:cubicBezTo>
                    <a:pt x="3304" y="8045"/>
                    <a:pt x="3349" y="8037"/>
                    <a:pt x="3389" y="8030"/>
                  </a:cubicBezTo>
                  <a:lnTo>
                    <a:pt x="3413" y="7808"/>
                  </a:lnTo>
                  <a:lnTo>
                    <a:pt x="3640" y="5723"/>
                  </a:lnTo>
                  <a:cubicBezTo>
                    <a:pt x="3759" y="5758"/>
                    <a:pt x="3871" y="5765"/>
                    <a:pt x="3934" y="5725"/>
                  </a:cubicBezTo>
                  <a:cubicBezTo>
                    <a:pt x="4120" y="5604"/>
                    <a:pt x="3940" y="4844"/>
                    <a:pt x="3937" y="4828"/>
                  </a:cubicBezTo>
                  <a:cubicBezTo>
                    <a:pt x="3945" y="4844"/>
                    <a:pt x="4352" y="5634"/>
                    <a:pt x="4592" y="5577"/>
                  </a:cubicBezTo>
                  <a:cubicBezTo>
                    <a:pt x="4820" y="5523"/>
                    <a:pt x="4968" y="4853"/>
                    <a:pt x="4824" y="4668"/>
                  </a:cubicBezTo>
                  <a:cubicBezTo>
                    <a:pt x="4697" y="4504"/>
                    <a:pt x="4005" y="4663"/>
                    <a:pt x="3986" y="4668"/>
                  </a:cubicBezTo>
                  <a:cubicBezTo>
                    <a:pt x="4001" y="4660"/>
                    <a:pt x="4497" y="4400"/>
                    <a:pt x="4637" y="4276"/>
                  </a:cubicBezTo>
                  <a:cubicBezTo>
                    <a:pt x="4770" y="4160"/>
                    <a:pt x="5078" y="3725"/>
                    <a:pt x="5078" y="3725"/>
                  </a:cubicBezTo>
                  <a:lnTo>
                    <a:pt x="4850" y="3316"/>
                  </a:lnTo>
                  <a:lnTo>
                    <a:pt x="5596" y="3349"/>
                  </a:lnTo>
                  <a:cubicBezTo>
                    <a:pt x="5596" y="3349"/>
                    <a:pt x="5593" y="3724"/>
                    <a:pt x="5687" y="3780"/>
                  </a:cubicBezTo>
                  <a:cubicBezTo>
                    <a:pt x="5840" y="3870"/>
                    <a:pt x="6368" y="3575"/>
                    <a:pt x="6368" y="3575"/>
                  </a:cubicBezTo>
                  <a:cubicBezTo>
                    <a:pt x="6368" y="3575"/>
                    <a:pt x="6486" y="4457"/>
                    <a:pt x="6731" y="4520"/>
                  </a:cubicBezTo>
                  <a:cubicBezTo>
                    <a:pt x="6920" y="4568"/>
                    <a:pt x="7346" y="4210"/>
                    <a:pt x="7326" y="4016"/>
                  </a:cubicBezTo>
                  <a:cubicBezTo>
                    <a:pt x="7305" y="3817"/>
                    <a:pt x="6656" y="3634"/>
                    <a:pt x="6583" y="3615"/>
                  </a:cubicBezTo>
                </a:path>
              </a:pathLst>
            </a:custGeom>
            <a:solidFill>
              <a:srgbClr val="721E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264" name="Freeform 535">
              <a:extLst>
                <a:ext uri="{FF2B5EF4-FFF2-40B4-BE49-F238E27FC236}">
                  <a16:creationId xmlns:a16="http://schemas.microsoft.com/office/drawing/2014/main" id="{7FD8D86A-B612-75BC-6BF6-60CFE1E35443}"/>
                </a:ext>
              </a:extLst>
            </p:cNvPr>
            <p:cNvSpPr>
              <a:spLocks/>
            </p:cNvSpPr>
            <p:nvPr/>
          </p:nvSpPr>
          <p:spPr bwMode="auto">
            <a:xfrm>
              <a:off x="6256338" y="4246563"/>
              <a:ext cx="414338" cy="250825"/>
            </a:xfrm>
            <a:custGeom>
              <a:avLst/>
              <a:gdLst>
                <a:gd name="T0" fmla="*/ 0 w 261"/>
                <a:gd name="T1" fmla="*/ 7 h 158"/>
                <a:gd name="T2" fmla="*/ 261 w 261"/>
                <a:gd name="T3" fmla="*/ 158 h 158"/>
                <a:gd name="T4" fmla="*/ 261 w 261"/>
                <a:gd name="T5" fmla="*/ 148 h 158"/>
                <a:gd name="T6" fmla="*/ 0 w 261"/>
                <a:gd name="T7" fmla="*/ 0 h 158"/>
                <a:gd name="T8" fmla="*/ 0 w 261"/>
                <a:gd name="T9" fmla="*/ 7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158">
                  <a:moveTo>
                    <a:pt x="0" y="7"/>
                  </a:moveTo>
                  <a:lnTo>
                    <a:pt x="261" y="158"/>
                  </a:lnTo>
                  <a:lnTo>
                    <a:pt x="261" y="148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721E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265" name="Freeform 536">
              <a:extLst>
                <a:ext uri="{FF2B5EF4-FFF2-40B4-BE49-F238E27FC236}">
                  <a16:creationId xmlns:a16="http://schemas.microsoft.com/office/drawing/2014/main" id="{7B6E7582-205C-17DF-9ADF-8AA9C565B243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1263" y="4422775"/>
              <a:ext cx="371475" cy="293688"/>
            </a:xfrm>
            <a:custGeom>
              <a:avLst/>
              <a:gdLst>
                <a:gd name="T0" fmla="*/ 873 w 2039"/>
                <a:gd name="T1" fmla="*/ 842 h 1606"/>
                <a:gd name="T2" fmla="*/ 921 w 2039"/>
                <a:gd name="T3" fmla="*/ 1470 h 1606"/>
                <a:gd name="T4" fmla="*/ 130 w 2039"/>
                <a:gd name="T5" fmla="*/ 1354 h 1606"/>
                <a:gd name="T6" fmla="*/ 495 w 2039"/>
                <a:gd name="T7" fmla="*/ 812 h 1606"/>
                <a:gd name="T8" fmla="*/ 69 w 2039"/>
                <a:gd name="T9" fmla="*/ 345 h 1606"/>
                <a:gd name="T10" fmla="*/ 560 w 2039"/>
                <a:gd name="T11" fmla="*/ 34 h 1606"/>
                <a:gd name="T12" fmla="*/ 921 w 2039"/>
                <a:gd name="T13" fmla="*/ 697 h 1606"/>
                <a:gd name="T14" fmla="*/ 1904 w 2039"/>
                <a:gd name="T15" fmla="*/ 411 h 1606"/>
                <a:gd name="T16" fmla="*/ 1661 w 2039"/>
                <a:gd name="T17" fmla="*/ 1079 h 1606"/>
                <a:gd name="T18" fmla="*/ 873 w 2039"/>
                <a:gd name="T19" fmla="*/ 842 h 1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9" h="1606">
                  <a:moveTo>
                    <a:pt x="873" y="842"/>
                  </a:moveTo>
                  <a:cubicBezTo>
                    <a:pt x="873" y="842"/>
                    <a:pt x="1036" y="1362"/>
                    <a:pt x="921" y="1470"/>
                  </a:cubicBezTo>
                  <a:cubicBezTo>
                    <a:pt x="775" y="1606"/>
                    <a:pt x="211" y="1536"/>
                    <a:pt x="130" y="1354"/>
                  </a:cubicBezTo>
                  <a:cubicBezTo>
                    <a:pt x="64" y="1204"/>
                    <a:pt x="495" y="812"/>
                    <a:pt x="495" y="812"/>
                  </a:cubicBezTo>
                  <a:cubicBezTo>
                    <a:pt x="495" y="812"/>
                    <a:pt x="0" y="782"/>
                    <a:pt x="69" y="345"/>
                  </a:cubicBezTo>
                  <a:cubicBezTo>
                    <a:pt x="119" y="29"/>
                    <a:pt x="473" y="0"/>
                    <a:pt x="560" y="34"/>
                  </a:cubicBezTo>
                  <a:cubicBezTo>
                    <a:pt x="736" y="102"/>
                    <a:pt x="921" y="697"/>
                    <a:pt x="921" y="697"/>
                  </a:cubicBezTo>
                  <a:cubicBezTo>
                    <a:pt x="921" y="697"/>
                    <a:pt x="1711" y="243"/>
                    <a:pt x="1904" y="411"/>
                  </a:cubicBezTo>
                  <a:cubicBezTo>
                    <a:pt x="2039" y="528"/>
                    <a:pt x="1820" y="1000"/>
                    <a:pt x="1661" y="1079"/>
                  </a:cubicBezTo>
                  <a:cubicBezTo>
                    <a:pt x="1477" y="1172"/>
                    <a:pt x="873" y="842"/>
                    <a:pt x="873" y="842"/>
                  </a:cubicBezTo>
                </a:path>
              </a:pathLst>
            </a:custGeom>
            <a:solidFill>
              <a:srgbClr val="721E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266" name="Freeform 537">
              <a:extLst>
                <a:ext uri="{FF2B5EF4-FFF2-40B4-BE49-F238E27FC236}">
                  <a16:creationId xmlns:a16="http://schemas.microsoft.com/office/drawing/2014/main" id="{5AB993CC-5054-BEFF-DAC5-8D867363EE70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8663" y="3776663"/>
              <a:ext cx="257175" cy="193675"/>
            </a:xfrm>
            <a:custGeom>
              <a:avLst/>
              <a:gdLst>
                <a:gd name="T0" fmla="*/ 658 w 1404"/>
                <a:gd name="T1" fmla="*/ 987 h 1055"/>
                <a:gd name="T2" fmla="*/ 1404 w 1404"/>
                <a:gd name="T3" fmla="*/ 827 h 1055"/>
                <a:gd name="T4" fmla="*/ 140 w 1404"/>
                <a:gd name="T5" fmla="*/ 268 h 1055"/>
                <a:gd name="T6" fmla="*/ 658 w 1404"/>
                <a:gd name="T7" fmla="*/ 987 h 10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04" h="1055">
                  <a:moveTo>
                    <a:pt x="658" y="987"/>
                  </a:moveTo>
                  <a:cubicBezTo>
                    <a:pt x="836" y="1055"/>
                    <a:pt x="1404" y="827"/>
                    <a:pt x="1404" y="827"/>
                  </a:cubicBezTo>
                  <a:cubicBezTo>
                    <a:pt x="1404" y="827"/>
                    <a:pt x="357" y="0"/>
                    <a:pt x="140" y="268"/>
                  </a:cubicBezTo>
                  <a:cubicBezTo>
                    <a:pt x="0" y="441"/>
                    <a:pt x="452" y="908"/>
                    <a:pt x="658" y="987"/>
                  </a:cubicBezTo>
                </a:path>
              </a:pathLst>
            </a:custGeom>
            <a:solidFill>
              <a:srgbClr val="A047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267" name="Freeform 538">
              <a:extLst>
                <a:ext uri="{FF2B5EF4-FFF2-40B4-BE49-F238E27FC236}">
                  <a16:creationId xmlns:a16="http://schemas.microsoft.com/office/drawing/2014/main" id="{D7F9B651-E850-9FEF-247C-19AB706909BB}"/>
                </a:ext>
              </a:extLst>
            </p:cNvPr>
            <p:cNvSpPr>
              <a:spLocks/>
            </p:cNvSpPr>
            <p:nvPr/>
          </p:nvSpPr>
          <p:spPr bwMode="auto">
            <a:xfrm>
              <a:off x="7329488" y="3756025"/>
              <a:ext cx="233363" cy="188913"/>
            </a:xfrm>
            <a:custGeom>
              <a:avLst/>
              <a:gdLst>
                <a:gd name="T0" fmla="*/ 192 w 1274"/>
                <a:gd name="T1" fmla="*/ 121 h 1042"/>
                <a:gd name="T2" fmla="*/ 33 w 1274"/>
                <a:gd name="T3" fmla="*/ 946 h 1042"/>
                <a:gd name="T4" fmla="*/ 1217 w 1274"/>
                <a:gd name="T5" fmla="*/ 747 h 1042"/>
                <a:gd name="T6" fmla="*/ 192 w 1274"/>
                <a:gd name="T7" fmla="*/ 121 h 1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74" h="1042">
                  <a:moveTo>
                    <a:pt x="192" y="121"/>
                  </a:moveTo>
                  <a:cubicBezTo>
                    <a:pt x="0" y="206"/>
                    <a:pt x="33" y="946"/>
                    <a:pt x="33" y="946"/>
                  </a:cubicBezTo>
                  <a:cubicBezTo>
                    <a:pt x="33" y="946"/>
                    <a:pt x="1160" y="1042"/>
                    <a:pt x="1217" y="747"/>
                  </a:cubicBezTo>
                  <a:cubicBezTo>
                    <a:pt x="1274" y="452"/>
                    <a:pt x="467" y="0"/>
                    <a:pt x="192" y="121"/>
                  </a:cubicBezTo>
                  <a:close/>
                </a:path>
              </a:pathLst>
            </a:custGeom>
            <a:solidFill>
              <a:srgbClr val="A047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268" name="Freeform 539">
              <a:extLst>
                <a:ext uri="{FF2B5EF4-FFF2-40B4-BE49-F238E27FC236}">
                  <a16:creationId xmlns:a16="http://schemas.microsoft.com/office/drawing/2014/main" id="{69FC4B4A-B0FB-0057-663E-703121106841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5838" y="3927475"/>
              <a:ext cx="192088" cy="158750"/>
            </a:xfrm>
            <a:custGeom>
              <a:avLst/>
              <a:gdLst>
                <a:gd name="T0" fmla="*/ 266 w 1050"/>
                <a:gd name="T1" fmla="*/ 786 h 867"/>
                <a:gd name="T2" fmla="*/ 1038 w 1050"/>
                <a:gd name="T3" fmla="*/ 393 h 867"/>
                <a:gd name="T4" fmla="*/ 0 w 1050"/>
                <a:gd name="T5" fmla="*/ 0 h 867"/>
                <a:gd name="T6" fmla="*/ 266 w 1050"/>
                <a:gd name="T7" fmla="*/ 786 h 8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50" h="867">
                  <a:moveTo>
                    <a:pt x="266" y="786"/>
                  </a:moveTo>
                  <a:cubicBezTo>
                    <a:pt x="466" y="867"/>
                    <a:pt x="1050" y="609"/>
                    <a:pt x="1038" y="393"/>
                  </a:cubicBezTo>
                  <a:cubicBezTo>
                    <a:pt x="1023" y="116"/>
                    <a:pt x="0" y="0"/>
                    <a:pt x="0" y="0"/>
                  </a:cubicBezTo>
                  <a:cubicBezTo>
                    <a:pt x="0" y="0"/>
                    <a:pt x="74" y="707"/>
                    <a:pt x="266" y="786"/>
                  </a:cubicBezTo>
                  <a:close/>
                </a:path>
              </a:pathLst>
            </a:custGeom>
            <a:solidFill>
              <a:srgbClr val="A047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269" name="Freeform 540">
              <a:extLst>
                <a:ext uri="{FF2B5EF4-FFF2-40B4-BE49-F238E27FC236}">
                  <a16:creationId xmlns:a16="http://schemas.microsoft.com/office/drawing/2014/main" id="{BE2D9B21-C735-045A-5862-88B8F3DC5051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6838" y="4741863"/>
              <a:ext cx="230188" cy="222250"/>
            </a:xfrm>
            <a:custGeom>
              <a:avLst/>
              <a:gdLst>
                <a:gd name="T0" fmla="*/ 1002 w 1259"/>
                <a:gd name="T1" fmla="*/ 116 h 1221"/>
                <a:gd name="T2" fmla="*/ 63 w 1259"/>
                <a:gd name="T3" fmla="*/ 909 h 1221"/>
                <a:gd name="T4" fmla="*/ 1109 w 1259"/>
                <a:gd name="T5" fmla="*/ 1221 h 1221"/>
                <a:gd name="T6" fmla="*/ 1002 w 1259"/>
                <a:gd name="T7" fmla="*/ 116 h 1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59" h="1221">
                  <a:moveTo>
                    <a:pt x="1002" y="116"/>
                  </a:moveTo>
                  <a:cubicBezTo>
                    <a:pt x="718" y="0"/>
                    <a:pt x="0" y="608"/>
                    <a:pt x="63" y="909"/>
                  </a:cubicBezTo>
                  <a:cubicBezTo>
                    <a:pt x="118" y="1176"/>
                    <a:pt x="1109" y="1221"/>
                    <a:pt x="1109" y="1221"/>
                  </a:cubicBezTo>
                  <a:cubicBezTo>
                    <a:pt x="1109" y="1221"/>
                    <a:pt x="1259" y="221"/>
                    <a:pt x="1002" y="116"/>
                  </a:cubicBezTo>
                </a:path>
              </a:pathLst>
            </a:custGeom>
            <a:solidFill>
              <a:srgbClr val="892E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270" name="Freeform 541">
              <a:extLst>
                <a:ext uri="{FF2B5EF4-FFF2-40B4-BE49-F238E27FC236}">
                  <a16:creationId xmlns:a16="http://schemas.microsoft.com/office/drawing/2014/main" id="{ED753B95-C6B8-71F8-4C11-95C7AFF381F1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0488" y="4964113"/>
              <a:ext cx="260350" cy="252413"/>
            </a:xfrm>
            <a:custGeom>
              <a:avLst/>
              <a:gdLst>
                <a:gd name="T0" fmla="*/ 54 w 1420"/>
                <a:gd name="T1" fmla="*/ 386 h 1376"/>
                <a:gd name="T2" fmla="*/ 1145 w 1420"/>
                <a:gd name="T3" fmla="*/ 1224 h 1376"/>
                <a:gd name="T4" fmla="*/ 1145 w 1420"/>
                <a:gd name="T5" fmla="*/ 0 h 1376"/>
                <a:gd name="T6" fmla="*/ 54 w 1420"/>
                <a:gd name="T7" fmla="*/ 386 h 1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20" h="1376">
                  <a:moveTo>
                    <a:pt x="54" y="386"/>
                  </a:moveTo>
                  <a:cubicBezTo>
                    <a:pt x="0" y="725"/>
                    <a:pt x="837" y="1376"/>
                    <a:pt x="1145" y="1224"/>
                  </a:cubicBezTo>
                  <a:cubicBezTo>
                    <a:pt x="1420" y="1089"/>
                    <a:pt x="1145" y="0"/>
                    <a:pt x="1145" y="0"/>
                  </a:cubicBezTo>
                  <a:cubicBezTo>
                    <a:pt x="1145" y="0"/>
                    <a:pt x="99" y="100"/>
                    <a:pt x="54" y="386"/>
                  </a:cubicBezTo>
                  <a:close/>
                </a:path>
              </a:pathLst>
            </a:custGeom>
            <a:solidFill>
              <a:srgbClr val="892E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271" name="Freeform 542">
              <a:extLst>
                <a:ext uri="{FF2B5EF4-FFF2-40B4-BE49-F238E27FC236}">
                  <a16:creationId xmlns:a16="http://schemas.microsoft.com/office/drawing/2014/main" id="{51CC6925-95CA-FA7F-0E90-9A9D0ECE25BA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0038" y="4818063"/>
              <a:ext cx="219075" cy="284163"/>
            </a:xfrm>
            <a:custGeom>
              <a:avLst/>
              <a:gdLst>
                <a:gd name="T0" fmla="*/ 792 w 1202"/>
                <a:gd name="T1" fmla="*/ 96 h 1556"/>
                <a:gd name="T2" fmla="*/ 0 w 1202"/>
                <a:gd name="T3" fmla="*/ 802 h 1556"/>
                <a:gd name="T4" fmla="*/ 918 w 1202"/>
                <a:gd name="T5" fmla="*/ 1414 h 1556"/>
                <a:gd name="T6" fmla="*/ 792 w 1202"/>
                <a:gd name="T7" fmla="*/ 96 h 1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2" h="1556">
                  <a:moveTo>
                    <a:pt x="792" y="96"/>
                  </a:moveTo>
                  <a:cubicBezTo>
                    <a:pt x="545" y="0"/>
                    <a:pt x="0" y="802"/>
                    <a:pt x="0" y="802"/>
                  </a:cubicBezTo>
                  <a:cubicBezTo>
                    <a:pt x="0" y="802"/>
                    <a:pt x="681" y="1556"/>
                    <a:pt x="918" y="1414"/>
                  </a:cubicBezTo>
                  <a:cubicBezTo>
                    <a:pt x="1202" y="1244"/>
                    <a:pt x="1100" y="217"/>
                    <a:pt x="792" y="96"/>
                  </a:cubicBezTo>
                  <a:close/>
                </a:path>
              </a:pathLst>
            </a:custGeom>
            <a:solidFill>
              <a:srgbClr val="892E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272" name="Freeform 543">
              <a:extLst>
                <a:ext uri="{FF2B5EF4-FFF2-40B4-BE49-F238E27FC236}">
                  <a16:creationId xmlns:a16="http://schemas.microsoft.com/office/drawing/2014/main" id="{E799CD55-DA02-B27D-4250-B007B646FD18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9388" y="4829175"/>
              <a:ext cx="138113" cy="133350"/>
            </a:xfrm>
            <a:custGeom>
              <a:avLst/>
              <a:gdLst>
                <a:gd name="T0" fmla="*/ 601 w 755"/>
                <a:gd name="T1" fmla="*/ 69 h 731"/>
                <a:gd name="T2" fmla="*/ 38 w 755"/>
                <a:gd name="T3" fmla="*/ 544 h 731"/>
                <a:gd name="T4" fmla="*/ 665 w 755"/>
                <a:gd name="T5" fmla="*/ 731 h 731"/>
                <a:gd name="T6" fmla="*/ 601 w 755"/>
                <a:gd name="T7" fmla="*/ 69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5" h="731">
                  <a:moveTo>
                    <a:pt x="601" y="69"/>
                  </a:moveTo>
                  <a:cubicBezTo>
                    <a:pt x="431" y="0"/>
                    <a:pt x="0" y="364"/>
                    <a:pt x="38" y="544"/>
                  </a:cubicBezTo>
                  <a:cubicBezTo>
                    <a:pt x="71" y="704"/>
                    <a:pt x="665" y="731"/>
                    <a:pt x="665" y="731"/>
                  </a:cubicBezTo>
                  <a:cubicBezTo>
                    <a:pt x="665" y="731"/>
                    <a:pt x="755" y="132"/>
                    <a:pt x="601" y="69"/>
                  </a:cubicBezTo>
                  <a:close/>
                </a:path>
              </a:pathLst>
            </a:custGeom>
            <a:solidFill>
              <a:srgbClr val="B73E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273" name="Freeform 544">
              <a:extLst>
                <a:ext uri="{FF2B5EF4-FFF2-40B4-BE49-F238E27FC236}">
                  <a16:creationId xmlns:a16="http://schemas.microsoft.com/office/drawing/2014/main" id="{0712D28B-D02C-51DD-74D7-FCD28257F012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4625" y="4962525"/>
              <a:ext cx="155575" cy="152400"/>
            </a:xfrm>
            <a:custGeom>
              <a:avLst/>
              <a:gdLst>
                <a:gd name="T0" fmla="*/ 33 w 852"/>
                <a:gd name="T1" fmla="*/ 232 h 826"/>
                <a:gd name="T2" fmla="*/ 687 w 852"/>
                <a:gd name="T3" fmla="*/ 734 h 826"/>
                <a:gd name="T4" fmla="*/ 687 w 852"/>
                <a:gd name="T5" fmla="*/ 0 h 826"/>
                <a:gd name="T6" fmla="*/ 33 w 852"/>
                <a:gd name="T7" fmla="*/ 232 h 8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2" h="826">
                  <a:moveTo>
                    <a:pt x="33" y="232"/>
                  </a:moveTo>
                  <a:cubicBezTo>
                    <a:pt x="0" y="436"/>
                    <a:pt x="502" y="826"/>
                    <a:pt x="687" y="734"/>
                  </a:cubicBezTo>
                  <a:cubicBezTo>
                    <a:pt x="852" y="653"/>
                    <a:pt x="687" y="0"/>
                    <a:pt x="687" y="0"/>
                  </a:cubicBezTo>
                  <a:cubicBezTo>
                    <a:pt x="687" y="0"/>
                    <a:pt x="60" y="60"/>
                    <a:pt x="33" y="232"/>
                  </a:cubicBezTo>
                  <a:close/>
                </a:path>
              </a:pathLst>
            </a:custGeom>
            <a:solidFill>
              <a:srgbClr val="B73E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274" name="Freeform 545">
              <a:extLst>
                <a:ext uri="{FF2B5EF4-FFF2-40B4-BE49-F238E27FC236}">
                  <a16:creationId xmlns:a16="http://schemas.microsoft.com/office/drawing/2014/main" id="{227F9CA0-256D-D39B-3B3D-F0AFBA47F2E8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0038" y="4875213"/>
              <a:ext cx="131763" cy="169863"/>
            </a:xfrm>
            <a:custGeom>
              <a:avLst/>
              <a:gdLst>
                <a:gd name="T0" fmla="*/ 475 w 721"/>
                <a:gd name="T1" fmla="*/ 58 h 933"/>
                <a:gd name="T2" fmla="*/ 0 w 721"/>
                <a:gd name="T3" fmla="*/ 481 h 933"/>
                <a:gd name="T4" fmla="*/ 551 w 721"/>
                <a:gd name="T5" fmla="*/ 848 h 933"/>
                <a:gd name="T6" fmla="*/ 475 w 721"/>
                <a:gd name="T7" fmla="*/ 58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1" h="933">
                  <a:moveTo>
                    <a:pt x="475" y="58"/>
                  </a:moveTo>
                  <a:cubicBezTo>
                    <a:pt x="327" y="0"/>
                    <a:pt x="0" y="481"/>
                    <a:pt x="0" y="481"/>
                  </a:cubicBezTo>
                  <a:cubicBezTo>
                    <a:pt x="0" y="481"/>
                    <a:pt x="409" y="933"/>
                    <a:pt x="551" y="848"/>
                  </a:cubicBezTo>
                  <a:cubicBezTo>
                    <a:pt x="721" y="747"/>
                    <a:pt x="660" y="131"/>
                    <a:pt x="475" y="58"/>
                  </a:cubicBezTo>
                </a:path>
              </a:pathLst>
            </a:custGeom>
            <a:solidFill>
              <a:srgbClr val="B73E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275" name="Freeform 546">
              <a:extLst>
                <a:ext uri="{FF2B5EF4-FFF2-40B4-BE49-F238E27FC236}">
                  <a16:creationId xmlns:a16="http://schemas.microsoft.com/office/drawing/2014/main" id="{1DCD6353-5B32-651D-2EBA-036EB627742A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5888" y="4224338"/>
              <a:ext cx="182563" cy="176213"/>
            </a:xfrm>
            <a:custGeom>
              <a:avLst/>
              <a:gdLst>
                <a:gd name="T0" fmla="*/ 412 w 1005"/>
                <a:gd name="T1" fmla="*/ 963 h 963"/>
                <a:gd name="T2" fmla="*/ 146 w 1005"/>
                <a:gd name="T3" fmla="*/ 151 h 963"/>
                <a:gd name="T4" fmla="*/ 944 w 1005"/>
                <a:gd name="T5" fmla="*/ 354 h 963"/>
                <a:gd name="T6" fmla="*/ 412 w 1005"/>
                <a:gd name="T7" fmla="*/ 963 h 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5" h="963">
                  <a:moveTo>
                    <a:pt x="412" y="963"/>
                  </a:moveTo>
                  <a:cubicBezTo>
                    <a:pt x="412" y="963"/>
                    <a:pt x="0" y="307"/>
                    <a:pt x="146" y="151"/>
                  </a:cubicBezTo>
                  <a:cubicBezTo>
                    <a:pt x="286" y="0"/>
                    <a:pt x="883" y="157"/>
                    <a:pt x="944" y="354"/>
                  </a:cubicBezTo>
                  <a:cubicBezTo>
                    <a:pt x="1005" y="547"/>
                    <a:pt x="412" y="963"/>
                    <a:pt x="412" y="963"/>
                  </a:cubicBezTo>
                  <a:close/>
                </a:path>
              </a:pathLst>
            </a:custGeom>
            <a:solidFill>
              <a:srgbClr val="892E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276" name="Freeform 547">
              <a:extLst>
                <a:ext uri="{FF2B5EF4-FFF2-40B4-BE49-F238E27FC236}">
                  <a16:creationId xmlns:a16="http://schemas.microsoft.com/office/drawing/2014/main" id="{4AC86450-6971-83E2-BC61-A27FC85BCF0B}"/>
                </a:ext>
              </a:extLst>
            </p:cNvPr>
            <p:cNvSpPr>
              <a:spLocks/>
            </p:cNvSpPr>
            <p:nvPr/>
          </p:nvSpPr>
          <p:spPr bwMode="auto">
            <a:xfrm>
              <a:off x="6421438" y="4400550"/>
              <a:ext cx="260350" cy="201613"/>
            </a:xfrm>
            <a:custGeom>
              <a:avLst/>
              <a:gdLst>
                <a:gd name="T0" fmla="*/ 157 w 1425"/>
                <a:gd name="T1" fmla="*/ 848 h 1103"/>
                <a:gd name="T2" fmla="*/ 649 w 1425"/>
                <a:gd name="T3" fmla="*/ 0 h 1103"/>
                <a:gd name="T4" fmla="*/ 1407 w 1425"/>
                <a:gd name="T5" fmla="*/ 410 h 1103"/>
                <a:gd name="T6" fmla="*/ 157 w 1425"/>
                <a:gd name="T7" fmla="*/ 848 h 1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25" h="1103">
                  <a:moveTo>
                    <a:pt x="157" y="848"/>
                  </a:moveTo>
                  <a:cubicBezTo>
                    <a:pt x="0" y="659"/>
                    <a:pt x="649" y="0"/>
                    <a:pt x="649" y="0"/>
                  </a:cubicBezTo>
                  <a:cubicBezTo>
                    <a:pt x="649" y="0"/>
                    <a:pt x="1425" y="195"/>
                    <a:pt x="1407" y="410"/>
                  </a:cubicBezTo>
                  <a:cubicBezTo>
                    <a:pt x="1381" y="740"/>
                    <a:pt x="368" y="1103"/>
                    <a:pt x="157" y="848"/>
                  </a:cubicBezTo>
                  <a:close/>
                </a:path>
              </a:pathLst>
            </a:custGeom>
            <a:solidFill>
              <a:srgbClr val="892E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277" name="Freeform 548">
              <a:extLst>
                <a:ext uri="{FF2B5EF4-FFF2-40B4-BE49-F238E27FC236}">
                  <a16:creationId xmlns:a16="http://schemas.microsoft.com/office/drawing/2014/main" id="{8F26BBAF-E560-0788-A241-46E63F0F71BF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3013" y="4291013"/>
              <a:ext cx="217488" cy="217488"/>
            </a:xfrm>
            <a:custGeom>
              <a:avLst/>
              <a:gdLst>
                <a:gd name="T0" fmla="*/ 180 w 1191"/>
                <a:gd name="T1" fmla="*/ 1010 h 1186"/>
                <a:gd name="T2" fmla="*/ 1191 w 1191"/>
                <a:gd name="T3" fmla="*/ 600 h 1186"/>
                <a:gd name="T4" fmla="*/ 383 w 1191"/>
                <a:gd name="T5" fmla="*/ 92 h 1186"/>
                <a:gd name="T6" fmla="*/ 180 w 1191"/>
                <a:gd name="T7" fmla="*/ 1010 h 1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91" h="1186">
                  <a:moveTo>
                    <a:pt x="180" y="1010"/>
                  </a:moveTo>
                  <a:cubicBezTo>
                    <a:pt x="388" y="1186"/>
                    <a:pt x="1191" y="600"/>
                    <a:pt x="1191" y="600"/>
                  </a:cubicBezTo>
                  <a:cubicBezTo>
                    <a:pt x="1191" y="600"/>
                    <a:pt x="603" y="0"/>
                    <a:pt x="383" y="92"/>
                  </a:cubicBezTo>
                  <a:cubicBezTo>
                    <a:pt x="167" y="183"/>
                    <a:pt x="0" y="858"/>
                    <a:pt x="180" y="1010"/>
                  </a:cubicBezTo>
                </a:path>
              </a:pathLst>
            </a:custGeom>
            <a:solidFill>
              <a:srgbClr val="892E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278" name="Freeform 549">
              <a:extLst>
                <a:ext uri="{FF2B5EF4-FFF2-40B4-BE49-F238E27FC236}">
                  <a16:creationId xmlns:a16="http://schemas.microsoft.com/office/drawing/2014/main" id="{A76FC074-A00B-27CE-62BA-D9FFAC59FDB2}"/>
                </a:ext>
              </a:extLst>
            </p:cNvPr>
            <p:cNvSpPr>
              <a:spLocks/>
            </p:cNvSpPr>
            <p:nvPr/>
          </p:nvSpPr>
          <p:spPr bwMode="auto">
            <a:xfrm>
              <a:off x="7478713" y="4027488"/>
              <a:ext cx="276225" cy="246063"/>
            </a:xfrm>
            <a:custGeom>
              <a:avLst/>
              <a:gdLst>
                <a:gd name="T0" fmla="*/ 193 w 1510"/>
                <a:gd name="T1" fmla="*/ 222 h 1347"/>
                <a:gd name="T2" fmla="*/ 1391 w 1510"/>
                <a:gd name="T3" fmla="*/ 348 h 1347"/>
                <a:gd name="T4" fmla="*/ 409 w 1510"/>
                <a:gd name="T5" fmla="*/ 1347 h 1347"/>
                <a:gd name="T6" fmla="*/ 193 w 1510"/>
                <a:gd name="T7" fmla="*/ 222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10" h="1347">
                  <a:moveTo>
                    <a:pt x="193" y="222"/>
                  </a:moveTo>
                  <a:cubicBezTo>
                    <a:pt x="397" y="0"/>
                    <a:pt x="1289" y="64"/>
                    <a:pt x="1391" y="348"/>
                  </a:cubicBezTo>
                  <a:cubicBezTo>
                    <a:pt x="1510" y="677"/>
                    <a:pt x="409" y="1347"/>
                    <a:pt x="409" y="1347"/>
                  </a:cubicBezTo>
                  <a:cubicBezTo>
                    <a:pt x="409" y="1347"/>
                    <a:pt x="0" y="433"/>
                    <a:pt x="193" y="222"/>
                  </a:cubicBezTo>
                  <a:close/>
                </a:path>
              </a:pathLst>
            </a:custGeom>
            <a:solidFill>
              <a:srgbClr val="892E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279" name="Freeform 550">
              <a:extLst>
                <a:ext uri="{FF2B5EF4-FFF2-40B4-BE49-F238E27FC236}">
                  <a16:creationId xmlns:a16="http://schemas.microsoft.com/office/drawing/2014/main" id="{0AB7395A-FA4E-1C25-33EE-7900E223B13F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3325" y="4194175"/>
              <a:ext cx="247650" cy="225425"/>
            </a:xfrm>
            <a:custGeom>
              <a:avLst/>
              <a:gdLst>
                <a:gd name="T0" fmla="*/ 982 w 1356"/>
                <a:gd name="T1" fmla="*/ 1129 h 1236"/>
                <a:gd name="T2" fmla="*/ 0 w 1356"/>
                <a:gd name="T3" fmla="*/ 436 h 1236"/>
                <a:gd name="T4" fmla="*/ 1195 w 1356"/>
                <a:gd name="T5" fmla="*/ 220 h 1236"/>
                <a:gd name="T6" fmla="*/ 982 w 1356"/>
                <a:gd name="T7" fmla="*/ 1129 h 1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56" h="1236">
                  <a:moveTo>
                    <a:pt x="982" y="1129"/>
                  </a:moveTo>
                  <a:cubicBezTo>
                    <a:pt x="701" y="1236"/>
                    <a:pt x="0" y="436"/>
                    <a:pt x="0" y="436"/>
                  </a:cubicBezTo>
                  <a:cubicBezTo>
                    <a:pt x="0" y="436"/>
                    <a:pt x="986" y="0"/>
                    <a:pt x="1195" y="220"/>
                  </a:cubicBezTo>
                  <a:cubicBezTo>
                    <a:pt x="1356" y="389"/>
                    <a:pt x="1200" y="1046"/>
                    <a:pt x="982" y="1129"/>
                  </a:cubicBezTo>
                </a:path>
              </a:pathLst>
            </a:custGeom>
            <a:solidFill>
              <a:srgbClr val="892E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280" name="Freeform 551">
              <a:extLst>
                <a:ext uri="{FF2B5EF4-FFF2-40B4-BE49-F238E27FC236}">
                  <a16:creationId xmlns:a16="http://schemas.microsoft.com/office/drawing/2014/main" id="{2A7CD457-D422-4E2A-875A-56EFC2652CF6}"/>
                </a:ext>
              </a:extLst>
            </p:cNvPr>
            <p:cNvSpPr>
              <a:spLocks/>
            </p:cNvSpPr>
            <p:nvPr/>
          </p:nvSpPr>
          <p:spPr bwMode="auto">
            <a:xfrm>
              <a:off x="7326313" y="4219575"/>
              <a:ext cx="261938" cy="269875"/>
            </a:xfrm>
            <a:custGeom>
              <a:avLst/>
              <a:gdLst>
                <a:gd name="T0" fmla="*/ 1182 w 1429"/>
                <a:gd name="T1" fmla="*/ 1344 h 1472"/>
                <a:gd name="T2" fmla="*/ 157 w 1429"/>
                <a:gd name="T3" fmla="*/ 245 h 1472"/>
                <a:gd name="T4" fmla="*/ 1238 w 1429"/>
                <a:gd name="T5" fmla="*/ 295 h 1472"/>
                <a:gd name="T6" fmla="*/ 1182 w 1429"/>
                <a:gd name="T7" fmla="*/ 1344 h 1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29" h="1472">
                  <a:moveTo>
                    <a:pt x="1182" y="1344"/>
                  </a:moveTo>
                  <a:cubicBezTo>
                    <a:pt x="829" y="1472"/>
                    <a:pt x="0" y="587"/>
                    <a:pt x="157" y="245"/>
                  </a:cubicBezTo>
                  <a:cubicBezTo>
                    <a:pt x="271" y="0"/>
                    <a:pt x="1238" y="295"/>
                    <a:pt x="1238" y="295"/>
                  </a:cubicBezTo>
                  <a:cubicBezTo>
                    <a:pt x="1238" y="295"/>
                    <a:pt x="1429" y="1254"/>
                    <a:pt x="1182" y="1344"/>
                  </a:cubicBezTo>
                </a:path>
              </a:pathLst>
            </a:custGeom>
            <a:solidFill>
              <a:srgbClr val="892E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281" name="Freeform 552">
              <a:extLst>
                <a:ext uri="{FF2B5EF4-FFF2-40B4-BE49-F238E27FC236}">
                  <a16:creationId xmlns:a16="http://schemas.microsoft.com/office/drawing/2014/main" id="{0AE40311-CE9E-70ED-2723-EC0556D02614}"/>
                </a:ext>
              </a:extLst>
            </p:cNvPr>
            <p:cNvSpPr>
              <a:spLocks/>
            </p:cNvSpPr>
            <p:nvPr/>
          </p:nvSpPr>
          <p:spPr bwMode="auto">
            <a:xfrm>
              <a:off x="6184900" y="4779963"/>
              <a:ext cx="171450" cy="161925"/>
            </a:xfrm>
            <a:custGeom>
              <a:avLst/>
              <a:gdLst>
                <a:gd name="T0" fmla="*/ 40 w 932"/>
                <a:gd name="T1" fmla="*/ 306 h 892"/>
                <a:gd name="T2" fmla="*/ 639 w 932"/>
                <a:gd name="T3" fmla="*/ 842 h 892"/>
                <a:gd name="T4" fmla="*/ 932 w 932"/>
                <a:gd name="T5" fmla="*/ 0 h 892"/>
                <a:gd name="T6" fmla="*/ 40 w 932"/>
                <a:gd name="T7" fmla="*/ 306 h 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2" h="892">
                  <a:moveTo>
                    <a:pt x="40" y="306"/>
                  </a:moveTo>
                  <a:cubicBezTo>
                    <a:pt x="0" y="503"/>
                    <a:pt x="445" y="892"/>
                    <a:pt x="639" y="842"/>
                  </a:cubicBezTo>
                  <a:cubicBezTo>
                    <a:pt x="855" y="786"/>
                    <a:pt x="932" y="0"/>
                    <a:pt x="932" y="0"/>
                  </a:cubicBezTo>
                  <a:cubicBezTo>
                    <a:pt x="932" y="0"/>
                    <a:pt x="87" y="75"/>
                    <a:pt x="40" y="306"/>
                  </a:cubicBezTo>
                  <a:close/>
                </a:path>
              </a:pathLst>
            </a:custGeom>
            <a:solidFill>
              <a:srgbClr val="892E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282" name="Freeform 553">
              <a:extLst>
                <a:ext uri="{FF2B5EF4-FFF2-40B4-BE49-F238E27FC236}">
                  <a16:creationId xmlns:a16="http://schemas.microsoft.com/office/drawing/2014/main" id="{B5412F00-9950-7FD1-CC04-E163C1C4C7EB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6350" y="4762500"/>
              <a:ext cx="182563" cy="173038"/>
            </a:xfrm>
            <a:custGeom>
              <a:avLst/>
              <a:gdLst>
                <a:gd name="T0" fmla="*/ 453 w 1004"/>
                <a:gd name="T1" fmla="*/ 936 h 944"/>
                <a:gd name="T2" fmla="*/ 0 w 1004"/>
                <a:gd name="T3" fmla="*/ 94 h 944"/>
                <a:gd name="T4" fmla="*/ 911 w 1004"/>
                <a:gd name="T5" fmla="*/ 208 h 944"/>
                <a:gd name="T6" fmla="*/ 453 w 1004"/>
                <a:gd name="T7" fmla="*/ 936 h 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4" h="944">
                  <a:moveTo>
                    <a:pt x="453" y="936"/>
                  </a:moveTo>
                  <a:cubicBezTo>
                    <a:pt x="214" y="928"/>
                    <a:pt x="0" y="94"/>
                    <a:pt x="0" y="94"/>
                  </a:cubicBezTo>
                  <a:cubicBezTo>
                    <a:pt x="0" y="94"/>
                    <a:pt x="813" y="0"/>
                    <a:pt x="911" y="208"/>
                  </a:cubicBezTo>
                  <a:cubicBezTo>
                    <a:pt x="1004" y="402"/>
                    <a:pt x="668" y="944"/>
                    <a:pt x="453" y="936"/>
                  </a:cubicBezTo>
                  <a:close/>
                </a:path>
              </a:pathLst>
            </a:custGeom>
            <a:solidFill>
              <a:srgbClr val="892E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283" name="Freeform 554">
              <a:extLst>
                <a:ext uri="{FF2B5EF4-FFF2-40B4-BE49-F238E27FC236}">
                  <a16:creationId xmlns:a16="http://schemas.microsoft.com/office/drawing/2014/main" id="{4FAEC84F-5CD4-43CA-D3B1-897206F3BE2F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4588" y="4586288"/>
              <a:ext cx="215900" cy="193675"/>
            </a:xfrm>
            <a:custGeom>
              <a:avLst/>
              <a:gdLst>
                <a:gd name="T0" fmla="*/ 78 w 1183"/>
                <a:gd name="T1" fmla="*/ 352 h 1057"/>
                <a:gd name="T2" fmla="*/ 1034 w 1183"/>
                <a:gd name="T3" fmla="*/ 186 h 1057"/>
                <a:gd name="T4" fmla="*/ 716 w 1183"/>
                <a:gd name="T5" fmla="*/ 1057 h 1057"/>
                <a:gd name="T6" fmla="*/ 78 w 1183"/>
                <a:gd name="T7" fmla="*/ 352 h 1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83" h="1057">
                  <a:moveTo>
                    <a:pt x="78" y="352"/>
                  </a:moveTo>
                  <a:cubicBezTo>
                    <a:pt x="157" y="123"/>
                    <a:pt x="879" y="0"/>
                    <a:pt x="1034" y="186"/>
                  </a:cubicBezTo>
                  <a:cubicBezTo>
                    <a:pt x="1183" y="364"/>
                    <a:pt x="716" y="1057"/>
                    <a:pt x="716" y="1057"/>
                  </a:cubicBezTo>
                  <a:cubicBezTo>
                    <a:pt x="716" y="1057"/>
                    <a:pt x="0" y="577"/>
                    <a:pt x="78" y="352"/>
                  </a:cubicBezTo>
                  <a:close/>
                </a:path>
              </a:pathLst>
            </a:custGeom>
            <a:solidFill>
              <a:srgbClr val="892E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284" name="Freeform 555">
              <a:extLst>
                <a:ext uri="{FF2B5EF4-FFF2-40B4-BE49-F238E27FC236}">
                  <a16:creationId xmlns:a16="http://schemas.microsoft.com/office/drawing/2014/main" id="{6FE22DEA-3B9C-121B-68D5-49F2E12721C8}"/>
                </a:ext>
              </a:extLst>
            </p:cNvPr>
            <p:cNvSpPr>
              <a:spLocks/>
            </p:cNvSpPr>
            <p:nvPr/>
          </p:nvSpPr>
          <p:spPr bwMode="auto">
            <a:xfrm>
              <a:off x="6713538" y="4165600"/>
              <a:ext cx="211138" cy="228600"/>
            </a:xfrm>
            <a:custGeom>
              <a:avLst/>
              <a:gdLst>
                <a:gd name="T0" fmla="*/ 130 w 1155"/>
                <a:gd name="T1" fmla="*/ 1013 h 1245"/>
                <a:gd name="T2" fmla="*/ 1155 w 1155"/>
                <a:gd name="T3" fmla="*/ 1013 h 1245"/>
                <a:gd name="T4" fmla="*/ 915 w 1155"/>
                <a:gd name="T5" fmla="*/ 68 h 1245"/>
                <a:gd name="T6" fmla="*/ 130 w 1155"/>
                <a:gd name="T7" fmla="*/ 1013 h 1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55" h="1245">
                  <a:moveTo>
                    <a:pt x="130" y="1013"/>
                  </a:moveTo>
                  <a:cubicBezTo>
                    <a:pt x="239" y="1245"/>
                    <a:pt x="1155" y="1013"/>
                    <a:pt x="1155" y="1013"/>
                  </a:cubicBezTo>
                  <a:cubicBezTo>
                    <a:pt x="1155" y="1013"/>
                    <a:pt x="1153" y="122"/>
                    <a:pt x="915" y="68"/>
                  </a:cubicBezTo>
                  <a:cubicBezTo>
                    <a:pt x="616" y="0"/>
                    <a:pt x="0" y="735"/>
                    <a:pt x="130" y="1013"/>
                  </a:cubicBezTo>
                  <a:close/>
                </a:path>
              </a:pathLst>
            </a:custGeom>
            <a:solidFill>
              <a:srgbClr val="A047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285" name="Freeform 556">
              <a:extLst>
                <a:ext uri="{FF2B5EF4-FFF2-40B4-BE49-F238E27FC236}">
                  <a16:creationId xmlns:a16="http://schemas.microsoft.com/office/drawing/2014/main" id="{2678547D-3423-F3E5-F4C2-87CDD7C06815}"/>
                </a:ext>
              </a:extLst>
            </p:cNvPr>
            <p:cNvSpPr>
              <a:spLocks/>
            </p:cNvSpPr>
            <p:nvPr/>
          </p:nvSpPr>
          <p:spPr bwMode="auto">
            <a:xfrm>
              <a:off x="6924675" y="4165600"/>
              <a:ext cx="219075" cy="258763"/>
            </a:xfrm>
            <a:custGeom>
              <a:avLst/>
              <a:gdLst>
                <a:gd name="T0" fmla="*/ 772 w 1200"/>
                <a:gd name="T1" fmla="*/ 76 h 1422"/>
                <a:gd name="T2" fmla="*/ 0 w 1200"/>
                <a:gd name="T3" fmla="*/ 1021 h 1422"/>
                <a:gd name="T4" fmla="*/ 985 w 1200"/>
                <a:gd name="T5" fmla="*/ 1247 h 1422"/>
                <a:gd name="T6" fmla="*/ 772 w 1200"/>
                <a:gd name="T7" fmla="*/ 76 h 1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0" h="1422">
                  <a:moveTo>
                    <a:pt x="772" y="76"/>
                  </a:moveTo>
                  <a:cubicBezTo>
                    <a:pt x="476" y="0"/>
                    <a:pt x="0" y="1021"/>
                    <a:pt x="0" y="1021"/>
                  </a:cubicBezTo>
                  <a:cubicBezTo>
                    <a:pt x="0" y="1021"/>
                    <a:pt x="802" y="1422"/>
                    <a:pt x="985" y="1247"/>
                  </a:cubicBezTo>
                  <a:cubicBezTo>
                    <a:pt x="1200" y="1042"/>
                    <a:pt x="1060" y="150"/>
                    <a:pt x="772" y="76"/>
                  </a:cubicBezTo>
                  <a:close/>
                </a:path>
              </a:pathLst>
            </a:custGeom>
            <a:solidFill>
              <a:srgbClr val="A047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286" name="Freeform 557">
              <a:extLst>
                <a:ext uri="{FF2B5EF4-FFF2-40B4-BE49-F238E27FC236}">
                  <a16:creationId xmlns:a16="http://schemas.microsoft.com/office/drawing/2014/main" id="{A4293327-B8D3-9370-7B74-215E38A1CDEC}"/>
                </a:ext>
              </a:extLst>
            </p:cNvPr>
            <p:cNvSpPr>
              <a:spLocks/>
            </p:cNvSpPr>
            <p:nvPr/>
          </p:nvSpPr>
          <p:spPr bwMode="auto">
            <a:xfrm>
              <a:off x="6775450" y="4351338"/>
              <a:ext cx="269875" cy="225425"/>
            </a:xfrm>
            <a:custGeom>
              <a:avLst/>
              <a:gdLst>
                <a:gd name="T0" fmla="*/ 69 w 1475"/>
                <a:gd name="T1" fmla="*/ 705 h 1230"/>
                <a:gd name="T2" fmla="*/ 1306 w 1475"/>
                <a:gd name="T3" fmla="*/ 980 h 1230"/>
                <a:gd name="T4" fmla="*/ 814 w 1475"/>
                <a:gd name="T5" fmla="*/ 0 h 1230"/>
                <a:gd name="T6" fmla="*/ 69 w 1475"/>
                <a:gd name="T7" fmla="*/ 705 h 1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5" h="1230">
                  <a:moveTo>
                    <a:pt x="69" y="705"/>
                  </a:moveTo>
                  <a:cubicBezTo>
                    <a:pt x="153" y="1011"/>
                    <a:pt x="1111" y="1230"/>
                    <a:pt x="1306" y="980"/>
                  </a:cubicBezTo>
                  <a:cubicBezTo>
                    <a:pt x="1475" y="764"/>
                    <a:pt x="814" y="0"/>
                    <a:pt x="814" y="0"/>
                  </a:cubicBezTo>
                  <a:cubicBezTo>
                    <a:pt x="814" y="0"/>
                    <a:pt x="0" y="458"/>
                    <a:pt x="69" y="705"/>
                  </a:cubicBezTo>
                  <a:close/>
                </a:path>
              </a:pathLst>
            </a:custGeom>
            <a:solidFill>
              <a:srgbClr val="A047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287" name="Freeform 558">
              <a:extLst>
                <a:ext uri="{FF2B5EF4-FFF2-40B4-BE49-F238E27FC236}">
                  <a16:creationId xmlns:a16="http://schemas.microsoft.com/office/drawing/2014/main" id="{37C55616-91E2-02EF-73F7-9F29065BCCAE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1375" y="4167188"/>
              <a:ext cx="222250" cy="195263"/>
            </a:xfrm>
            <a:custGeom>
              <a:avLst/>
              <a:gdLst>
                <a:gd name="T0" fmla="*/ 1060 w 1217"/>
                <a:gd name="T1" fmla="*/ 865 h 1075"/>
                <a:gd name="T2" fmla="*/ 501 w 1217"/>
                <a:gd name="T3" fmla="*/ 0 h 1075"/>
                <a:gd name="T4" fmla="*/ 48 w 1217"/>
                <a:gd name="T5" fmla="*/ 539 h 1075"/>
                <a:gd name="T6" fmla="*/ 1060 w 1217"/>
                <a:gd name="T7" fmla="*/ 865 h 10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17" h="1075">
                  <a:moveTo>
                    <a:pt x="1060" y="865"/>
                  </a:moveTo>
                  <a:cubicBezTo>
                    <a:pt x="1217" y="660"/>
                    <a:pt x="501" y="0"/>
                    <a:pt x="501" y="0"/>
                  </a:cubicBezTo>
                  <a:cubicBezTo>
                    <a:pt x="501" y="0"/>
                    <a:pt x="0" y="370"/>
                    <a:pt x="48" y="539"/>
                  </a:cubicBezTo>
                  <a:cubicBezTo>
                    <a:pt x="122" y="794"/>
                    <a:pt x="898" y="1075"/>
                    <a:pt x="1060" y="865"/>
                  </a:cubicBezTo>
                  <a:close/>
                </a:path>
              </a:pathLst>
            </a:custGeom>
            <a:solidFill>
              <a:srgbClr val="A047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288" name="Freeform 559">
              <a:extLst>
                <a:ext uri="{FF2B5EF4-FFF2-40B4-BE49-F238E27FC236}">
                  <a16:creationId xmlns:a16="http://schemas.microsoft.com/office/drawing/2014/main" id="{B92407ED-A7B4-52A2-826F-AF6D21A28857}"/>
                </a:ext>
              </a:extLst>
            </p:cNvPr>
            <p:cNvSpPr>
              <a:spLocks/>
            </p:cNvSpPr>
            <p:nvPr/>
          </p:nvSpPr>
          <p:spPr bwMode="auto">
            <a:xfrm>
              <a:off x="7281863" y="4075113"/>
              <a:ext cx="185738" cy="174625"/>
            </a:xfrm>
            <a:custGeom>
              <a:avLst/>
              <a:gdLst>
                <a:gd name="T0" fmla="*/ 885 w 1014"/>
                <a:gd name="T1" fmla="*/ 701 h 955"/>
                <a:gd name="T2" fmla="*/ 758 w 1014"/>
                <a:gd name="T3" fmla="*/ 860 h 955"/>
                <a:gd name="T4" fmla="*/ 0 w 1014"/>
                <a:gd name="T5" fmla="*/ 501 h 955"/>
                <a:gd name="T6" fmla="*/ 199 w 1014"/>
                <a:gd name="T7" fmla="*/ 358 h 955"/>
                <a:gd name="T8" fmla="*/ 905 w 1014"/>
                <a:gd name="T9" fmla="*/ 101 h 955"/>
                <a:gd name="T10" fmla="*/ 885 w 1014"/>
                <a:gd name="T11" fmla="*/ 701 h 9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4" h="955">
                  <a:moveTo>
                    <a:pt x="885" y="701"/>
                  </a:moveTo>
                  <a:cubicBezTo>
                    <a:pt x="850" y="777"/>
                    <a:pt x="806" y="836"/>
                    <a:pt x="758" y="860"/>
                  </a:cubicBezTo>
                  <a:cubicBezTo>
                    <a:pt x="571" y="955"/>
                    <a:pt x="0" y="501"/>
                    <a:pt x="0" y="501"/>
                  </a:cubicBezTo>
                  <a:cubicBezTo>
                    <a:pt x="0" y="501"/>
                    <a:pt x="83" y="436"/>
                    <a:pt x="199" y="358"/>
                  </a:cubicBezTo>
                  <a:cubicBezTo>
                    <a:pt x="425" y="206"/>
                    <a:pt x="777" y="0"/>
                    <a:pt x="905" y="101"/>
                  </a:cubicBezTo>
                  <a:cubicBezTo>
                    <a:pt x="1014" y="189"/>
                    <a:pt x="979" y="502"/>
                    <a:pt x="885" y="701"/>
                  </a:cubicBezTo>
                  <a:close/>
                </a:path>
              </a:pathLst>
            </a:custGeom>
            <a:solidFill>
              <a:srgbClr val="A047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289" name="Freeform 560">
              <a:extLst>
                <a:ext uri="{FF2B5EF4-FFF2-40B4-BE49-F238E27FC236}">
                  <a16:creationId xmlns:a16="http://schemas.microsoft.com/office/drawing/2014/main" id="{FB247C52-A103-D870-4746-70949801DBC7}"/>
                </a:ext>
              </a:extLst>
            </p:cNvPr>
            <p:cNvSpPr>
              <a:spLocks/>
            </p:cNvSpPr>
            <p:nvPr/>
          </p:nvSpPr>
          <p:spPr bwMode="auto">
            <a:xfrm>
              <a:off x="7142163" y="4003675"/>
              <a:ext cx="139700" cy="184150"/>
            </a:xfrm>
            <a:custGeom>
              <a:avLst/>
              <a:gdLst>
                <a:gd name="T0" fmla="*/ 767 w 767"/>
                <a:gd name="T1" fmla="*/ 893 h 1007"/>
                <a:gd name="T2" fmla="*/ 75 w 767"/>
                <a:gd name="T3" fmla="*/ 873 h 1007"/>
                <a:gd name="T4" fmla="*/ 6 w 767"/>
                <a:gd name="T5" fmla="*/ 601 h 1007"/>
                <a:gd name="T6" fmla="*/ 222 w 767"/>
                <a:gd name="T7" fmla="*/ 28 h 1007"/>
                <a:gd name="T8" fmla="*/ 623 w 767"/>
                <a:gd name="T9" fmla="*/ 517 h 1007"/>
                <a:gd name="T10" fmla="*/ 767 w 767"/>
                <a:gd name="T11" fmla="*/ 893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7" h="1007">
                  <a:moveTo>
                    <a:pt x="767" y="893"/>
                  </a:moveTo>
                  <a:cubicBezTo>
                    <a:pt x="767" y="893"/>
                    <a:pt x="184" y="1007"/>
                    <a:pt x="75" y="873"/>
                  </a:cubicBezTo>
                  <a:cubicBezTo>
                    <a:pt x="31" y="819"/>
                    <a:pt x="9" y="717"/>
                    <a:pt x="6" y="601"/>
                  </a:cubicBezTo>
                  <a:cubicBezTo>
                    <a:pt x="0" y="358"/>
                    <a:pt x="79" y="56"/>
                    <a:pt x="222" y="28"/>
                  </a:cubicBezTo>
                  <a:cubicBezTo>
                    <a:pt x="361" y="0"/>
                    <a:pt x="514" y="271"/>
                    <a:pt x="623" y="517"/>
                  </a:cubicBezTo>
                  <a:cubicBezTo>
                    <a:pt x="709" y="713"/>
                    <a:pt x="767" y="893"/>
                    <a:pt x="767" y="893"/>
                  </a:cubicBezTo>
                </a:path>
              </a:pathLst>
            </a:custGeom>
            <a:solidFill>
              <a:srgbClr val="A047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290" name="Freeform 561">
              <a:extLst>
                <a:ext uri="{FF2B5EF4-FFF2-40B4-BE49-F238E27FC236}">
                  <a16:creationId xmlns:a16="http://schemas.microsoft.com/office/drawing/2014/main" id="{6CC88C8B-F108-89A4-852E-D59F8C0759D5}"/>
                </a:ext>
              </a:extLst>
            </p:cNvPr>
            <p:cNvSpPr>
              <a:spLocks/>
            </p:cNvSpPr>
            <p:nvPr/>
          </p:nvSpPr>
          <p:spPr bwMode="auto">
            <a:xfrm>
              <a:off x="7243763" y="4165600"/>
              <a:ext cx="96838" cy="85725"/>
            </a:xfrm>
            <a:custGeom>
              <a:avLst/>
              <a:gdLst>
                <a:gd name="T0" fmla="*/ 459 w 527"/>
                <a:gd name="T1" fmla="*/ 375 h 466"/>
                <a:gd name="T2" fmla="*/ 217 w 527"/>
                <a:gd name="T3" fmla="*/ 0 h 466"/>
                <a:gd name="T4" fmla="*/ 21 w 527"/>
                <a:gd name="T5" fmla="*/ 234 h 466"/>
                <a:gd name="T6" fmla="*/ 459 w 527"/>
                <a:gd name="T7" fmla="*/ 375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7" h="466">
                  <a:moveTo>
                    <a:pt x="459" y="375"/>
                  </a:moveTo>
                  <a:cubicBezTo>
                    <a:pt x="527" y="286"/>
                    <a:pt x="217" y="0"/>
                    <a:pt x="217" y="0"/>
                  </a:cubicBezTo>
                  <a:cubicBezTo>
                    <a:pt x="217" y="0"/>
                    <a:pt x="0" y="160"/>
                    <a:pt x="21" y="234"/>
                  </a:cubicBezTo>
                  <a:cubicBezTo>
                    <a:pt x="53" y="344"/>
                    <a:pt x="389" y="466"/>
                    <a:pt x="459" y="375"/>
                  </a:cubicBezTo>
                  <a:close/>
                </a:path>
              </a:pathLst>
            </a:custGeom>
            <a:solidFill>
              <a:srgbClr val="D357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291" name="Freeform 562">
              <a:extLst>
                <a:ext uri="{FF2B5EF4-FFF2-40B4-BE49-F238E27FC236}">
                  <a16:creationId xmlns:a16="http://schemas.microsoft.com/office/drawing/2014/main" id="{828CD405-C53E-C5B5-E2C0-103B9E36B150}"/>
                </a:ext>
              </a:extLst>
            </p:cNvPr>
            <p:cNvSpPr>
              <a:spLocks/>
            </p:cNvSpPr>
            <p:nvPr/>
          </p:nvSpPr>
          <p:spPr bwMode="auto">
            <a:xfrm>
              <a:off x="7283450" y="4122738"/>
              <a:ext cx="82550" cy="79375"/>
            </a:xfrm>
            <a:custGeom>
              <a:avLst/>
              <a:gdLst>
                <a:gd name="T0" fmla="*/ 391 w 457"/>
                <a:gd name="T1" fmla="*/ 67 h 436"/>
                <a:gd name="T2" fmla="*/ 0 w 457"/>
                <a:gd name="T3" fmla="*/ 239 h 436"/>
                <a:gd name="T4" fmla="*/ 328 w 457"/>
                <a:gd name="T5" fmla="*/ 395 h 436"/>
                <a:gd name="T6" fmla="*/ 391 w 457"/>
                <a:gd name="T7" fmla="*/ 67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7" h="436">
                  <a:moveTo>
                    <a:pt x="391" y="67"/>
                  </a:moveTo>
                  <a:cubicBezTo>
                    <a:pt x="308" y="0"/>
                    <a:pt x="0" y="239"/>
                    <a:pt x="0" y="239"/>
                  </a:cubicBezTo>
                  <a:cubicBezTo>
                    <a:pt x="0" y="239"/>
                    <a:pt x="247" y="436"/>
                    <a:pt x="328" y="395"/>
                  </a:cubicBezTo>
                  <a:cubicBezTo>
                    <a:pt x="403" y="357"/>
                    <a:pt x="457" y="119"/>
                    <a:pt x="391" y="67"/>
                  </a:cubicBezTo>
                  <a:close/>
                </a:path>
              </a:pathLst>
            </a:custGeom>
            <a:solidFill>
              <a:srgbClr val="D357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292" name="Freeform 563">
              <a:extLst>
                <a:ext uri="{FF2B5EF4-FFF2-40B4-BE49-F238E27FC236}">
                  <a16:creationId xmlns:a16="http://schemas.microsoft.com/office/drawing/2014/main" id="{795F9AFA-88DF-3449-4467-5919F84E3ED4}"/>
                </a:ext>
              </a:extLst>
            </p:cNvPr>
            <p:cNvSpPr>
              <a:spLocks/>
            </p:cNvSpPr>
            <p:nvPr/>
          </p:nvSpPr>
          <p:spPr bwMode="auto">
            <a:xfrm>
              <a:off x="7218363" y="4094163"/>
              <a:ext cx="65088" cy="80963"/>
            </a:xfrm>
            <a:custGeom>
              <a:avLst/>
              <a:gdLst>
                <a:gd name="T0" fmla="*/ 59 w 359"/>
                <a:gd name="T1" fmla="*/ 388 h 446"/>
                <a:gd name="T2" fmla="*/ 359 w 359"/>
                <a:gd name="T3" fmla="*/ 396 h 446"/>
                <a:gd name="T4" fmla="*/ 122 w 359"/>
                <a:gd name="T5" fmla="*/ 22 h 446"/>
                <a:gd name="T6" fmla="*/ 59 w 359"/>
                <a:gd name="T7" fmla="*/ 388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9" h="446">
                  <a:moveTo>
                    <a:pt x="59" y="388"/>
                  </a:moveTo>
                  <a:cubicBezTo>
                    <a:pt x="107" y="446"/>
                    <a:pt x="359" y="396"/>
                    <a:pt x="359" y="396"/>
                  </a:cubicBezTo>
                  <a:cubicBezTo>
                    <a:pt x="359" y="396"/>
                    <a:pt x="231" y="0"/>
                    <a:pt x="122" y="22"/>
                  </a:cubicBezTo>
                  <a:cubicBezTo>
                    <a:pt x="31" y="40"/>
                    <a:pt x="0" y="316"/>
                    <a:pt x="59" y="388"/>
                  </a:cubicBezTo>
                  <a:close/>
                </a:path>
              </a:pathLst>
            </a:custGeom>
            <a:solidFill>
              <a:srgbClr val="D357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293" name="Freeform 564">
              <a:extLst>
                <a:ext uri="{FF2B5EF4-FFF2-40B4-BE49-F238E27FC236}">
                  <a16:creationId xmlns:a16="http://schemas.microsoft.com/office/drawing/2014/main" id="{C1934819-309C-07EB-EEE3-C92BCFC5C99A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7500" y="4908550"/>
              <a:ext cx="242888" cy="255588"/>
            </a:xfrm>
            <a:custGeom>
              <a:avLst/>
              <a:gdLst>
                <a:gd name="T0" fmla="*/ 1334 w 1334"/>
                <a:gd name="T1" fmla="*/ 203 h 1403"/>
                <a:gd name="T2" fmla="*/ 895 w 1334"/>
                <a:gd name="T3" fmla="*/ 1401 h 1403"/>
                <a:gd name="T4" fmla="*/ 801 w 1334"/>
                <a:gd name="T5" fmla="*/ 1388 h 1403"/>
                <a:gd name="T6" fmla="*/ 176 w 1334"/>
                <a:gd name="T7" fmla="*/ 136 h 1403"/>
                <a:gd name="T8" fmla="*/ 897 w 1334"/>
                <a:gd name="T9" fmla="*/ 93 h 1403"/>
                <a:gd name="T10" fmla="*/ 1334 w 1334"/>
                <a:gd name="T11" fmla="*/ 203 h 1403"/>
                <a:gd name="T12" fmla="*/ 1334 w 1334"/>
                <a:gd name="T13" fmla="*/ 203 h 1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4" h="1403">
                  <a:moveTo>
                    <a:pt x="1334" y="203"/>
                  </a:moveTo>
                  <a:cubicBezTo>
                    <a:pt x="1334" y="203"/>
                    <a:pt x="1213" y="1374"/>
                    <a:pt x="895" y="1401"/>
                  </a:cubicBezTo>
                  <a:cubicBezTo>
                    <a:pt x="865" y="1403"/>
                    <a:pt x="833" y="1399"/>
                    <a:pt x="801" y="1388"/>
                  </a:cubicBezTo>
                  <a:cubicBezTo>
                    <a:pt x="447" y="1272"/>
                    <a:pt x="0" y="420"/>
                    <a:pt x="176" y="136"/>
                  </a:cubicBezTo>
                  <a:cubicBezTo>
                    <a:pt x="260" y="0"/>
                    <a:pt x="605" y="35"/>
                    <a:pt x="897" y="93"/>
                  </a:cubicBezTo>
                  <a:cubicBezTo>
                    <a:pt x="1127" y="139"/>
                    <a:pt x="1324" y="200"/>
                    <a:pt x="1334" y="203"/>
                  </a:cubicBezTo>
                  <a:lnTo>
                    <a:pt x="1334" y="203"/>
                  </a:lnTo>
                </a:path>
              </a:pathLst>
            </a:custGeom>
            <a:solidFill>
              <a:srgbClr val="A047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294" name="Freeform 565">
              <a:extLst>
                <a:ext uri="{FF2B5EF4-FFF2-40B4-BE49-F238E27FC236}">
                  <a16:creationId xmlns:a16="http://schemas.microsoft.com/office/drawing/2014/main" id="{7D3308A4-10AD-88C6-6A6F-AA47666020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910388" y="4872038"/>
              <a:ext cx="276225" cy="298450"/>
            </a:xfrm>
            <a:custGeom>
              <a:avLst/>
              <a:gdLst>
                <a:gd name="T0" fmla="*/ 0 w 1510"/>
                <a:gd name="T1" fmla="*/ 405 h 1633"/>
                <a:gd name="T2" fmla="*/ 745 w 1510"/>
                <a:gd name="T3" fmla="*/ 1603 h 1633"/>
                <a:gd name="T4" fmla="*/ 1291 w 1510"/>
                <a:gd name="T5" fmla="*/ 258 h 1633"/>
                <a:gd name="T6" fmla="*/ 0 w 1510"/>
                <a:gd name="T7" fmla="*/ 405 h 1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10" h="1633">
                  <a:moveTo>
                    <a:pt x="0" y="405"/>
                  </a:moveTo>
                  <a:cubicBezTo>
                    <a:pt x="0" y="405"/>
                    <a:pt x="394" y="1633"/>
                    <a:pt x="745" y="1603"/>
                  </a:cubicBezTo>
                  <a:cubicBezTo>
                    <a:pt x="1106" y="1572"/>
                    <a:pt x="1510" y="547"/>
                    <a:pt x="1291" y="258"/>
                  </a:cubicBezTo>
                  <a:cubicBezTo>
                    <a:pt x="1095" y="0"/>
                    <a:pt x="0" y="405"/>
                    <a:pt x="0" y="405"/>
                  </a:cubicBezTo>
                  <a:close/>
                </a:path>
              </a:pathLst>
            </a:custGeom>
            <a:solidFill>
              <a:srgbClr val="A047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295" name="Freeform 566">
              <a:extLst>
                <a:ext uri="{FF2B5EF4-FFF2-40B4-BE49-F238E27FC236}">
                  <a16:creationId xmlns:a16="http://schemas.microsoft.com/office/drawing/2014/main" id="{5EAE69B8-ED47-001B-AE23-31E873A7A254}"/>
                </a:ext>
              </a:extLst>
            </p:cNvPr>
            <p:cNvSpPr>
              <a:spLocks/>
            </p:cNvSpPr>
            <p:nvPr/>
          </p:nvSpPr>
          <p:spPr bwMode="auto">
            <a:xfrm>
              <a:off x="6756400" y="4743450"/>
              <a:ext cx="255588" cy="201613"/>
            </a:xfrm>
            <a:custGeom>
              <a:avLst/>
              <a:gdLst>
                <a:gd name="T0" fmla="*/ 1256 w 1394"/>
                <a:gd name="T1" fmla="*/ 613 h 1106"/>
                <a:gd name="T2" fmla="*/ 842 w 1394"/>
                <a:gd name="T3" fmla="*/ 1106 h 1106"/>
                <a:gd name="T4" fmla="*/ 842 w 1394"/>
                <a:gd name="T5" fmla="*/ 1106 h 1106"/>
                <a:gd name="T6" fmla="*/ 253 w 1394"/>
                <a:gd name="T7" fmla="*/ 745 h 1106"/>
                <a:gd name="T8" fmla="*/ 30 w 1394"/>
                <a:gd name="T9" fmla="*/ 414 h 1106"/>
                <a:gd name="T10" fmla="*/ 1348 w 1394"/>
                <a:gd name="T11" fmla="*/ 281 h 1106"/>
                <a:gd name="T12" fmla="*/ 1256 w 1394"/>
                <a:gd name="T13" fmla="*/ 613 h 1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4" h="1106">
                  <a:moveTo>
                    <a:pt x="1256" y="613"/>
                  </a:moveTo>
                  <a:cubicBezTo>
                    <a:pt x="1103" y="850"/>
                    <a:pt x="842" y="1106"/>
                    <a:pt x="842" y="1106"/>
                  </a:cubicBezTo>
                  <a:lnTo>
                    <a:pt x="842" y="1106"/>
                  </a:lnTo>
                  <a:cubicBezTo>
                    <a:pt x="828" y="1099"/>
                    <a:pt x="490" y="932"/>
                    <a:pt x="253" y="745"/>
                  </a:cubicBezTo>
                  <a:cubicBezTo>
                    <a:pt x="107" y="631"/>
                    <a:pt x="0" y="509"/>
                    <a:pt x="30" y="414"/>
                  </a:cubicBezTo>
                  <a:cubicBezTo>
                    <a:pt x="129" y="98"/>
                    <a:pt x="1172" y="0"/>
                    <a:pt x="1348" y="281"/>
                  </a:cubicBezTo>
                  <a:cubicBezTo>
                    <a:pt x="1394" y="354"/>
                    <a:pt x="1342" y="481"/>
                    <a:pt x="1256" y="613"/>
                  </a:cubicBezTo>
                  <a:close/>
                </a:path>
              </a:pathLst>
            </a:custGeom>
            <a:solidFill>
              <a:srgbClr val="A047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296" name="Freeform 567">
              <a:extLst>
                <a:ext uri="{FF2B5EF4-FFF2-40B4-BE49-F238E27FC236}">
                  <a16:creationId xmlns:a16="http://schemas.microsoft.com/office/drawing/2014/main" id="{A82C042A-4EDA-40EB-CF70-4F82F05C6955}"/>
                </a:ext>
              </a:extLst>
            </p:cNvPr>
            <p:cNvSpPr>
              <a:spLocks/>
            </p:cNvSpPr>
            <p:nvPr/>
          </p:nvSpPr>
          <p:spPr bwMode="auto">
            <a:xfrm>
              <a:off x="6756400" y="4910138"/>
              <a:ext cx="153988" cy="176213"/>
            </a:xfrm>
            <a:custGeom>
              <a:avLst/>
              <a:gdLst>
                <a:gd name="T0" fmla="*/ 570 w 845"/>
                <a:gd name="T1" fmla="*/ 946 h 964"/>
                <a:gd name="T2" fmla="*/ 845 w 845"/>
                <a:gd name="T3" fmla="*/ 196 h 964"/>
                <a:gd name="T4" fmla="*/ 120 w 845"/>
                <a:gd name="T5" fmla="*/ 154 h 964"/>
                <a:gd name="T6" fmla="*/ 570 w 845"/>
                <a:gd name="T7" fmla="*/ 946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5" h="964">
                  <a:moveTo>
                    <a:pt x="570" y="946"/>
                  </a:moveTo>
                  <a:cubicBezTo>
                    <a:pt x="769" y="929"/>
                    <a:pt x="845" y="196"/>
                    <a:pt x="845" y="196"/>
                  </a:cubicBezTo>
                  <a:cubicBezTo>
                    <a:pt x="845" y="196"/>
                    <a:pt x="216" y="0"/>
                    <a:pt x="120" y="154"/>
                  </a:cubicBezTo>
                  <a:cubicBezTo>
                    <a:pt x="0" y="347"/>
                    <a:pt x="343" y="964"/>
                    <a:pt x="570" y="946"/>
                  </a:cubicBezTo>
                  <a:close/>
                </a:path>
              </a:pathLst>
            </a:custGeom>
            <a:solidFill>
              <a:srgbClr val="D357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297" name="Freeform 568">
              <a:extLst>
                <a:ext uri="{FF2B5EF4-FFF2-40B4-BE49-F238E27FC236}">
                  <a16:creationId xmlns:a16="http://schemas.microsoft.com/office/drawing/2014/main" id="{DC09915B-CC71-D485-A14C-F6EA1CACBADA}"/>
                </a:ext>
              </a:extLst>
            </p:cNvPr>
            <p:cNvSpPr>
              <a:spLocks/>
            </p:cNvSpPr>
            <p:nvPr/>
          </p:nvSpPr>
          <p:spPr bwMode="auto">
            <a:xfrm>
              <a:off x="6910388" y="4899025"/>
              <a:ext cx="173038" cy="187325"/>
            </a:xfrm>
            <a:custGeom>
              <a:avLst/>
              <a:gdLst>
                <a:gd name="T0" fmla="*/ 0 w 946"/>
                <a:gd name="T1" fmla="*/ 254 h 1023"/>
                <a:gd name="T2" fmla="*/ 467 w 946"/>
                <a:gd name="T3" fmla="*/ 1004 h 1023"/>
                <a:gd name="T4" fmla="*/ 808 w 946"/>
                <a:gd name="T5" fmla="*/ 162 h 1023"/>
                <a:gd name="T6" fmla="*/ 0 w 946"/>
                <a:gd name="T7" fmla="*/ 254 h 1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6" h="1023">
                  <a:moveTo>
                    <a:pt x="0" y="254"/>
                  </a:moveTo>
                  <a:cubicBezTo>
                    <a:pt x="0" y="254"/>
                    <a:pt x="247" y="1023"/>
                    <a:pt x="467" y="1004"/>
                  </a:cubicBezTo>
                  <a:cubicBezTo>
                    <a:pt x="693" y="984"/>
                    <a:pt x="946" y="343"/>
                    <a:pt x="808" y="162"/>
                  </a:cubicBezTo>
                  <a:cubicBezTo>
                    <a:pt x="685" y="0"/>
                    <a:pt x="0" y="254"/>
                    <a:pt x="0" y="254"/>
                  </a:cubicBezTo>
                  <a:close/>
                </a:path>
              </a:pathLst>
            </a:custGeom>
            <a:solidFill>
              <a:srgbClr val="D357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298" name="Freeform 569">
              <a:extLst>
                <a:ext uri="{FF2B5EF4-FFF2-40B4-BE49-F238E27FC236}">
                  <a16:creationId xmlns:a16="http://schemas.microsoft.com/office/drawing/2014/main" id="{3E560EA9-0632-5810-E393-4E05FA11566B}"/>
                </a:ext>
              </a:extLst>
            </p:cNvPr>
            <p:cNvSpPr>
              <a:spLocks/>
            </p:cNvSpPr>
            <p:nvPr/>
          </p:nvSpPr>
          <p:spPr bwMode="auto">
            <a:xfrm>
              <a:off x="6808788" y="4818063"/>
              <a:ext cx="174625" cy="127000"/>
            </a:xfrm>
            <a:custGeom>
              <a:avLst/>
              <a:gdLst>
                <a:gd name="T0" fmla="*/ 50 w 955"/>
                <a:gd name="T1" fmla="*/ 259 h 692"/>
                <a:gd name="T2" fmla="*/ 558 w 955"/>
                <a:gd name="T3" fmla="*/ 692 h 692"/>
                <a:gd name="T4" fmla="*/ 875 w 955"/>
                <a:gd name="T5" fmla="*/ 175 h 692"/>
                <a:gd name="T6" fmla="*/ 50 w 955"/>
                <a:gd name="T7" fmla="*/ 259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5" h="692">
                  <a:moveTo>
                    <a:pt x="50" y="259"/>
                  </a:moveTo>
                  <a:cubicBezTo>
                    <a:pt x="0" y="418"/>
                    <a:pt x="558" y="692"/>
                    <a:pt x="558" y="692"/>
                  </a:cubicBezTo>
                  <a:cubicBezTo>
                    <a:pt x="558" y="692"/>
                    <a:pt x="955" y="303"/>
                    <a:pt x="875" y="175"/>
                  </a:cubicBezTo>
                  <a:cubicBezTo>
                    <a:pt x="764" y="0"/>
                    <a:pt x="111" y="61"/>
                    <a:pt x="50" y="259"/>
                  </a:cubicBezTo>
                  <a:close/>
                </a:path>
              </a:pathLst>
            </a:custGeom>
            <a:solidFill>
              <a:srgbClr val="D357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299" name="Freeform 570">
              <a:extLst>
                <a:ext uri="{FF2B5EF4-FFF2-40B4-BE49-F238E27FC236}">
                  <a16:creationId xmlns:a16="http://schemas.microsoft.com/office/drawing/2014/main" id="{89EDC518-28D2-E00D-4780-381204F7AA32}"/>
                </a:ext>
              </a:extLst>
            </p:cNvPr>
            <p:cNvSpPr>
              <a:spLocks/>
            </p:cNvSpPr>
            <p:nvPr/>
          </p:nvSpPr>
          <p:spPr bwMode="auto">
            <a:xfrm>
              <a:off x="7281863" y="4549775"/>
              <a:ext cx="247650" cy="228600"/>
            </a:xfrm>
            <a:custGeom>
              <a:avLst/>
              <a:gdLst>
                <a:gd name="T0" fmla="*/ 1 w 1350"/>
                <a:gd name="T1" fmla="*/ 486 h 1245"/>
                <a:gd name="T2" fmla="*/ 1132 w 1350"/>
                <a:gd name="T3" fmla="*/ 1059 h 1245"/>
                <a:gd name="T4" fmla="*/ 974 w 1350"/>
                <a:gd name="T5" fmla="*/ 0 h 1245"/>
                <a:gd name="T6" fmla="*/ 1 w 1350"/>
                <a:gd name="T7" fmla="*/ 486 h 1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50" h="1245">
                  <a:moveTo>
                    <a:pt x="1" y="486"/>
                  </a:moveTo>
                  <a:cubicBezTo>
                    <a:pt x="0" y="803"/>
                    <a:pt x="875" y="1245"/>
                    <a:pt x="1132" y="1059"/>
                  </a:cubicBezTo>
                  <a:cubicBezTo>
                    <a:pt x="1350" y="902"/>
                    <a:pt x="974" y="0"/>
                    <a:pt x="974" y="0"/>
                  </a:cubicBezTo>
                  <a:cubicBezTo>
                    <a:pt x="974" y="0"/>
                    <a:pt x="2" y="214"/>
                    <a:pt x="1" y="486"/>
                  </a:cubicBezTo>
                </a:path>
              </a:pathLst>
            </a:custGeom>
            <a:solidFill>
              <a:srgbClr val="892E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300" name="Freeform 571">
              <a:extLst>
                <a:ext uri="{FF2B5EF4-FFF2-40B4-BE49-F238E27FC236}">
                  <a16:creationId xmlns:a16="http://schemas.microsoft.com/office/drawing/2014/main" id="{42FCF7D6-E1BD-3DDD-4A60-997EC787B337}"/>
                </a:ext>
              </a:extLst>
            </p:cNvPr>
            <p:cNvSpPr>
              <a:spLocks/>
            </p:cNvSpPr>
            <p:nvPr/>
          </p:nvSpPr>
          <p:spPr bwMode="auto">
            <a:xfrm>
              <a:off x="7243763" y="4376738"/>
              <a:ext cx="215900" cy="173038"/>
            </a:xfrm>
            <a:custGeom>
              <a:avLst/>
              <a:gdLst>
                <a:gd name="T0" fmla="*/ 698 w 1185"/>
                <a:gd name="T1" fmla="*/ 40 h 949"/>
                <a:gd name="T2" fmla="*/ 43 w 1185"/>
                <a:gd name="T3" fmla="*/ 596 h 949"/>
                <a:gd name="T4" fmla="*/ 1185 w 1185"/>
                <a:gd name="T5" fmla="*/ 949 h 949"/>
                <a:gd name="T6" fmla="*/ 698 w 1185"/>
                <a:gd name="T7" fmla="*/ 4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85" h="949">
                  <a:moveTo>
                    <a:pt x="698" y="40"/>
                  </a:moveTo>
                  <a:cubicBezTo>
                    <a:pt x="487" y="0"/>
                    <a:pt x="0" y="385"/>
                    <a:pt x="43" y="596"/>
                  </a:cubicBezTo>
                  <a:cubicBezTo>
                    <a:pt x="103" y="888"/>
                    <a:pt x="1185" y="949"/>
                    <a:pt x="1185" y="949"/>
                  </a:cubicBezTo>
                  <a:cubicBezTo>
                    <a:pt x="1185" y="949"/>
                    <a:pt x="951" y="88"/>
                    <a:pt x="698" y="40"/>
                  </a:cubicBezTo>
                </a:path>
              </a:pathLst>
            </a:custGeom>
            <a:solidFill>
              <a:srgbClr val="892E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301" name="Freeform 572">
              <a:extLst>
                <a:ext uri="{FF2B5EF4-FFF2-40B4-BE49-F238E27FC236}">
                  <a16:creationId xmlns:a16="http://schemas.microsoft.com/office/drawing/2014/main" id="{6248BA9B-6521-C000-DBCC-ECCA4CA8AD66}"/>
                </a:ext>
              </a:extLst>
            </p:cNvPr>
            <p:cNvSpPr>
              <a:spLocks/>
            </p:cNvSpPr>
            <p:nvPr/>
          </p:nvSpPr>
          <p:spPr bwMode="auto">
            <a:xfrm>
              <a:off x="7459663" y="4505325"/>
              <a:ext cx="204788" cy="188913"/>
            </a:xfrm>
            <a:custGeom>
              <a:avLst/>
              <a:gdLst>
                <a:gd name="T0" fmla="*/ 869 w 1114"/>
                <a:gd name="T1" fmla="*/ 135 h 1031"/>
                <a:gd name="T2" fmla="*/ 0 w 1114"/>
                <a:gd name="T3" fmla="*/ 244 h 1031"/>
                <a:gd name="T4" fmla="*/ 954 w 1114"/>
                <a:gd name="T5" fmla="*/ 882 h 1031"/>
                <a:gd name="T6" fmla="*/ 869 w 1114"/>
                <a:gd name="T7" fmla="*/ 135 h 10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14" h="1031">
                  <a:moveTo>
                    <a:pt x="869" y="135"/>
                  </a:moveTo>
                  <a:cubicBezTo>
                    <a:pt x="698" y="0"/>
                    <a:pt x="0" y="244"/>
                    <a:pt x="0" y="244"/>
                  </a:cubicBezTo>
                  <a:cubicBezTo>
                    <a:pt x="0" y="244"/>
                    <a:pt x="709" y="1031"/>
                    <a:pt x="954" y="882"/>
                  </a:cubicBezTo>
                  <a:cubicBezTo>
                    <a:pt x="1114" y="784"/>
                    <a:pt x="1017" y="251"/>
                    <a:pt x="869" y="135"/>
                  </a:cubicBezTo>
                </a:path>
              </a:pathLst>
            </a:custGeom>
            <a:solidFill>
              <a:srgbClr val="892E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302" name="Freeform 573">
              <a:extLst>
                <a:ext uri="{FF2B5EF4-FFF2-40B4-BE49-F238E27FC236}">
                  <a16:creationId xmlns:a16="http://schemas.microsoft.com/office/drawing/2014/main" id="{3924368C-B1F3-4E26-8F23-C056F9EE3509}"/>
                </a:ext>
              </a:extLst>
            </p:cNvPr>
            <p:cNvSpPr>
              <a:spLocks/>
            </p:cNvSpPr>
            <p:nvPr/>
          </p:nvSpPr>
          <p:spPr bwMode="auto">
            <a:xfrm>
              <a:off x="7369175" y="4551363"/>
              <a:ext cx="128588" cy="119063"/>
            </a:xfrm>
            <a:custGeom>
              <a:avLst/>
              <a:gdLst>
                <a:gd name="T0" fmla="*/ 1 w 697"/>
                <a:gd name="T1" fmla="*/ 251 h 643"/>
                <a:gd name="T2" fmla="*/ 585 w 697"/>
                <a:gd name="T3" fmla="*/ 547 h 643"/>
                <a:gd name="T4" fmla="*/ 503 w 697"/>
                <a:gd name="T5" fmla="*/ 0 h 643"/>
                <a:gd name="T6" fmla="*/ 1 w 697"/>
                <a:gd name="T7" fmla="*/ 251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7" h="643">
                  <a:moveTo>
                    <a:pt x="1" y="251"/>
                  </a:moveTo>
                  <a:cubicBezTo>
                    <a:pt x="0" y="415"/>
                    <a:pt x="452" y="643"/>
                    <a:pt x="585" y="547"/>
                  </a:cubicBezTo>
                  <a:cubicBezTo>
                    <a:pt x="697" y="466"/>
                    <a:pt x="503" y="0"/>
                    <a:pt x="503" y="0"/>
                  </a:cubicBezTo>
                  <a:cubicBezTo>
                    <a:pt x="503" y="0"/>
                    <a:pt x="1" y="111"/>
                    <a:pt x="1" y="251"/>
                  </a:cubicBezTo>
                </a:path>
              </a:pathLst>
            </a:custGeom>
            <a:solidFill>
              <a:srgbClr val="D357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303" name="Freeform 574">
              <a:extLst>
                <a:ext uri="{FF2B5EF4-FFF2-40B4-BE49-F238E27FC236}">
                  <a16:creationId xmlns:a16="http://schemas.microsoft.com/office/drawing/2014/main" id="{0CEFDDB2-599E-D8C1-215E-1DFF6C047390}"/>
                </a:ext>
              </a:extLst>
            </p:cNvPr>
            <p:cNvSpPr>
              <a:spLocks/>
            </p:cNvSpPr>
            <p:nvPr/>
          </p:nvSpPr>
          <p:spPr bwMode="auto">
            <a:xfrm>
              <a:off x="7350125" y="4462463"/>
              <a:ext cx="111125" cy="88900"/>
            </a:xfrm>
            <a:custGeom>
              <a:avLst/>
              <a:gdLst>
                <a:gd name="T0" fmla="*/ 361 w 612"/>
                <a:gd name="T1" fmla="*/ 20 h 490"/>
                <a:gd name="T2" fmla="*/ 22 w 612"/>
                <a:gd name="T3" fmla="*/ 307 h 490"/>
                <a:gd name="T4" fmla="*/ 612 w 612"/>
                <a:gd name="T5" fmla="*/ 490 h 490"/>
                <a:gd name="T6" fmla="*/ 361 w 612"/>
                <a:gd name="T7" fmla="*/ 20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2" h="490">
                  <a:moveTo>
                    <a:pt x="361" y="20"/>
                  </a:moveTo>
                  <a:cubicBezTo>
                    <a:pt x="252" y="0"/>
                    <a:pt x="0" y="199"/>
                    <a:pt x="22" y="307"/>
                  </a:cubicBezTo>
                  <a:cubicBezTo>
                    <a:pt x="53" y="459"/>
                    <a:pt x="612" y="490"/>
                    <a:pt x="612" y="490"/>
                  </a:cubicBezTo>
                  <a:cubicBezTo>
                    <a:pt x="612" y="490"/>
                    <a:pt x="492" y="45"/>
                    <a:pt x="361" y="20"/>
                  </a:cubicBezTo>
                  <a:close/>
                </a:path>
              </a:pathLst>
            </a:custGeom>
            <a:solidFill>
              <a:srgbClr val="D357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304" name="Freeform 575">
              <a:extLst>
                <a:ext uri="{FF2B5EF4-FFF2-40B4-BE49-F238E27FC236}">
                  <a16:creationId xmlns:a16="http://schemas.microsoft.com/office/drawing/2014/main" id="{49BBB555-C0D1-8596-FE0F-95B8153B67A2}"/>
                </a:ext>
              </a:extLst>
            </p:cNvPr>
            <p:cNvSpPr>
              <a:spLocks/>
            </p:cNvSpPr>
            <p:nvPr/>
          </p:nvSpPr>
          <p:spPr bwMode="auto">
            <a:xfrm>
              <a:off x="7461250" y="4529138"/>
              <a:ext cx="104775" cy="96838"/>
            </a:xfrm>
            <a:custGeom>
              <a:avLst/>
              <a:gdLst>
                <a:gd name="T0" fmla="*/ 449 w 575"/>
                <a:gd name="T1" fmla="*/ 70 h 532"/>
                <a:gd name="T2" fmla="*/ 0 w 575"/>
                <a:gd name="T3" fmla="*/ 126 h 532"/>
                <a:gd name="T4" fmla="*/ 492 w 575"/>
                <a:gd name="T5" fmla="*/ 455 h 532"/>
                <a:gd name="T6" fmla="*/ 449 w 575"/>
                <a:gd name="T7" fmla="*/ 70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5" h="532">
                  <a:moveTo>
                    <a:pt x="449" y="70"/>
                  </a:moveTo>
                  <a:cubicBezTo>
                    <a:pt x="360" y="0"/>
                    <a:pt x="0" y="126"/>
                    <a:pt x="0" y="126"/>
                  </a:cubicBezTo>
                  <a:cubicBezTo>
                    <a:pt x="0" y="126"/>
                    <a:pt x="366" y="532"/>
                    <a:pt x="492" y="455"/>
                  </a:cubicBezTo>
                  <a:cubicBezTo>
                    <a:pt x="575" y="405"/>
                    <a:pt x="525" y="130"/>
                    <a:pt x="449" y="70"/>
                  </a:cubicBezTo>
                </a:path>
              </a:pathLst>
            </a:custGeom>
            <a:solidFill>
              <a:srgbClr val="D357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305" name="Freeform 576">
              <a:extLst>
                <a:ext uri="{FF2B5EF4-FFF2-40B4-BE49-F238E27FC236}">
                  <a16:creationId xmlns:a16="http://schemas.microsoft.com/office/drawing/2014/main" id="{6371BBAC-D505-8FF6-C974-4DC4D1FFB19A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1175" y="3846513"/>
              <a:ext cx="193675" cy="155575"/>
            </a:xfrm>
            <a:custGeom>
              <a:avLst/>
              <a:gdLst>
                <a:gd name="T0" fmla="*/ 114 w 1060"/>
                <a:gd name="T1" fmla="*/ 179 h 846"/>
                <a:gd name="T2" fmla="*/ 1012 w 1060"/>
                <a:gd name="T3" fmla="*/ 352 h 846"/>
                <a:gd name="T4" fmla="*/ 409 w 1060"/>
                <a:gd name="T5" fmla="*/ 846 h 846"/>
                <a:gd name="T6" fmla="*/ 114 w 1060"/>
                <a:gd name="T7" fmla="*/ 179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0" h="846">
                  <a:moveTo>
                    <a:pt x="114" y="179"/>
                  </a:moveTo>
                  <a:cubicBezTo>
                    <a:pt x="256" y="0"/>
                    <a:pt x="956" y="130"/>
                    <a:pt x="1012" y="352"/>
                  </a:cubicBezTo>
                  <a:cubicBezTo>
                    <a:pt x="1060" y="541"/>
                    <a:pt x="409" y="846"/>
                    <a:pt x="409" y="846"/>
                  </a:cubicBezTo>
                  <a:cubicBezTo>
                    <a:pt x="409" y="846"/>
                    <a:pt x="0" y="322"/>
                    <a:pt x="114" y="179"/>
                  </a:cubicBezTo>
                  <a:close/>
                </a:path>
              </a:pathLst>
            </a:custGeom>
            <a:solidFill>
              <a:srgbClr val="892E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306" name="Freeform 577">
              <a:extLst>
                <a:ext uri="{FF2B5EF4-FFF2-40B4-BE49-F238E27FC236}">
                  <a16:creationId xmlns:a16="http://schemas.microsoft.com/office/drawing/2014/main" id="{5AB3370B-9FBD-C03A-6935-38B110911FBB}"/>
                </a:ext>
              </a:extLst>
            </p:cNvPr>
            <p:cNvSpPr>
              <a:spLocks/>
            </p:cNvSpPr>
            <p:nvPr/>
          </p:nvSpPr>
          <p:spPr bwMode="auto">
            <a:xfrm>
              <a:off x="6935788" y="3994150"/>
              <a:ext cx="173038" cy="122238"/>
            </a:xfrm>
            <a:custGeom>
              <a:avLst/>
              <a:gdLst>
                <a:gd name="T0" fmla="*/ 482 w 944"/>
                <a:gd name="T1" fmla="*/ 666 h 673"/>
                <a:gd name="T2" fmla="*/ 0 w 944"/>
                <a:gd name="T3" fmla="*/ 42 h 673"/>
                <a:gd name="T4" fmla="*/ 896 w 944"/>
                <a:gd name="T5" fmla="*/ 217 h 673"/>
                <a:gd name="T6" fmla="*/ 482 w 944"/>
                <a:gd name="T7" fmla="*/ 666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4" h="673">
                  <a:moveTo>
                    <a:pt x="482" y="666"/>
                  </a:moveTo>
                  <a:cubicBezTo>
                    <a:pt x="286" y="657"/>
                    <a:pt x="0" y="42"/>
                    <a:pt x="0" y="42"/>
                  </a:cubicBezTo>
                  <a:cubicBezTo>
                    <a:pt x="0" y="42"/>
                    <a:pt x="825" y="0"/>
                    <a:pt x="896" y="217"/>
                  </a:cubicBezTo>
                  <a:cubicBezTo>
                    <a:pt x="944" y="362"/>
                    <a:pt x="635" y="673"/>
                    <a:pt x="482" y="666"/>
                  </a:cubicBezTo>
                  <a:close/>
                </a:path>
              </a:pathLst>
            </a:custGeom>
            <a:solidFill>
              <a:srgbClr val="892E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307" name="Freeform 578">
              <a:extLst>
                <a:ext uri="{FF2B5EF4-FFF2-40B4-BE49-F238E27FC236}">
                  <a16:creationId xmlns:a16="http://schemas.microsoft.com/office/drawing/2014/main" id="{DB5D2927-61A8-4F75-B2C1-641B8104AEB9}"/>
                </a:ext>
              </a:extLst>
            </p:cNvPr>
            <p:cNvSpPr>
              <a:spLocks/>
            </p:cNvSpPr>
            <p:nvPr/>
          </p:nvSpPr>
          <p:spPr bwMode="auto">
            <a:xfrm>
              <a:off x="6764338" y="3944938"/>
              <a:ext cx="171450" cy="149225"/>
            </a:xfrm>
            <a:custGeom>
              <a:avLst/>
              <a:gdLst>
                <a:gd name="T0" fmla="*/ 438 w 945"/>
                <a:gd name="T1" fmla="*/ 789 h 817"/>
                <a:gd name="T2" fmla="*/ 945 w 945"/>
                <a:gd name="T3" fmla="*/ 312 h 817"/>
                <a:gd name="T4" fmla="*/ 101 w 945"/>
                <a:gd name="T5" fmla="*/ 175 h 817"/>
                <a:gd name="T6" fmla="*/ 438 w 945"/>
                <a:gd name="T7" fmla="*/ 789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5" h="817">
                  <a:moveTo>
                    <a:pt x="438" y="789"/>
                  </a:moveTo>
                  <a:cubicBezTo>
                    <a:pt x="610" y="817"/>
                    <a:pt x="945" y="312"/>
                    <a:pt x="945" y="312"/>
                  </a:cubicBezTo>
                  <a:cubicBezTo>
                    <a:pt x="945" y="312"/>
                    <a:pt x="225" y="0"/>
                    <a:pt x="101" y="175"/>
                  </a:cubicBezTo>
                  <a:cubicBezTo>
                    <a:pt x="0" y="318"/>
                    <a:pt x="265" y="762"/>
                    <a:pt x="438" y="789"/>
                  </a:cubicBezTo>
                </a:path>
              </a:pathLst>
            </a:custGeom>
            <a:solidFill>
              <a:srgbClr val="892E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308" name="Freeform 579">
              <a:extLst>
                <a:ext uri="{FF2B5EF4-FFF2-40B4-BE49-F238E27FC236}">
                  <a16:creationId xmlns:a16="http://schemas.microsoft.com/office/drawing/2014/main" id="{92D477D4-C160-507F-D6E4-A3488FDAFCFD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3838" y="4403725"/>
              <a:ext cx="300038" cy="312738"/>
            </a:xfrm>
            <a:custGeom>
              <a:avLst/>
              <a:gdLst>
                <a:gd name="T0" fmla="*/ 308 w 1641"/>
                <a:gd name="T1" fmla="*/ 104 h 1717"/>
                <a:gd name="T2" fmla="*/ 162 w 1641"/>
                <a:gd name="T3" fmla="*/ 922 h 1717"/>
                <a:gd name="T4" fmla="*/ 1027 w 1641"/>
                <a:gd name="T5" fmla="*/ 591 h 1717"/>
                <a:gd name="T6" fmla="*/ 308 w 1641"/>
                <a:gd name="T7" fmla="*/ 1445 h 1717"/>
                <a:gd name="T8" fmla="*/ 1500 w 1641"/>
                <a:gd name="T9" fmla="*/ 1445 h 1717"/>
                <a:gd name="T10" fmla="*/ 1137 w 1641"/>
                <a:gd name="T11" fmla="*/ 513 h 1717"/>
                <a:gd name="T12" fmla="*/ 308 w 1641"/>
                <a:gd name="T13" fmla="*/ 104 h 1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41" h="1717">
                  <a:moveTo>
                    <a:pt x="308" y="104"/>
                  </a:moveTo>
                  <a:cubicBezTo>
                    <a:pt x="123" y="198"/>
                    <a:pt x="0" y="792"/>
                    <a:pt x="162" y="922"/>
                  </a:cubicBezTo>
                  <a:cubicBezTo>
                    <a:pt x="320" y="1049"/>
                    <a:pt x="807" y="742"/>
                    <a:pt x="1027" y="591"/>
                  </a:cubicBezTo>
                  <a:cubicBezTo>
                    <a:pt x="780" y="772"/>
                    <a:pt x="208" y="1221"/>
                    <a:pt x="308" y="1445"/>
                  </a:cubicBezTo>
                  <a:cubicBezTo>
                    <a:pt x="430" y="1717"/>
                    <a:pt x="1332" y="1691"/>
                    <a:pt x="1500" y="1445"/>
                  </a:cubicBezTo>
                  <a:cubicBezTo>
                    <a:pt x="1641" y="1238"/>
                    <a:pt x="1137" y="513"/>
                    <a:pt x="1137" y="513"/>
                  </a:cubicBezTo>
                  <a:cubicBezTo>
                    <a:pt x="1137" y="513"/>
                    <a:pt x="515" y="0"/>
                    <a:pt x="308" y="104"/>
                  </a:cubicBezTo>
                </a:path>
              </a:pathLst>
            </a:custGeom>
            <a:solidFill>
              <a:srgbClr val="892E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309" name="Freeform 580">
              <a:extLst>
                <a:ext uri="{FF2B5EF4-FFF2-40B4-BE49-F238E27FC236}">
                  <a16:creationId xmlns:a16="http://schemas.microsoft.com/office/drawing/2014/main" id="{2192CF61-EAE4-6F1C-7552-014413CD427C}"/>
                </a:ext>
              </a:extLst>
            </p:cNvPr>
            <p:cNvSpPr>
              <a:spLocks/>
            </p:cNvSpPr>
            <p:nvPr/>
          </p:nvSpPr>
          <p:spPr bwMode="auto">
            <a:xfrm>
              <a:off x="6781800" y="4359275"/>
              <a:ext cx="230188" cy="198438"/>
            </a:xfrm>
            <a:custGeom>
              <a:avLst/>
              <a:gdLst>
                <a:gd name="T0" fmla="*/ 667 w 1256"/>
                <a:gd name="T1" fmla="*/ 28 h 1089"/>
                <a:gd name="T2" fmla="*/ 0 w 1256"/>
                <a:gd name="T3" fmla="*/ 755 h 1089"/>
                <a:gd name="T4" fmla="*/ 1128 w 1256"/>
                <a:gd name="T5" fmla="*/ 852 h 1089"/>
                <a:gd name="T6" fmla="*/ 667 w 1256"/>
                <a:gd name="T7" fmla="*/ 28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56" h="1089">
                  <a:moveTo>
                    <a:pt x="667" y="28"/>
                  </a:moveTo>
                  <a:cubicBezTo>
                    <a:pt x="422" y="0"/>
                    <a:pt x="0" y="755"/>
                    <a:pt x="0" y="755"/>
                  </a:cubicBezTo>
                  <a:cubicBezTo>
                    <a:pt x="0" y="755"/>
                    <a:pt x="975" y="1089"/>
                    <a:pt x="1128" y="852"/>
                  </a:cubicBezTo>
                  <a:cubicBezTo>
                    <a:pt x="1256" y="653"/>
                    <a:pt x="902" y="56"/>
                    <a:pt x="667" y="28"/>
                  </a:cubicBezTo>
                  <a:close/>
                </a:path>
              </a:pathLst>
            </a:custGeom>
            <a:solidFill>
              <a:srgbClr val="892E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310" name="Freeform 581">
              <a:extLst>
                <a:ext uri="{FF2B5EF4-FFF2-40B4-BE49-F238E27FC236}">
                  <a16:creationId xmlns:a16="http://schemas.microsoft.com/office/drawing/2014/main" id="{62A6DAA7-C0D4-824B-DC97-ABF7B7D56D66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5438" y="4449763"/>
              <a:ext cx="158750" cy="165100"/>
            </a:xfrm>
            <a:custGeom>
              <a:avLst/>
              <a:gdLst>
                <a:gd name="T0" fmla="*/ 163 w 869"/>
                <a:gd name="T1" fmla="*/ 55 h 909"/>
                <a:gd name="T2" fmla="*/ 86 w 869"/>
                <a:gd name="T3" fmla="*/ 489 h 909"/>
                <a:gd name="T4" fmla="*/ 544 w 869"/>
                <a:gd name="T5" fmla="*/ 313 h 909"/>
                <a:gd name="T6" fmla="*/ 163 w 869"/>
                <a:gd name="T7" fmla="*/ 765 h 909"/>
                <a:gd name="T8" fmla="*/ 794 w 869"/>
                <a:gd name="T9" fmla="*/ 765 h 909"/>
                <a:gd name="T10" fmla="*/ 602 w 869"/>
                <a:gd name="T11" fmla="*/ 272 h 909"/>
                <a:gd name="T12" fmla="*/ 163 w 869"/>
                <a:gd name="T13" fmla="*/ 55 h 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9" h="909">
                  <a:moveTo>
                    <a:pt x="163" y="55"/>
                  </a:moveTo>
                  <a:cubicBezTo>
                    <a:pt x="65" y="105"/>
                    <a:pt x="0" y="420"/>
                    <a:pt x="86" y="489"/>
                  </a:cubicBezTo>
                  <a:cubicBezTo>
                    <a:pt x="169" y="556"/>
                    <a:pt x="427" y="393"/>
                    <a:pt x="544" y="313"/>
                  </a:cubicBezTo>
                  <a:cubicBezTo>
                    <a:pt x="413" y="409"/>
                    <a:pt x="110" y="647"/>
                    <a:pt x="163" y="765"/>
                  </a:cubicBezTo>
                  <a:cubicBezTo>
                    <a:pt x="228" y="909"/>
                    <a:pt x="705" y="896"/>
                    <a:pt x="794" y="765"/>
                  </a:cubicBezTo>
                  <a:cubicBezTo>
                    <a:pt x="869" y="656"/>
                    <a:pt x="602" y="272"/>
                    <a:pt x="602" y="272"/>
                  </a:cubicBezTo>
                  <a:cubicBezTo>
                    <a:pt x="602" y="272"/>
                    <a:pt x="272" y="0"/>
                    <a:pt x="163" y="55"/>
                  </a:cubicBezTo>
                </a:path>
              </a:pathLst>
            </a:custGeom>
            <a:solidFill>
              <a:srgbClr val="B73E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311" name="Freeform 582">
              <a:extLst>
                <a:ext uri="{FF2B5EF4-FFF2-40B4-BE49-F238E27FC236}">
                  <a16:creationId xmlns:a16="http://schemas.microsoft.com/office/drawing/2014/main" id="{934A8CFF-3C33-347D-DC55-04B9F9D56B01}"/>
                </a:ext>
              </a:extLst>
            </p:cNvPr>
            <p:cNvSpPr>
              <a:spLocks/>
            </p:cNvSpPr>
            <p:nvPr/>
          </p:nvSpPr>
          <p:spPr bwMode="auto">
            <a:xfrm>
              <a:off x="6784975" y="4425950"/>
              <a:ext cx="122238" cy="104775"/>
            </a:xfrm>
            <a:custGeom>
              <a:avLst/>
              <a:gdLst>
                <a:gd name="T0" fmla="*/ 353 w 665"/>
                <a:gd name="T1" fmla="*/ 15 h 577"/>
                <a:gd name="T2" fmla="*/ 0 w 665"/>
                <a:gd name="T3" fmla="*/ 400 h 577"/>
                <a:gd name="T4" fmla="*/ 597 w 665"/>
                <a:gd name="T5" fmla="*/ 451 h 577"/>
                <a:gd name="T6" fmla="*/ 353 w 665"/>
                <a:gd name="T7" fmla="*/ 15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5" h="577">
                  <a:moveTo>
                    <a:pt x="353" y="15"/>
                  </a:moveTo>
                  <a:cubicBezTo>
                    <a:pt x="224" y="0"/>
                    <a:pt x="0" y="400"/>
                    <a:pt x="0" y="400"/>
                  </a:cubicBezTo>
                  <a:cubicBezTo>
                    <a:pt x="0" y="400"/>
                    <a:pt x="516" y="577"/>
                    <a:pt x="597" y="451"/>
                  </a:cubicBezTo>
                  <a:cubicBezTo>
                    <a:pt x="665" y="346"/>
                    <a:pt x="478" y="29"/>
                    <a:pt x="353" y="15"/>
                  </a:cubicBezTo>
                </a:path>
              </a:pathLst>
            </a:custGeom>
            <a:solidFill>
              <a:srgbClr val="B73E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312" name="Freeform 583">
              <a:extLst>
                <a:ext uri="{FF2B5EF4-FFF2-40B4-BE49-F238E27FC236}">
                  <a16:creationId xmlns:a16="http://schemas.microsoft.com/office/drawing/2014/main" id="{39C15DF3-CBB0-190F-D6A8-F8ACB2E9885C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4475" y="4008438"/>
              <a:ext cx="214313" cy="141288"/>
            </a:xfrm>
            <a:custGeom>
              <a:avLst/>
              <a:gdLst>
                <a:gd name="T0" fmla="*/ 2 w 1175"/>
                <a:gd name="T1" fmla="*/ 280 h 777"/>
                <a:gd name="T2" fmla="*/ 1067 w 1175"/>
                <a:gd name="T3" fmla="*/ 586 h 777"/>
                <a:gd name="T4" fmla="*/ 927 w 1175"/>
                <a:gd name="T5" fmla="*/ 0 h 777"/>
                <a:gd name="T6" fmla="*/ 2 w 1175"/>
                <a:gd name="T7" fmla="*/ 280 h 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75" h="777">
                  <a:moveTo>
                    <a:pt x="2" y="280"/>
                  </a:moveTo>
                  <a:cubicBezTo>
                    <a:pt x="4" y="557"/>
                    <a:pt x="866" y="777"/>
                    <a:pt x="1067" y="586"/>
                  </a:cubicBezTo>
                  <a:cubicBezTo>
                    <a:pt x="1175" y="482"/>
                    <a:pt x="927" y="0"/>
                    <a:pt x="927" y="0"/>
                  </a:cubicBezTo>
                  <a:cubicBezTo>
                    <a:pt x="927" y="0"/>
                    <a:pt x="0" y="38"/>
                    <a:pt x="2" y="280"/>
                  </a:cubicBezTo>
                  <a:close/>
                </a:path>
              </a:pathLst>
            </a:custGeom>
            <a:solidFill>
              <a:srgbClr val="A047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313" name="Freeform 584">
              <a:extLst>
                <a:ext uri="{FF2B5EF4-FFF2-40B4-BE49-F238E27FC236}">
                  <a16:creationId xmlns:a16="http://schemas.microsoft.com/office/drawing/2014/main" id="{BF9146CF-142B-D3C5-A542-8680C8676532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2413" y="3824288"/>
              <a:ext cx="207963" cy="184150"/>
            </a:xfrm>
            <a:custGeom>
              <a:avLst/>
              <a:gdLst>
                <a:gd name="T0" fmla="*/ 7 w 1138"/>
                <a:gd name="T1" fmla="*/ 566 h 1006"/>
                <a:gd name="T2" fmla="*/ 879 w 1138"/>
                <a:gd name="T3" fmla="*/ 1006 h 1006"/>
                <a:gd name="T4" fmla="*/ 965 w 1138"/>
                <a:gd name="T5" fmla="*/ 154 h 1006"/>
                <a:gd name="T6" fmla="*/ 7 w 1138"/>
                <a:gd name="T7" fmla="*/ 566 h 10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38" h="1006">
                  <a:moveTo>
                    <a:pt x="7" y="566"/>
                  </a:moveTo>
                  <a:cubicBezTo>
                    <a:pt x="0" y="810"/>
                    <a:pt x="879" y="1006"/>
                    <a:pt x="879" y="1006"/>
                  </a:cubicBezTo>
                  <a:cubicBezTo>
                    <a:pt x="879" y="1006"/>
                    <a:pt x="1138" y="280"/>
                    <a:pt x="965" y="154"/>
                  </a:cubicBezTo>
                  <a:cubicBezTo>
                    <a:pt x="755" y="0"/>
                    <a:pt x="15" y="306"/>
                    <a:pt x="7" y="566"/>
                  </a:cubicBezTo>
                </a:path>
              </a:pathLst>
            </a:custGeom>
            <a:solidFill>
              <a:srgbClr val="A047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314" name="Freeform 585">
              <a:extLst>
                <a:ext uri="{FF2B5EF4-FFF2-40B4-BE49-F238E27FC236}">
                  <a16:creationId xmlns:a16="http://schemas.microsoft.com/office/drawing/2014/main" id="{B4DBEC2E-F7E3-22A8-DA9C-AC78C5E12BCC}"/>
                </a:ext>
              </a:extLst>
            </p:cNvPr>
            <p:cNvSpPr>
              <a:spLocks/>
            </p:cNvSpPr>
            <p:nvPr/>
          </p:nvSpPr>
          <p:spPr bwMode="auto">
            <a:xfrm>
              <a:off x="6762750" y="3867150"/>
              <a:ext cx="165100" cy="182563"/>
            </a:xfrm>
            <a:custGeom>
              <a:avLst/>
              <a:gdLst>
                <a:gd name="T0" fmla="*/ 653 w 901"/>
                <a:gd name="T1" fmla="*/ 72 h 1007"/>
                <a:gd name="T2" fmla="*/ 0 w 901"/>
                <a:gd name="T3" fmla="*/ 778 h 1007"/>
                <a:gd name="T4" fmla="*/ 759 w 901"/>
                <a:gd name="T5" fmla="*/ 871 h 1007"/>
                <a:gd name="T6" fmla="*/ 653 w 901"/>
                <a:gd name="T7" fmla="*/ 72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1" h="1007">
                  <a:moveTo>
                    <a:pt x="653" y="72"/>
                  </a:moveTo>
                  <a:cubicBezTo>
                    <a:pt x="424" y="0"/>
                    <a:pt x="0" y="778"/>
                    <a:pt x="0" y="778"/>
                  </a:cubicBezTo>
                  <a:cubicBezTo>
                    <a:pt x="0" y="778"/>
                    <a:pt x="625" y="1007"/>
                    <a:pt x="759" y="871"/>
                  </a:cubicBezTo>
                  <a:cubicBezTo>
                    <a:pt x="901" y="728"/>
                    <a:pt x="845" y="133"/>
                    <a:pt x="653" y="72"/>
                  </a:cubicBezTo>
                </a:path>
              </a:pathLst>
            </a:custGeom>
            <a:solidFill>
              <a:srgbClr val="A047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315" name="Freeform 586">
              <a:extLst>
                <a:ext uri="{FF2B5EF4-FFF2-40B4-BE49-F238E27FC236}">
                  <a16:creationId xmlns:a16="http://schemas.microsoft.com/office/drawing/2014/main" id="{871B3AA5-EB0B-1A78-AD56-E36FA2AA8DFD}"/>
                </a:ext>
              </a:extLst>
            </p:cNvPr>
            <p:cNvSpPr>
              <a:spLocks/>
            </p:cNvSpPr>
            <p:nvPr/>
          </p:nvSpPr>
          <p:spPr bwMode="auto">
            <a:xfrm>
              <a:off x="6911975" y="4530725"/>
              <a:ext cx="354013" cy="242888"/>
            </a:xfrm>
            <a:custGeom>
              <a:avLst/>
              <a:gdLst>
                <a:gd name="T0" fmla="*/ 151 w 1935"/>
                <a:gd name="T1" fmla="*/ 963 h 1334"/>
                <a:gd name="T2" fmla="*/ 1854 w 1935"/>
                <a:gd name="T3" fmla="*/ 750 h 1334"/>
                <a:gd name="T4" fmla="*/ 869 w 1935"/>
                <a:gd name="T5" fmla="*/ 0 h 1334"/>
                <a:gd name="T6" fmla="*/ 151 w 1935"/>
                <a:gd name="T7" fmla="*/ 963 h 1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35" h="1334">
                  <a:moveTo>
                    <a:pt x="151" y="963"/>
                  </a:moveTo>
                  <a:cubicBezTo>
                    <a:pt x="366" y="1334"/>
                    <a:pt x="1742" y="1165"/>
                    <a:pt x="1854" y="750"/>
                  </a:cubicBezTo>
                  <a:cubicBezTo>
                    <a:pt x="1935" y="451"/>
                    <a:pt x="869" y="0"/>
                    <a:pt x="869" y="0"/>
                  </a:cubicBezTo>
                  <a:cubicBezTo>
                    <a:pt x="869" y="0"/>
                    <a:pt x="0" y="704"/>
                    <a:pt x="151" y="963"/>
                  </a:cubicBezTo>
                  <a:close/>
                </a:path>
              </a:pathLst>
            </a:custGeom>
            <a:solidFill>
              <a:srgbClr val="A047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316" name="Freeform 587">
              <a:extLst>
                <a:ext uri="{FF2B5EF4-FFF2-40B4-BE49-F238E27FC236}">
                  <a16:creationId xmlns:a16="http://schemas.microsoft.com/office/drawing/2014/main" id="{1DDAEB67-B282-FE10-C87F-1BD4612DBD38}"/>
                </a:ext>
              </a:extLst>
            </p:cNvPr>
            <p:cNvSpPr>
              <a:spLocks/>
            </p:cNvSpPr>
            <p:nvPr/>
          </p:nvSpPr>
          <p:spPr bwMode="auto">
            <a:xfrm>
              <a:off x="6842125" y="4381500"/>
              <a:ext cx="228600" cy="238125"/>
            </a:xfrm>
            <a:custGeom>
              <a:avLst/>
              <a:gdLst>
                <a:gd name="T0" fmla="*/ 1252 w 1252"/>
                <a:gd name="T1" fmla="*/ 819 h 1302"/>
                <a:gd name="T2" fmla="*/ 1252 w 1252"/>
                <a:gd name="T3" fmla="*/ 819 h 1302"/>
                <a:gd name="T4" fmla="*/ 54 w 1252"/>
                <a:gd name="T5" fmla="*/ 1063 h 1302"/>
                <a:gd name="T6" fmla="*/ 17 w 1252"/>
                <a:gd name="T7" fmla="*/ 805 h 1302"/>
                <a:gd name="T8" fmla="*/ 545 w 1252"/>
                <a:gd name="T9" fmla="*/ 20 h 1302"/>
                <a:gd name="T10" fmla="*/ 1028 w 1252"/>
                <a:gd name="T11" fmla="*/ 450 h 1302"/>
                <a:gd name="T12" fmla="*/ 1252 w 1252"/>
                <a:gd name="T13" fmla="*/ 819 h 1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52" h="1302">
                  <a:moveTo>
                    <a:pt x="1252" y="819"/>
                  </a:moveTo>
                  <a:lnTo>
                    <a:pt x="1252" y="819"/>
                  </a:lnTo>
                  <a:cubicBezTo>
                    <a:pt x="1238" y="826"/>
                    <a:pt x="242" y="1302"/>
                    <a:pt x="54" y="1063"/>
                  </a:cubicBezTo>
                  <a:cubicBezTo>
                    <a:pt x="9" y="1006"/>
                    <a:pt x="0" y="912"/>
                    <a:pt x="17" y="805"/>
                  </a:cubicBezTo>
                  <a:cubicBezTo>
                    <a:pt x="65" y="489"/>
                    <a:pt x="332" y="51"/>
                    <a:pt x="545" y="20"/>
                  </a:cubicBezTo>
                  <a:cubicBezTo>
                    <a:pt x="686" y="0"/>
                    <a:pt x="879" y="231"/>
                    <a:pt x="1028" y="450"/>
                  </a:cubicBezTo>
                  <a:cubicBezTo>
                    <a:pt x="1157" y="639"/>
                    <a:pt x="1252" y="819"/>
                    <a:pt x="1252" y="819"/>
                  </a:cubicBezTo>
                  <a:close/>
                </a:path>
              </a:pathLst>
            </a:custGeom>
            <a:solidFill>
              <a:srgbClr val="A047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317" name="Freeform 588">
              <a:extLst>
                <a:ext uri="{FF2B5EF4-FFF2-40B4-BE49-F238E27FC236}">
                  <a16:creationId xmlns:a16="http://schemas.microsoft.com/office/drawing/2014/main" id="{E4FA7970-9338-00CF-83E2-BDB494B88D81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0725" y="4349750"/>
              <a:ext cx="246063" cy="222250"/>
            </a:xfrm>
            <a:custGeom>
              <a:avLst/>
              <a:gdLst>
                <a:gd name="T0" fmla="*/ 1211 w 1350"/>
                <a:gd name="T1" fmla="*/ 993 h 1222"/>
                <a:gd name="T2" fmla="*/ 1169 w 1350"/>
                <a:gd name="T3" fmla="*/ 1041 h 1222"/>
                <a:gd name="T4" fmla="*/ 1 w 1350"/>
                <a:gd name="T5" fmla="*/ 993 h 1222"/>
                <a:gd name="T6" fmla="*/ 0 w 1350"/>
                <a:gd name="T7" fmla="*/ 993 h 1222"/>
                <a:gd name="T8" fmla="*/ 177 w 1350"/>
                <a:gd name="T9" fmla="*/ 488 h 1222"/>
                <a:gd name="T10" fmla="*/ 546 w 1350"/>
                <a:gd name="T11" fmla="*/ 13 h 1222"/>
                <a:gd name="T12" fmla="*/ 1211 w 1350"/>
                <a:gd name="T13" fmla="*/ 993 h 1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50" h="1222">
                  <a:moveTo>
                    <a:pt x="1211" y="993"/>
                  </a:moveTo>
                  <a:cubicBezTo>
                    <a:pt x="1201" y="1011"/>
                    <a:pt x="1187" y="1027"/>
                    <a:pt x="1169" y="1041"/>
                  </a:cubicBezTo>
                  <a:cubicBezTo>
                    <a:pt x="930" y="1222"/>
                    <a:pt x="29" y="1000"/>
                    <a:pt x="1" y="993"/>
                  </a:cubicBezTo>
                  <a:lnTo>
                    <a:pt x="0" y="993"/>
                  </a:lnTo>
                  <a:cubicBezTo>
                    <a:pt x="0" y="993"/>
                    <a:pt x="70" y="738"/>
                    <a:pt x="177" y="488"/>
                  </a:cubicBezTo>
                  <a:cubicBezTo>
                    <a:pt x="277" y="251"/>
                    <a:pt x="410" y="19"/>
                    <a:pt x="546" y="13"/>
                  </a:cubicBezTo>
                  <a:cubicBezTo>
                    <a:pt x="842" y="0"/>
                    <a:pt x="1350" y="731"/>
                    <a:pt x="1211" y="993"/>
                  </a:cubicBezTo>
                </a:path>
              </a:pathLst>
            </a:custGeom>
            <a:solidFill>
              <a:srgbClr val="A047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318" name="Freeform 589">
              <a:extLst>
                <a:ext uri="{FF2B5EF4-FFF2-40B4-BE49-F238E27FC236}">
                  <a16:creationId xmlns:a16="http://schemas.microsoft.com/office/drawing/2014/main" id="{BCE379B3-80D2-993A-FFC9-179D0CA94486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5950" y="4533900"/>
              <a:ext cx="234950" cy="161925"/>
            </a:xfrm>
            <a:custGeom>
              <a:avLst/>
              <a:gdLst>
                <a:gd name="T0" fmla="*/ 101 w 1283"/>
                <a:gd name="T1" fmla="*/ 638 h 884"/>
                <a:gd name="T2" fmla="*/ 1230 w 1283"/>
                <a:gd name="T3" fmla="*/ 497 h 884"/>
                <a:gd name="T4" fmla="*/ 577 w 1283"/>
                <a:gd name="T5" fmla="*/ 0 h 884"/>
                <a:gd name="T6" fmla="*/ 101 w 1283"/>
                <a:gd name="T7" fmla="*/ 638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83" h="884">
                  <a:moveTo>
                    <a:pt x="101" y="638"/>
                  </a:moveTo>
                  <a:cubicBezTo>
                    <a:pt x="244" y="884"/>
                    <a:pt x="1156" y="772"/>
                    <a:pt x="1230" y="497"/>
                  </a:cubicBezTo>
                  <a:cubicBezTo>
                    <a:pt x="1283" y="299"/>
                    <a:pt x="577" y="0"/>
                    <a:pt x="577" y="0"/>
                  </a:cubicBezTo>
                  <a:cubicBezTo>
                    <a:pt x="577" y="0"/>
                    <a:pt x="0" y="466"/>
                    <a:pt x="101" y="638"/>
                  </a:cubicBezTo>
                </a:path>
              </a:pathLst>
            </a:custGeom>
            <a:solidFill>
              <a:srgbClr val="D357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319" name="Freeform 590">
              <a:extLst>
                <a:ext uri="{FF2B5EF4-FFF2-40B4-BE49-F238E27FC236}">
                  <a16:creationId xmlns:a16="http://schemas.microsoft.com/office/drawing/2014/main" id="{863011D2-6AF2-5A05-A34D-E7F4514E5948}"/>
                </a:ext>
              </a:extLst>
            </p:cNvPr>
            <p:cNvSpPr>
              <a:spLocks/>
            </p:cNvSpPr>
            <p:nvPr/>
          </p:nvSpPr>
          <p:spPr bwMode="auto">
            <a:xfrm>
              <a:off x="6904038" y="4432300"/>
              <a:ext cx="166688" cy="160338"/>
            </a:xfrm>
            <a:custGeom>
              <a:avLst/>
              <a:gdLst>
                <a:gd name="T0" fmla="*/ 118 w 912"/>
                <a:gd name="T1" fmla="*/ 717 h 876"/>
                <a:gd name="T2" fmla="*/ 912 w 912"/>
                <a:gd name="T3" fmla="*/ 555 h 876"/>
                <a:gd name="T4" fmla="*/ 443 w 912"/>
                <a:gd name="T5" fmla="*/ 25 h 876"/>
                <a:gd name="T6" fmla="*/ 118 w 912"/>
                <a:gd name="T7" fmla="*/ 717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2" h="876">
                  <a:moveTo>
                    <a:pt x="118" y="717"/>
                  </a:moveTo>
                  <a:cubicBezTo>
                    <a:pt x="243" y="876"/>
                    <a:pt x="912" y="555"/>
                    <a:pt x="912" y="555"/>
                  </a:cubicBezTo>
                  <a:cubicBezTo>
                    <a:pt x="912" y="555"/>
                    <a:pt x="618" y="0"/>
                    <a:pt x="443" y="25"/>
                  </a:cubicBezTo>
                  <a:cubicBezTo>
                    <a:pt x="254" y="52"/>
                    <a:pt x="0" y="567"/>
                    <a:pt x="118" y="717"/>
                  </a:cubicBezTo>
                  <a:close/>
                </a:path>
              </a:pathLst>
            </a:custGeom>
            <a:solidFill>
              <a:srgbClr val="D357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320" name="Freeform 591">
              <a:extLst>
                <a:ext uri="{FF2B5EF4-FFF2-40B4-BE49-F238E27FC236}">
                  <a16:creationId xmlns:a16="http://schemas.microsoft.com/office/drawing/2014/main" id="{11200403-0B55-4993-5171-1E4FCFD54680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0725" y="4413250"/>
              <a:ext cx="163513" cy="153988"/>
            </a:xfrm>
            <a:custGeom>
              <a:avLst/>
              <a:gdLst>
                <a:gd name="T0" fmla="*/ 362 w 895"/>
                <a:gd name="T1" fmla="*/ 9 h 836"/>
                <a:gd name="T2" fmla="*/ 0 w 895"/>
                <a:gd name="T3" fmla="*/ 659 h 836"/>
                <a:gd name="T4" fmla="*/ 803 w 895"/>
                <a:gd name="T5" fmla="*/ 659 h 836"/>
                <a:gd name="T6" fmla="*/ 362 w 895"/>
                <a:gd name="T7" fmla="*/ 9 h 8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5" h="836">
                  <a:moveTo>
                    <a:pt x="362" y="9"/>
                  </a:moveTo>
                  <a:cubicBezTo>
                    <a:pt x="176" y="17"/>
                    <a:pt x="0" y="659"/>
                    <a:pt x="0" y="659"/>
                  </a:cubicBezTo>
                  <a:cubicBezTo>
                    <a:pt x="0" y="659"/>
                    <a:pt x="709" y="836"/>
                    <a:pt x="803" y="659"/>
                  </a:cubicBezTo>
                  <a:cubicBezTo>
                    <a:pt x="895" y="485"/>
                    <a:pt x="558" y="0"/>
                    <a:pt x="362" y="9"/>
                  </a:cubicBezTo>
                  <a:close/>
                </a:path>
              </a:pathLst>
            </a:custGeom>
            <a:solidFill>
              <a:srgbClr val="D357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321" name="Freeform 592">
              <a:extLst>
                <a:ext uri="{FF2B5EF4-FFF2-40B4-BE49-F238E27FC236}">
                  <a16:creationId xmlns:a16="http://schemas.microsoft.com/office/drawing/2014/main" id="{3AF4D680-4A55-A12E-E614-41A2B290F191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6975" y="4803775"/>
              <a:ext cx="195263" cy="223838"/>
            </a:xfrm>
            <a:custGeom>
              <a:avLst/>
              <a:gdLst>
                <a:gd name="T0" fmla="*/ 812 w 1066"/>
                <a:gd name="T1" fmla="*/ 1118 h 1226"/>
                <a:gd name="T2" fmla="*/ 812 w 1066"/>
                <a:gd name="T3" fmla="*/ 0 h 1226"/>
                <a:gd name="T4" fmla="*/ 26 w 1066"/>
                <a:gd name="T5" fmla="*/ 440 h 1226"/>
                <a:gd name="T6" fmla="*/ 812 w 1066"/>
                <a:gd name="T7" fmla="*/ 1118 h 1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6" h="1226">
                  <a:moveTo>
                    <a:pt x="812" y="1118"/>
                  </a:moveTo>
                  <a:cubicBezTo>
                    <a:pt x="1066" y="1002"/>
                    <a:pt x="812" y="0"/>
                    <a:pt x="812" y="0"/>
                  </a:cubicBezTo>
                  <a:cubicBezTo>
                    <a:pt x="812" y="0"/>
                    <a:pt x="49" y="216"/>
                    <a:pt x="26" y="440"/>
                  </a:cubicBezTo>
                  <a:cubicBezTo>
                    <a:pt x="0" y="698"/>
                    <a:pt x="576" y="1226"/>
                    <a:pt x="812" y="1118"/>
                  </a:cubicBezTo>
                  <a:close/>
                </a:path>
              </a:pathLst>
            </a:custGeom>
            <a:solidFill>
              <a:srgbClr val="A047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322" name="Freeform 593">
              <a:extLst>
                <a:ext uri="{FF2B5EF4-FFF2-40B4-BE49-F238E27FC236}">
                  <a16:creationId xmlns:a16="http://schemas.microsoft.com/office/drawing/2014/main" id="{B1203F20-CC7D-CCC0-D7D9-ABFA509C5100}"/>
                </a:ext>
              </a:extLst>
            </p:cNvPr>
            <p:cNvSpPr>
              <a:spLocks/>
            </p:cNvSpPr>
            <p:nvPr/>
          </p:nvSpPr>
          <p:spPr bwMode="auto">
            <a:xfrm>
              <a:off x="7696200" y="4656138"/>
              <a:ext cx="149225" cy="287338"/>
            </a:xfrm>
            <a:custGeom>
              <a:avLst/>
              <a:gdLst>
                <a:gd name="T0" fmla="*/ 0 w 814"/>
                <a:gd name="T1" fmla="*/ 806 h 1572"/>
                <a:gd name="T2" fmla="*/ 465 w 814"/>
                <a:gd name="T3" fmla="*/ 1512 h 1572"/>
                <a:gd name="T4" fmla="*/ 465 w 814"/>
                <a:gd name="T5" fmla="*/ 61 h 1572"/>
                <a:gd name="T6" fmla="*/ 0 w 814"/>
                <a:gd name="T7" fmla="*/ 806 h 1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4" h="1572">
                  <a:moveTo>
                    <a:pt x="0" y="806"/>
                  </a:moveTo>
                  <a:cubicBezTo>
                    <a:pt x="0" y="806"/>
                    <a:pt x="263" y="1572"/>
                    <a:pt x="465" y="1512"/>
                  </a:cubicBezTo>
                  <a:cubicBezTo>
                    <a:pt x="813" y="1407"/>
                    <a:pt x="814" y="161"/>
                    <a:pt x="465" y="61"/>
                  </a:cubicBezTo>
                  <a:cubicBezTo>
                    <a:pt x="254" y="0"/>
                    <a:pt x="0" y="806"/>
                    <a:pt x="0" y="806"/>
                  </a:cubicBezTo>
                </a:path>
              </a:pathLst>
            </a:custGeom>
            <a:solidFill>
              <a:srgbClr val="A047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323" name="Freeform 594">
              <a:extLst>
                <a:ext uri="{FF2B5EF4-FFF2-40B4-BE49-F238E27FC236}">
                  <a16:creationId xmlns:a16="http://schemas.microsoft.com/office/drawing/2014/main" id="{49212A09-7237-6DCC-C6DC-B428AECA2F03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6500" y="4584700"/>
              <a:ext cx="180975" cy="219075"/>
            </a:xfrm>
            <a:custGeom>
              <a:avLst/>
              <a:gdLst>
                <a:gd name="T0" fmla="*/ 102 w 997"/>
                <a:gd name="T1" fmla="*/ 1024 h 1197"/>
                <a:gd name="T2" fmla="*/ 767 w 997"/>
                <a:gd name="T3" fmla="*/ 1197 h 1197"/>
                <a:gd name="T4" fmla="*/ 727 w 997"/>
                <a:gd name="T5" fmla="*/ 77 h 1197"/>
                <a:gd name="T6" fmla="*/ 102 w 997"/>
                <a:gd name="T7" fmla="*/ 1024 h 1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97" h="1197">
                  <a:moveTo>
                    <a:pt x="102" y="1024"/>
                  </a:moveTo>
                  <a:cubicBezTo>
                    <a:pt x="164" y="1185"/>
                    <a:pt x="767" y="1197"/>
                    <a:pt x="767" y="1197"/>
                  </a:cubicBezTo>
                  <a:cubicBezTo>
                    <a:pt x="767" y="1197"/>
                    <a:pt x="997" y="153"/>
                    <a:pt x="727" y="77"/>
                  </a:cubicBezTo>
                  <a:cubicBezTo>
                    <a:pt x="454" y="0"/>
                    <a:pt x="0" y="760"/>
                    <a:pt x="102" y="1024"/>
                  </a:cubicBezTo>
                </a:path>
              </a:pathLst>
            </a:custGeom>
            <a:solidFill>
              <a:srgbClr val="A047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324" name="Freeform 595">
              <a:extLst>
                <a:ext uri="{FF2B5EF4-FFF2-40B4-BE49-F238E27FC236}">
                  <a16:creationId xmlns:a16="http://schemas.microsoft.com/office/drawing/2014/main" id="{335B2F2C-034B-8652-C341-41CC7D0F5839}"/>
                </a:ext>
              </a:extLst>
            </p:cNvPr>
            <p:cNvSpPr>
              <a:spLocks/>
            </p:cNvSpPr>
            <p:nvPr/>
          </p:nvSpPr>
          <p:spPr bwMode="auto">
            <a:xfrm>
              <a:off x="7613650" y="4802188"/>
              <a:ext cx="107950" cy="125413"/>
            </a:xfrm>
            <a:custGeom>
              <a:avLst/>
              <a:gdLst>
                <a:gd name="T0" fmla="*/ 454 w 596"/>
                <a:gd name="T1" fmla="*/ 625 h 685"/>
                <a:gd name="T2" fmla="*/ 454 w 596"/>
                <a:gd name="T3" fmla="*/ 0 h 685"/>
                <a:gd name="T4" fmla="*/ 15 w 596"/>
                <a:gd name="T5" fmla="*/ 245 h 685"/>
                <a:gd name="T6" fmla="*/ 454 w 596"/>
                <a:gd name="T7" fmla="*/ 625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6" h="685">
                  <a:moveTo>
                    <a:pt x="454" y="625"/>
                  </a:moveTo>
                  <a:cubicBezTo>
                    <a:pt x="596" y="560"/>
                    <a:pt x="454" y="0"/>
                    <a:pt x="454" y="0"/>
                  </a:cubicBezTo>
                  <a:cubicBezTo>
                    <a:pt x="454" y="0"/>
                    <a:pt x="28" y="120"/>
                    <a:pt x="15" y="245"/>
                  </a:cubicBezTo>
                  <a:cubicBezTo>
                    <a:pt x="0" y="390"/>
                    <a:pt x="322" y="685"/>
                    <a:pt x="454" y="625"/>
                  </a:cubicBezTo>
                  <a:close/>
                </a:path>
              </a:pathLst>
            </a:custGeom>
            <a:solidFill>
              <a:srgbClr val="D357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325" name="Freeform 596">
              <a:extLst>
                <a:ext uri="{FF2B5EF4-FFF2-40B4-BE49-F238E27FC236}">
                  <a16:creationId xmlns:a16="http://schemas.microsoft.com/office/drawing/2014/main" id="{7F74499C-7886-766B-4BAB-472F952F9DC4}"/>
                </a:ext>
              </a:extLst>
            </p:cNvPr>
            <p:cNvSpPr>
              <a:spLocks/>
            </p:cNvSpPr>
            <p:nvPr/>
          </p:nvSpPr>
          <p:spPr bwMode="auto">
            <a:xfrm>
              <a:off x="7696200" y="4719638"/>
              <a:ext cx="82550" cy="160338"/>
            </a:xfrm>
            <a:custGeom>
              <a:avLst/>
              <a:gdLst>
                <a:gd name="T0" fmla="*/ 0 w 455"/>
                <a:gd name="T1" fmla="*/ 450 h 878"/>
                <a:gd name="T2" fmla="*/ 260 w 455"/>
                <a:gd name="T3" fmla="*/ 844 h 878"/>
                <a:gd name="T4" fmla="*/ 260 w 455"/>
                <a:gd name="T5" fmla="*/ 34 h 878"/>
                <a:gd name="T6" fmla="*/ 0 w 455"/>
                <a:gd name="T7" fmla="*/ 450 h 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5" h="878">
                  <a:moveTo>
                    <a:pt x="0" y="450"/>
                  </a:moveTo>
                  <a:cubicBezTo>
                    <a:pt x="0" y="450"/>
                    <a:pt x="147" y="878"/>
                    <a:pt x="260" y="844"/>
                  </a:cubicBezTo>
                  <a:cubicBezTo>
                    <a:pt x="454" y="786"/>
                    <a:pt x="455" y="89"/>
                    <a:pt x="260" y="34"/>
                  </a:cubicBezTo>
                  <a:cubicBezTo>
                    <a:pt x="142" y="0"/>
                    <a:pt x="0" y="450"/>
                    <a:pt x="0" y="450"/>
                  </a:cubicBezTo>
                  <a:close/>
                </a:path>
              </a:pathLst>
            </a:custGeom>
            <a:solidFill>
              <a:srgbClr val="D357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326" name="Freeform 597">
              <a:extLst>
                <a:ext uri="{FF2B5EF4-FFF2-40B4-BE49-F238E27FC236}">
                  <a16:creationId xmlns:a16="http://schemas.microsoft.com/office/drawing/2014/main" id="{D6B44FA9-E678-977B-CE89-09A5E191FDE4}"/>
                </a:ext>
              </a:extLst>
            </p:cNvPr>
            <p:cNvSpPr>
              <a:spLocks/>
            </p:cNvSpPr>
            <p:nvPr/>
          </p:nvSpPr>
          <p:spPr bwMode="auto">
            <a:xfrm>
              <a:off x="7618413" y="4679950"/>
              <a:ext cx="101600" cy="122238"/>
            </a:xfrm>
            <a:custGeom>
              <a:avLst/>
              <a:gdLst>
                <a:gd name="T0" fmla="*/ 57 w 557"/>
                <a:gd name="T1" fmla="*/ 572 h 669"/>
                <a:gd name="T2" fmla="*/ 428 w 557"/>
                <a:gd name="T3" fmla="*/ 669 h 669"/>
                <a:gd name="T4" fmla="*/ 406 w 557"/>
                <a:gd name="T5" fmla="*/ 43 h 669"/>
                <a:gd name="T6" fmla="*/ 57 w 557"/>
                <a:gd name="T7" fmla="*/ 572 h 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7" h="669">
                  <a:moveTo>
                    <a:pt x="57" y="572"/>
                  </a:moveTo>
                  <a:cubicBezTo>
                    <a:pt x="91" y="662"/>
                    <a:pt x="428" y="669"/>
                    <a:pt x="428" y="669"/>
                  </a:cubicBezTo>
                  <a:cubicBezTo>
                    <a:pt x="428" y="669"/>
                    <a:pt x="557" y="86"/>
                    <a:pt x="406" y="43"/>
                  </a:cubicBezTo>
                  <a:cubicBezTo>
                    <a:pt x="254" y="0"/>
                    <a:pt x="0" y="424"/>
                    <a:pt x="57" y="572"/>
                  </a:cubicBezTo>
                </a:path>
              </a:pathLst>
            </a:custGeom>
            <a:solidFill>
              <a:srgbClr val="D357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327" name="Freeform 598">
              <a:extLst>
                <a:ext uri="{FF2B5EF4-FFF2-40B4-BE49-F238E27FC236}">
                  <a16:creationId xmlns:a16="http://schemas.microsoft.com/office/drawing/2014/main" id="{203DDD8A-730D-D031-4A08-234778A13408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4888" y="4071938"/>
              <a:ext cx="185738" cy="225425"/>
            </a:xfrm>
            <a:custGeom>
              <a:avLst/>
              <a:gdLst>
                <a:gd name="T0" fmla="*/ 675 w 1015"/>
                <a:gd name="T1" fmla="*/ 18 h 1233"/>
                <a:gd name="T2" fmla="*/ 163 w 1015"/>
                <a:gd name="T3" fmla="*/ 1056 h 1233"/>
                <a:gd name="T4" fmla="*/ 1015 w 1015"/>
                <a:gd name="T5" fmla="*/ 987 h 1233"/>
                <a:gd name="T6" fmla="*/ 675 w 1015"/>
                <a:gd name="T7" fmla="*/ 18 h 1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15" h="1233">
                  <a:moveTo>
                    <a:pt x="675" y="18"/>
                  </a:moveTo>
                  <a:cubicBezTo>
                    <a:pt x="386" y="0"/>
                    <a:pt x="0" y="817"/>
                    <a:pt x="163" y="1056"/>
                  </a:cubicBezTo>
                  <a:cubicBezTo>
                    <a:pt x="283" y="1233"/>
                    <a:pt x="1015" y="987"/>
                    <a:pt x="1015" y="987"/>
                  </a:cubicBezTo>
                  <a:cubicBezTo>
                    <a:pt x="1015" y="987"/>
                    <a:pt x="932" y="34"/>
                    <a:pt x="675" y="18"/>
                  </a:cubicBezTo>
                </a:path>
              </a:pathLst>
            </a:custGeom>
            <a:solidFill>
              <a:srgbClr val="892E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328" name="Freeform 599">
              <a:extLst>
                <a:ext uri="{FF2B5EF4-FFF2-40B4-BE49-F238E27FC236}">
                  <a16:creationId xmlns:a16="http://schemas.microsoft.com/office/drawing/2014/main" id="{C3623521-A9FA-2AFF-8633-0827138131F0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4888" y="4252913"/>
              <a:ext cx="185738" cy="130175"/>
            </a:xfrm>
            <a:custGeom>
              <a:avLst/>
              <a:gdLst>
                <a:gd name="T0" fmla="*/ 6 w 1018"/>
                <a:gd name="T1" fmla="*/ 406 h 714"/>
                <a:gd name="T2" fmla="*/ 698 w 1018"/>
                <a:gd name="T3" fmla="*/ 645 h 714"/>
                <a:gd name="T4" fmla="*/ 1018 w 1018"/>
                <a:gd name="T5" fmla="*/ 0 h 714"/>
                <a:gd name="T6" fmla="*/ 6 w 1018"/>
                <a:gd name="T7" fmla="*/ 406 h 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18" h="714">
                  <a:moveTo>
                    <a:pt x="6" y="406"/>
                  </a:moveTo>
                  <a:cubicBezTo>
                    <a:pt x="11" y="589"/>
                    <a:pt x="528" y="714"/>
                    <a:pt x="698" y="645"/>
                  </a:cubicBezTo>
                  <a:cubicBezTo>
                    <a:pt x="864" y="577"/>
                    <a:pt x="1018" y="0"/>
                    <a:pt x="1018" y="0"/>
                  </a:cubicBezTo>
                  <a:cubicBezTo>
                    <a:pt x="1018" y="0"/>
                    <a:pt x="0" y="134"/>
                    <a:pt x="6" y="406"/>
                  </a:cubicBezTo>
                  <a:close/>
                </a:path>
              </a:pathLst>
            </a:custGeom>
            <a:solidFill>
              <a:srgbClr val="892E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329" name="Freeform 600">
              <a:extLst>
                <a:ext uri="{FF2B5EF4-FFF2-40B4-BE49-F238E27FC236}">
                  <a16:creationId xmlns:a16="http://schemas.microsoft.com/office/drawing/2014/main" id="{D4FEA54A-FAC3-E8FF-8615-31636EA56CB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57925" y="4060825"/>
              <a:ext cx="131763" cy="192088"/>
            </a:xfrm>
            <a:custGeom>
              <a:avLst/>
              <a:gdLst>
                <a:gd name="T0" fmla="*/ 250 w 719"/>
                <a:gd name="T1" fmla="*/ 38 h 1044"/>
                <a:gd name="T2" fmla="*/ 671 w 719"/>
                <a:gd name="T3" fmla="*/ 708 h 1044"/>
                <a:gd name="T4" fmla="*/ 72 w 719"/>
                <a:gd name="T5" fmla="*/ 1044 h 1044"/>
                <a:gd name="T6" fmla="*/ 250 w 719"/>
                <a:gd name="T7" fmla="*/ 38 h 1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9" h="1044">
                  <a:moveTo>
                    <a:pt x="250" y="38"/>
                  </a:moveTo>
                  <a:cubicBezTo>
                    <a:pt x="444" y="0"/>
                    <a:pt x="719" y="516"/>
                    <a:pt x="671" y="708"/>
                  </a:cubicBezTo>
                  <a:cubicBezTo>
                    <a:pt x="628" y="874"/>
                    <a:pt x="72" y="1044"/>
                    <a:pt x="72" y="1044"/>
                  </a:cubicBezTo>
                  <a:cubicBezTo>
                    <a:pt x="72" y="1044"/>
                    <a:pt x="0" y="87"/>
                    <a:pt x="250" y="38"/>
                  </a:cubicBezTo>
                  <a:close/>
                </a:path>
              </a:pathLst>
            </a:custGeom>
            <a:solidFill>
              <a:srgbClr val="892E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330" name="Freeform 601">
              <a:extLst>
                <a:ext uri="{FF2B5EF4-FFF2-40B4-BE49-F238E27FC236}">
                  <a16:creationId xmlns:a16="http://schemas.microsoft.com/office/drawing/2014/main" id="{09C1D419-8047-8CF6-E662-2C0CA64EEBAF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0150" y="4278313"/>
              <a:ext cx="153988" cy="352425"/>
            </a:xfrm>
            <a:custGeom>
              <a:avLst/>
              <a:gdLst>
                <a:gd name="T0" fmla="*/ 121 w 844"/>
                <a:gd name="T1" fmla="*/ 338 h 1933"/>
                <a:gd name="T2" fmla="*/ 121 w 844"/>
                <a:gd name="T3" fmla="*/ 1522 h 1933"/>
                <a:gd name="T4" fmla="*/ 508 w 844"/>
                <a:gd name="T5" fmla="*/ 1866 h 1933"/>
                <a:gd name="T6" fmla="*/ 121 w 844"/>
                <a:gd name="T7" fmla="*/ 338 h 1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4" h="1933">
                  <a:moveTo>
                    <a:pt x="121" y="338"/>
                  </a:moveTo>
                  <a:cubicBezTo>
                    <a:pt x="82" y="404"/>
                    <a:pt x="0" y="1252"/>
                    <a:pt x="121" y="1522"/>
                  </a:cubicBezTo>
                  <a:cubicBezTo>
                    <a:pt x="175" y="1640"/>
                    <a:pt x="397" y="1933"/>
                    <a:pt x="508" y="1866"/>
                  </a:cubicBezTo>
                  <a:cubicBezTo>
                    <a:pt x="844" y="1661"/>
                    <a:pt x="324" y="0"/>
                    <a:pt x="121" y="338"/>
                  </a:cubicBezTo>
                </a:path>
              </a:pathLst>
            </a:custGeom>
            <a:solidFill>
              <a:srgbClr val="A047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331" name="Freeform 602">
              <a:extLst>
                <a:ext uri="{FF2B5EF4-FFF2-40B4-BE49-F238E27FC236}">
                  <a16:creationId xmlns:a16="http://schemas.microsoft.com/office/drawing/2014/main" id="{CB12D06D-E334-EE08-0E1B-DE78B3494D7B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7738" y="4292600"/>
              <a:ext cx="284163" cy="306388"/>
            </a:xfrm>
            <a:custGeom>
              <a:avLst/>
              <a:gdLst>
                <a:gd name="T0" fmla="*/ 372 w 1555"/>
                <a:gd name="T1" fmla="*/ 1664 h 1675"/>
                <a:gd name="T2" fmla="*/ 1504 w 1555"/>
                <a:gd name="T3" fmla="*/ 1438 h 1675"/>
                <a:gd name="T4" fmla="*/ 852 w 1555"/>
                <a:gd name="T5" fmla="*/ 254 h 1675"/>
                <a:gd name="T6" fmla="*/ 372 w 1555"/>
                <a:gd name="T7" fmla="*/ 1664 h 1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5" h="1675">
                  <a:moveTo>
                    <a:pt x="372" y="1664"/>
                  </a:moveTo>
                  <a:cubicBezTo>
                    <a:pt x="825" y="1675"/>
                    <a:pt x="1455" y="1569"/>
                    <a:pt x="1504" y="1438"/>
                  </a:cubicBezTo>
                  <a:cubicBezTo>
                    <a:pt x="1555" y="1300"/>
                    <a:pt x="1239" y="612"/>
                    <a:pt x="852" y="254"/>
                  </a:cubicBezTo>
                  <a:cubicBezTo>
                    <a:pt x="579" y="0"/>
                    <a:pt x="0" y="1655"/>
                    <a:pt x="372" y="1664"/>
                  </a:cubicBezTo>
                </a:path>
              </a:pathLst>
            </a:custGeom>
            <a:solidFill>
              <a:srgbClr val="A047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332" name="Freeform 603">
              <a:extLst>
                <a:ext uri="{FF2B5EF4-FFF2-40B4-BE49-F238E27FC236}">
                  <a16:creationId xmlns:a16="http://schemas.microsoft.com/office/drawing/2014/main" id="{2EB6C66C-597B-5A7F-3F0E-CFC4B813355C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5050" y="4556125"/>
              <a:ext cx="188913" cy="180975"/>
            </a:xfrm>
            <a:custGeom>
              <a:avLst/>
              <a:gdLst>
                <a:gd name="T0" fmla="*/ 828 w 1033"/>
                <a:gd name="T1" fmla="*/ 892 h 992"/>
                <a:gd name="T2" fmla="*/ 1028 w 1033"/>
                <a:gd name="T3" fmla="*/ 0 h 992"/>
                <a:gd name="T4" fmla="*/ 3 w 1033"/>
                <a:gd name="T5" fmla="*/ 506 h 992"/>
                <a:gd name="T6" fmla="*/ 828 w 1033"/>
                <a:gd name="T7" fmla="*/ 892 h 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33" h="992">
                  <a:moveTo>
                    <a:pt x="828" y="892"/>
                  </a:moveTo>
                  <a:cubicBezTo>
                    <a:pt x="1033" y="791"/>
                    <a:pt x="1028" y="0"/>
                    <a:pt x="1028" y="0"/>
                  </a:cubicBezTo>
                  <a:cubicBezTo>
                    <a:pt x="1028" y="0"/>
                    <a:pt x="0" y="220"/>
                    <a:pt x="3" y="506"/>
                  </a:cubicBezTo>
                  <a:cubicBezTo>
                    <a:pt x="5" y="733"/>
                    <a:pt x="624" y="992"/>
                    <a:pt x="828" y="892"/>
                  </a:cubicBezTo>
                  <a:close/>
                </a:path>
              </a:pathLst>
            </a:custGeom>
            <a:solidFill>
              <a:srgbClr val="A047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333" name="Freeform 604">
              <a:extLst>
                <a:ext uri="{FF2B5EF4-FFF2-40B4-BE49-F238E27FC236}">
                  <a16:creationId xmlns:a16="http://schemas.microsoft.com/office/drawing/2014/main" id="{32F9F080-CAC9-D1B8-5162-CA14CB7FAB81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9675" y="4397375"/>
              <a:ext cx="84138" cy="190500"/>
            </a:xfrm>
            <a:custGeom>
              <a:avLst/>
              <a:gdLst>
                <a:gd name="T0" fmla="*/ 65 w 456"/>
                <a:gd name="T1" fmla="*/ 183 h 1044"/>
                <a:gd name="T2" fmla="*/ 65 w 456"/>
                <a:gd name="T3" fmla="*/ 823 h 1044"/>
                <a:gd name="T4" fmla="*/ 274 w 456"/>
                <a:gd name="T5" fmla="*/ 1008 h 1044"/>
                <a:gd name="T6" fmla="*/ 65 w 456"/>
                <a:gd name="T7" fmla="*/ 183 h 1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6" h="1044">
                  <a:moveTo>
                    <a:pt x="65" y="183"/>
                  </a:moveTo>
                  <a:cubicBezTo>
                    <a:pt x="44" y="219"/>
                    <a:pt x="0" y="677"/>
                    <a:pt x="65" y="823"/>
                  </a:cubicBezTo>
                  <a:cubicBezTo>
                    <a:pt x="94" y="886"/>
                    <a:pt x="214" y="1044"/>
                    <a:pt x="274" y="1008"/>
                  </a:cubicBezTo>
                  <a:cubicBezTo>
                    <a:pt x="456" y="898"/>
                    <a:pt x="175" y="0"/>
                    <a:pt x="65" y="183"/>
                  </a:cubicBezTo>
                  <a:close/>
                </a:path>
              </a:pathLst>
            </a:custGeom>
            <a:solidFill>
              <a:srgbClr val="D357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334" name="Freeform 605">
              <a:extLst>
                <a:ext uri="{FF2B5EF4-FFF2-40B4-BE49-F238E27FC236}">
                  <a16:creationId xmlns:a16="http://schemas.microsoft.com/office/drawing/2014/main" id="{40F32D2C-1E0A-DFA1-8B2F-39D32008A200}"/>
                </a:ext>
              </a:extLst>
            </p:cNvPr>
            <p:cNvSpPr>
              <a:spLocks/>
            </p:cNvSpPr>
            <p:nvPr/>
          </p:nvSpPr>
          <p:spPr bwMode="auto">
            <a:xfrm>
              <a:off x="6153150" y="4405313"/>
              <a:ext cx="153988" cy="165100"/>
            </a:xfrm>
            <a:custGeom>
              <a:avLst/>
              <a:gdLst>
                <a:gd name="T0" fmla="*/ 201 w 840"/>
                <a:gd name="T1" fmla="*/ 899 h 905"/>
                <a:gd name="T2" fmla="*/ 812 w 840"/>
                <a:gd name="T3" fmla="*/ 777 h 905"/>
                <a:gd name="T4" fmla="*/ 460 w 840"/>
                <a:gd name="T5" fmla="*/ 137 h 905"/>
                <a:gd name="T6" fmla="*/ 201 w 840"/>
                <a:gd name="T7" fmla="*/ 899 h 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0" h="905">
                  <a:moveTo>
                    <a:pt x="201" y="899"/>
                  </a:moveTo>
                  <a:cubicBezTo>
                    <a:pt x="446" y="905"/>
                    <a:pt x="786" y="848"/>
                    <a:pt x="812" y="777"/>
                  </a:cubicBezTo>
                  <a:cubicBezTo>
                    <a:pt x="840" y="702"/>
                    <a:pt x="669" y="331"/>
                    <a:pt x="460" y="137"/>
                  </a:cubicBezTo>
                  <a:cubicBezTo>
                    <a:pt x="313" y="0"/>
                    <a:pt x="0" y="894"/>
                    <a:pt x="201" y="899"/>
                  </a:cubicBezTo>
                </a:path>
              </a:pathLst>
            </a:custGeom>
            <a:solidFill>
              <a:srgbClr val="D357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335" name="Freeform 606">
              <a:extLst>
                <a:ext uri="{FF2B5EF4-FFF2-40B4-BE49-F238E27FC236}">
                  <a16:creationId xmlns:a16="http://schemas.microsoft.com/office/drawing/2014/main" id="{4E52E2FC-F438-B107-FE66-BA38DAF52553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0775" y="4548188"/>
              <a:ext cx="101600" cy="96838"/>
            </a:xfrm>
            <a:custGeom>
              <a:avLst/>
              <a:gdLst>
                <a:gd name="T0" fmla="*/ 448 w 558"/>
                <a:gd name="T1" fmla="*/ 481 h 535"/>
                <a:gd name="T2" fmla="*/ 556 w 558"/>
                <a:gd name="T3" fmla="*/ 0 h 535"/>
                <a:gd name="T4" fmla="*/ 2 w 558"/>
                <a:gd name="T5" fmla="*/ 273 h 535"/>
                <a:gd name="T6" fmla="*/ 448 w 558"/>
                <a:gd name="T7" fmla="*/ 481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8" h="535">
                  <a:moveTo>
                    <a:pt x="448" y="481"/>
                  </a:moveTo>
                  <a:cubicBezTo>
                    <a:pt x="558" y="427"/>
                    <a:pt x="556" y="0"/>
                    <a:pt x="556" y="0"/>
                  </a:cubicBezTo>
                  <a:cubicBezTo>
                    <a:pt x="556" y="0"/>
                    <a:pt x="0" y="118"/>
                    <a:pt x="2" y="273"/>
                  </a:cubicBezTo>
                  <a:cubicBezTo>
                    <a:pt x="3" y="396"/>
                    <a:pt x="337" y="535"/>
                    <a:pt x="448" y="481"/>
                  </a:cubicBezTo>
                  <a:close/>
                </a:path>
              </a:pathLst>
            </a:custGeom>
            <a:solidFill>
              <a:srgbClr val="D357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grpSp>
          <p:nvGrpSpPr>
            <p:cNvPr id="336" name="Group 335">
              <a:extLst>
                <a:ext uri="{FF2B5EF4-FFF2-40B4-BE49-F238E27FC236}">
                  <a16:creationId xmlns:a16="http://schemas.microsoft.com/office/drawing/2014/main" id="{8FC5E3A2-A975-ECD3-019D-4E4718686A91}"/>
                </a:ext>
              </a:extLst>
            </p:cNvPr>
            <p:cNvGrpSpPr/>
            <p:nvPr/>
          </p:nvGrpSpPr>
          <p:grpSpPr>
            <a:xfrm>
              <a:off x="6403976" y="4008438"/>
              <a:ext cx="1055688" cy="1338263"/>
              <a:chOff x="6403976" y="4008438"/>
              <a:chExt cx="1055688" cy="1338263"/>
            </a:xfrm>
          </p:grpSpPr>
          <p:sp>
            <p:nvSpPr>
              <p:cNvPr id="337" name="Freeform 608">
                <a:extLst>
                  <a:ext uri="{FF2B5EF4-FFF2-40B4-BE49-F238E27FC236}">
                    <a16:creationId xmlns:a16="http://schemas.microsoft.com/office/drawing/2014/main" id="{2E713FFE-12E3-63AB-7559-32C0091DA1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03976" y="4164013"/>
                <a:ext cx="227013" cy="204788"/>
              </a:xfrm>
              <a:custGeom>
                <a:avLst/>
                <a:gdLst>
                  <a:gd name="T0" fmla="*/ 1240 w 1240"/>
                  <a:gd name="T1" fmla="*/ 550 h 1116"/>
                  <a:gd name="T2" fmla="*/ 389 w 1240"/>
                  <a:gd name="T3" fmla="*/ 1022 h 1116"/>
                  <a:gd name="T4" fmla="*/ 178 w 1240"/>
                  <a:gd name="T5" fmla="*/ 772 h 1116"/>
                  <a:gd name="T6" fmla="*/ 122 w 1240"/>
                  <a:gd name="T7" fmla="*/ 77 h 1116"/>
                  <a:gd name="T8" fmla="*/ 590 w 1240"/>
                  <a:gd name="T9" fmla="*/ 145 h 1116"/>
                  <a:gd name="T10" fmla="*/ 1071 w 1240"/>
                  <a:gd name="T11" fmla="*/ 429 h 1116"/>
                  <a:gd name="T12" fmla="*/ 1240 w 1240"/>
                  <a:gd name="T13" fmla="*/ 549 h 1116"/>
                  <a:gd name="T14" fmla="*/ 1240 w 1240"/>
                  <a:gd name="T15" fmla="*/ 550 h 1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40" h="1116">
                    <a:moveTo>
                      <a:pt x="1240" y="550"/>
                    </a:moveTo>
                    <a:cubicBezTo>
                      <a:pt x="1240" y="550"/>
                      <a:pt x="613" y="1116"/>
                      <a:pt x="389" y="1022"/>
                    </a:cubicBezTo>
                    <a:cubicBezTo>
                      <a:pt x="313" y="991"/>
                      <a:pt x="238" y="894"/>
                      <a:pt x="178" y="772"/>
                    </a:cubicBezTo>
                    <a:cubicBezTo>
                      <a:pt x="58" y="528"/>
                      <a:pt x="0" y="186"/>
                      <a:pt x="122" y="77"/>
                    </a:cubicBezTo>
                    <a:cubicBezTo>
                      <a:pt x="210" y="0"/>
                      <a:pt x="395" y="52"/>
                      <a:pt x="590" y="145"/>
                    </a:cubicBezTo>
                    <a:cubicBezTo>
                      <a:pt x="763" y="228"/>
                      <a:pt x="944" y="343"/>
                      <a:pt x="1071" y="429"/>
                    </a:cubicBezTo>
                    <a:cubicBezTo>
                      <a:pt x="1167" y="495"/>
                      <a:pt x="1232" y="544"/>
                      <a:pt x="1240" y="549"/>
                    </a:cubicBezTo>
                    <a:lnTo>
                      <a:pt x="1240" y="550"/>
                    </a:lnTo>
                  </a:path>
                </a:pathLst>
              </a:custGeom>
              <a:solidFill>
                <a:srgbClr val="A04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srgbClr val="757070"/>
                  </a:solidFill>
                  <a:effectLst/>
                  <a:uLnTx/>
                  <a:uFillTx/>
                  <a:latin typeface="思源黑体 Medium"/>
                  <a:cs typeface="+mn-cs"/>
                </a:endParaRPr>
              </a:p>
            </p:txBody>
          </p:sp>
          <p:sp>
            <p:nvSpPr>
              <p:cNvPr id="338" name="Freeform 609">
                <a:extLst>
                  <a:ext uri="{FF2B5EF4-FFF2-40B4-BE49-F238E27FC236}">
                    <a16:creationId xmlns:a16="http://schemas.microsoft.com/office/drawing/2014/main" id="{08604398-6847-E8C9-AF01-E70F47DF47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51601" y="4067175"/>
                <a:ext cx="271463" cy="198438"/>
              </a:xfrm>
              <a:custGeom>
                <a:avLst/>
                <a:gdLst>
                  <a:gd name="T0" fmla="*/ 975 w 1482"/>
                  <a:gd name="T1" fmla="*/ 1081 h 1081"/>
                  <a:gd name="T2" fmla="*/ 975 w 1482"/>
                  <a:gd name="T3" fmla="*/ 1080 h 1081"/>
                  <a:gd name="T4" fmla="*/ 790 w 1482"/>
                  <a:gd name="T5" fmla="*/ 980 h 1081"/>
                  <a:gd name="T6" fmla="*/ 325 w 1482"/>
                  <a:gd name="T7" fmla="*/ 676 h 1081"/>
                  <a:gd name="T8" fmla="*/ 44 w 1482"/>
                  <a:gd name="T9" fmla="*/ 262 h 1081"/>
                  <a:gd name="T10" fmla="*/ 979 w 1482"/>
                  <a:gd name="T11" fmla="*/ 72 h 1081"/>
                  <a:gd name="T12" fmla="*/ 1361 w 1482"/>
                  <a:gd name="T13" fmla="*/ 262 h 1081"/>
                  <a:gd name="T14" fmla="*/ 975 w 1482"/>
                  <a:gd name="T15" fmla="*/ 1081 h 10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82" h="1081">
                    <a:moveTo>
                      <a:pt x="975" y="1081"/>
                    </a:moveTo>
                    <a:lnTo>
                      <a:pt x="975" y="1080"/>
                    </a:lnTo>
                    <a:cubicBezTo>
                      <a:pt x="967" y="1076"/>
                      <a:pt x="893" y="1038"/>
                      <a:pt x="790" y="980"/>
                    </a:cubicBezTo>
                    <a:cubicBezTo>
                      <a:pt x="658" y="904"/>
                      <a:pt x="477" y="794"/>
                      <a:pt x="325" y="676"/>
                    </a:cubicBezTo>
                    <a:cubicBezTo>
                      <a:pt x="141" y="533"/>
                      <a:pt x="0" y="378"/>
                      <a:pt x="44" y="262"/>
                    </a:cubicBezTo>
                    <a:cubicBezTo>
                      <a:pt x="122" y="55"/>
                      <a:pt x="613" y="0"/>
                      <a:pt x="979" y="72"/>
                    </a:cubicBezTo>
                    <a:cubicBezTo>
                      <a:pt x="1156" y="107"/>
                      <a:pt x="1304" y="171"/>
                      <a:pt x="1361" y="262"/>
                    </a:cubicBezTo>
                    <a:cubicBezTo>
                      <a:pt x="1482" y="453"/>
                      <a:pt x="975" y="1081"/>
                      <a:pt x="975" y="1081"/>
                    </a:cubicBezTo>
                    <a:close/>
                  </a:path>
                </a:pathLst>
              </a:custGeom>
              <a:solidFill>
                <a:srgbClr val="A04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srgbClr val="757070"/>
                  </a:solidFill>
                  <a:effectLst/>
                  <a:uLnTx/>
                  <a:uFillTx/>
                  <a:latin typeface="思源黑体 Medium"/>
                  <a:cs typeface="+mn-cs"/>
                </a:endParaRPr>
              </a:p>
            </p:txBody>
          </p:sp>
          <p:sp>
            <p:nvSpPr>
              <p:cNvPr id="339" name="Freeform 610">
                <a:extLst>
                  <a:ext uri="{FF2B5EF4-FFF2-40B4-BE49-F238E27FC236}">
                    <a16:creationId xmlns:a16="http://schemas.microsoft.com/office/drawing/2014/main" id="{7F1AC41A-4E5C-114E-9918-42A0FACC51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30988" y="4200525"/>
                <a:ext cx="184150" cy="192088"/>
              </a:xfrm>
              <a:custGeom>
                <a:avLst/>
                <a:gdLst>
                  <a:gd name="T0" fmla="*/ 0 w 1014"/>
                  <a:gd name="T1" fmla="*/ 357 h 1056"/>
                  <a:gd name="T2" fmla="*/ 386 w 1014"/>
                  <a:gd name="T3" fmla="*/ 1055 h 1056"/>
                  <a:gd name="T4" fmla="*/ 865 w 1014"/>
                  <a:gd name="T5" fmla="*/ 177 h 1056"/>
                  <a:gd name="T6" fmla="*/ 0 w 1014"/>
                  <a:gd name="T7" fmla="*/ 357 h 10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14" h="1056">
                    <a:moveTo>
                      <a:pt x="0" y="357"/>
                    </a:moveTo>
                    <a:cubicBezTo>
                      <a:pt x="0" y="357"/>
                      <a:pt x="187" y="1056"/>
                      <a:pt x="386" y="1055"/>
                    </a:cubicBezTo>
                    <a:cubicBezTo>
                      <a:pt x="636" y="1055"/>
                      <a:pt x="1014" y="378"/>
                      <a:pt x="865" y="177"/>
                    </a:cubicBezTo>
                    <a:cubicBezTo>
                      <a:pt x="734" y="0"/>
                      <a:pt x="0" y="357"/>
                      <a:pt x="0" y="357"/>
                    </a:cubicBezTo>
                  </a:path>
                </a:pathLst>
              </a:custGeom>
              <a:solidFill>
                <a:srgbClr val="A04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srgbClr val="757070"/>
                  </a:solidFill>
                  <a:effectLst/>
                  <a:uLnTx/>
                  <a:uFillTx/>
                  <a:latin typeface="思源黑体 Medium"/>
                  <a:cs typeface="+mn-cs"/>
                </a:endParaRPr>
              </a:p>
            </p:txBody>
          </p:sp>
          <p:sp>
            <p:nvSpPr>
              <p:cNvPr id="340" name="Freeform 611">
                <a:extLst>
                  <a:ext uri="{FF2B5EF4-FFF2-40B4-BE49-F238E27FC236}">
                    <a16:creationId xmlns:a16="http://schemas.microsoft.com/office/drawing/2014/main" id="{0B3290EF-E108-A942-D041-020C82B9D2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64301" y="4181475"/>
                <a:ext cx="165100" cy="155575"/>
              </a:xfrm>
              <a:custGeom>
                <a:avLst/>
                <a:gdLst>
                  <a:gd name="T0" fmla="*/ 310 w 897"/>
                  <a:gd name="T1" fmla="*/ 789 h 854"/>
                  <a:gd name="T2" fmla="*/ 897 w 897"/>
                  <a:gd name="T3" fmla="*/ 464 h 854"/>
                  <a:gd name="T4" fmla="*/ 127 w 897"/>
                  <a:gd name="T5" fmla="*/ 139 h 854"/>
                  <a:gd name="T6" fmla="*/ 310 w 897"/>
                  <a:gd name="T7" fmla="*/ 789 h 8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97" h="854">
                    <a:moveTo>
                      <a:pt x="310" y="789"/>
                    </a:moveTo>
                    <a:cubicBezTo>
                      <a:pt x="465" y="854"/>
                      <a:pt x="897" y="464"/>
                      <a:pt x="897" y="464"/>
                    </a:cubicBezTo>
                    <a:cubicBezTo>
                      <a:pt x="897" y="464"/>
                      <a:pt x="283" y="0"/>
                      <a:pt x="127" y="139"/>
                    </a:cubicBezTo>
                    <a:cubicBezTo>
                      <a:pt x="0" y="250"/>
                      <a:pt x="154" y="724"/>
                      <a:pt x="310" y="789"/>
                    </a:cubicBezTo>
                    <a:close/>
                  </a:path>
                </a:pathLst>
              </a:custGeom>
              <a:solidFill>
                <a:srgbClr val="D357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srgbClr val="757070"/>
                  </a:solidFill>
                  <a:effectLst/>
                  <a:uLnTx/>
                  <a:uFillTx/>
                  <a:latin typeface="思源黑体 Medium"/>
                  <a:cs typeface="+mn-cs"/>
                </a:endParaRPr>
              </a:p>
            </p:txBody>
          </p:sp>
          <p:sp>
            <p:nvSpPr>
              <p:cNvPr id="341" name="Freeform 612">
                <a:extLst>
                  <a:ext uri="{FF2B5EF4-FFF2-40B4-BE49-F238E27FC236}">
                    <a16:creationId xmlns:a16="http://schemas.microsoft.com/office/drawing/2014/main" id="{69CA859F-0DC3-CEDF-B1C8-BD4033B8A4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97638" y="4124325"/>
                <a:ext cx="195263" cy="141288"/>
              </a:xfrm>
              <a:custGeom>
                <a:avLst/>
                <a:gdLst>
                  <a:gd name="T0" fmla="*/ 75 w 1066"/>
                  <a:gd name="T1" fmla="*/ 212 h 776"/>
                  <a:gd name="T2" fmla="*/ 717 w 1066"/>
                  <a:gd name="T3" fmla="*/ 776 h 776"/>
                  <a:gd name="T4" fmla="*/ 983 w 1066"/>
                  <a:gd name="T5" fmla="*/ 212 h 776"/>
                  <a:gd name="T6" fmla="*/ 75 w 1066"/>
                  <a:gd name="T7" fmla="*/ 212 h 7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6" h="776">
                    <a:moveTo>
                      <a:pt x="75" y="212"/>
                    </a:moveTo>
                    <a:cubicBezTo>
                      <a:pt x="0" y="412"/>
                      <a:pt x="717" y="776"/>
                      <a:pt x="717" y="776"/>
                    </a:cubicBezTo>
                    <a:cubicBezTo>
                      <a:pt x="717" y="776"/>
                      <a:pt x="1066" y="344"/>
                      <a:pt x="983" y="212"/>
                    </a:cubicBezTo>
                    <a:cubicBezTo>
                      <a:pt x="861" y="21"/>
                      <a:pt x="155" y="0"/>
                      <a:pt x="75" y="212"/>
                    </a:cubicBezTo>
                    <a:close/>
                  </a:path>
                </a:pathLst>
              </a:custGeom>
              <a:solidFill>
                <a:srgbClr val="D357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srgbClr val="757070"/>
                  </a:solidFill>
                  <a:effectLst/>
                  <a:uLnTx/>
                  <a:uFillTx/>
                  <a:latin typeface="思源黑体 Medium"/>
                  <a:cs typeface="+mn-cs"/>
                </a:endParaRPr>
              </a:p>
            </p:txBody>
          </p:sp>
          <p:sp>
            <p:nvSpPr>
              <p:cNvPr id="342" name="Freeform 613">
                <a:extLst>
                  <a:ext uri="{FF2B5EF4-FFF2-40B4-BE49-F238E27FC236}">
                    <a16:creationId xmlns:a16="http://schemas.microsoft.com/office/drawing/2014/main" id="{5769869F-BF16-49AF-70B6-BC18B012C2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29401" y="4221163"/>
                <a:ext cx="127000" cy="133350"/>
              </a:xfrm>
              <a:custGeom>
                <a:avLst/>
                <a:gdLst>
                  <a:gd name="T0" fmla="*/ 0 w 698"/>
                  <a:gd name="T1" fmla="*/ 246 h 728"/>
                  <a:gd name="T2" fmla="*/ 265 w 698"/>
                  <a:gd name="T3" fmla="*/ 727 h 728"/>
                  <a:gd name="T4" fmla="*/ 596 w 698"/>
                  <a:gd name="T5" fmla="*/ 122 h 728"/>
                  <a:gd name="T6" fmla="*/ 0 w 698"/>
                  <a:gd name="T7" fmla="*/ 246 h 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98" h="728">
                    <a:moveTo>
                      <a:pt x="0" y="246"/>
                    </a:moveTo>
                    <a:cubicBezTo>
                      <a:pt x="0" y="246"/>
                      <a:pt x="128" y="728"/>
                      <a:pt x="265" y="727"/>
                    </a:cubicBezTo>
                    <a:cubicBezTo>
                      <a:pt x="438" y="727"/>
                      <a:pt x="698" y="261"/>
                      <a:pt x="596" y="122"/>
                    </a:cubicBezTo>
                    <a:cubicBezTo>
                      <a:pt x="505" y="0"/>
                      <a:pt x="0" y="246"/>
                      <a:pt x="0" y="246"/>
                    </a:cubicBezTo>
                  </a:path>
                </a:pathLst>
              </a:custGeom>
              <a:solidFill>
                <a:srgbClr val="D357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srgbClr val="757070"/>
                  </a:solidFill>
                  <a:effectLst/>
                  <a:uLnTx/>
                  <a:uFillTx/>
                  <a:latin typeface="思源黑体 Medium"/>
                  <a:cs typeface="+mn-cs"/>
                </a:endParaRPr>
              </a:p>
            </p:txBody>
          </p:sp>
          <p:sp>
            <p:nvSpPr>
              <p:cNvPr id="343" name="Freeform 614">
                <a:extLst>
                  <a:ext uri="{FF2B5EF4-FFF2-40B4-BE49-F238E27FC236}">
                    <a16:creationId xmlns:a16="http://schemas.microsoft.com/office/drawing/2014/main" id="{896B63BD-8A34-A07B-0919-DF09306ACD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45301" y="4384675"/>
                <a:ext cx="184150" cy="146050"/>
              </a:xfrm>
              <a:custGeom>
                <a:avLst/>
                <a:gdLst>
                  <a:gd name="T0" fmla="*/ 190 w 1011"/>
                  <a:gd name="T1" fmla="*/ 800 h 800"/>
                  <a:gd name="T2" fmla="*/ 0 w 1011"/>
                  <a:gd name="T3" fmla="*/ 786 h 800"/>
                  <a:gd name="T4" fmla="*/ 528 w 1011"/>
                  <a:gd name="T5" fmla="*/ 1 h 800"/>
                  <a:gd name="T6" fmla="*/ 545 w 1011"/>
                  <a:gd name="T7" fmla="*/ 0 h 800"/>
                  <a:gd name="T8" fmla="*/ 1011 w 1011"/>
                  <a:gd name="T9" fmla="*/ 431 h 800"/>
                  <a:gd name="T10" fmla="*/ 997 w 1011"/>
                  <a:gd name="T11" fmla="*/ 450 h 800"/>
                  <a:gd name="T12" fmla="*/ 781 w 1011"/>
                  <a:gd name="T13" fmla="*/ 289 h 800"/>
                  <a:gd name="T14" fmla="*/ 769 w 1011"/>
                  <a:gd name="T15" fmla="*/ 290 h 800"/>
                  <a:gd name="T16" fmla="*/ 425 w 1011"/>
                  <a:gd name="T17" fmla="*/ 778 h 800"/>
                  <a:gd name="T18" fmla="*/ 190 w 1011"/>
                  <a:gd name="T19" fmla="*/ 800 h 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11" h="800">
                    <a:moveTo>
                      <a:pt x="190" y="800"/>
                    </a:moveTo>
                    <a:cubicBezTo>
                      <a:pt x="125" y="800"/>
                      <a:pt x="61" y="795"/>
                      <a:pt x="0" y="786"/>
                    </a:cubicBezTo>
                    <a:cubicBezTo>
                      <a:pt x="48" y="470"/>
                      <a:pt x="315" y="32"/>
                      <a:pt x="528" y="1"/>
                    </a:cubicBezTo>
                    <a:cubicBezTo>
                      <a:pt x="533" y="0"/>
                      <a:pt x="539" y="0"/>
                      <a:pt x="545" y="0"/>
                    </a:cubicBezTo>
                    <a:cubicBezTo>
                      <a:pt x="685" y="0"/>
                      <a:pt x="869" y="221"/>
                      <a:pt x="1011" y="431"/>
                    </a:cubicBezTo>
                    <a:cubicBezTo>
                      <a:pt x="1007" y="438"/>
                      <a:pt x="1002" y="444"/>
                      <a:pt x="997" y="450"/>
                    </a:cubicBezTo>
                    <a:cubicBezTo>
                      <a:pt x="924" y="360"/>
                      <a:pt x="845" y="289"/>
                      <a:pt x="781" y="289"/>
                    </a:cubicBezTo>
                    <a:cubicBezTo>
                      <a:pt x="777" y="289"/>
                      <a:pt x="773" y="289"/>
                      <a:pt x="769" y="290"/>
                    </a:cubicBezTo>
                    <a:cubicBezTo>
                      <a:pt x="635" y="309"/>
                      <a:pt x="469" y="573"/>
                      <a:pt x="425" y="778"/>
                    </a:cubicBezTo>
                    <a:cubicBezTo>
                      <a:pt x="350" y="792"/>
                      <a:pt x="271" y="800"/>
                      <a:pt x="190" y="800"/>
                    </a:cubicBezTo>
                  </a:path>
                </a:pathLst>
              </a:custGeom>
              <a:solidFill>
                <a:srgbClr val="B26A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srgbClr val="757070"/>
                  </a:solidFill>
                  <a:effectLst/>
                  <a:uLnTx/>
                  <a:uFillTx/>
                  <a:latin typeface="思源黑体 Medium"/>
                  <a:cs typeface="+mn-cs"/>
                </a:endParaRPr>
              </a:p>
            </p:txBody>
          </p:sp>
          <p:sp>
            <p:nvSpPr>
              <p:cNvPr id="344" name="Freeform 615">
                <a:extLst>
                  <a:ext uri="{FF2B5EF4-FFF2-40B4-BE49-F238E27FC236}">
                    <a16:creationId xmlns:a16="http://schemas.microsoft.com/office/drawing/2014/main" id="{C8FF8EFB-16A9-3AB2-A01F-FBBF752ABD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23088" y="4437063"/>
                <a:ext cx="104775" cy="88900"/>
              </a:xfrm>
              <a:custGeom>
                <a:avLst/>
                <a:gdLst>
                  <a:gd name="T0" fmla="*/ 0 w 572"/>
                  <a:gd name="T1" fmla="*/ 489 h 489"/>
                  <a:gd name="T2" fmla="*/ 344 w 572"/>
                  <a:gd name="T3" fmla="*/ 1 h 489"/>
                  <a:gd name="T4" fmla="*/ 356 w 572"/>
                  <a:gd name="T5" fmla="*/ 0 h 489"/>
                  <a:gd name="T6" fmla="*/ 572 w 572"/>
                  <a:gd name="T7" fmla="*/ 161 h 489"/>
                  <a:gd name="T8" fmla="*/ 0 w 572"/>
                  <a:gd name="T9" fmla="*/ 489 h 4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2" h="489">
                    <a:moveTo>
                      <a:pt x="0" y="489"/>
                    </a:moveTo>
                    <a:cubicBezTo>
                      <a:pt x="44" y="284"/>
                      <a:pt x="210" y="20"/>
                      <a:pt x="344" y="1"/>
                    </a:cubicBezTo>
                    <a:cubicBezTo>
                      <a:pt x="348" y="0"/>
                      <a:pt x="352" y="0"/>
                      <a:pt x="356" y="0"/>
                    </a:cubicBezTo>
                    <a:cubicBezTo>
                      <a:pt x="420" y="0"/>
                      <a:pt x="499" y="71"/>
                      <a:pt x="572" y="161"/>
                    </a:cubicBezTo>
                    <a:cubicBezTo>
                      <a:pt x="454" y="321"/>
                      <a:pt x="248" y="442"/>
                      <a:pt x="0" y="489"/>
                    </a:cubicBezTo>
                    <a:close/>
                  </a:path>
                </a:pathLst>
              </a:custGeom>
              <a:solidFill>
                <a:srgbClr val="DB77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srgbClr val="757070"/>
                  </a:solidFill>
                  <a:effectLst/>
                  <a:uLnTx/>
                  <a:uFillTx/>
                  <a:latin typeface="思源黑体 Medium"/>
                  <a:cs typeface="+mn-cs"/>
                </a:endParaRPr>
              </a:p>
            </p:txBody>
          </p:sp>
          <p:sp>
            <p:nvSpPr>
              <p:cNvPr id="345" name="Freeform 616">
                <a:extLst>
                  <a:ext uri="{FF2B5EF4-FFF2-40B4-BE49-F238E27FC236}">
                    <a16:creationId xmlns:a16="http://schemas.microsoft.com/office/drawing/2014/main" id="{0FBF15A0-6729-E5DE-3680-4F314C7E90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02476" y="4351338"/>
                <a:ext cx="193675" cy="187325"/>
              </a:xfrm>
              <a:custGeom>
                <a:avLst/>
                <a:gdLst>
                  <a:gd name="T0" fmla="*/ 992 w 1058"/>
                  <a:gd name="T1" fmla="*/ 1028 h 1028"/>
                  <a:gd name="T2" fmla="*/ 644 w 1058"/>
                  <a:gd name="T3" fmla="*/ 919 h 1028"/>
                  <a:gd name="T4" fmla="*/ 193 w 1058"/>
                  <a:gd name="T5" fmla="*/ 350 h 1028"/>
                  <a:gd name="T6" fmla="*/ 188 w 1058"/>
                  <a:gd name="T7" fmla="*/ 350 h 1028"/>
                  <a:gd name="T8" fmla="*/ 23 w 1058"/>
                  <a:gd name="T9" fmla="*/ 501 h 1028"/>
                  <a:gd name="T10" fmla="*/ 0 w 1058"/>
                  <a:gd name="T11" fmla="*/ 475 h 1028"/>
                  <a:gd name="T12" fmla="*/ 369 w 1058"/>
                  <a:gd name="T13" fmla="*/ 0 h 1028"/>
                  <a:gd name="T14" fmla="*/ 377 w 1058"/>
                  <a:gd name="T15" fmla="*/ 0 h 1028"/>
                  <a:gd name="T16" fmla="*/ 1058 w 1058"/>
                  <a:gd name="T17" fmla="*/ 872 h 1028"/>
                  <a:gd name="T18" fmla="*/ 1052 w 1058"/>
                  <a:gd name="T19" fmla="*/ 929 h 1028"/>
                  <a:gd name="T20" fmla="*/ 1034 w 1058"/>
                  <a:gd name="T21" fmla="*/ 980 h 1028"/>
                  <a:gd name="T22" fmla="*/ 992 w 1058"/>
                  <a:gd name="T23" fmla="*/ 1028 h 1028"/>
                  <a:gd name="T24" fmla="*/ 992 w 1058"/>
                  <a:gd name="T25" fmla="*/ 1028 h 10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58" h="1028">
                    <a:moveTo>
                      <a:pt x="992" y="1028"/>
                    </a:moveTo>
                    <a:cubicBezTo>
                      <a:pt x="870" y="1000"/>
                      <a:pt x="754" y="964"/>
                      <a:pt x="644" y="919"/>
                    </a:cubicBezTo>
                    <a:cubicBezTo>
                      <a:pt x="637" y="712"/>
                      <a:pt x="364" y="350"/>
                      <a:pt x="193" y="350"/>
                    </a:cubicBezTo>
                    <a:cubicBezTo>
                      <a:pt x="191" y="350"/>
                      <a:pt x="190" y="350"/>
                      <a:pt x="188" y="350"/>
                    </a:cubicBezTo>
                    <a:cubicBezTo>
                      <a:pt x="131" y="352"/>
                      <a:pt x="74" y="415"/>
                      <a:pt x="23" y="501"/>
                    </a:cubicBezTo>
                    <a:cubicBezTo>
                      <a:pt x="15" y="492"/>
                      <a:pt x="7" y="484"/>
                      <a:pt x="0" y="475"/>
                    </a:cubicBezTo>
                    <a:cubicBezTo>
                      <a:pt x="100" y="238"/>
                      <a:pt x="233" y="6"/>
                      <a:pt x="369" y="0"/>
                    </a:cubicBezTo>
                    <a:cubicBezTo>
                      <a:pt x="372" y="0"/>
                      <a:pt x="374" y="0"/>
                      <a:pt x="377" y="0"/>
                    </a:cubicBezTo>
                    <a:cubicBezTo>
                      <a:pt x="639" y="0"/>
                      <a:pt x="1058" y="561"/>
                      <a:pt x="1058" y="872"/>
                    </a:cubicBezTo>
                    <a:cubicBezTo>
                      <a:pt x="1058" y="892"/>
                      <a:pt x="1056" y="911"/>
                      <a:pt x="1052" y="929"/>
                    </a:cubicBezTo>
                    <a:cubicBezTo>
                      <a:pt x="1049" y="947"/>
                      <a:pt x="1042" y="965"/>
                      <a:pt x="1034" y="980"/>
                    </a:cubicBezTo>
                    <a:cubicBezTo>
                      <a:pt x="1025" y="999"/>
                      <a:pt x="1010" y="1014"/>
                      <a:pt x="992" y="1028"/>
                    </a:cubicBezTo>
                    <a:lnTo>
                      <a:pt x="992" y="1028"/>
                    </a:lnTo>
                  </a:path>
                </a:pathLst>
              </a:custGeom>
              <a:solidFill>
                <a:srgbClr val="B26A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srgbClr val="757070"/>
                  </a:solidFill>
                  <a:effectLst/>
                  <a:uLnTx/>
                  <a:uFillTx/>
                  <a:latin typeface="思源黑体 Medium"/>
                  <a:cs typeface="+mn-cs"/>
                </a:endParaRPr>
              </a:p>
            </p:txBody>
          </p:sp>
          <p:sp>
            <p:nvSpPr>
              <p:cNvPr id="346" name="Freeform 617">
                <a:extLst>
                  <a:ext uri="{FF2B5EF4-FFF2-40B4-BE49-F238E27FC236}">
                    <a16:creationId xmlns:a16="http://schemas.microsoft.com/office/drawing/2014/main" id="{12237EA5-7CE9-A2DC-C466-AF2E872858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07238" y="4414838"/>
                <a:ext cx="114300" cy="104775"/>
              </a:xfrm>
              <a:custGeom>
                <a:avLst/>
                <a:gdLst>
                  <a:gd name="T0" fmla="*/ 621 w 621"/>
                  <a:gd name="T1" fmla="*/ 569 h 569"/>
                  <a:gd name="T2" fmla="*/ 0 w 621"/>
                  <a:gd name="T3" fmla="*/ 151 h 569"/>
                  <a:gd name="T4" fmla="*/ 165 w 621"/>
                  <a:gd name="T5" fmla="*/ 0 h 569"/>
                  <a:gd name="T6" fmla="*/ 170 w 621"/>
                  <a:gd name="T7" fmla="*/ 0 h 569"/>
                  <a:gd name="T8" fmla="*/ 621 w 621"/>
                  <a:gd name="T9" fmla="*/ 569 h 5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1" h="569">
                    <a:moveTo>
                      <a:pt x="621" y="569"/>
                    </a:moveTo>
                    <a:cubicBezTo>
                      <a:pt x="371" y="467"/>
                      <a:pt x="158" y="324"/>
                      <a:pt x="0" y="151"/>
                    </a:cubicBezTo>
                    <a:cubicBezTo>
                      <a:pt x="51" y="66"/>
                      <a:pt x="108" y="3"/>
                      <a:pt x="165" y="0"/>
                    </a:cubicBezTo>
                    <a:cubicBezTo>
                      <a:pt x="167" y="0"/>
                      <a:pt x="168" y="0"/>
                      <a:pt x="170" y="0"/>
                    </a:cubicBezTo>
                    <a:cubicBezTo>
                      <a:pt x="341" y="0"/>
                      <a:pt x="614" y="362"/>
                      <a:pt x="621" y="569"/>
                    </a:cubicBezTo>
                  </a:path>
                </a:pathLst>
              </a:custGeom>
              <a:solidFill>
                <a:srgbClr val="DB77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srgbClr val="757070"/>
                  </a:solidFill>
                  <a:effectLst/>
                  <a:uLnTx/>
                  <a:uFillTx/>
                  <a:latin typeface="思源黑体 Medium"/>
                  <a:cs typeface="+mn-cs"/>
                </a:endParaRPr>
              </a:p>
            </p:txBody>
          </p:sp>
          <p:sp>
            <p:nvSpPr>
              <p:cNvPr id="347" name="Freeform 618">
                <a:extLst>
                  <a:ext uri="{FF2B5EF4-FFF2-40B4-BE49-F238E27FC236}">
                    <a16:creationId xmlns:a16="http://schemas.microsoft.com/office/drawing/2014/main" id="{F3F0A547-979D-4B1F-0071-C0591F9E34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13501" y="4171950"/>
                <a:ext cx="127000" cy="136525"/>
              </a:xfrm>
              <a:custGeom>
                <a:avLst/>
                <a:gdLst>
                  <a:gd name="T0" fmla="*/ 277 w 695"/>
                  <a:gd name="T1" fmla="*/ 744 h 744"/>
                  <a:gd name="T2" fmla="*/ 123 w 695"/>
                  <a:gd name="T3" fmla="*/ 732 h 744"/>
                  <a:gd name="T4" fmla="*/ 123 w 695"/>
                  <a:gd name="T5" fmla="*/ 732 h 744"/>
                  <a:gd name="T6" fmla="*/ 0 w 695"/>
                  <a:gd name="T7" fmla="*/ 250 h 744"/>
                  <a:gd name="T8" fmla="*/ 68 w 695"/>
                  <a:gd name="T9" fmla="*/ 37 h 744"/>
                  <a:gd name="T10" fmla="*/ 186 w 695"/>
                  <a:gd name="T11" fmla="*/ 0 h 744"/>
                  <a:gd name="T12" fmla="*/ 535 w 695"/>
                  <a:gd name="T13" fmla="*/ 105 h 744"/>
                  <a:gd name="T14" fmla="*/ 535 w 695"/>
                  <a:gd name="T15" fmla="*/ 105 h 744"/>
                  <a:gd name="T16" fmla="*/ 535 w 695"/>
                  <a:gd name="T17" fmla="*/ 105 h 744"/>
                  <a:gd name="T18" fmla="*/ 535 w 695"/>
                  <a:gd name="T19" fmla="*/ 105 h 744"/>
                  <a:gd name="T20" fmla="*/ 695 w 695"/>
                  <a:gd name="T21" fmla="*/ 220 h 744"/>
                  <a:gd name="T22" fmla="*/ 487 w 695"/>
                  <a:gd name="T23" fmla="*/ 163 h 744"/>
                  <a:gd name="T24" fmla="*/ 406 w 695"/>
                  <a:gd name="T25" fmla="*/ 189 h 744"/>
                  <a:gd name="T26" fmla="*/ 475 w 695"/>
                  <a:gd name="T27" fmla="*/ 723 h 744"/>
                  <a:gd name="T28" fmla="*/ 277 w 695"/>
                  <a:gd name="T29" fmla="*/ 744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95" h="744">
                    <a:moveTo>
                      <a:pt x="277" y="744"/>
                    </a:moveTo>
                    <a:cubicBezTo>
                      <a:pt x="225" y="744"/>
                      <a:pt x="173" y="740"/>
                      <a:pt x="123" y="732"/>
                    </a:cubicBezTo>
                    <a:lnTo>
                      <a:pt x="123" y="732"/>
                    </a:lnTo>
                    <a:cubicBezTo>
                      <a:pt x="50" y="583"/>
                      <a:pt x="0" y="397"/>
                      <a:pt x="0" y="250"/>
                    </a:cubicBezTo>
                    <a:cubicBezTo>
                      <a:pt x="0" y="157"/>
                      <a:pt x="20" y="79"/>
                      <a:pt x="68" y="37"/>
                    </a:cubicBezTo>
                    <a:cubicBezTo>
                      <a:pt x="97" y="11"/>
                      <a:pt x="138" y="0"/>
                      <a:pt x="186" y="0"/>
                    </a:cubicBezTo>
                    <a:cubicBezTo>
                      <a:pt x="281" y="0"/>
                      <a:pt x="406" y="43"/>
                      <a:pt x="535" y="105"/>
                    </a:cubicBezTo>
                    <a:lnTo>
                      <a:pt x="535" y="105"/>
                    </a:lnTo>
                    <a:lnTo>
                      <a:pt x="535" y="105"/>
                    </a:lnTo>
                    <a:lnTo>
                      <a:pt x="535" y="105"/>
                    </a:lnTo>
                    <a:cubicBezTo>
                      <a:pt x="586" y="145"/>
                      <a:pt x="640" y="183"/>
                      <a:pt x="695" y="220"/>
                    </a:cubicBezTo>
                    <a:cubicBezTo>
                      <a:pt x="618" y="186"/>
                      <a:pt x="545" y="163"/>
                      <a:pt x="487" y="163"/>
                    </a:cubicBezTo>
                    <a:cubicBezTo>
                      <a:pt x="454" y="163"/>
                      <a:pt x="426" y="171"/>
                      <a:pt x="406" y="189"/>
                    </a:cubicBezTo>
                    <a:cubicBezTo>
                      <a:pt x="311" y="272"/>
                      <a:pt x="373" y="557"/>
                      <a:pt x="475" y="723"/>
                    </a:cubicBezTo>
                    <a:cubicBezTo>
                      <a:pt x="411" y="737"/>
                      <a:pt x="345" y="744"/>
                      <a:pt x="277" y="744"/>
                    </a:cubicBezTo>
                    <a:close/>
                  </a:path>
                </a:pathLst>
              </a:custGeom>
              <a:solidFill>
                <a:srgbClr val="B26A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srgbClr val="757070"/>
                  </a:solidFill>
                  <a:effectLst/>
                  <a:uLnTx/>
                  <a:uFillTx/>
                  <a:latin typeface="思源黑体 Medium"/>
                  <a:cs typeface="+mn-cs"/>
                </a:endParaRPr>
              </a:p>
            </p:txBody>
          </p:sp>
          <p:sp>
            <p:nvSpPr>
              <p:cNvPr id="348" name="Freeform 619">
                <a:extLst>
                  <a:ext uri="{FF2B5EF4-FFF2-40B4-BE49-F238E27FC236}">
                    <a16:creationId xmlns:a16="http://schemas.microsoft.com/office/drawing/2014/main" id="{B4ED9753-FC60-BF26-1EA5-677712B7A8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59538" y="4075113"/>
                <a:ext cx="179388" cy="139700"/>
              </a:xfrm>
              <a:custGeom>
                <a:avLst/>
                <a:gdLst>
                  <a:gd name="T0" fmla="*/ 482 w 984"/>
                  <a:gd name="T1" fmla="*/ 764 h 764"/>
                  <a:gd name="T2" fmla="*/ 449 w 984"/>
                  <a:gd name="T3" fmla="*/ 749 h 764"/>
                  <a:gd name="T4" fmla="*/ 289 w 984"/>
                  <a:gd name="T5" fmla="*/ 634 h 764"/>
                  <a:gd name="T6" fmla="*/ 289 w 984"/>
                  <a:gd name="T7" fmla="*/ 634 h 764"/>
                  <a:gd name="T8" fmla="*/ 0 w 984"/>
                  <a:gd name="T9" fmla="*/ 265 h 764"/>
                  <a:gd name="T10" fmla="*/ 8 w 984"/>
                  <a:gd name="T11" fmla="*/ 220 h 764"/>
                  <a:gd name="T12" fmla="*/ 622 w 984"/>
                  <a:gd name="T13" fmla="*/ 0 h 764"/>
                  <a:gd name="T14" fmla="*/ 943 w 984"/>
                  <a:gd name="T15" fmla="*/ 30 h 764"/>
                  <a:gd name="T16" fmla="*/ 984 w 984"/>
                  <a:gd name="T17" fmla="*/ 310 h 764"/>
                  <a:gd name="T18" fmla="*/ 982 w 984"/>
                  <a:gd name="T19" fmla="*/ 360 h 764"/>
                  <a:gd name="T20" fmla="*/ 711 w 984"/>
                  <a:gd name="T21" fmla="*/ 328 h 764"/>
                  <a:gd name="T22" fmla="*/ 288 w 984"/>
                  <a:gd name="T23" fmla="*/ 479 h 764"/>
                  <a:gd name="T24" fmla="*/ 482 w 984"/>
                  <a:gd name="T25" fmla="*/ 764 h 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84" h="764">
                    <a:moveTo>
                      <a:pt x="482" y="764"/>
                    </a:moveTo>
                    <a:cubicBezTo>
                      <a:pt x="471" y="759"/>
                      <a:pt x="460" y="754"/>
                      <a:pt x="449" y="749"/>
                    </a:cubicBezTo>
                    <a:cubicBezTo>
                      <a:pt x="394" y="712"/>
                      <a:pt x="340" y="674"/>
                      <a:pt x="289" y="634"/>
                    </a:cubicBezTo>
                    <a:lnTo>
                      <a:pt x="289" y="634"/>
                    </a:lnTo>
                    <a:cubicBezTo>
                      <a:pt x="128" y="508"/>
                      <a:pt x="0" y="375"/>
                      <a:pt x="0" y="265"/>
                    </a:cubicBezTo>
                    <a:cubicBezTo>
                      <a:pt x="0" y="250"/>
                      <a:pt x="2" y="235"/>
                      <a:pt x="8" y="220"/>
                    </a:cubicBezTo>
                    <a:cubicBezTo>
                      <a:pt x="64" y="70"/>
                      <a:pt x="337" y="0"/>
                      <a:pt x="622" y="0"/>
                    </a:cubicBezTo>
                    <a:cubicBezTo>
                      <a:pt x="731" y="0"/>
                      <a:pt x="841" y="10"/>
                      <a:pt x="943" y="30"/>
                    </a:cubicBezTo>
                    <a:cubicBezTo>
                      <a:pt x="969" y="119"/>
                      <a:pt x="984" y="213"/>
                      <a:pt x="984" y="310"/>
                    </a:cubicBezTo>
                    <a:cubicBezTo>
                      <a:pt x="984" y="327"/>
                      <a:pt x="983" y="343"/>
                      <a:pt x="982" y="360"/>
                    </a:cubicBezTo>
                    <a:cubicBezTo>
                      <a:pt x="900" y="339"/>
                      <a:pt x="804" y="328"/>
                      <a:pt x="711" y="328"/>
                    </a:cubicBezTo>
                    <a:cubicBezTo>
                      <a:pt x="514" y="328"/>
                      <a:pt x="327" y="376"/>
                      <a:pt x="288" y="479"/>
                    </a:cubicBezTo>
                    <a:cubicBezTo>
                      <a:pt x="258" y="559"/>
                      <a:pt x="355" y="666"/>
                      <a:pt x="482" y="764"/>
                    </a:cubicBezTo>
                  </a:path>
                </a:pathLst>
              </a:custGeom>
              <a:solidFill>
                <a:srgbClr val="B26A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srgbClr val="757070"/>
                  </a:solidFill>
                  <a:effectLst/>
                  <a:uLnTx/>
                  <a:uFillTx/>
                  <a:latin typeface="思源黑体 Medium"/>
                  <a:cs typeface="+mn-cs"/>
                </a:endParaRPr>
              </a:p>
            </p:txBody>
          </p:sp>
          <p:sp>
            <p:nvSpPr>
              <p:cNvPr id="349" name="Freeform 620">
                <a:extLst>
                  <a:ext uri="{FF2B5EF4-FFF2-40B4-BE49-F238E27FC236}">
                    <a16:creationId xmlns:a16="http://schemas.microsoft.com/office/drawing/2014/main" id="{A87AC79A-2184-6B28-6BAA-6AF3610402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70651" y="4202113"/>
                <a:ext cx="125413" cy="101600"/>
              </a:xfrm>
              <a:custGeom>
                <a:avLst/>
                <a:gdLst>
                  <a:gd name="T0" fmla="*/ 164 w 684"/>
                  <a:gd name="T1" fmla="*/ 560 h 560"/>
                  <a:gd name="T2" fmla="*/ 95 w 684"/>
                  <a:gd name="T3" fmla="*/ 26 h 560"/>
                  <a:gd name="T4" fmla="*/ 176 w 684"/>
                  <a:gd name="T5" fmla="*/ 0 h 560"/>
                  <a:gd name="T6" fmla="*/ 384 w 684"/>
                  <a:gd name="T7" fmla="*/ 57 h 560"/>
                  <a:gd name="T8" fmla="*/ 417 w 684"/>
                  <a:gd name="T9" fmla="*/ 72 h 560"/>
                  <a:gd name="T10" fmla="*/ 684 w 684"/>
                  <a:gd name="T11" fmla="*/ 251 h 560"/>
                  <a:gd name="T12" fmla="*/ 164 w 684"/>
                  <a:gd name="T13" fmla="*/ 560 h 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4" h="560">
                    <a:moveTo>
                      <a:pt x="164" y="560"/>
                    </a:moveTo>
                    <a:cubicBezTo>
                      <a:pt x="62" y="394"/>
                      <a:pt x="0" y="109"/>
                      <a:pt x="95" y="26"/>
                    </a:cubicBezTo>
                    <a:cubicBezTo>
                      <a:pt x="115" y="8"/>
                      <a:pt x="143" y="0"/>
                      <a:pt x="176" y="0"/>
                    </a:cubicBezTo>
                    <a:cubicBezTo>
                      <a:pt x="234" y="0"/>
                      <a:pt x="307" y="23"/>
                      <a:pt x="384" y="57"/>
                    </a:cubicBezTo>
                    <a:cubicBezTo>
                      <a:pt x="395" y="62"/>
                      <a:pt x="406" y="67"/>
                      <a:pt x="417" y="72"/>
                    </a:cubicBezTo>
                    <a:cubicBezTo>
                      <a:pt x="502" y="139"/>
                      <a:pt x="601" y="202"/>
                      <a:pt x="684" y="251"/>
                    </a:cubicBezTo>
                    <a:cubicBezTo>
                      <a:pt x="551" y="405"/>
                      <a:pt x="370" y="517"/>
                      <a:pt x="164" y="560"/>
                    </a:cubicBezTo>
                    <a:close/>
                  </a:path>
                </a:pathLst>
              </a:custGeom>
              <a:solidFill>
                <a:srgbClr val="DB77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srgbClr val="757070"/>
                  </a:solidFill>
                  <a:effectLst/>
                  <a:uLnTx/>
                  <a:uFillTx/>
                  <a:latin typeface="思源黑体 Medium"/>
                  <a:cs typeface="+mn-cs"/>
                </a:endParaRPr>
              </a:p>
            </p:txBody>
          </p:sp>
          <p:sp>
            <p:nvSpPr>
              <p:cNvPr id="350" name="Freeform 621">
                <a:extLst>
                  <a:ext uri="{FF2B5EF4-FFF2-40B4-BE49-F238E27FC236}">
                    <a16:creationId xmlns:a16="http://schemas.microsoft.com/office/drawing/2014/main" id="{82F8DA64-9F96-A723-D937-E288D2F13D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05576" y="4135438"/>
                <a:ext cx="133350" cy="112713"/>
              </a:xfrm>
              <a:custGeom>
                <a:avLst/>
                <a:gdLst>
                  <a:gd name="T0" fmla="*/ 491 w 724"/>
                  <a:gd name="T1" fmla="*/ 615 h 615"/>
                  <a:gd name="T2" fmla="*/ 224 w 724"/>
                  <a:gd name="T3" fmla="*/ 436 h 615"/>
                  <a:gd name="T4" fmla="*/ 30 w 724"/>
                  <a:gd name="T5" fmla="*/ 151 h 615"/>
                  <a:gd name="T6" fmla="*/ 453 w 724"/>
                  <a:gd name="T7" fmla="*/ 0 h 615"/>
                  <a:gd name="T8" fmla="*/ 724 w 724"/>
                  <a:gd name="T9" fmla="*/ 32 h 615"/>
                  <a:gd name="T10" fmla="*/ 512 w 724"/>
                  <a:gd name="T11" fmla="*/ 590 h 615"/>
                  <a:gd name="T12" fmla="*/ 496 w 724"/>
                  <a:gd name="T13" fmla="*/ 609 h 615"/>
                  <a:gd name="T14" fmla="*/ 491 w 724"/>
                  <a:gd name="T15" fmla="*/ 615 h 6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24" h="615">
                    <a:moveTo>
                      <a:pt x="491" y="615"/>
                    </a:moveTo>
                    <a:cubicBezTo>
                      <a:pt x="408" y="566"/>
                      <a:pt x="309" y="503"/>
                      <a:pt x="224" y="436"/>
                    </a:cubicBezTo>
                    <a:cubicBezTo>
                      <a:pt x="97" y="338"/>
                      <a:pt x="0" y="231"/>
                      <a:pt x="30" y="151"/>
                    </a:cubicBezTo>
                    <a:cubicBezTo>
                      <a:pt x="69" y="48"/>
                      <a:pt x="257" y="0"/>
                      <a:pt x="453" y="0"/>
                    </a:cubicBezTo>
                    <a:cubicBezTo>
                      <a:pt x="546" y="0"/>
                      <a:pt x="642" y="11"/>
                      <a:pt x="724" y="32"/>
                    </a:cubicBezTo>
                    <a:cubicBezTo>
                      <a:pt x="714" y="243"/>
                      <a:pt x="636" y="436"/>
                      <a:pt x="512" y="590"/>
                    </a:cubicBezTo>
                    <a:cubicBezTo>
                      <a:pt x="507" y="597"/>
                      <a:pt x="501" y="603"/>
                      <a:pt x="496" y="609"/>
                    </a:cubicBezTo>
                    <a:cubicBezTo>
                      <a:pt x="494" y="611"/>
                      <a:pt x="493" y="613"/>
                      <a:pt x="491" y="615"/>
                    </a:cubicBezTo>
                  </a:path>
                </a:pathLst>
              </a:custGeom>
              <a:solidFill>
                <a:srgbClr val="DB77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srgbClr val="757070"/>
                  </a:solidFill>
                  <a:effectLst/>
                  <a:uLnTx/>
                  <a:uFillTx/>
                  <a:latin typeface="思源黑体 Medium"/>
                  <a:cs typeface="+mn-cs"/>
                </a:endParaRPr>
              </a:p>
            </p:txBody>
          </p:sp>
          <p:sp>
            <p:nvSpPr>
              <p:cNvPr id="351" name="Freeform 622">
                <a:extLst>
                  <a:ext uri="{FF2B5EF4-FFF2-40B4-BE49-F238E27FC236}">
                    <a16:creationId xmlns:a16="http://schemas.microsoft.com/office/drawing/2014/main" id="{B15837E8-0F7C-5101-F8A7-434E342307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43751" y="4008438"/>
                <a:ext cx="112713" cy="106363"/>
              </a:xfrm>
              <a:custGeom>
                <a:avLst/>
                <a:gdLst>
                  <a:gd name="T0" fmla="*/ 167 w 617"/>
                  <a:gd name="T1" fmla="*/ 587 h 587"/>
                  <a:gd name="T2" fmla="*/ 0 w 617"/>
                  <a:gd name="T3" fmla="*/ 575 h 587"/>
                  <a:gd name="T4" fmla="*/ 0 w 617"/>
                  <a:gd name="T5" fmla="*/ 575 h 587"/>
                  <a:gd name="T6" fmla="*/ 0 w 617"/>
                  <a:gd name="T7" fmla="*/ 548 h 587"/>
                  <a:gd name="T8" fmla="*/ 215 w 617"/>
                  <a:gd name="T9" fmla="*/ 2 h 587"/>
                  <a:gd name="T10" fmla="*/ 235 w 617"/>
                  <a:gd name="T11" fmla="*/ 0 h 587"/>
                  <a:gd name="T12" fmla="*/ 617 w 617"/>
                  <a:gd name="T13" fmla="*/ 491 h 587"/>
                  <a:gd name="T14" fmla="*/ 580 w 617"/>
                  <a:gd name="T15" fmla="*/ 507 h 587"/>
                  <a:gd name="T16" fmla="*/ 537 w 617"/>
                  <a:gd name="T17" fmla="*/ 489 h 587"/>
                  <a:gd name="T18" fmla="*/ 528 w 617"/>
                  <a:gd name="T19" fmla="*/ 490 h 587"/>
                  <a:gd name="T20" fmla="*/ 472 w 617"/>
                  <a:gd name="T21" fmla="*/ 545 h 587"/>
                  <a:gd name="T22" fmla="*/ 167 w 617"/>
                  <a:gd name="T23" fmla="*/ 587 h 5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17" h="587">
                    <a:moveTo>
                      <a:pt x="167" y="587"/>
                    </a:moveTo>
                    <a:cubicBezTo>
                      <a:pt x="110" y="587"/>
                      <a:pt x="54" y="583"/>
                      <a:pt x="0" y="575"/>
                    </a:cubicBezTo>
                    <a:lnTo>
                      <a:pt x="0" y="575"/>
                    </a:lnTo>
                    <a:cubicBezTo>
                      <a:pt x="0" y="566"/>
                      <a:pt x="0" y="557"/>
                      <a:pt x="0" y="548"/>
                    </a:cubicBezTo>
                    <a:cubicBezTo>
                      <a:pt x="0" y="310"/>
                      <a:pt x="78" y="29"/>
                      <a:pt x="215" y="2"/>
                    </a:cubicBezTo>
                    <a:cubicBezTo>
                      <a:pt x="222" y="0"/>
                      <a:pt x="228" y="0"/>
                      <a:pt x="235" y="0"/>
                    </a:cubicBezTo>
                    <a:cubicBezTo>
                      <a:pt x="369" y="0"/>
                      <a:pt x="513" y="257"/>
                      <a:pt x="617" y="491"/>
                    </a:cubicBezTo>
                    <a:cubicBezTo>
                      <a:pt x="605" y="497"/>
                      <a:pt x="592" y="502"/>
                      <a:pt x="580" y="507"/>
                    </a:cubicBezTo>
                    <a:cubicBezTo>
                      <a:pt x="566" y="496"/>
                      <a:pt x="551" y="489"/>
                      <a:pt x="537" y="489"/>
                    </a:cubicBezTo>
                    <a:cubicBezTo>
                      <a:pt x="534" y="489"/>
                      <a:pt x="531" y="489"/>
                      <a:pt x="528" y="490"/>
                    </a:cubicBezTo>
                    <a:cubicBezTo>
                      <a:pt x="506" y="495"/>
                      <a:pt x="486" y="515"/>
                      <a:pt x="472" y="545"/>
                    </a:cubicBezTo>
                    <a:cubicBezTo>
                      <a:pt x="377" y="572"/>
                      <a:pt x="275" y="587"/>
                      <a:pt x="167" y="587"/>
                    </a:cubicBezTo>
                  </a:path>
                </a:pathLst>
              </a:custGeom>
              <a:solidFill>
                <a:srgbClr val="B26A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srgbClr val="757070"/>
                  </a:solidFill>
                  <a:effectLst/>
                  <a:uLnTx/>
                  <a:uFillTx/>
                  <a:latin typeface="思源黑体 Medium"/>
                  <a:cs typeface="+mn-cs"/>
                </a:endParaRPr>
              </a:p>
            </p:txBody>
          </p:sp>
          <p:sp>
            <p:nvSpPr>
              <p:cNvPr id="352" name="Freeform 623">
                <a:extLst>
                  <a:ext uri="{FF2B5EF4-FFF2-40B4-BE49-F238E27FC236}">
                    <a16:creationId xmlns:a16="http://schemas.microsoft.com/office/drawing/2014/main" id="{835BDF6D-247E-744B-39A0-685FA11CE7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29476" y="4097338"/>
                <a:ext cx="20638" cy="11113"/>
              </a:xfrm>
              <a:custGeom>
                <a:avLst/>
                <a:gdLst>
                  <a:gd name="T0" fmla="*/ 0 w 108"/>
                  <a:gd name="T1" fmla="*/ 56 h 56"/>
                  <a:gd name="T2" fmla="*/ 56 w 108"/>
                  <a:gd name="T3" fmla="*/ 1 h 56"/>
                  <a:gd name="T4" fmla="*/ 65 w 108"/>
                  <a:gd name="T5" fmla="*/ 0 h 56"/>
                  <a:gd name="T6" fmla="*/ 108 w 108"/>
                  <a:gd name="T7" fmla="*/ 18 h 56"/>
                  <a:gd name="T8" fmla="*/ 0 w 108"/>
                  <a:gd name="T9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8" h="56">
                    <a:moveTo>
                      <a:pt x="0" y="56"/>
                    </a:moveTo>
                    <a:cubicBezTo>
                      <a:pt x="14" y="26"/>
                      <a:pt x="34" y="6"/>
                      <a:pt x="56" y="1"/>
                    </a:cubicBezTo>
                    <a:cubicBezTo>
                      <a:pt x="59" y="0"/>
                      <a:pt x="62" y="0"/>
                      <a:pt x="65" y="0"/>
                    </a:cubicBezTo>
                    <a:cubicBezTo>
                      <a:pt x="79" y="0"/>
                      <a:pt x="94" y="7"/>
                      <a:pt x="108" y="18"/>
                    </a:cubicBezTo>
                    <a:cubicBezTo>
                      <a:pt x="73" y="33"/>
                      <a:pt x="37" y="45"/>
                      <a:pt x="0" y="56"/>
                    </a:cubicBezTo>
                    <a:close/>
                  </a:path>
                </a:pathLst>
              </a:custGeom>
              <a:solidFill>
                <a:srgbClr val="DB77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srgbClr val="757070"/>
                  </a:solidFill>
                  <a:effectLst/>
                  <a:uLnTx/>
                  <a:uFillTx/>
                  <a:latin typeface="思源黑体 Medium"/>
                  <a:cs typeface="+mn-cs"/>
                </a:endParaRPr>
              </a:p>
            </p:txBody>
          </p:sp>
          <p:sp>
            <p:nvSpPr>
              <p:cNvPr id="353" name="Freeform 624">
                <a:extLst>
                  <a:ext uri="{FF2B5EF4-FFF2-40B4-BE49-F238E27FC236}">
                    <a16:creationId xmlns:a16="http://schemas.microsoft.com/office/drawing/2014/main" id="{B0C0416F-EFB1-B703-7216-5D92C60342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18376" y="4089400"/>
                <a:ext cx="141288" cy="114300"/>
              </a:xfrm>
              <a:custGeom>
                <a:avLst/>
                <a:gdLst>
                  <a:gd name="T0" fmla="*/ 658 w 774"/>
                  <a:gd name="T1" fmla="*/ 628 h 628"/>
                  <a:gd name="T2" fmla="*/ 199 w 774"/>
                  <a:gd name="T3" fmla="*/ 485 h 628"/>
                  <a:gd name="T4" fmla="*/ 196 w 774"/>
                  <a:gd name="T5" fmla="*/ 252 h 628"/>
                  <a:gd name="T6" fmla="*/ 156 w 774"/>
                  <a:gd name="T7" fmla="*/ 240 h 628"/>
                  <a:gd name="T8" fmla="*/ 6 w 774"/>
                  <a:gd name="T9" fmla="*/ 292 h 628"/>
                  <a:gd name="T10" fmla="*/ 0 w 774"/>
                  <a:gd name="T11" fmla="*/ 284 h 628"/>
                  <a:gd name="T12" fmla="*/ 614 w 774"/>
                  <a:gd name="T13" fmla="*/ 0 h 628"/>
                  <a:gd name="T14" fmla="*/ 706 w 774"/>
                  <a:gd name="T15" fmla="*/ 27 h 628"/>
                  <a:gd name="T16" fmla="*/ 774 w 774"/>
                  <a:gd name="T17" fmla="*/ 241 h 628"/>
                  <a:gd name="T18" fmla="*/ 686 w 774"/>
                  <a:gd name="T19" fmla="*/ 627 h 628"/>
                  <a:gd name="T20" fmla="*/ 686 w 774"/>
                  <a:gd name="T21" fmla="*/ 627 h 628"/>
                  <a:gd name="T22" fmla="*/ 658 w 774"/>
                  <a:gd name="T23" fmla="*/ 628 h 6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74" h="628">
                    <a:moveTo>
                      <a:pt x="658" y="628"/>
                    </a:moveTo>
                    <a:cubicBezTo>
                      <a:pt x="486" y="628"/>
                      <a:pt x="328" y="575"/>
                      <a:pt x="199" y="485"/>
                    </a:cubicBezTo>
                    <a:cubicBezTo>
                      <a:pt x="231" y="400"/>
                      <a:pt x="239" y="286"/>
                      <a:pt x="196" y="252"/>
                    </a:cubicBezTo>
                    <a:cubicBezTo>
                      <a:pt x="186" y="243"/>
                      <a:pt x="173" y="240"/>
                      <a:pt x="156" y="240"/>
                    </a:cubicBezTo>
                    <a:cubicBezTo>
                      <a:pt x="116" y="240"/>
                      <a:pt x="61" y="263"/>
                      <a:pt x="6" y="292"/>
                    </a:cubicBezTo>
                    <a:cubicBezTo>
                      <a:pt x="4" y="289"/>
                      <a:pt x="2" y="286"/>
                      <a:pt x="0" y="284"/>
                    </a:cubicBezTo>
                    <a:cubicBezTo>
                      <a:pt x="184" y="160"/>
                      <a:pt x="452" y="0"/>
                      <a:pt x="614" y="0"/>
                    </a:cubicBezTo>
                    <a:cubicBezTo>
                      <a:pt x="651" y="0"/>
                      <a:pt x="682" y="9"/>
                      <a:pt x="706" y="27"/>
                    </a:cubicBezTo>
                    <a:cubicBezTo>
                      <a:pt x="753" y="65"/>
                      <a:pt x="774" y="146"/>
                      <a:pt x="774" y="241"/>
                    </a:cubicBezTo>
                    <a:cubicBezTo>
                      <a:pt x="774" y="365"/>
                      <a:pt x="739" y="514"/>
                      <a:pt x="686" y="627"/>
                    </a:cubicBezTo>
                    <a:lnTo>
                      <a:pt x="686" y="627"/>
                    </a:lnTo>
                    <a:cubicBezTo>
                      <a:pt x="677" y="627"/>
                      <a:pt x="667" y="628"/>
                      <a:pt x="658" y="628"/>
                    </a:cubicBezTo>
                  </a:path>
                </a:pathLst>
              </a:custGeom>
              <a:solidFill>
                <a:srgbClr val="B26A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srgbClr val="757070"/>
                  </a:solidFill>
                  <a:effectLst/>
                  <a:uLnTx/>
                  <a:uFillTx/>
                  <a:latin typeface="思源黑体 Medium"/>
                  <a:cs typeface="+mn-cs"/>
                </a:endParaRPr>
              </a:p>
            </p:txBody>
          </p:sp>
          <p:sp>
            <p:nvSpPr>
              <p:cNvPr id="354" name="Freeform 625">
                <a:extLst>
                  <a:ext uri="{FF2B5EF4-FFF2-40B4-BE49-F238E27FC236}">
                    <a16:creationId xmlns:a16="http://schemas.microsoft.com/office/drawing/2014/main" id="{14577A2F-058E-ABFD-ACDB-DA80592259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19963" y="4132263"/>
                <a:ext cx="42863" cy="44450"/>
              </a:xfrm>
              <a:custGeom>
                <a:avLst/>
                <a:gdLst>
                  <a:gd name="T0" fmla="*/ 193 w 233"/>
                  <a:gd name="T1" fmla="*/ 245 h 245"/>
                  <a:gd name="T2" fmla="*/ 0 w 233"/>
                  <a:gd name="T3" fmla="*/ 52 h 245"/>
                  <a:gd name="T4" fmla="*/ 151 w 233"/>
                  <a:gd name="T5" fmla="*/ 0 h 245"/>
                  <a:gd name="T6" fmla="*/ 191 w 233"/>
                  <a:gd name="T7" fmla="*/ 11 h 245"/>
                  <a:gd name="T8" fmla="*/ 193 w 233"/>
                  <a:gd name="T9" fmla="*/ 245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3" h="245">
                    <a:moveTo>
                      <a:pt x="193" y="245"/>
                    </a:moveTo>
                    <a:cubicBezTo>
                      <a:pt x="118" y="192"/>
                      <a:pt x="52" y="127"/>
                      <a:pt x="0" y="52"/>
                    </a:cubicBezTo>
                    <a:cubicBezTo>
                      <a:pt x="55" y="22"/>
                      <a:pt x="111" y="0"/>
                      <a:pt x="151" y="0"/>
                    </a:cubicBezTo>
                    <a:cubicBezTo>
                      <a:pt x="167" y="0"/>
                      <a:pt x="181" y="3"/>
                      <a:pt x="191" y="11"/>
                    </a:cubicBezTo>
                    <a:cubicBezTo>
                      <a:pt x="233" y="46"/>
                      <a:pt x="225" y="160"/>
                      <a:pt x="193" y="245"/>
                    </a:cubicBezTo>
                    <a:close/>
                  </a:path>
                </a:pathLst>
              </a:custGeom>
              <a:solidFill>
                <a:srgbClr val="DB77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srgbClr val="757070"/>
                  </a:solidFill>
                  <a:effectLst/>
                  <a:uLnTx/>
                  <a:uFillTx/>
                  <a:latin typeface="思源黑体 Medium"/>
                  <a:cs typeface="+mn-cs"/>
                </a:endParaRPr>
              </a:p>
            </p:txBody>
          </p:sp>
          <p:sp>
            <p:nvSpPr>
              <p:cNvPr id="355" name="Freeform 626">
                <a:extLst>
                  <a:ext uri="{FF2B5EF4-FFF2-40B4-BE49-F238E27FC236}">
                    <a16:creationId xmlns:a16="http://schemas.microsoft.com/office/drawing/2014/main" id="{F0A02A08-1C79-3796-14B7-E335434743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61163" y="4764088"/>
                <a:ext cx="244475" cy="127000"/>
              </a:xfrm>
              <a:custGeom>
                <a:avLst/>
                <a:gdLst>
                  <a:gd name="T0" fmla="*/ 368 w 1340"/>
                  <a:gd name="T1" fmla="*/ 695 h 695"/>
                  <a:gd name="T2" fmla="*/ 228 w 1340"/>
                  <a:gd name="T3" fmla="*/ 631 h 695"/>
                  <a:gd name="T4" fmla="*/ 228 w 1340"/>
                  <a:gd name="T5" fmla="*/ 631 h 695"/>
                  <a:gd name="T6" fmla="*/ 0 w 1340"/>
                  <a:gd name="T7" fmla="*/ 332 h 695"/>
                  <a:gd name="T8" fmla="*/ 5 w 1340"/>
                  <a:gd name="T9" fmla="*/ 299 h 695"/>
                  <a:gd name="T10" fmla="*/ 801 w 1340"/>
                  <a:gd name="T11" fmla="*/ 0 h 695"/>
                  <a:gd name="T12" fmla="*/ 1323 w 1340"/>
                  <a:gd name="T13" fmla="*/ 166 h 695"/>
                  <a:gd name="T14" fmla="*/ 1340 w 1340"/>
                  <a:gd name="T15" fmla="*/ 232 h 695"/>
                  <a:gd name="T16" fmla="*/ 1231 w 1340"/>
                  <a:gd name="T17" fmla="*/ 498 h 695"/>
                  <a:gd name="T18" fmla="*/ 1231 w 1340"/>
                  <a:gd name="T19" fmla="*/ 498 h 695"/>
                  <a:gd name="T20" fmla="*/ 1126 w 1340"/>
                  <a:gd name="T21" fmla="*/ 586 h 695"/>
                  <a:gd name="T22" fmla="*/ 1132 w 1340"/>
                  <a:gd name="T23" fmla="*/ 473 h 695"/>
                  <a:gd name="T24" fmla="*/ 805 w 1340"/>
                  <a:gd name="T25" fmla="*/ 370 h 695"/>
                  <a:gd name="T26" fmla="*/ 307 w 1340"/>
                  <a:gd name="T27" fmla="*/ 557 h 695"/>
                  <a:gd name="T28" fmla="*/ 368 w 1340"/>
                  <a:gd name="T29" fmla="*/ 695 h 6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40" h="695">
                    <a:moveTo>
                      <a:pt x="368" y="695"/>
                    </a:moveTo>
                    <a:cubicBezTo>
                      <a:pt x="319" y="678"/>
                      <a:pt x="273" y="656"/>
                      <a:pt x="228" y="631"/>
                    </a:cubicBezTo>
                    <a:lnTo>
                      <a:pt x="228" y="631"/>
                    </a:lnTo>
                    <a:cubicBezTo>
                      <a:pt x="99" y="529"/>
                      <a:pt x="0" y="422"/>
                      <a:pt x="0" y="332"/>
                    </a:cubicBezTo>
                    <a:cubicBezTo>
                      <a:pt x="0" y="321"/>
                      <a:pt x="1" y="310"/>
                      <a:pt x="5" y="299"/>
                    </a:cubicBezTo>
                    <a:cubicBezTo>
                      <a:pt x="64" y="111"/>
                      <a:pt x="456" y="0"/>
                      <a:pt x="801" y="0"/>
                    </a:cubicBezTo>
                    <a:cubicBezTo>
                      <a:pt x="1037" y="0"/>
                      <a:pt x="1251" y="52"/>
                      <a:pt x="1323" y="166"/>
                    </a:cubicBezTo>
                    <a:cubicBezTo>
                      <a:pt x="1334" y="185"/>
                      <a:pt x="1340" y="207"/>
                      <a:pt x="1340" y="232"/>
                    </a:cubicBezTo>
                    <a:cubicBezTo>
                      <a:pt x="1339" y="305"/>
                      <a:pt x="1295" y="400"/>
                      <a:pt x="1231" y="498"/>
                    </a:cubicBezTo>
                    <a:lnTo>
                      <a:pt x="1231" y="498"/>
                    </a:lnTo>
                    <a:cubicBezTo>
                      <a:pt x="1198" y="530"/>
                      <a:pt x="1163" y="560"/>
                      <a:pt x="1126" y="586"/>
                    </a:cubicBezTo>
                    <a:cubicBezTo>
                      <a:pt x="1144" y="541"/>
                      <a:pt x="1149" y="501"/>
                      <a:pt x="1132" y="473"/>
                    </a:cubicBezTo>
                    <a:cubicBezTo>
                      <a:pt x="1087" y="402"/>
                      <a:pt x="953" y="370"/>
                      <a:pt x="805" y="370"/>
                    </a:cubicBezTo>
                    <a:cubicBezTo>
                      <a:pt x="589" y="370"/>
                      <a:pt x="343" y="439"/>
                      <a:pt x="307" y="557"/>
                    </a:cubicBezTo>
                    <a:cubicBezTo>
                      <a:pt x="294" y="597"/>
                      <a:pt x="321" y="646"/>
                      <a:pt x="368" y="695"/>
                    </a:cubicBezTo>
                    <a:close/>
                  </a:path>
                </a:pathLst>
              </a:custGeom>
              <a:solidFill>
                <a:srgbClr val="B26A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srgbClr val="757070"/>
                  </a:solidFill>
                  <a:effectLst/>
                  <a:uLnTx/>
                  <a:uFillTx/>
                  <a:latin typeface="思源黑体 Medium"/>
                  <a:cs typeface="+mn-cs"/>
                </a:endParaRPr>
              </a:p>
            </p:txBody>
          </p:sp>
          <p:sp>
            <p:nvSpPr>
              <p:cNvPr id="356" name="Freeform 627">
                <a:extLst>
                  <a:ext uri="{FF2B5EF4-FFF2-40B4-BE49-F238E27FC236}">
                    <a16:creationId xmlns:a16="http://schemas.microsoft.com/office/drawing/2014/main" id="{8B2470A0-178A-FC8E-02E5-8689E5814C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15138" y="4832350"/>
                <a:ext cx="155575" cy="68263"/>
              </a:xfrm>
              <a:custGeom>
                <a:avLst/>
                <a:gdLst>
                  <a:gd name="T0" fmla="*/ 348 w 855"/>
                  <a:gd name="T1" fmla="*/ 372 h 372"/>
                  <a:gd name="T2" fmla="*/ 75 w 855"/>
                  <a:gd name="T3" fmla="*/ 325 h 372"/>
                  <a:gd name="T4" fmla="*/ 13 w 855"/>
                  <a:gd name="T5" fmla="*/ 187 h 372"/>
                  <a:gd name="T6" fmla="*/ 511 w 855"/>
                  <a:gd name="T7" fmla="*/ 0 h 372"/>
                  <a:gd name="T8" fmla="*/ 838 w 855"/>
                  <a:gd name="T9" fmla="*/ 103 h 372"/>
                  <a:gd name="T10" fmla="*/ 832 w 855"/>
                  <a:gd name="T11" fmla="*/ 216 h 372"/>
                  <a:gd name="T12" fmla="*/ 348 w 855"/>
                  <a:gd name="T13" fmla="*/ 372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55" h="372">
                    <a:moveTo>
                      <a:pt x="348" y="372"/>
                    </a:moveTo>
                    <a:cubicBezTo>
                      <a:pt x="252" y="372"/>
                      <a:pt x="161" y="355"/>
                      <a:pt x="75" y="325"/>
                    </a:cubicBezTo>
                    <a:cubicBezTo>
                      <a:pt x="27" y="276"/>
                      <a:pt x="0" y="227"/>
                      <a:pt x="13" y="187"/>
                    </a:cubicBezTo>
                    <a:cubicBezTo>
                      <a:pt x="49" y="69"/>
                      <a:pt x="295" y="0"/>
                      <a:pt x="511" y="0"/>
                    </a:cubicBezTo>
                    <a:cubicBezTo>
                      <a:pt x="659" y="0"/>
                      <a:pt x="793" y="32"/>
                      <a:pt x="838" y="103"/>
                    </a:cubicBezTo>
                    <a:cubicBezTo>
                      <a:pt x="855" y="131"/>
                      <a:pt x="850" y="171"/>
                      <a:pt x="832" y="216"/>
                    </a:cubicBezTo>
                    <a:cubicBezTo>
                      <a:pt x="693" y="314"/>
                      <a:pt x="527" y="372"/>
                      <a:pt x="348" y="372"/>
                    </a:cubicBezTo>
                  </a:path>
                </a:pathLst>
              </a:custGeom>
              <a:solidFill>
                <a:srgbClr val="DB77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srgbClr val="757070"/>
                  </a:solidFill>
                  <a:effectLst/>
                  <a:uLnTx/>
                  <a:uFillTx/>
                  <a:latin typeface="思源黑体 Medium"/>
                  <a:cs typeface="+mn-cs"/>
                </a:endParaRPr>
              </a:p>
            </p:txBody>
          </p:sp>
          <p:sp>
            <p:nvSpPr>
              <p:cNvPr id="357" name="Freeform 628">
                <a:extLst>
                  <a:ext uri="{FF2B5EF4-FFF2-40B4-BE49-F238E27FC236}">
                    <a16:creationId xmlns:a16="http://schemas.microsoft.com/office/drawing/2014/main" id="{417C6AC8-0A90-D560-B689-E8842E800D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91313" y="4916488"/>
                <a:ext cx="168275" cy="246063"/>
              </a:xfrm>
              <a:custGeom>
                <a:avLst/>
                <a:gdLst>
                  <a:gd name="T0" fmla="*/ 665 w 917"/>
                  <a:gd name="T1" fmla="*/ 1346 h 1346"/>
                  <a:gd name="T2" fmla="*/ 665 w 917"/>
                  <a:gd name="T3" fmla="*/ 1346 h 1346"/>
                  <a:gd name="T4" fmla="*/ 0 w 917"/>
                  <a:gd name="T5" fmla="*/ 263 h 1346"/>
                  <a:gd name="T6" fmla="*/ 40 w 917"/>
                  <a:gd name="T7" fmla="*/ 94 h 1346"/>
                  <a:gd name="T8" fmla="*/ 332 w 917"/>
                  <a:gd name="T9" fmla="*/ 0 h 1346"/>
                  <a:gd name="T10" fmla="*/ 761 w 917"/>
                  <a:gd name="T11" fmla="*/ 51 h 1346"/>
                  <a:gd name="T12" fmla="*/ 772 w 917"/>
                  <a:gd name="T13" fmla="*/ 67 h 1346"/>
                  <a:gd name="T14" fmla="*/ 654 w 917"/>
                  <a:gd name="T15" fmla="*/ 59 h 1346"/>
                  <a:gd name="T16" fmla="*/ 471 w 917"/>
                  <a:gd name="T17" fmla="*/ 118 h 1346"/>
                  <a:gd name="T18" fmla="*/ 911 w 917"/>
                  <a:gd name="T19" fmla="*/ 910 h 1346"/>
                  <a:gd name="T20" fmla="*/ 917 w 917"/>
                  <a:gd name="T21" fmla="*/ 910 h 1346"/>
                  <a:gd name="T22" fmla="*/ 665 w 917"/>
                  <a:gd name="T23" fmla="*/ 1346 h 1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17" h="1346">
                    <a:moveTo>
                      <a:pt x="665" y="1346"/>
                    </a:moveTo>
                    <a:lnTo>
                      <a:pt x="665" y="1346"/>
                    </a:lnTo>
                    <a:cubicBezTo>
                      <a:pt x="366" y="1248"/>
                      <a:pt x="0" y="625"/>
                      <a:pt x="0" y="263"/>
                    </a:cubicBezTo>
                    <a:cubicBezTo>
                      <a:pt x="0" y="196"/>
                      <a:pt x="12" y="138"/>
                      <a:pt x="40" y="94"/>
                    </a:cubicBezTo>
                    <a:cubicBezTo>
                      <a:pt x="83" y="25"/>
                      <a:pt x="194" y="0"/>
                      <a:pt x="332" y="0"/>
                    </a:cubicBezTo>
                    <a:cubicBezTo>
                      <a:pt x="463" y="0"/>
                      <a:pt x="618" y="23"/>
                      <a:pt x="761" y="51"/>
                    </a:cubicBezTo>
                    <a:cubicBezTo>
                      <a:pt x="764" y="56"/>
                      <a:pt x="768" y="61"/>
                      <a:pt x="772" y="67"/>
                    </a:cubicBezTo>
                    <a:cubicBezTo>
                      <a:pt x="731" y="62"/>
                      <a:pt x="691" y="59"/>
                      <a:pt x="654" y="59"/>
                    </a:cubicBezTo>
                    <a:cubicBezTo>
                      <a:pt x="568" y="59"/>
                      <a:pt x="498" y="75"/>
                      <a:pt x="471" y="118"/>
                    </a:cubicBezTo>
                    <a:cubicBezTo>
                      <a:pt x="353" y="309"/>
                      <a:pt x="684" y="910"/>
                      <a:pt x="911" y="910"/>
                    </a:cubicBezTo>
                    <a:cubicBezTo>
                      <a:pt x="913" y="910"/>
                      <a:pt x="915" y="910"/>
                      <a:pt x="917" y="910"/>
                    </a:cubicBezTo>
                    <a:cubicBezTo>
                      <a:pt x="872" y="1080"/>
                      <a:pt x="783" y="1230"/>
                      <a:pt x="665" y="1346"/>
                    </a:cubicBezTo>
                    <a:close/>
                  </a:path>
                </a:pathLst>
              </a:custGeom>
              <a:solidFill>
                <a:srgbClr val="B26A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srgbClr val="757070"/>
                  </a:solidFill>
                  <a:effectLst/>
                  <a:uLnTx/>
                  <a:uFillTx/>
                  <a:latin typeface="思源黑体 Medium"/>
                  <a:cs typeface="+mn-cs"/>
                </a:endParaRPr>
              </a:p>
            </p:txBody>
          </p:sp>
          <p:sp>
            <p:nvSpPr>
              <p:cNvPr id="358" name="Freeform 629">
                <a:extLst>
                  <a:ext uri="{FF2B5EF4-FFF2-40B4-BE49-F238E27FC236}">
                    <a16:creationId xmlns:a16="http://schemas.microsoft.com/office/drawing/2014/main" id="{481CD3C6-9D06-1090-C237-88CC8EF880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56401" y="4927600"/>
                <a:ext cx="109538" cy="153988"/>
              </a:xfrm>
              <a:custGeom>
                <a:avLst/>
                <a:gdLst>
                  <a:gd name="T0" fmla="*/ 558 w 599"/>
                  <a:gd name="T1" fmla="*/ 851 h 851"/>
                  <a:gd name="T2" fmla="*/ 118 w 599"/>
                  <a:gd name="T3" fmla="*/ 59 h 851"/>
                  <a:gd name="T4" fmla="*/ 300 w 599"/>
                  <a:gd name="T5" fmla="*/ 0 h 851"/>
                  <a:gd name="T6" fmla="*/ 419 w 599"/>
                  <a:gd name="T7" fmla="*/ 8 h 851"/>
                  <a:gd name="T8" fmla="*/ 599 w 599"/>
                  <a:gd name="T9" fmla="*/ 585 h 851"/>
                  <a:gd name="T10" fmla="*/ 564 w 599"/>
                  <a:gd name="T11" fmla="*/ 851 h 851"/>
                  <a:gd name="T12" fmla="*/ 558 w 599"/>
                  <a:gd name="T13" fmla="*/ 851 h 8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9" h="851">
                    <a:moveTo>
                      <a:pt x="558" y="851"/>
                    </a:moveTo>
                    <a:cubicBezTo>
                      <a:pt x="331" y="851"/>
                      <a:pt x="0" y="250"/>
                      <a:pt x="118" y="59"/>
                    </a:cubicBezTo>
                    <a:cubicBezTo>
                      <a:pt x="145" y="16"/>
                      <a:pt x="215" y="0"/>
                      <a:pt x="300" y="0"/>
                    </a:cubicBezTo>
                    <a:cubicBezTo>
                      <a:pt x="338" y="0"/>
                      <a:pt x="378" y="3"/>
                      <a:pt x="419" y="8"/>
                    </a:cubicBezTo>
                    <a:cubicBezTo>
                      <a:pt x="532" y="168"/>
                      <a:pt x="599" y="368"/>
                      <a:pt x="599" y="585"/>
                    </a:cubicBezTo>
                    <a:cubicBezTo>
                      <a:pt x="599" y="677"/>
                      <a:pt x="587" y="766"/>
                      <a:pt x="564" y="851"/>
                    </a:cubicBezTo>
                    <a:cubicBezTo>
                      <a:pt x="562" y="851"/>
                      <a:pt x="560" y="851"/>
                      <a:pt x="558" y="851"/>
                    </a:cubicBezTo>
                  </a:path>
                </a:pathLst>
              </a:custGeom>
              <a:solidFill>
                <a:srgbClr val="DB77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srgbClr val="757070"/>
                  </a:solidFill>
                  <a:effectLst/>
                  <a:uLnTx/>
                  <a:uFillTx/>
                  <a:latin typeface="思源黑体 Medium"/>
                  <a:cs typeface="+mn-cs"/>
                </a:endParaRPr>
              </a:p>
            </p:txBody>
          </p:sp>
          <p:sp>
            <p:nvSpPr>
              <p:cNvPr id="359" name="Freeform 630">
                <a:extLst>
                  <a:ext uri="{FF2B5EF4-FFF2-40B4-BE49-F238E27FC236}">
                    <a16:creationId xmlns:a16="http://schemas.microsoft.com/office/drawing/2014/main" id="{7326CB69-BA22-1B00-E5C2-8EF9E27355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77063" y="5321300"/>
                <a:ext cx="20638" cy="25400"/>
              </a:xfrm>
              <a:custGeom>
                <a:avLst/>
                <a:gdLst>
                  <a:gd name="T0" fmla="*/ 110 w 110"/>
                  <a:gd name="T1" fmla="*/ 146 h 146"/>
                  <a:gd name="T2" fmla="*/ 86 w 110"/>
                  <a:gd name="T3" fmla="*/ 146 h 146"/>
                  <a:gd name="T4" fmla="*/ 51 w 110"/>
                  <a:gd name="T5" fmla="*/ 146 h 146"/>
                  <a:gd name="T6" fmla="*/ 0 w 110"/>
                  <a:gd name="T7" fmla="*/ 0 h 146"/>
                  <a:gd name="T8" fmla="*/ 86 w 110"/>
                  <a:gd name="T9" fmla="*/ 54 h 146"/>
                  <a:gd name="T10" fmla="*/ 110 w 110"/>
                  <a:gd name="T11" fmla="*/ 146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0" h="146">
                    <a:moveTo>
                      <a:pt x="110" y="146"/>
                    </a:moveTo>
                    <a:cubicBezTo>
                      <a:pt x="102" y="146"/>
                      <a:pt x="94" y="146"/>
                      <a:pt x="86" y="146"/>
                    </a:cubicBezTo>
                    <a:cubicBezTo>
                      <a:pt x="74" y="146"/>
                      <a:pt x="62" y="146"/>
                      <a:pt x="51" y="146"/>
                    </a:cubicBezTo>
                    <a:cubicBezTo>
                      <a:pt x="40" y="106"/>
                      <a:pt x="21" y="53"/>
                      <a:pt x="0" y="0"/>
                    </a:cubicBezTo>
                    <a:lnTo>
                      <a:pt x="86" y="54"/>
                    </a:lnTo>
                    <a:cubicBezTo>
                      <a:pt x="86" y="54"/>
                      <a:pt x="96" y="91"/>
                      <a:pt x="110" y="146"/>
                    </a:cubicBezTo>
                    <a:close/>
                  </a:path>
                </a:pathLst>
              </a:custGeom>
              <a:solidFill>
                <a:srgbClr val="4049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srgbClr val="757070"/>
                  </a:solidFill>
                  <a:effectLst/>
                  <a:uLnTx/>
                  <a:uFillTx/>
                  <a:latin typeface="思源黑体 Medium"/>
                  <a:cs typeface="+mn-cs"/>
                </a:endParaRPr>
              </a:p>
            </p:txBody>
          </p:sp>
          <p:sp>
            <p:nvSpPr>
              <p:cNvPr id="360" name="Freeform 631">
                <a:extLst>
                  <a:ext uri="{FF2B5EF4-FFF2-40B4-BE49-F238E27FC236}">
                    <a16:creationId xmlns:a16="http://schemas.microsoft.com/office/drawing/2014/main" id="{501EC45F-93FE-4B90-0405-DA6AA15A2D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70713" y="5316538"/>
                <a:ext cx="15875" cy="30163"/>
              </a:xfrm>
              <a:custGeom>
                <a:avLst/>
                <a:gdLst>
                  <a:gd name="T0" fmla="*/ 92 w 92"/>
                  <a:gd name="T1" fmla="*/ 172 h 172"/>
                  <a:gd name="T2" fmla="*/ 21 w 92"/>
                  <a:gd name="T3" fmla="*/ 172 h 172"/>
                  <a:gd name="T4" fmla="*/ 0 w 92"/>
                  <a:gd name="T5" fmla="*/ 0 h 172"/>
                  <a:gd name="T6" fmla="*/ 42 w 92"/>
                  <a:gd name="T7" fmla="*/ 26 h 172"/>
                  <a:gd name="T8" fmla="*/ 92 w 92"/>
                  <a:gd name="T9" fmla="*/ 172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" h="172">
                    <a:moveTo>
                      <a:pt x="92" y="172"/>
                    </a:moveTo>
                    <a:cubicBezTo>
                      <a:pt x="68" y="172"/>
                      <a:pt x="44" y="172"/>
                      <a:pt x="21" y="172"/>
                    </a:cubicBezTo>
                    <a:cubicBezTo>
                      <a:pt x="12" y="75"/>
                      <a:pt x="0" y="0"/>
                      <a:pt x="0" y="0"/>
                    </a:cubicBezTo>
                    <a:lnTo>
                      <a:pt x="42" y="26"/>
                    </a:lnTo>
                    <a:cubicBezTo>
                      <a:pt x="62" y="79"/>
                      <a:pt x="81" y="132"/>
                      <a:pt x="92" y="172"/>
                    </a:cubicBezTo>
                    <a:close/>
                  </a:path>
                </a:pathLst>
              </a:custGeom>
              <a:solidFill>
                <a:srgbClr val="4049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srgbClr val="757070"/>
                  </a:solidFill>
                  <a:effectLst/>
                  <a:uLnTx/>
                  <a:uFillTx/>
                  <a:latin typeface="思源黑体 Medium"/>
                  <a:cs typeface="+mn-cs"/>
                </a:endParaRPr>
              </a:p>
            </p:txBody>
          </p:sp>
        </p:grpSp>
      </p:grpSp>
      <p:grpSp>
        <p:nvGrpSpPr>
          <p:cNvPr id="361" name="Group 360">
            <a:extLst>
              <a:ext uri="{FF2B5EF4-FFF2-40B4-BE49-F238E27FC236}">
                <a16:creationId xmlns:a16="http://schemas.microsoft.com/office/drawing/2014/main" id="{3973A8B8-EA03-809F-8C1E-051198E0492E}"/>
              </a:ext>
            </a:extLst>
          </p:cNvPr>
          <p:cNvGrpSpPr/>
          <p:nvPr/>
        </p:nvGrpSpPr>
        <p:grpSpPr>
          <a:xfrm>
            <a:off x="1751826" y="6025278"/>
            <a:ext cx="952899" cy="786408"/>
            <a:chOff x="6027738" y="3756025"/>
            <a:chExt cx="1858963" cy="1925638"/>
          </a:xfrm>
        </p:grpSpPr>
        <p:sp>
          <p:nvSpPr>
            <p:cNvPr id="362" name="Freeform 522">
              <a:extLst>
                <a:ext uri="{FF2B5EF4-FFF2-40B4-BE49-F238E27FC236}">
                  <a16:creationId xmlns:a16="http://schemas.microsoft.com/office/drawing/2014/main" id="{06622451-F7B7-FE2C-8BC2-878563318BFF}"/>
                </a:ext>
              </a:extLst>
            </p:cNvPr>
            <p:cNvSpPr>
              <a:spLocks/>
            </p:cNvSpPr>
            <p:nvPr/>
          </p:nvSpPr>
          <p:spPr bwMode="auto">
            <a:xfrm>
              <a:off x="6756400" y="5254625"/>
              <a:ext cx="471488" cy="427038"/>
            </a:xfrm>
            <a:custGeom>
              <a:avLst/>
              <a:gdLst>
                <a:gd name="T0" fmla="*/ 2566 w 2574"/>
                <a:gd name="T1" fmla="*/ 805 h 2332"/>
                <a:gd name="T2" fmla="*/ 2464 w 2574"/>
                <a:gd name="T3" fmla="*/ 1730 h 2332"/>
                <a:gd name="T4" fmla="*/ 2337 w 2574"/>
                <a:gd name="T5" fmla="*/ 1997 h 2332"/>
                <a:gd name="T6" fmla="*/ 1830 w 2574"/>
                <a:gd name="T7" fmla="*/ 2257 h 2332"/>
                <a:gd name="T8" fmla="*/ 1737 w 2574"/>
                <a:gd name="T9" fmla="*/ 2278 h 2332"/>
                <a:gd name="T10" fmla="*/ 951 w 2574"/>
                <a:gd name="T11" fmla="*/ 2292 h 2332"/>
                <a:gd name="T12" fmla="*/ 900 w 2574"/>
                <a:gd name="T13" fmla="*/ 2284 h 2332"/>
                <a:gd name="T14" fmla="*/ 763 w 2574"/>
                <a:gd name="T15" fmla="*/ 2254 h 2332"/>
                <a:gd name="T16" fmla="*/ 419 w 2574"/>
                <a:gd name="T17" fmla="*/ 2119 h 2332"/>
                <a:gd name="T18" fmla="*/ 261 w 2574"/>
                <a:gd name="T19" fmla="*/ 1997 h 2332"/>
                <a:gd name="T20" fmla="*/ 179 w 2574"/>
                <a:gd name="T21" fmla="*/ 1864 h 2332"/>
                <a:gd name="T22" fmla="*/ 156 w 2574"/>
                <a:gd name="T23" fmla="*/ 1806 h 2332"/>
                <a:gd name="T24" fmla="*/ 60 w 2574"/>
                <a:gd name="T25" fmla="*/ 1340 h 2332"/>
                <a:gd name="T26" fmla="*/ 48 w 2574"/>
                <a:gd name="T27" fmla="*/ 1230 h 2332"/>
                <a:gd name="T28" fmla="*/ 20 w 2574"/>
                <a:gd name="T29" fmla="*/ 240 h 2332"/>
                <a:gd name="T30" fmla="*/ 784 w 2574"/>
                <a:gd name="T31" fmla="*/ 36 h 2332"/>
                <a:gd name="T32" fmla="*/ 1277 w 2574"/>
                <a:gd name="T33" fmla="*/ 7 h 2332"/>
                <a:gd name="T34" fmla="*/ 2558 w 2574"/>
                <a:gd name="T35" fmla="*/ 184 h 2332"/>
                <a:gd name="T36" fmla="*/ 2566 w 2574"/>
                <a:gd name="T37" fmla="*/ 805 h 2332"/>
                <a:gd name="T38" fmla="*/ 2568 w 2574"/>
                <a:gd name="T39" fmla="*/ 726 h 2332"/>
                <a:gd name="T40" fmla="*/ 2566 w 2574"/>
                <a:gd name="T41" fmla="*/ 805 h 2332"/>
                <a:gd name="T42" fmla="*/ 2566 w 2574"/>
                <a:gd name="T43" fmla="*/ 790 h 2332"/>
                <a:gd name="T44" fmla="*/ 2566 w 2574"/>
                <a:gd name="T45" fmla="*/ 805 h 2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574" h="2332">
                  <a:moveTo>
                    <a:pt x="2566" y="805"/>
                  </a:moveTo>
                  <a:cubicBezTo>
                    <a:pt x="2558" y="1112"/>
                    <a:pt x="2546" y="1433"/>
                    <a:pt x="2464" y="1730"/>
                  </a:cubicBezTo>
                  <a:cubicBezTo>
                    <a:pt x="2432" y="1848"/>
                    <a:pt x="2390" y="1942"/>
                    <a:pt x="2337" y="1997"/>
                  </a:cubicBezTo>
                  <a:cubicBezTo>
                    <a:pt x="2221" y="2118"/>
                    <a:pt x="2040" y="2205"/>
                    <a:pt x="1830" y="2257"/>
                  </a:cubicBezTo>
                  <a:cubicBezTo>
                    <a:pt x="1799" y="2265"/>
                    <a:pt x="1769" y="2272"/>
                    <a:pt x="1737" y="2278"/>
                  </a:cubicBezTo>
                  <a:cubicBezTo>
                    <a:pt x="1487" y="2327"/>
                    <a:pt x="1207" y="2332"/>
                    <a:pt x="951" y="2292"/>
                  </a:cubicBezTo>
                  <a:cubicBezTo>
                    <a:pt x="934" y="2290"/>
                    <a:pt x="917" y="2287"/>
                    <a:pt x="900" y="2284"/>
                  </a:cubicBezTo>
                  <a:cubicBezTo>
                    <a:pt x="853" y="2276"/>
                    <a:pt x="808" y="2266"/>
                    <a:pt x="763" y="2254"/>
                  </a:cubicBezTo>
                  <a:cubicBezTo>
                    <a:pt x="635" y="2222"/>
                    <a:pt x="517" y="2176"/>
                    <a:pt x="419" y="2119"/>
                  </a:cubicBezTo>
                  <a:cubicBezTo>
                    <a:pt x="361" y="2085"/>
                    <a:pt x="309" y="2045"/>
                    <a:pt x="261" y="1997"/>
                  </a:cubicBezTo>
                  <a:cubicBezTo>
                    <a:pt x="230" y="1965"/>
                    <a:pt x="203" y="1920"/>
                    <a:pt x="179" y="1864"/>
                  </a:cubicBezTo>
                  <a:cubicBezTo>
                    <a:pt x="171" y="1846"/>
                    <a:pt x="163" y="1826"/>
                    <a:pt x="156" y="1806"/>
                  </a:cubicBezTo>
                  <a:cubicBezTo>
                    <a:pt x="112" y="1679"/>
                    <a:pt x="81" y="1515"/>
                    <a:pt x="60" y="1340"/>
                  </a:cubicBezTo>
                  <a:cubicBezTo>
                    <a:pt x="56" y="1303"/>
                    <a:pt x="52" y="1267"/>
                    <a:pt x="48" y="1230"/>
                  </a:cubicBezTo>
                  <a:cubicBezTo>
                    <a:pt x="0" y="730"/>
                    <a:pt x="20" y="240"/>
                    <a:pt x="20" y="240"/>
                  </a:cubicBezTo>
                  <a:cubicBezTo>
                    <a:pt x="20" y="240"/>
                    <a:pt x="200" y="103"/>
                    <a:pt x="784" y="36"/>
                  </a:cubicBezTo>
                  <a:cubicBezTo>
                    <a:pt x="924" y="20"/>
                    <a:pt x="1088" y="9"/>
                    <a:pt x="1277" y="7"/>
                  </a:cubicBezTo>
                  <a:cubicBezTo>
                    <a:pt x="2038" y="0"/>
                    <a:pt x="2558" y="184"/>
                    <a:pt x="2558" y="184"/>
                  </a:cubicBezTo>
                  <a:cubicBezTo>
                    <a:pt x="2558" y="184"/>
                    <a:pt x="2574" y="437"/>
                    <a:pt x="2566" y="805"/>
                  </a:cubicBezTo>
                  <a:cubicBezTo>
                    <a:pt x="2566" y="813"/>
                    <a:pt x="2566" y="770"/>
                    <a:pt x="2568" y="726"/>
                  </a:cubicBezTo>
                  <a:cubicBezTo>
                    <a:pt x="2569" y="647"/>
                    <a:pt x="2571" y="567"/>
                    <a:pt x="2566" y="805"/>
                  </a:cubicBezTo>
                  <a:cubicBezTo>
                    <a:pt x="2562" y="954"/>
                    <a:pt x="2564" y="872"/>
                    <a:pt x="2566" y="790"/>
                  </a:cubicBezTo>
                  <a:cubicBezTo>
                    <a:pt x="2568" y="703"/>
                    <a:pt x="2570" y="616"/>
                    <a:pt x="2566" y="805"/>
                  </a:cubicBezTo>
                  <a:close/>
                </a:path>
              </a:pathLst>
            </a:custGeom>
            <a:solidFill>
              <a:srgbClr val="697F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363" name="Freeform 523">
              <a:extLst>
                <a:ext uri="{FF2B5EF4-FFF2-40B4-BE49-F238E27FC236}">
                  <a16:creationId xmlns:a16="http://schemas.microsoft.com/office/drawing/2014/main" id="{3B438E5B-2641-9F26-3619-F91B78627ABC}"/>
                </a:ext>
              </a:extLst>
            </p:cNvPr>
            <p:cNvSpPr>
              <a:spLocks/>
            </p:cNvSpPr>
            <p:nvPr/>
          </p:nvSpPr>
          <p:spPr bwMode="auto">
            <a:xfrm>
              <a:off x="6781800" y="5329238"/>
              <a:ext cx="231775" cy="344488"/>
            </a:xfrm>
            <a:custGeom>
              <a:avLst/>
              <a:gdLst>
                <a:gd name="T0" fmla="*/ 1230 w 1268"/>
                <a:gd name="T1" fmla="*/ 564 h 1884"/>
                <a:gd name="T2" fmla="*/ 973 w 1268"/>
                <a:gd name="T3" fmla="*/ 830 h 1884"/>
                <a:gd name="T4" fmla="*/ 900 w 1268"/>
                <a:gd name="T5" fmla="*/ 1355 h 1884"/>
                <a:gd name="T6" fmla="*/ 667 w 1268"/>
                <a:gd name="T7" fmla="*/ 1462 h 1884"/>
                <a:gd name="T8" fmla="*/ 675 w 1268"/>
                <a:gd name="T9" fmla="*/ 1547 h 1884"/>
                <a:gd name="T10" fmla="*/ 813 w 1268"/>
                <a:gd name="T11" fmla="*/ 1801 h 1884"/>
                <a:gd name="T12" fmla="*/ 819 w 1268"/>
                <a:gd name="T13" fmla="*/ 1884 h 1884"/>
                <a:gd name="T14" fmla="*/ 768 w 1268"/>
                <a:gd name="T15" fmla="*/ 1876 h 1884"/>
                <a:gd name="T16" fmla="*/ 631 w 1268"/>
                <a:gd name="T17" fmla="*/ 1846 h 1884"/>
                <a:gd name="T18" fmla="*/ 464 w 1268"/>
                <a:gd name="T19" fmla="*/ 1536 h 1884"/>
                <a:gd name="T20" fmla="*/ 434 w 1268"/>
                <a:gd name="T21" fmla="*/ 1176 h 1884"/>
                <a:gd name="T22" fmla="*/ 396 w 1268"/>
                <a:gd name="T23" fmla="*/ 1092 h 1884"/>
                <a:gd name="T24" fmla="*/ 24 w 1268"/>
                <a:gd name="T25" fmla="*/ 537 h 1884"/>
                <a:gd name="T26" fmla="*/ 146 w 1268"/>
                <a:gd name="T27" fmla="*/ 0 h 1884"/>
                <a:gd name="T28" fmla="*/ 217 w 1268"/>
                <a:gd name="T29" fmla="*/ 19 h 1884"/>
                <a:gd name="T30" fmla="*/ 317 w 1268"/>
                <a:gd name="T31" fmla="*/ 39 h 1884"/>
                <a:gd name="T32" fmla="*/ 168 w 1268"/>
                <a:gd name="T33" fmla="*/ 497 h 1884"/>
                <a:gd name="T34" fmla="*/ 521 w 1268"/>
                <a:gd name="T35" fmla="*/ 946 h 1884"/>
                <a:gd name="T36" fmla="*/ 709 w 1268"/>
                <a:gd name="T37" fmla="*/ 1096 h 1884"/>
                <a:gd name="T38" fmla="*/ 654 w 1268"/>
                <a:gd name="T39" fmla="*/ 1302 h 1884"/>
                <a:gd name="T40" fmla="*/ 800 w 1268"/>
                <a:gd name="T41" fmla="*/ 816 h 1884"/>
                <a:gd name="T42" fmla="*/ 1046 w 1268"/>
                <a:gd name="T43" fmla="*/ 470 h 1884"/>
                <a:gd name="T44" fmla="*/ 1054 w 1268"/>
                <a:gd name="T45" fmla="*/ 97 h 1884"/>
                <a:gd name="T46" fmla="*/ 1125 w 1268"/>
                <a:gd name="T47" fmla="*/ 97 h 1884"/>
                <a:gd name="T48" fmla="*/ 1160 w 1268"/>
                <a:gd name="T49" fmla="*/ 97 h 1884"/>
                <a:gd name="T50" fmla="*/ 1184 w 1268"/>
                <a:gd name="T51" fmla="*/ 97 h 1884"/>
                <a:gd name="T52" fmla="*/ 1230 w 1268"/>
                <a:gd name="T53" fmla="*/ 564 h 1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68" h="1884">
                  <a:moveTo>
                    <a:pt x="1230" y="564"/>
                  </a:moveTo>
                  <a:cubicBezTo>
                    <a:pt x="1196" y="649"/>
                    <a:pt x="1006" y="743"/>
                    <a:pt x="973" y="830"/>
                  </a:cubicBezTo>
                  <a:cubicBezTo>
                    <a:pt x="926" y="954"/>
                    <a:pt x="990" y="1258"/>
                    <a:pt x="900" y="1355"/>
                  </a:cubicBezTo>
                  <a:cubicBezTo>
                    <a:pt x="857" y="1403"/>
                    <a:pt x="690" y="1402"/>
                    <a:pt x="667" y="1462"/>
                  </a:cubicBezTo>
                  <a:cubicBezTo>
                    <a:pt x="658" y="1486"/>
                    <a:pt x="663" y="1515"/>
                    <a:pt x="675" y="1547"/>
                  </a:cubicBezTo>
                  <a:cubicBezTo>
                    <a:pt x="708" y="1633"/>
                    <a:pt x="793" y="1737"/>
                    <a:pt x="813" y="1801"/>
                  </a:cubicBezTo>
                  <a:cubicBezTo>
                    <a:pt x="819" y="1818"/>
                    <a:pt x="820" y="1852"/>
                    <a:pt x="819" y="1884"/>
                  </a:cubicBezTo>
                  <a:cubicBezTo>
                    <a:pt x="801" y="1882"/>
                    <a:pt x="784" y="1879"/>
                    <a:pt x="768" y="1876"/>
                  </a:cubicBezTo>
                  <a:cubicBezTo>
                    <a:pt x="721" y="1868"/>
                    <a:pt x="676" y="1858"/>
                    <a:pt x="631" y="1846"/>
                  </a:cubicBezTo>
                  <a:cubicBezTo>
                    <a:pt x="567" y="1745"/>
                    <a:pt x="485" y="1606"/>
                    <a:pt x="464" y="1536"/>
                  </a:cubicBezTo>
                  <a:cubicBezTo>
                    <a:pt x="437" y="1450"/>
                    <a:pt x="460" y="1262"/>
                    <a:pt x="434" y="1176"/>
                  </a:cubicBezTo>
                  <a:cubicBezTo>
                    <a:pt x="426" y="1150"/>
                    <a:pt x="413" y="1122"/>
                    <a:pt x="396" y="1092"/>
                  </a:cubicBezTo>
                  <a:cubicBezTo>
                    <a:pt x="295" y="918"/>
                    <a:pt x="58" y="696"/>
                    <a:pt x="24" y="537"/>
                  </a:cubicBezTo>
                  <a:cubicBezTo>
                    <a:pt x="0" y="422"/>
                    <a:pt x="96" y="136"/>
                    <a:pt x="146" y="0"/>
                  </a:cubicBezTo>
                  <a:cubicBezTo>
                    <a:pt x="167" y="6"/>
                    <a:pt x="191" y="13"/>
                    <a:pt x="217" y="19"/>
                  </a:cubicBezTo>
                  <a:cubicBezTo>
                    <a:pt x="247" y="26"/>
                    <a:pt x="280" y="33"/>
                    <a:pt x="317" y="39"/>
                  </a:cubicBezTo>
                  <a:cubicBezTo>
                    <a:pt x="251" y="175"/>
                    <a:pt x="155" y="396"/>
                    <a:pt x="168" y="497"/>
                  </a:cubicBezTo>
                  <a:cubicBezTo>
                    <a:pt x="186" y="639"/>
                    <a:pt x="413" y="852"/>
                    <a:pt x="521" y="946"/>
                  </a:cubicBezTo>
                  <a:cubicBezTo>
                    <a:pt x="566" y="986"/>
                    <a:pt x="683" y="1042"/>
                    <a:pt x="709" y="1096"/>
                  </a:cubicBezTo>
                  <a:cubicBezTo>
                    <a:pt x="737" y="1154"/>
                    <a:pt x="654" y="1302"/>
                    <a:pt x="654" y="1302"/>
                  </a:cubicBezTo>
                  <a:cubicBezTo>
                    <a:pt x="654" y="1302"/>
                    <a:pt x="807" y="1276"/>
                    <a:pt x="800" y="816"/>
                  </a:cubicBezTo>
                  <a:cubicBezTo>
                    <a:pt x="799" y="710"/>
                    <a:pt x="1006" y="569"/>
                    <a:pt x="1046" y="470"/>
                  </a:cubicBezTo>
                  <a:cubicBezTo>
                    <a:pt x="1076" y="398"/>
                    <a:pt x="1067" y="228"/>
                    <a:pt x="1054" y="97"/>
                  </a:cubicBezTo>
                  <a:cubicBezTo>
                    <a:pt x="1077" y="97"/>
                    <a:pt x="1101" y="97"/>
                    <a:pt x="1125" y="97"/>
                  </a:cubicBezTo>
                  <a:cubicBezTo>
                    <a:pt x="1136" y="97"/>
                    <a:pt x="1148" y="97"/>
                    <a:pt x="1160" y="97"/>
                  </a:cubicBezTo>
                  <a:cubicBezTo>
                    <a:pt x="1168" y="97"/>
                    <a:pt x="1176" y="97"/>
                    <a:pt x="1184" y="97"/>
                  </a:cubicBezTo>
                  <a:cubicBezTo>
                    <a:pt x="1217" y="231"/>
                    <a:pt x="1268" y="471"/>
                    <a:pt x="1230" y="564"/>
                  </a:cubicBezTo>
                </a:path>
              </a:pathLst>
            </a:custGeom>
            <a:solidFill>
              <a:srgbClr val="ABB7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364" name="Freeform 524">
              <a:extLst>
                <a:ext uri="{FF2B5EF4-FFF2-40B4-BE49-F238E27FC236}">
                  <a16:creationId xmlns:a16="http://schemas.microsoft.com/office/drawing/2014/main" id="{4473250E-8AF0-F01C-6483-CD7F87E6E842}"/>
                </a:ext>
              </a:extLst>
            </p:cNvPr>
            <p:cNvSpPr>
              <a:spLocks/>
            </p:cNvSpPr>
            <p:nvPr/>
          </p:nvSpPr>
          <p:spPr bwMode="auto">
            <a:xfrm>
              <a:off x="7062788" y="5316538"/>
              <a:ext cx="100013" cy="355600"/>
            </a:xfrm>
            <a:custGeom>
              <a:avLst/>
              <a:gdLst>
                <a:gd name="T0" fmla="*/ 525 w 550"/>
                <a:gd name="T1" fmla="*/ 1211 h 1945"/>
                <a:gd name="T2" fmla="*/ 138 w 550"/>
                <a:gd name="T3" fmla="*/ 1430 h 1945"/>
                <a:gd name="T4" fmla="*/ 341 w 550"/>
                <a:gd name="T5" fmla="*/ 1677 h 1945"/>
                <a:gd name="T6" fmla="*/ 188 w 550"/>
                <a:gd name="T7" fmla="*/ 1850 h 1945"/>
                <a:gd name="T8" fmla="*/ 161 w 550"/>
                <a:gd name="T9" fmla="*/ 1924 h 1945"/>
                <a:gd name="T10" fmla="*/ 115 w 550"/>
                <a:gd name="T11" fmla="*/ 1935 h 1945"/>
                <a:gd name="T12" fmla="*/ 68 w 550"/>
                <a:gd name="T13" fmla="*/ 1945 h 1945"/>
                <a:gd name="T14" fmla="*/ 128 w 550"/>
                <a:gd name="T15" fmla="*/ 1776 h 1945"/>
                <a:gd name="T16" fmla="*/ 168 w 550"/>
                <a:gd name="T17" fmla="*/ 1650 h 1945"/>
                <a:gd name="T18" fmla="*/ 8 w 550"/>
                <a:gd name="T19" fmla="*/ 1331 h 1945"/>
                <a:gd name="T20" fmla="*/ 248 w 550"/>
                <a:gd name="T21" fmla="*/ 1021 h 1945"/>
                <a:gd name="T22" fmla="*/ 95 w 550"/>
                <a:gd name="T23" fmla="*/ 0 h 1945"/>
                <a:gd name="T24" fmla="*/ 328 w 550"/>
                <a:gd name="T25" fmla="*/ 0 h 1945"/>
                <a:gd name="T26" fmla="*/ 328 w 550"/>
                <a:gd name="T27" fmla="*/ 605 h 1945"/>
                <a:gd name="T28" fmla="*/ 361 w 550"/>
                <a:gd name="T29" fmla="*/ 898 h 1945"/>
                <a:gd name="T30" fmla="*/ 525 w 550"/>
                <a:gd name="T31" fmla="*/ 1211 h 1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50" h="1945">
                  <a:moveTo>
                    <a:pt x="525" y="1211"/>
                  </a:moveTo>
                  <a:cubicBezTo>
                    <a:pt x="494" y="1318"/>
                    <a:pt x="158" y="1321"/>
                    <a:pt x="138" y="1430"/>
                  </a:cubicBezTo>
                  <a:cubicBezTo>
                    <a:pt x="124" y="1509"/>
                    <a:pt x="342" y="1597"/>
                    <a:pt x="341" y="1677"/>
                  </a:cubicBezTo>
                  <a:cubicBezTo>
                    <a:pt x="340" y="1734"/>
                    <a:pt x="214" y="1798"/>
                    <a:pt x="188" y="1850"/>
                  </a:cubicBezTo>
                  <a:cubicBezTo>
                    <a:pt x="179" y="1868"/>
                    <a:pt x="170" y="1894"/>
                    <a:pt x="161" y="1924"/>
                  </a:cubicBezTo>
                  <a:cubicBezTo>
                    <a:pt x="146" y="1928"/>
                    <a:pt x="131" y="1932"/>
                    <a:pt x="115" y="1935"/>
                  </a:cubicBezTo>
                  <a:cubicBezTo>
                    <a:pt x="100" y="1939"/>
                    <a:pt x="84" y="1942"/>
                    <a:pt x="68" y="1945"/>
                  </a:cubicBezTo>
                  <a:cubicBezTo>
                    <a:pt x="93" y="1877"/>
                    <a:pt x="115" y="1816"/>
                    <a:pt x="128" y="1776"/>
                  </a:cubicBezTo>
                  <a:cubicBezTo>
                    <a:pt x="139" y="1745"/>
                    <a:pt x="171" y="1683"/>
                    <a:pt x="168" y="1650"/>
                  </a:cubicBezTo>
                  <a:cubicBezTo>
                    <a:pt x="161" y="1561"/>
                    <a:pt x="0" y="1420"/>
                    <a:pt x="8" y="1331"/>
                  </a:cubicBezTo>
                  <a:cubicBezTo>
                    <a:pt x="18" y="1233"/>
                    <a:pt x="223" y="1116"/>
                    <a:pt x="248" y="1021"/>
                  </a:cubicBezTo>
                  <a:cubicBezTo>
                    <a:pt x="313" y="771"/>
                    <a:pt x="95" y="0"/>
                    <a:pt x="95" y="0"/>
                  </a:cubicBezTo>
                  <a:lnTo>
                    <a:pt x="328" y="0"/>
                  </a:lnTo>
                  <a:cubicBezTo>
                    <a:pt x="328" y="0"/>
                    <a:pt x="316" y="331"/>
                    <a:pt x="328" y="605"/>
                  </a:cubicBezTo>
                  <a:cubicBezTo>
                    <a:pt x="334" y="724"/>
                    <a:pt x="344" y="832"/>
                    <a:pt x="361" y="898"/>
                  </a:cubicBezTo>
                  <a:cubicBezTo>
                    <a:pt x="384" y="983"/>
                    <a:pt x="550" y="1126"/>
                    <a:pt x="525" y="1211"/>
                  </a:cubicBezTo>
                </a:path>
              </a:pathLst>
            </a:custGeom>
            <a:solidFill>
              <a:srgbClr val="ABB7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365" name="Freeform 525">
              <a:extLst>
                <a:ext uri="{FF2B5EF4-FFF2-40B4-BE49-F238E27FC236}">
                  <a16:creationId xmlns:a16="http://schemas.microsoft.com/office/drawing/2014/main" id="{D08AFE39-04E8-1073-101E-37B1BBFB9788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1325" y="5332413"/>
              <a:ext cx="203200" cy="339725"/>
            </a:xfrm>
            <a:custGeom>
              <a:avLst/>
              <a:gdLst>
                <a:gd name="T0" fmla="*/ 1081 w 1118"/>
                <a:gd name="T1" fmla="*/ 525 h 1857"/>
                <a:gd name="T2" fmla="*/ 821 w 1118"/>
                <a:gd name="T3" fmla="*/ 804 h 1857"/>
                <a:gd name="T4" fmla="*/ 821 w 1118"/>
                <a:gd name="T5" fmla="*/ 1110 h 1857"/>
                <a:gd name="T6" fmla="*/ 748 w 1118"/>
                <a:gd name="T7" fmla="*/ 1310 h 1857"/>
                <a:gd name="T8" fmla="*/ 535 w 1118"/>
                <a:gd name="T9" fmla="*/ 1410 h 1857"/>
                <a:gd name="T10" fmla="*/ 530 w 1118"/>
                <a:gd name="T11" fmla="*/ 1528 h 1857"/>
                <a:gd name="T12" fmla="*/ 535 w 1118"/>
                <a:gd name="T13" fmla="*/ 1549 h 1857"/>
                <a:gd name="T14" fmla="*/ 715 w 1118"/>
                <a:gd name="T15" fmla="*/ 1829 h 1857"/>
                <a:gd name="T16" fmla="*/ 716 w 1118"/>
                <a:gd name="T17" fmla="*/ 1857 h 1857"/>
                <a:gd name="T18" fmla="*/ 579 w 1118"/>
                <a:gd name="T19" fmla="*/ 1828 h 1857"/>
                <a:gd name="T20" fmla="*/ 412 w 1118"/>
                <a:gd name="T21" fmla="*/ 1517 h 1857"/>
                <a:gd name="T22" fmla="*/ 382 w 1118"/>
                <a:gd name="T23" fmla="*/ 1157 h 1857"/>
                <a:gd name="T24" fmla="*/ 344 w 1118"/>
                <a:gd name="T25" fmla="*/ 1073 h 1857"/>
                <a:gd name="T26" fmla="*/ 349 w 1118"/>
                <a:gd name="T27" fmla="*/ 887 h 1857"/>
                <a:gd name="T28" fmla="*/ 23 w 1118"/>
                <a:gd name="T29" fmla="*/ 472 h 1857"/>
                <a:gd name="T30" fmla="*/ 165 w 1118"/>
                <a:gd name="T31" fmla="*/ 0 h 1857"/>
                <a:gd name="T32" fmla="*/ 265 w 1118"/>
                <a:gd name="T33" fmla="*/ 20 h 1857"/>
                <a:gd name="T34" fmla="*/ 116 w 1118"/>
                <a:gd name="T35" fmla="*/ 478 h 1857"/>
                <a:gd name="T36" fmla="*/ 469 w 1118"/>
                <a:gd name="T37" fmla="*/ 927 h 1857"/>
                <a:gd name="T38" fmla="*/ 657 w 1118"/>
                <a:gd name="T39" fmla="*/ 1077 h 1857"/>
                <a:gd name="T40" fmla="*/ 602 w 1118"/>
                <a:gd name="T41" fmla="*/ 1283 h 1857"/>
                <a:gd name="T42" fmla="*/ 748 w 1118"/>
                <a:gd name="T43" fmla="*/ 798 h 1857"/>
                <a:gd name="T44" fmla="*/ 994 w 1118"/>
                <a:gd name="T45" fmla="*/ 451 h 1857"/>
                <a:gd name="T46" fmla="*/ 1002 w 1118"/>
                <a:gd name="T47" fmla="*/ 78 h 1857"/>
                <a:gd name="T48" fmla="*/ 1073 w 1118"/>
                <a:gd name="T49" fmla="*/ 78 h 1857"/>
                <a:gd name="T50" fmla="*/ 1081 w 1118"/>
                <a:gd name="T51" fmla="*/ 112 h 1857"/>
                <a:gd name="T52" fmla="*/ 1081 w 1118"/>
                <a:gd name="T53" fmla="*/ 525 h 1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18" h="1857">
                  <a:moveTo>
                    <a:pt x="1081" y="525"/>
                  </a:moveTo>
                  <a:cubicBezTo>
                    <a:pt x="1046" y="613"/>
                    <a:pt x="856" y="715"/>
                    <a:pt x="821" y="804"/>
                  </a:cubicBezTo>
                  <a:cubicBezTo>
                    <a:pt x="793" y="875"/>
                    <a:pt x="834" y="1035"/>
                    <a:pt x="821" y="1110"/>
                  </a:cubicBezTo>
                  <a:cubicBezTo>
                    <a:pt x="812" y="1163"/>
                    <a:pt x="784" y="1271"/>
                    <a:pt x="748" y="1310"/>
                  </a:cubicBezTo>
                  <a:cubicBezTo>
                    <a:pt x="708" y="1353"/>
                    <a:pt x="567" y="1360"/>
                    <a:pt x="535" y="1410"/>
                  </a:cubicBezTo>
                  <a:cubicBezTo>
                    <a:pt x="520" y="1434"/>
                    <a:pt x="523" y="1491"/>
                    <a:pt x="530" y="1528"/>
                  </a:cubicBezTo>
                  <a:cubicBezTo>
                    <a:pt x="532" y="1536"/>
                    <a:pt x="533" y="1544"/>
                    <a:pt x="535" y="1549"/>
                  </a:cubicBezTo>
                  <a:cubicBezTo>
                    <a:pt x="559" y="1629"/>
                    <a:pt x="700" y="1747"/>
                    <a:pt x="715" y="1829"/>
                  </a:cubicBezTo>
                  <a:cubicBezTo>
                    <a:pt x="716" y="1837"/>
                    <a:pt x="716" y="1846"/>
                    <a:pt x="716" y="1857"/>
                  </a:cubicBezTo>
                  <a:cubicBezTo>
                    <a:pt x="669" y="1849"/>
                    <a:pt x="624" y="1839"/>
                    <a:pt x="579" y="1828"/>
                  </a:cubicBezTo>
                  <a:cubicBezTo>
                    <a:pt x="516" y="1726"/>
                    <a:pt x="433" y="1587"/>
                    <a:pt x="412" y="1517"/>
                  </a:cubicBezTo>
                  <a:cubicBezTo>
                    <a:pt x="385" y="1431"/>
                    <a:pt x="408" y="1243"/>
                    <a:pt x="382" y="1157"/>
                  </a:cubicBezTo>
                  <a:cubicBezTo>
                    <a:pt x="374" y="1131"/>
                    <a:pt x="361" y="1103"/>
                    <a:pt x="344" y="1073"/>
                  </a:cubicBezTo>
                  <a:cubicBezTo>
                    <a:pt x="355" y="1002"/>
                    <a:pt x="362" y="933"/>
                    <a:pt x="349" y="887"/>
                  </a:cubicBezTo>
                  <a:cubicBezTo>
                    <a:pt x="311" y="761"/>
                    <a:pt x="47" y="601"/>
                    <a:pt x="23" y="472"/>
                  </a:cubicBezTo>
                  <a:cubicBezTo>
                    <a:pt x="0" y="351"/>
                    <a:pt x="106" y="114"/>
                    <a:pt x="165" y="0"/>
                  </a:cubicBezTo>
                  <a:cubicBezTo>
                    <a:pt x="195" y="7"/>
                    <a:pt x="228" y="14"/>
                    <a:pt x="265" y="20"/>
                  </a:cubicBezTo>
                  <a:cubicBezTo>
                    <a:pt x="199" y="156"/>
                    <a:pt x="103" y="377"/>
                    <a:pt x="116" y="478"/>
                  </a:cubicBezTo>
                  <a:cubicBezTo>
                    <a:pt x="134" y="620"/>
                    <a:pt x="361" y="833"/>
                    <a:pt x="469" y="927"/>
                  </a:cubicBezTo>
                  <a:cubicBezTo>
                    <a:pt x="514" y="967"/>
                    <a:pt x="631" y="1023"/>
                    <a:pt x="657" y="1077"/>
                  </a:cubicBezTo>
                  <a:cubicBezTo>
                    <a:pt x="685" y="1135"/>
                    <a:pt x="602" y="1283"/>
                    <a:pt x="602" y="1283"/>
                  </a:cubicBezTo>
                  <a:cubicBezTo>
                    <a:pt x="602" y="1283"/>
                    <a:pt x="755" y="1257"/>
                    <a:pt x="748" y="798"/>
                  </a:cubicBezTo>
                  <a:cubicBezTo>
                    <a:pt x="746" y="691"/>
                    <a:pt x="954" y="550"/>
                    <a:pt x="994" y="451"/>
                  </a:cubicBezTo>
                  <a:cubicBezTo>
                    <a:pt x="1024" y="379"/>
                    <a:pt x="1015" y="209"/>
                    <a:pt x="1002" y="78"/>
                  </a:cubicBezTo>
                  <a:cubicBezTo>
                    <a:pt x="1025" y="78"/>
                    <a:pt x="1049" y="78"/>
                    <a:pt x="1073" y="78"/>
                  </a:cubicBezTo>
                  <a:cubicBezTo>
                    <a:pt x="1076" y="91"/>
                    <a:pt x="1079" y="102"/>
                    <a:pt x="1081" y="112"/>
                  </a:cubicBezTo>
                  <a:cubicBezTo>
                    <a:pt x="1099" y="214"/>
                    <a:pt x="1118" y="429"/>
                    <a:pt x="1081" y="525"/>
                  </a:cubicBezTo>
                </a:path>
              </a:pathLst>
            </a:custGeom>
            <a:solidFill>
              <a:srgbClr val="D9DD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366" name="Freeform 526">
              <a:extLst>
                <a:ext uri="{FF2B5EF4-FFF2-40B4-BE49-F238E27FC236}">
                  <a16:creationId xmlns:a16="http://schemas.microsoft.com/office/drawing/2014/main" id="{64201FB9-F414-1F7E-6096-CFFFE3B03599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5488" y="5426075"/>
              <a:ext cx="87313" cy="242888"/>
            </a:xfrm>
            <a:custGeom>
              <a:avLst/>
              <a:gdLst>
                <a:gd name="T0" fmla="*/ 454 w 479"/>
                <a:gd name="T1" fmla="*/ 606 h 1330"/>
                <a:gd name="T2" fmla="*/ 67 w 479"/>
                <a:gd name="T3" fmla="*/ 825 h 1330"/>
                <a:gd name="T4" fmla="*/ 270 w 479"/>
                <a:gd name="T5" fmla="*/ 1072 h 1330"/>
                <a:gd name="T6" fmla="*/ 117 w 479"/>
                <a:gd name="T7" fmla="*/ 1245 h 1330"/>
                <a:gd name="T8" fmla="*/ 90 w 479"/>
                <a:gd name="T9" fmla="*/ 1319 h 1330"/>
                <a:gd name="T10" fmla="*/ 44 w 479"/>
                <a:gd name="T11" fmla="*/ 1330 h 1330"/>
                <a:gd name="T12" fmla="*/ 84 w 479"/>
                <a:gd name="T13" fmla="*/ 1218 h 1330"/>
                <a:gd name="T14" fmla="*/ 197 w 479"/>
                <a:gd name="T15" fmla="*/ 1118 h 1330"/>
                <a:gd name="T16" fmla="*/ 107 w 479"/>
                <a:gd name="T17" fmla="*/ 965 h 1330"/>
                <a:gd name="T18" fmla="*/ 17 w 479"/>
                <a:gd name="T19" fmla="*/ 746 h 1330"/>
                <a:gd name="T20" fmla="*/ 350 w 479"/>
                <a:gd name="T21" fmla="*/ 519 h 1330"/>
                <a:gd name="T22" fmla="*/ 250 w 479"/>
                <a:gd name="T23" fmla="*/ 313 h 1330"/>
                <a:gd name="T24" fmla="*/ 257 w 479"/>
                <a:gd name="T25" fmla="*/ 0 h 1330"/>
                <a:gd name="T26" fmla="*/ 290 w 479"/>
                <a:gd name="T27" fmla="*/ 293 h 1330"/>
                <a:gd name="T28" fmla="*/ 454 w 479"/>
                <a:gd name="T29" fmla="*/ 606 h 1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9" h="1330">
                  <a:moveTo>
                    <a:pt x="454" y="606"/>
                  </a:moveTo>
                  <a:cubicBezTo>
                    <a:pt x="423" y="713"/>
                    <a:pt x="87" y="716"/>
                    <a:pt x="67" y="825"/>
                  </a:cubicBezTo>
                  <a:cubicBezTo>
                    <a:pt x="53" y="904"/>
                    <a:pt x="271" y="992"/>
                    <a:pt x="270" y="1072"/>
                  </a:cubicBezTo>
                  <a:cubicBezTo>
                    <a:pt x="269" y="1129"/>
                    <a:pt x="143" y="1193"/>
                    <a:pt x="117" y="1245"/>
                  </a:cubicBezTo>
                  <a:cubicBezTo>
                    <a:pt x="108" y="1263"/>
                    <a:pt x="99" y="1289"/>
                    <a:pt x="90" y="1319"/>
                  </a:cubicBezTo>
                  <a:cubicBezTo>
                    <a:pt x="75" y="1323"/>
                    <a:pt x="60" y="1327"/>
                    <a:pt x="44" y="1330"/>
                  </a:cubicBezTo>
                  <a:cubicBezTo>
                    <a:pt x="56" y="1285"/>
                    <a:pt x="70" y="1240"/>
                    <a:pt x="84" y="1218"/>
                  </a:cubicBezTo>
                  <a:cubicBezTo>
                    <a:pt x="104" y="1186"/>
                    <a:pt x="191" y="1155"/>
                    <a:pt x="197" y="1118"/>
                  </a:cubicBezTo>
                  <a:cubicBezTo>
                    <a:pt x="204" y="1074"/>
                    <a:pt x="127" y="1005"/>
                    <a:pt x="107" y="965"/>
                  </a:cubicBezTo>
                  <a:cubicBezTo>
                    <a:pt x="81" y="912"/>
                    <a:pt x="0" y="802"/>
                    <a:pt x="17" y="746"/>
                  </a:cubicBezTo>
                  <a:cubicBezTo>
                    <a:pt x="46" y="649"/>
                    <a:pt x="324" y="617"/>
                    <a:pt x="350" y="519"/>
                  </a:cubicBezTo>
                  <a:cubicBezTo>
                    <a:pt x="365" y="464"/>
                    <a:pt x="261" y="369"/>
                    <a:pt x="250" y="313"/>
                  </a:cubicBezTo>
                  <a:cubicBezTo>
                    <a:pt x="238" y="246"/>
                    <a:pt x="245" y="122"/>
                    <a:pt x="257" y="0"/>
                  </a:cubicBezTo>
                  <a:cubicBezTo>
                    <a:pt x="263" y="119"/>
                    <a:pt x="273" y="227"/>
                    <a:pt x="290" y="293"/>
                  </a:cubicBezTo>
                  <a:cubicBezTo>
                    <a:pt x="313" y="378"/>
                    <a:pt x="479" y="521"/>
                    <a:pt x="454" y="606"/>
                  </a:cubicBezTo>
                  <a:close/>
                </a:path>
              </a:pathLst>
            </a:custGeom>
            <a:solidFill>
              <a:srgbClr val="D9DD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367" name="Freeform 527">
              <a:extLst>
                <a:ext uri="{FF2B5EF4-FFF2-40B4-BE49-F238E27FC236}">
                  <a16:creationId xmlns:a16="http://schemas.microsoft.com/office/drawing/2014/main" id="{946AE123-BE77-20B9-7B00-42DEA671A2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84975" y="5256213"/>
              <a:ext cx="441325" cy="422275"/>
            </a:xfrm>
            <a:custGeom>
              <a:avLst/>
              <a:gdLst>
                <a:gd name="T0" fmla="*/ 795 w 2413"/>
                <a:gd name="T1" fmla="*/ 2285 h 2312"/>
                <a:gd name="T2" fmla="*/ 651 w 2413"/>
                <a:gd name="T3" fmla="*/ 1948 h 2312"/>
                <a:gd name="T4" fmla="*/ 1235 w 2413"/>
                <a:gd name="T5" fmla="*/ 326 h 2312"/>
                <a:gd name="T6" fmla="*/ 895 w 2413"/>
                <a:gd name="T7" fmla="*/ 157 h 2312"/>
                <a:gd name="T8" fmla="*/ 1121 w 2413"/>
                <a:gd name="T9" fmla="*/ 0 h 2312"/>
                <a:gd name="T10" fmla="*/ 1282 w 2413"/>
                <a:gd name="T11" fmla="*/ 2 h 2312"/>
                <a:gd name="T12" fmla="*/ 1250 w 2413"/>
                <a:gd name="T13" fmla="*/ 511 h 2312"/>
                <a:gd name="T14" fmla="*/ 1576 w 2413"/>
                <a:gd name="T15" fmla="*/ 167 h 2312"/>
                <a:gd name="T16" fmla="*/ 1922 w 2413"/>
                <a:gd name="T17" fmla="*/ 63 h 2312"/>
                <a:gd name="T18" fmla="*/ 1870 w 2413"/>
                <a:gd name="T19" fmla="*/ 465 h 2312"/>
                <a:gd name="T20" fmla="*/ 2027 w 2413"/>
                <a:gd name="T21" fmla="*/ 220 h 2312"/>
                <a:gd name="T22" fmla="*/ 2402 w 2413"/>
                <a:gd name="T23" fmla="*/ 177 h 2312"/>
                <a:gd name="T24" fmla="*/ 2411 w 2413"/>
                <a:gd name="T25" fmla="*/ 750 h 2312"/>
                <a:gd name="T26" fmla="*/ 2411 w 2413"/>
                <a:gd name="T27" fmla="*/ 750 h 2312"/>
                <a:gd name="T28" fmla="*/ 2412 w 2413"/>
                <a:gd name="T29" fmla="*/ 685 h 2312"/>
                <a:gd name="T30" fmla="*/ 2411 w 2413"/>
                <a:gd name="T31" fmla="*/ 722 h 2312"/>
                <a:gd name="T32" fmla="*/ 2411 w 2413"/>
                <a:gd name="T33" fmla="*/ 719 h 2312"/>
                <a:gd name="T34" fmla="*/ 2410 w 2413"/>
                <a:gd name="T35" fmla="*/ 798 h 2312"/>
                <a:gd name="T36" fmla="*/ 2410 w 2413"/>
                <a:gd name="T37" fmla="*/ 799 h 2312"/>
                <a:gd name="T38" fmla="*/ 2409 w 2413"/>
                <a:gd name="T39" fmla="*/ 806 h 2312"/>
                <a:gd name="T40" fmla="*/ 2408 w 2413"/>
                <a:gd name="T41" fmla="*/ 881 h 2312"/>
                <a:gd name="T42" fmla="*/ 2408 w 2413"/>
                <a:gd name="T43" fmla="*/ 862 h 2312"/>
                <a:gd name="T44" fmla="*/ 2308 w 2413"/>
                <a:gd name="T45" fmla="*/ 1723 h 2312"/>
                <a:gd name="T46" fmla="*/ 1674 w 2413"/>
                <a:gd name="T47" fmla="*/ 2250 h 2312"/>
                <a:gd name="T48" fmla="*/ 1854 w 2413"/>
                <a:gd name="T49" fmla="*/ 2003 h 2312"/>
                <a:gd name="T50" fmla="*/ 1650 w 2413"/>
                <a:gd name="T51" fmla="*/ 1764 h 2312"/>
                <a:gd name="T52" fmla="*/ 2038 w 2413"/>
                <a:gd name="T53" fmla="*/ 1537 h 2312"/>
                <a:gd name="T54" fmla="*/ 1874 w 2413"/>
                <a:gd name="T55" fmla="*/ 1224 h 2312"/>
                <a:gd name="T56" fmla="*/ 1841 w 2413"/>
                <a:gd name="T57" fmla="*/ 326 h 2312"/>
                <a:gd name="T58" fmla="*/ 1761 w 2413"/>
                <a:gd name="T59" fmla="*/ 1347 h 2312"/>
                <a:gd name="T60" fmla="*/ 1681 w 2413"/>
                <a:gd name="T61" fmla="*/ 1976 h 2312"/>
                <a:gd name="T62" fmla="*/ 1581 w 2413"/>
                <a:gd name="T63" fmla="*/ 2271 h 2312"/>
                <a:gd name="T64" fmla="*/ 1147 w 2413"/>
                <a:gd name="T65" fmla="*/ 2312 h 2312"/>
                <a:gd name="T66" fmla="*/ 1628 w 2413"/>
                <a:gd name="T67" fmla="*/ 2261 h 2312"/>
                <a:gd name="T68" fmla="*/ 1628 w 2413"/>
                <a:gd name="T69" fmla="*/ 2261 h 2312"/>
                <a:gd name="T70" fmla="*/ 1608 w 2413"/>
                <a:gd name="T71" fmla="*/ 2265 h 2312"/>
                <a:gd name="T72" fmla="*/ 263 w 2413"/>
                <a:gd name="T73" fmla="*/ 2112 h 2312"/>
                <a:gd name="T74" fmla="*/ 23 w 2413"/>
                <a:gd name="T75" fmla="*/ 1858 h 2312"/>
                <a:gd name="T76" fmla="*/ 439 w 2413"/>
                <a:gd name="T77" fmla="*/ 1937 h 2312"/>
                <a:gd name="T78" fmla="*/ 607 w 2413"/>
                <a:gd name="T79" fmla="*/ 2248 h 2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413" h="2312">
                  <a:moveTo>
                    <a:pt x="1147" y="2312"/>
                  </a:moveTo>
                  <a:cubicBezTo>
                    <a:pt x="1028" y="2312"/>
                    <a:pt x="909" y="2303"/>
                    <a:pt x="795" y="2285"/>
                  </a:cubicBezTo>
                  <a:cubicBezTo>
                    <a:pt x="796" y="2253"/>
                    <a:pt x="795" y="2219"/>
                    <a:pt x="789" y="2202"/>
                  </a:cubicBezTo>
                  <a:cubicBezTo>
                    <a:pt x="769" y="2138"/>
                    <a:pt x="684" y="2034"/>
                    <a:pt x="651" y="1948"/>
                  </a:cubicBezTo>
                  <a:cubicBezTo>
                    <a:pt x="742" y="1944"/>
                    <a:pt x="834" y="1928"/>
                    <a:pt x="925" y="1894"/>
                  </a:cubicBezTo>
                  <a:cubicBezTo>
                    <a:pt x="1388" y="1720"/>
                    <a:pt x="1235" y="326"/>
                    <a:pt x="1235" y="326"/>
                  </a:cubicBezTo>
                  <a:lnTo>
                    <a:pt x="914" y="354"/>
                  </a:lnTo>
                  <a:lnTo>
                    <a:pt x="895" y="157"/>
                  </a:lnTo>
                  <a:lnTo>
                    <a:pt x="880" y="8"/>
                  </a:lnTo>
                  <a:cubicBezTo>
                    <a:pt x="955" y="4"/>
                    <a:pt x="1036" y="1"/>
                    <a:pt x="1121" y="0"/>
                  </a:cubicBezTo>
                  <a:cubicBezTo>
                    <a:pt x="1137" y="0"/>
                    <a:pt x="1153" y="0"/>
                    <a:pt x="1169" y="0"/>
                  </a:cubicBezTo>
                  <a:cubicBezTo>
                    <a:pt x="1207" y="0"/>
                    <a:pt x="1245" y="1"/>
                    <a:pt x="1282" y="2"/>
                  </a:cubicBezTo>
                  <a:lnTo>
                    <a:pt x="1272" y="154"/>
                  </a:lnTo>
                  <a:lnTo>
                    <a:pt x="1250" y="511"/>
                  </a:lnTo>
                  <a:cubicBezTo>
                    <a:pt x="1343" y="509"/>
                    <a:pt x="1430" y="504"/>
                    <a:pt x="1515" y="499"/>
                  </a:cubicBezTo>
                  <a:lnTo>
                    <a:pt x="1576" y="167"/>
                  </a:lnTo>
                  <a:lnTo>
                    <a:pt x="1602" y="21"/>
                  </a:lnTo>
                  <a:cubicBezTo>
                    <a:pt x="1720" y="32"/>
                    <a:pt x="1827" y="47"/>
                    <a:pt x="1922" y="63"/>
                  </a:cubicBezTo>
                  <a:lnTo>
                    <a:pt x="1904" y="200"/>
                  </a:lnTo>
                  <a:lnTo>
                    <a:pt x="1870" y="465"/>
                  </a:lnTo>
                  <a:cubicBezTo>
                    <a:pt x="1918" y="458"/>
                    <a:pt x="1963" y="451"/>
                    <a:pt x="2003" y="443"/>
                  </a:cubicBezTo>
                  <a:lnTo>
                    <a:pt x="2027" y="220"/>
                  </a:lnTo>
                  <a:lnTo>
                    <a:pt x="2042" y="85"/>
                  </a:lnTo>
                  <a:cubicBezTo>
                    <a:pt x="2270" y="130"/>
                    <a:pt x="2402" y="177"/>
                    <a:pt x="2402" y="177"/>
                  </a:cubicBezTo>
                  <a:cubicBezTo>
                    <a:pt x="2402" y="177"/>
                    <a:pt x="2412" y="336"/>
                    <a:pt x="2412" y="586"/>
                  </a:cubicBezTo>
                  <a:cubicBezTo>
                    <a:pt x="2412" y="637"/>
                    <a:pt x="2412" y="692"/>
                    <a:pt x="2411" y="750"/>
                  </a:cubicBezTo>
                  <a:lnTo>
                    <a:pt x="2411" y="750"/>
                  </a:lnTo>
                  <a:lnTo>
                    <a:pt x="2411" y="750"/>
                  </a:lnTo>
                  <a:cubicBezTo>
                    <a:pt x="2411" y="714"/>
                    <a:pt x="2412" y="685"/>
                    <a:pt x="2412" y="685"/>
                  </a:cubicBezTo>
                  <a:lnTo>
                    <a:pt x="2412" y="685"/>
                  </a:lnTo>
                  <a:cubicBezTo>
                    <a:pt x="2412" y="686"/>
                    <a:pt x="2412" y="696"/>
                    <a:pt x="2411" y="722"/>
                  </a:cubicBezTo>
                  <a:lnTo>
                    <a:pt x="2411" y="722"/>
                  </a:lnTo>
                  <a:lnTo>
                    <a:pt x="2411" y="722"/>
                  </a:lnTo>
                  <a:lnTo>
                    <a:pt x="2411" y="719"/>
                  </a:lnTo>
                  <a:cubicBezTo>
                    <a:pt x="2412" y="680"/>
                    <a:pt x="2413" y="641"/>
                    <a:pt x="2413" y="639"/>
                  </a:cubicBezTo>
                  <a:cubicBezTo>
                    <a:pt x="2413" y="641"/>
                    <a:pt x="2412" y="681"/>
                    <a:pt x="2410" y="798"/>
                  </a:cubicBezTo>
                  <a:lnTo>
                    <a:pt x="2410" y="798"/>
                  </a:lnTo>
                  <a:lnTo>
                    <a:pt x="2410" y="799"/>
                  </a:lnTo>
                  <a:lnTo>
                    <a:pt x="2410" y="799"/>
                  </a:lnTo>
                  <a:cubicBezTo>
                    <a:pt x="2409" y="801"/>
                    <a:pt x="2409" y="803"/>
                    <a:pt x="2409" y="806"/>
                  </a:cubicBezTo>
                  <a:cubicBezTo>
                    <a:pt x="2408" y="860"/>
                    <a:pt x="2408" y="881"/>
                    <a:pt x="2408" y="881"/>
                  </a:cubicBezTo>
                  <a:lnTo>
                    <a:pt x="2408" y="881"/>
                  </a:lnTo>
                  <a:cubicBezTo>
                    <a:pt x="2408" y="880"/>
                    <a:pt x="2408" y="873"/>
                    <a:pt x="2408" y="862"/>
                  </a:cubicBezTo>
                  <a:lnTo>
                    <a:pt x="2408" y="862"/>
                  </a:lnTo>
                  <a:lnTo>
                    <a:pt x="2408" y="862"/>
                  </a:lnTo>
                  <a:cubicBezTo>
                    <a:pt x="2400" y="1149"/>
                    <a:pt x="2384" y="1447"/>
                    <a:pt x="2308" y="1723"/>
                  </a:cubicBezTo>
                  <a:cubicBezTo>
                    <a:pt x="2276" y="1841"/>
                    <a:pt x="2234" y="1935"/>
                    <a:pt x="2181" y="1990"/>
                  </a:cubicBezTo>
                  <a:cubicBezTo>
                    <a:pt x="2065" y="2111"/>
                    <a:pt x="1884" y="2198"/>
                    <a:pt x="1674" y="2250"/>
                  </a:cubicBezTo>
                  <a:cubicBezTo>
                    <a:pt x="1682" y="2220"/>
                    <a:pt x="1692" y="2194"/>
                    <a:pt x="1701" y="2176"/>
                  </a:cubicBezTo>
                  <a:cubicBezTo>
                    <a:pt x="1728" y="2124"/>
                    <a:pt x="1853" y="2060"/>
                    <a:pt x="1854" y="2003"/>
                  </a:cubicBezTo>
                  <a:lnTo>
                    <a:pt x="1854" y="2002"/>
                  </a:lnTo>
                  <a:cubicBezTo>
                    <a:pt x="1854" y="1925"/>
                    <a:pt x="1650" y="1840"/>
                    <a:pt x="1650" y="1764"/>
                  </a:cubicBezTo>
                  <a:cubicBezTo>
                    <a:pt x="1650" y="1761"/>
                    <a:pt x="1651" y="1759"/>
                    <a:pt x="1651" y="1756"/>
                  </a:cubicBezTo>
                  <a:cubicBezTo>
                    <a:pt x="1671" y="1647"/>
                    <a:pt x="2007" y="1644"/>
                    <a:pt x="2038" y="1537"/>
                  </a:cubicBezTo>
                  <a:cubicBezTo>
                    <a:pt x="2040" y="1531"/>
                    <a:pt x="2041" y="1525"/>
                    <a:pt x="2041" y="1518"/>
                  </a:cubicBezTo>
                  <a:cubicBezTo>
                    <a:pt x="2040" y="1432"/>
                    <a:pt x="1895" y="1303"/>
                    <a:pt x="1874" y="1224"/>
                  </a:cubicBezTo>
                  <a:cubicBezTo>
                    <a:pt x="1857" y="1158"/>
                    <a:pt x="1846" y="1050"/>
                    <a:pt x="1841" y="931"/>
                  </a:cubicBezTo>
                  <a:cubicBezTo>
                    <a:pt x="1829" y="657"/>
                    <a:pt x="1841" y="326"/>
                    <a:pt x="1841" y="326"/>
                  </a:cubicBezTo>
                  <a:lnTo>
                    <a:pt x="1608" y="326"/>
                  </a:lnTo>
                  <a:cubicBezTo>
                    <a:pt x="1608" y="326"/>
                    <a:pt x="1826" y="1097"/>
                    <a:pt x="1761" y="1347"/>
                  </a:cubicBezTo>
                  <a:cubicBezTo>
                    <a:pt x="1736" y="1442"/>
                    <a:pt x="1531" y="1559"/>
                    <a:pt x="1521" y="1657"/>
                  </a:cubicBezTo>
                  <a:cubicBezTo>
                    <a:pt x="1513" y="1746"/>
                    <a:pt x="1674" y="1887"/>
                    <a:pt x="1681" y="1976"/>
                  </a:cubicBezTo>
                  <a:cubicBezTo>
                    <a:pt x="1684" y="2009"/>
                    <a:pt x="1652" y="2071"/>
                    <a:pt x="1641" y="2102"/>
                  </a:cubicBezTo>
                  <a:cubicBezTo>
                    <a:pt x="1628" y="2142"/>
                    <a:pt x="1606" y="2203"/>
                    <a:pt x="1581" y="2271"/>
                  </a:cubicBezTo>
                  <a:lnTo>
                    <a:pt x="1581" y="2271"/>
                  </a:lnTo>
                  <a:cubicBezTo>
                    <a:pt x="1443" y="2298"/>
                    <a:pt x="1295" y="2312"/>
                    <a:pt x="1147" y="2312"/>
                  </a:cubicBezTo>
                  <a:moveTo>
                    <a:pt x="1608" y="2265"/>
                  </a:moveTo>
                  <a:cubicBezTo>
                    <a:pt x="1615" y="2264"/>
                    <a:pt x="1622" y="2262"/>
                    <a:pt x="1628" y="2261"/>
                  </a:cubicBezTo>
                  <a:lnTo>
                    <a:pt x="1628" y="2261"/>
                  </a:lnTo>
                  <a:lnTo>
                    <a:pt x="1628" y="2261"/>
                  </a:lnTo>
                  <a:cubicBezTo>
                    <a:pt x="1632" y="2260"/>
                    <a:pt x="1636" y="2259"/>
                    <a:pt x="1640" y="2258"/>
                  </a:cubicBezTo>
                  <a:cubicBezTo>
                    <a:pt x="1630" y="2261"/>
                    <a:pt x="1619" y="2263"/>
                    <a:pt x="1608" y="2265"/>
                  </a:cubicBezTo>
                  <a:close/>
                  <a:moveTo>
                    <a:pt x="607" y="2248"/>
                  </a:moveTo>
                  <a:cubicBezTo>
                    <a:pt x="479" y="2214"/>
                    <a:pt x="361" y="2169"/>
                    <a:pt x="263" y="2112"/>
                  </a:cubicBezTo>
                  <a:cubicBezTo>
                    <a:pt x="205" y="2078"/>
                    <a:pt x="153" y="2038"/>
                    <a:pt x="105" y="1990"/>
                  </a:cubicBezTo>
                  <a:cubicBezTo>
                    <a:pt x="74" y="1958"/>
                    <a:pt x="47" y="1913"/>
                    <a:pt x="23" y="1858"/>
                  </a:cubicBezTo>
                  <a:cubicBezTo>
                    <a:pt x="15" y="1839"/>
                    <a:pt x="7" y="1819"/>
                    <a:pt x="0" y="1799"/>
                  </a:cubicBezTo>
                  <a:cubicBezTo>
                    <a:pt x="110" y="1851"/>
                    <a:pt x="266" y="1911"/>
                    <a:pt x="439" y="1937"/>
                  </a:cubicBezTo>
                  <a:lnTo>
                    <a:pt x="439" y="1937"/>
                  </a:lnTo>
                  <a:cubicBezTo>
                    <a:pt x="461" y="2007"/>
                    <a:pt x="544" y="2146"/>
                    <a:pt x="607" y="2248"/>
                  </a:cubicBezTo>
                </a:path>
              </a:pathLst>
            </a:custGeom>
            <a:solidFill>
              <a:srgbClr val="4B5A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368" name="Freeform 528">
              <a:extLst>
                <a:ext uri="{FF2B5EF4-FFF2-40B4-BE49-F238E27FC236}">
                  <a16:creationId xmlns:a16="http://schemas.microsoft.com/office/drawing/2014/main" id="{B63D3A01-F7A6-8905-BB61-FA044B6A055E}"/>
                </a:ext>
              </a:extLst>
            </p:cNvPr>
            <p:cNvSpPr>
              <a:spLocks/>
            </p:cNvSpPr>
            <p:nvPr/>
          </p:nvSpPr>
          <p:spPr bwMode="auto">
            <a:xfrm>
              <a:off x="6888163" y="5611813"/>
              <a:ext cx="42863" cy="61913"/>
            </a:xfrm>
            <a:custGeom>
              <a:avLst/>
              <a:gdLst>
                <a:gd name="T0" fmla="*/ 236 w 238"/>
                <a:gd name="T1" fmla="*/ 337 h 337"/>
                <a:gd name="T2" fmla="*/ 185 w 238"/>
                <a:gd name="T3" fmla="*/ 329 h 337"/>
                <a:gd name="T4" fmla="*/ 185 w 238"/>
                <a:gd name="T5" fmla="*/ 301 h 337"/>
                <a:gd name="T6" fmla="*/ 5 w 238"/>
                <a:gd name="T7" fmla="*/ 22 h 337"/>
                <a:gd name="T8" fmla="*/ 0 w 238"/>
                <a:gd name="T9" fmla="*/ 0 h 337"/>
                <a:gd name="T10" fmla="*/ 47 w 238"/>
                <a:gd name="T11" fmla="*/ 2 h 337"/>
                <a:gd name="T12" fmla="*/ 93 w 238"/>
                <a:gd name="T13" fmla="*/ 0 h 337"/>
                <a:gd name="T14" fmla="*/ 93 w 238"/>
                <a:gd name="T15" fmla="*/ 0 h 337"/>
                <a:gd name="T16" fmla="*/ 231 w 238"/>
                <a:gd name="T17" fmla="*/ 254 h 337"/>
                <a:gd name="T18" fmla="*/ 236 w 238"/>
                <a:gd name="T19" fmla="*/ 337 h 337"/>
                <a:gd name="T20" fmla="*/ 236 w 238"/>
                <a:gd name="T21" fmla="*/ 337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8" h="337">
                  <a:moveTo>
                    <a:pt x="236" y="337"/>
                  </a:moveTo>
                  <a:cubicBezTo>
                    <a:pt x="219" y="335"/>
                    <a:pt x="202" y="332"/>
                    <a:pt x="185" y="329"/>
                  </a:cubicBezTo>
                  <a:cubicBezTo>
                    <a:pt x="186" y="318"/>
                    <a:pt x="186" y="309"/>
                    <a:pt x="185" y="301"/>
                  </a:cubicBezTo>
                  <a:cubicBezTo>
                    <a:pt x="170" y="219"/>
                    <a:pt x="28" y="101"/>
                    <a:pt x="5" y="22"/>
                  </a:cubicBezTo>
                  <a:cubicBezTo>
                    <a:pt x="3" y="16"/>
                    <a:pt x="2" y="8"/>
                    <a:pt x="0" y="0"/>
                  </a:cubicBezTo>
                  <a:cubicBezTo>
                    <a:pt x="16" y="1"/>
                    <a:pt x="32" y="2"/>
                    <a:pt x="47" y="2"/>
                  </a:cubicBezTo>
                  <a:cubicBezTo>
                    <a:pt x="63" y="2"/>
                    <a:pt x="78" y="1"/>
                    <a:pt x="93" y="0"/>
                  </a:cubicBezTo>
                  <a:lnTo>
                    <a:pt x="93" y="0"/>
                  </a:lnTo>
                  <a:cubicBezTo>
                    <a:pt x="126" y="86"/>
                    <a:pt x="211" y="191"/>
                    <a:pt x="231" y="254"/>
                  </a:cubicBezTo>
                  <a:cubicBezTo>
                    <a:pt x="237" y="272"/>
                    <a:pt x="238" y="305"/>
                    <a:pt x="236" y="337"/>
                  </a:cubicBezTo>
                  <a:lnTo>
                    <a:pt x="236" y="337"/>
                  </a:lnTo>
                  <a:close/>
                </a:path>
              </a:pathLst>
            </a:custGeom>
            <a:solidFill>
              <a:srgbClr val="7982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369" name="Freeform 529">
              <a:extLst>
                <a:ext uri="{FF2B5EF4-FFF2-40B4-BE49-F238E27FC236}">
                  <a16:creationId xmlns:a16="http://schemas.microsoft.com/office/drawing/2014/main" id="{39DAE077-D526-B228-C82A-B75F8F3F7157}"/>
                </a:ext>
              </a:extLst>
            </p:cNvPr>
            <p:cNvSpPr>
              <a:spLocks/>
            </p:cNvSpPr>
            <p:nvPr/>
          </p:nvSpPr>
          <p:spPr bwMode="auto">
            <a:xfrm>
              <a:off x="7062788" y="5316538"/>
              <a:ext cx="95250" cy="355600"/>
            </a:xfrm>
            <a:custGeom>
              <a:avLst/>
              <a:gdLst>
                <a:gd name="T0" fmla="*/ 68 w 528"/>
                <a:gd name="T1" fmla="*/ 1945 h 1945"/>
                <a:gd name="T2" fmla="*/ 68 w 528"/>
                <a:gd name="T3" fmla="*/ 1945 h 1945"/>
                <a:gd name="T4" fmla="*/ 128 w 528"/>
                <a:gd name="T5" fmla="*/ 1776 h 1945"/>
                <a:gd name="T6" fmla="*/ 168 w 528"/>
                <a:gd name="T7" fmla="*/ 1650 h 1945"/>
                <a:gd name="T8" fmla="*/ 8 w 528"/>
                <a:gd name="T9" fmla="*/ 1331 h 1945"/>
                <a:gd name="T10" fmla="*/ 248 w 528"/>
                <a:gd name="T11" fmla="*/ 1021 h 1945"/>
                <a:gd name="T12" fmla="*/ 95 w 528"/>
                <a:gd name="T13" fmla="*/ 0 h 1945"/>
                <a:gd name="T14" fmla="*/ 328 w 528"/>
                <a:gd name="T15" fmla="*/ 0 h 1945"/>
                <a:gd name="T16" fmla="*/ 328 w 528"/>
                <a:gd name="T17" fmla="*/ 605 h 1945"/>
                <a:gd name="T18" fmla="*/ 361 w 528"/>
                <a:gd name="T19" fmla="*/ 898 h 1945"/>
                <a:gd name="T20" fmla="*/ 528 w 528"/>
                <a:gd name="T21" fmla="*/ 1192 h 1945"/>
                <a:gd name="T22" fmla="*/ 361 w 528"/>
                <a:gd name="T23" fmla="*/ 898 h 1945"/>
                <a:gd name="T24" fmla="*/ 328 w 528"/>
                <a:gd name="T25" fmla="*/ 605 h 1945"/>
                <a:gd name="T26" fmla="*/ 321 w 528"/>
                <a:gd name="T27" fmla="*/ 918 h 1945"/>
                <a:gd name="T28" fmla="*/ 421 w 528"/>
                <a:gd name="T29" fmla="*/ 1124 h 1945"/>
                <a:gd name="T30" fmla="*/ 88 w 528"/>
                <a:gd name="T31" fmla="*/ 1351 h 1945"/>
                <a:gd name="T32" fmla="*/ 178 w 528"/>
                <a:gd name="T33" fmla="*/ 1570 h 1945"/>
                <a:gd name="T34" fmla="*/ 268 w 528"/>
                <a:gd name="T35" fmla="*/ 1723 h 1945"/>
                <a:gd name="T36" fmla="*/ 155 w 528"/>
                <a:gd name="T37" fmla="*/ 1823 h 1945"/>
                <a:gd name="T38" fmla="*/ 116 w 528"/>
                <a:gd name="T39" fmla="*/ 1935 h 1945"/>
                <a:gd name="T40" fmla="*/ 116 w 528"/>
                <a:gd name="T41" fmla="*/ 1935 h 1945"/>
                <a:gd name="T42" fmla="*/ 96 w 528"/>
                <a:gd name="T43" fmla="*/ 1939 h 1945"/>
                <a:gd name="T44" fmla="*/ 96 w 528"/>
                <a:gd name="T45" fmla="*/ 1939 h 1945"/>
                <a:gd name="T46" fmla="*/ 68 w 528"/>
                <a:gd name="T47" fmla="*/ 1945 h 1945"/>
                <a:gd name="T48" fmla="*/ 68 w 528"/>
                <a:gd name="T49" fmla="*/ 1945 h 1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28" h="1945">
                  <a:moveTo>
                    <a:pt x="68" y="1945"/>
                  </a:moveTo>
                  <a:lnTo>
                    <a:pt x="68" y="1945"/>
                  </a:lnTo>
                  <a:cubicBezTo>
                    <a:pt x="93" y="1877"/>
                    <a:pt x="115" y="1816"/>
                    <a:pt x="128" y="1776"/>
                  </a:cubicBezTo>
                  <a:cubicBezTo>
                    <a:pt x="139" y="1745"/>
                    <a:pt x="171" y="1683"/>
                    <a:pt x="168" y="1650"/>
                  </a:cubicBezTo>
                  <a:cubicBezTo>
                    <a:pt x="161" y="1561"/>
                    <a:pt x="0" y="1419"/>
                    <a:pt x="8" y="1331"/>
                  </a:cubicBezTo>
                  <a:cubicBezTo>
                    <a:pt x="18" y="1233"/>
                    <a:pt x="223" y="1116"/>
                    <a:pt x="248" y="1021"/>
                  </a:cubicBezTo>
                  <a:cubicBezTo>
                    <a:pt x="313" y="771"/>
                    <a:pt x="95" y="0"/>
                    <a:pt x="95" y="0"/>
                  </a:cubicBezTo>
                  <a:lnTo>
                    <a:pt x="328" y="0"/>
                  </a:lnTo>
                  <a:cubicBezTo>
                    <a:pt x="328" y="0"/>
                    <a:pt x="316" y="331"/>
                    <a:pt x="328" y="605"/>
                  </a:cubicBezTo>
                  <a:cubicBezTo>
                    <a:pt x="334" y="724"/>
                    <a:pt x="344" y="832"/>
                    <a:pt x="361" y="898"/>
                  </a:cubicBezTo>
                  <a:cubicBezTo>
                    <a:pt x="382" y="977"/>
                    <a:pt x="527" y="1106"/>
                    <a:pt x="528" y="1192"/>
                  </a:cubicBezTo>
                  <a:cubicBezTo>
                    <a:pt x="527" y="1106"/>
                    <a:pt x="382" y="977"/>
                    <a:pt x="361" y="898"/>
                  </a:cubicBezTo>
                  <a:cubicBezTo>
                    <a:pt x="344" y="832"/>
                    <a:pt x="334" y="724"/>
                    <a:pt x="328" y="605"/>
                  </a:cubicBezTo>
                  <a:cubicBezTo>
                    <a:pt x="316" y="727"/>
                    <a:pt x="309" y="851"/>
                    <a:pt x="321" y="918"/>
                  </a:cubicBezTo>
                  <a:cubicBezTo>
                    <a:pt x="332" y="974"/>
                    <a:pt x="436" y="1069"/>
                    <a:pt x="421" y="1124"/>
                  </a:cubicBezTo>
                  <a:cubicBezTo>
                    <a:pt x="395" y="1221"/>
                    <a:pt x="117" y="1254"/>
                    <a:pt x="88" y="1351"/>
                  </a:cubicBezTo>
                  <a:cubicBezTo>
                    <a:pt x="71" y="1407"/>
                    <a:pt x="152" y="1517"/>
                    <a:pt x="178" y="1570"/>
                  </a:cubicBezTo>
                  <a:cubicBezTo>
                    <a:pt x="198" y="1610"/>
                    <a:pt x="275" y="1679"/>
                    <a:pt x="268" y="1723"/>
                  </a:cubicBezTo>
                  <a:cubicBezTo>
                    <a:pt x="262" y="1760"/>
                    <a:pt x="175" y="1791"/>
                    <a:pt x="155" y="1823"/>
                  </a:cubicBezTo>
                  <a:cubicBezTo>
                    <a:pt x="141" y="1845"/>
                    <a:pt x="127" y="1890"/>
                    <a:pt x="116" y="1935"/>
                  </a:cubicBezTo>
                  <a:lnTo>
                    <a:pt x="116" y="1935"/>
                  </a:lnTo>
                  <a:cubicBezTo>
                    <a:pt x="109" y="1936"/>
                    <a:pt x="102" y="1938"/>
                    <a:pt x="96" y="1939"/>
                  </a:cubicBezTo>
                  <a:lnTo>
                    <a:pt x="96" y="1939"/>
                  </a:lnTo>
                  <a:cubicBezTo>
                    <a:pt x="86" y="1941"/>
                    <a:pt x="77" y="1943"/>
                    <a:pt x="68" y="1945"/>
                  </a:cubicBezTo>
                  <a:lnTo>
                    <a:pt x="68" y="1945"/>
                  </a:lnTo>
                </a:path>
              </a:pathLst>
            </a:custGeom>
            <a:solidFill>
              <a:srgbClr val="7982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370" name="Freeform 530">
              <a:extLst>
                <a:ext uri="{FF2B5EF4-FFF2-40B4-BE49-F238E27FC236}">
                  <a16:creationId xmlns:a16="http://schemas.microsoft.com/office/drawing/2014/main" id="{79BECB23-F6C1-028F-9757-4E7A861D4B03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5938" y="5610225"/>
              <a:ext cx="55563" cy="61913"/>
            </a:xfrm>
            <a:custGeom>
              <a:avLst/>
              <a:gdLst>
                <a:gd name="T0" fmla="*/ 305 w 305"/>
                <a:gd name="T1" fmla="*/ 340 h 340"/>
                <a:gd name="T2" fmla="*/ 168 w 305"/>
                <a:gd name="T3" fmla="*/ 311 h 340"/>
                <a:gd name="T4" fmla="*/ 168 w 305"/>
                <a:gd name="T5" fmla="*/ 311 h 340"/>
                <a:gd name="T6" fmla="*/ 0 w 305"/>
                <a:gd name="T7" fmla="*/ 0 h 340"/>
                <a:gd name="T8" fmla="*/ 119 w 305"/>
                <a:gd name="T9" fmla="*/ 11 h 340"/>
                <a:gd name="T10" fmla="*/ 119 w 305"/>
                <a:gd name="T11" fmla="*/ 11 h 340"/>
                <a:gd name="T12" fmla="*/ 124 w 305"/>
                <a:gd name="T13" fmla="*/ 33 h 340"/>
                <a:gd name="T14" fmla="*/ 304 w 305"/>
                <a:gd name="T15" fmla="*/ 312 h 340"/>
                <a:gd name="T16" fmla="*/ 305 w 305"/>
                <a:gd name="T17" fmla="*/ 340 h 340"/>
                <a:gd name="T18" fmla="*/ 305 w 305"/>
                <a:gd name="T19" fmla="*/ 34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5" h="340">
                  <a:moveTo>
                    <a:pt x="305" y="340"/>
                  </a:moveTo>
                  <a:cubicBezTo>
                    <a:pt x="258" y="332"/>
                    <a:pt x="212" y="322"/>
                    <a:pt x="168" y="311"/>
                  </a:cubicBezTo>
                  <a:lnTo>
                    <a:pt x="168" y="311"/>
                  </a:lnTo>
                  <a:cubicBezTo>
                    <a:pt x="104" y="209"/>
                    <a:pt x="22" y="70"/>
                    <a:pt x="0" y="0"/>
                  </a:cubicBezTo>
                  <a:cubicBezTo>
                    <a:pt x="39" y="6"/>
                    <a:pt x="79" y="10"/>
                    <a:pt x="119" y="11"/>
                  </a:cubicBezTo>
                  <a:lnTo>
                    <a:pt x="119" y="11"/>
                  </a:lnTo>
                  <a:cubicBezTo>
                    <a:pt x="121" y="19"/>
                    <a:pt x="122" y="27"/>
                    <a:pt x="124" y="33"/>
                  </a:cubicBezTo>
                  <a:cubicBezTo>
                    <a:pt x="147" y="112"/>
                    <a:pt x="289" y="230"/>
                    <a:pt x="304" y="312"/>
                  </a:cubicBezTo>
                  <a:cubicBezTo>
                    <a:pt x="305" y="320"/>
                    <a:pt x="305" y="329"/>
                    <a:pt x="305" y="340"/>
                  </a:cubicBezTo>
                  <a:lnTo>
                    <a:pt x="305" y="340"/>
                  </a:lnTo>
                  <a:close/>
                </a:path>
              </a:pathLst>
            </a:custGeom>
            <a:solidFill>
              <a:srgbClr val="9A9D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371" name="Freeform 531">
              <a:extLst>
                <a:ext uri="{FF2B5EF4-FFF2-40B4-BE49-F238E27FC236}">
                  <a16:creationId xmlns:a16="http://schemas.microsoft.com/office/drawing/2014/main" id="{CEA9C34B-B5CB-7D37-B26B-FD90DC087C6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00863" y="5257800"/>
              <a:ext cx="325438" cy="115888"/>
            </a:xfrm>
            <a:custGeom>
              <a:avLst/>
              <a:gdLst>
                <a:gd name="T0" fmla="*/ 1785 w 1785"/>
                <a:gd name="T1" fmla="*/ 633 h 633"/>
                <a:gd name="T2" fmla="*/ 1785 w 1785"/>
                <a:gd name="T3" fmla="*/ 633 h 633"/>
                <a:gd name="T4" fmla="*/ 1785 w 1785"/>
                <a:gd name="T5" fmla="*/ 633 h 633"/>
                <a:gd name="T6" fmla="*/ 734 w 1785"/>
                <a:gd name="T7" fmla="*/ 473 h 633"/>
                <a:gd name="T8" fmla="*/ 759 w 1785"/>
                <a:gd name="T9" fmla="*/ 151 h 633"/>
                <a:gd name="T10" fmla="*/ 772 w 1785"/>
                <a:gd name="T11" fmla="*/ 0 h 633"/>
                <a:gd name="T12" fmla="*/ 820 w 1785"/>
                <a:gd name="T13" fmla="*/ 3 h 633"/>
                <a:gd name="T14" fmla="*/ 792 w 1785"/>
                <a:gd name="T15" fmla="*/ 153 h 633"/>
                <a:gd name="T16" fmla="*/ 734 w 1785"/>
                <a:gd name="T17" fmla="*/ 473 h 633"/>
                <a:gd name="T18" fmla="*/ 70 w 1785"/>
                <a:gd name="T19" fmla="*/ 366 h 633"/>
                <a:gd name="T20" fmla="*/ 39 w 1785"/>
                <a:gd name="T21" fmla="*/ 96 h 633"/>
                <a:gd name="T22" fmla="*/ 0 w 1785"/>
                <a:gd name="T23" fmla="*/ 23 h 633"/>
                <a:gd name="T24" fmla="*/ 113 w 1785"/>
                <a:gd name="T25" fmla="*/ 12 h 633"/>
                <a:gd name="T26" fmla="*/ 140 w 1785"/>
                <a:gd name="T27" fmla="*/ 234 h 633"/>
                <a:gd name="T28" fmla="*/ 158 w 1785"/>
                <a:gd name="T29" fmla="*/ 359 h 633"/>
                <a:gd name="T30" fmla="*/ 70 w 1785"/>
                <a:gd name="T31" fmla="*/ 366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85" h="633">
                  <a:moveTo>
                    <a:pt x="1785" y="633"/>
                  </a:moveTo>
                  <a:lnTo>
                    <a:pt x="1785" y="633"/>
                  </a:lnTo>
                  <a:lnTo>
                    <a:pt x="1785" y="633"/>
                  </a:lnTo>
                  <a:close/>
                  <a:moveTo>
                    <a:pt x="734" y="473"/>
                  </a:moveTo>
                  <a:lnTo>
                    <a:pt x="759" y="151"/>
                  </a:lnTo>
                  <a:lnTo>
                    <a:pt x="772" y="0"/>
                  </a:lnTo>
                  <a:cubicBezTo>
                    <a:pt x="788" y="1"/>
                    <a:pt x="804" y="2"/>
                    <a:pt x="820" y="3"/>
                  </a:cubicBezTo>
                  <a:lnTo>
                    <a:pt x="792" y="153"/>
                  </a:lnTo>
                  <a:lnTo>
                    <a:pt x="734" y="473"/>
                  </a:lnTo>
                  <a:moveTo>
                    <a:pt x="70" y="366"/>
                  </a:moveTo>
                  <a:lnTo>
                    <a:pt x="39" y="96"/>
                  </a:lnTo>
                  <a:lnTo>
                    <a:pt x="0" y="23"/>
                  </a:lnTo>
                  <a:cubicBezTo>
                    <a:pt x="36" y="19"/>
                    <a:pt x="74" y="15"/>
                    <a:pt x="113" y="12"/>
                  </a:cubicBezTo>
                  <a:lnTo>
                    <a:pt x="140" y="234"/>
                  </a:lnTo>
                  <a:lnTo>
                    <a:pt x="158" y="359"/>
                  </a:lnTo>
                  <a:lnTo>
                    <a:pt x="70" y="366"/>
                  </a:lnTo>
                  <a:close/>
                </a:path>
              </a:pathLst>
            </a:custGeom>
            <a:solidFill>
              <a:srgbClr val="4B5A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372" name="Freeform 532">
              <a:extLst>
                <a:ext uri="{FF2B5EF4-FFF2-40B4-BE49-F238E27FC236}">
                  <a16:creationId xmlns:a16="http://schemas.microsoft.com/office/drawing/2014/main" id="{68F8B902-AD4D-E5B9-3065-1881790B6166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5488" y="5426075"/>
              <a:ext cx="82550" cy="242888"/>
            </a:xfrm>
            <a:custGeom>
              <a:avLst/>
              <a:gdLst>
                <a:gd name="T0" fmla="*/ 45 w 457"/>
                <a:gd name="T1" fmla="*/ 1330 h 1330"/>
                <a:gd name="T2" fmla="*/ 45 w 457"/>
                <a:gd name="T3" fmla="*/ 1330 h 1330"/>
                <a:gd name="T4" fmla="*/ 84 w 457"/>
                <a:gd name="T5" fmla="*/ 1218 h 1330"/>
                <a:gd name="T6" fmla="*/ 197 w 457"/>
                <a:gd name="T7" fmla="*/ 1118 h 1330"/>
                <a:gd name="T8" fmla="*/ 107 w 457"/>
                <a:gd name="T9" fmla="*/ 965 h 1330"/>
                <a:gd name="T10" fmla="*/ 17 w 457"/>
                <a:gd name="T11" fmla="*/ 746 h 1330"/>
                <a:gd name="T12" fmla="*/ 350 w 457"/>
                <a:gd name="T13" fmla="*/ 519 h 1330"/>
                <a:gd name="T14" fmla="*/ 250 w 457"/>
                <a:gd name="T15" fmla="*/ 313 h 1330"/>
                <a:gd name="T16" fmla="*/ 257 w 457"/>
                <a:gd name="T17" fmla="*/ 0 h 1330"/>
                <a:gd name="T18" fmla="*/ 290 w 457"/>
                <a:gd name="T19" fmla="*/ 293 h 1330"/>
                <a:gd name="T20" fmla="*/ 457 w 457"/>
                <a:gd name="T21" fmla="*/ 587 h 1330"/>
                <a:gd name="T22" fmla="*/ 454 w 457"/>
                <a:gd name="T23" fmla="*/ 606 h 1330"/>
                <a:gd name="T24" fmla="*/ 67 w 457"/>
                <a:gd name="T25" fmla="*/ 825 h 1330"/>
                <a:gd name="T26" fmla="*/ 66 w 457"/>
                <a:gd name="T27" fmla="*/ 833 h 1330"/>
                <a:gd name="T28" fmla="*/ 270 w 457"/>
                <a:gd name="T29" fmla="*/ 1071 h 1330"/>
                <a:gd name="T30" fmla="*/ 270 w 457"/>
                <a:gd name="T31" fmla="*/ 1072 h 1330"/>
                <a:gd name="T32" fmla="*/ 117 w 457"/>
                <a:gd name="T33" fmla="*/ 1245 h 1330"/>
                <a:gd name="T34" fmla="*/ 90 w 457"/>
                <a:gd name="T35" fmla="*/ 1319 h 1330"/>
                <a:gd name="T36" fmla="*/ 90 w 457"/>
                <a:gd name="T37" fmla="*/ 1319 h 1330"/>
                <a:gd name="T38" fmla="*/ 90 w 457"/>
                <a:gd name="T39" fmla="*/ 1319 h 1330"/>
                <a:gd name="T40" fmla="*/ 56 w 457"/>
                <a:gd name="T41" fmla="*/ 1327 h 1330"/>
                <a:gd name="T42" fmla="*/ 56 w 457"/>
                <a:gd name="T43" fmla="*/ 1327 h 1330"/>
                <a:gd name="T44" fmla="*/ 45 w 457"/>
                <a:gd name="T45" fmla="*/ 1330 h 1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57" h="1330">
                  <a:moveTo>
                    <a:pt x="45" y="1330"/>
                  </a:moveTo>
                  <a:lnTo>
                    <a:pt x="45" y="1330"/>
                  </a:lnTo>
                  <a:cubicBezTo>
                    <a:pt x="56" y="1285"/>
                    <a:pt x="70" y="1240"/>
                    <a:pt x="84" y="1218"/>
                  </a:cubicBezTo>
                  <a:cubicBezTo>
                    <a:pt x="104" y="1186"/>
                    <a:pt x="191" y="1155"/>
                    <a:pt x="197" y="1118"/>
                  </a:cubicBezTo>
                  <a:cubicBezTo>
                    <a:pt x="204" y="1074"/>
                    <a:pt x="127" y="1005"/>
                    <a:pt x="107" y="965"/>
                  </a:cubicBezTo>
                  <a:cubicBezTo>
                    <a:pt x="81" y="912"/>
                    <a:pt x="0" y="802"/>
                    <a:pt x="17" y="746"/>
                  </a:cubicBezTo>
                  <a:cubicBezTo>
                    <a:pt x="46" y="649"/>
                    <a:pt x="324" y="616"/>
                    <a:pt x="350" y="519"/>
                  </a:cubicBezTo>
                  <a:cubicBezTo>
                    <a:pt x="365" y="464"/>
                    <a:pt x="261" y="369"/>
                    <a:pt x="250" y="313"/>
                  </a:cubicBezTo>
                  <a:cubicBezTo>
                    <a:pt x="238" y="246"/>
                    <a:pt x="245" y="122"/>
                    <a:pt x="257" y="0"/>
                  </a:cubicBezTo>
                  <a:cubicBezTo>
                    <a:pt x="263" y="119"/>
                    <a:pt x="273" y="227"/>
                    <a:pt x="290" y="293"/>
                  </a:cubicBezTo>
                  <a:cubicBezTo>
                    <a:pt x="311" y="372"/>
                    <a:pt x="456" y="501"/>
                    <a:pt x="457" y="587"/>
                  </a:cubicBezTo>
                  <a:cubicBezTo>
                    <a:pt x="457" y="594"/>
                    <a:pt x="456" y="600"/>
                    <a:pt x="454" y="606"/>
                  </a:cubicBezTo>
                  <a:cubicBezTo>
                    <a:pt x="423" y="713"/>
                    <a:pt x="88" y="716"/>
                    <a:pt x="67" y="825"/>
                  </a:cubicBezTo>
                  <a:cubicBezTo>
                    <a:pt x="67" y="828"/>
                    <a:pt x="66" y="830"/>
                    <a:pt x="66" y="833"/>
                  </a:cubicBezTo>
                  <a:cubicBezTo>
                    <a:pt x="66" y="909"/>
                    <a:pt x="270" y="994"/>
                    <a:pt x="270" y="1071"/>
                  </a:cubicBezTo>
                  <a:lnTo>
                    <a:pt x="270" y="1072"/>
                  </a:lnTo>
                  <a:cubicBezTo>
                    <a:pt x="269" y="1129"/>
                    <a:pt x="144" y="1193"/>
                    <a:pt x="117" y="1245"/>
                  </a:cubicBezTo>
                  <a:cubicBezTo>
                    <a:pt x="108" y="1263"/>
                    <a:pt x="99" y="1289"/>
                    <a:pt x="90" y="1319"/>
                  </a:cubicBezTo>
                  <a:lnTo>
                    <a:pt x="90" y="1319"/>
                  </a:lnTo>
                  <a:lnTo>
                    <a:pt x="90" y="1319"/>
                  </a:lnTo>
                  <a:cubicBezTo>
                    <a:pt x="79" y="1322"/>
                    <a:pt x="67" y="1325"/>
                    <a:pt x="56" y="1327"/>
                  </a:cubicBezTo>
                  <a:lnTo>
                    <a:pt x="56" y="1327"/>
                  </a:lnTo>
                  <a:cubicBezTo>
                    <a:pt x="52" y="1328"/>
                    <a:pt x="48" y="1329"/>
                    <a:pt x="45" y="1330"/>
                  </a:cubicBezTo>
                  <a:close/>
                </a:path>
              </a:pathLst>
            </a:custGeom>
            <a:solidFill>
              <a:srgbClr val="9A9D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373" name="Freeform 533">
              <a:extLst>
                <a:ext uri="{FF2B5EF4-FFF2-40B4-BE49-F238E27FC236}">
                  <a16:creationId xmlns:a16="http://schemas.microsoft.com/office/drawing/2014/main" id="{5F35BA98-88D4-5475-F47A-7E85F5F16E59}"/>
                </a:ext>
              </a:extLst>
            </p:cNvPr>
            <p:cNvSpPr>
              <a:spLocks/>
            </p:cNvSpPr>
            <p:nvPr/>
          </p:nvSpPr>
          <p:spPr bwMode="auto">
            <a:xfrm>
              <a:off x="6788150" y="5268913"/>
              <a:ext cx="411163" cy="96838"/>
            </a:xfrm>
            <a:custGeom>
              <a:avLst/>
              <a:gdLst>
                <a:gd name="T0" fmla="*/ 2249 w 2249"/>
                <a:gd name="T1" fmla="*/ 258 h 531"/>
                <a:gd name="T2" fmla="*/ 0 w 2249"/>
                <a:gd name="T3" fmla="*/ 258 h 531"/>
                <a:gd name="T4" fmla="*/ 2249 w 2249"/>
                <a:gd name="T5" fmla="*/ 258 h 531"/>
                <a:gd name="T6" fmla="*/ 2249 w 2249"/>
                <a:gd name="T7" fmla="*/ 258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9" h="531">
                  <a:moveTo>
                    <a:pt x="2249" y="258"/>
                  </a:moveTo>
                  <a:cubicBezTo>
                    <a:pt x="2249" y="483"/>
                    <a:pt x="0" y="531"/>
                    <a:pt x="0" y="258"/>
                  </a:cubicBezTo>
                  <a:cubicBezTo>
                    <a:pt x="0" y="0"/>
                    <a:pt x="2249" y="15"/>
                    <a:pt x="2249" y="258"/>
                  </a:cubicBezTo>
                  <a:cubicBezTo>
                    <a:pt x="2249" y="300"/>
                    <a:pt x="2249" y="218"/>
                    <a:pt x="2249" y="258"/>
                  </a:cubicBezTo>
                  <a:close/>
                </a:path>
              </a:pathLst>
            </a:custGeom>
            <a:solidFill>
              <a:srgbClr val="404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374" name="Freeform 534">
              <a:extLst>
                <a:ext uri="{FF2B5EF4-FFF2-40B4-BE49-F238E27FC236}">
                  <a16:creationId xmlns:a16="http://schemas.microsoft.com/office/drawing/2014/main" id="{5DB4C495-CBE1-83C9-13AE-37004C26674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32563" y="3870325"/>
              <a:ext cx="1354138" cy="1479550"/>
            </a:xfrm>
            <a:custGeom>
              <a:avLst/>
              <a:gdLst>
                <a:gd name="T0" fmla="*/ 3789 w 7408"/>
                <a:gd name="T1" fmla="*/ 4789 h 8099"/>
                <a:gd name="T2" fmla="*/ 3788 w 7408"/>
                <a:gd name="T3" fmla="*/ 4799 h 8099"/>
                <a:gd name="T4" fmla="*/ 3498 w 7408"/>
                <a:gd name="T5" fmla="*/ 4997 h 8099"/>
                <a:gd name="T6" fmla="*/ 3707 w 7408"/>
                <a:gd name="T7" fmla="*/ 4808 h 8099"/>
                <a:gd name="T8" fmla="*/ 3297 w 7408"/>
                <a:gd name="T9" fmla="*/ 5173 h 8099"/>
                <a:gd name="T10" fmla="*/ 3225 w 7408"/>
                <a:gd name="T11" fmla="*/ 5469 h 8099"/>
                <a:gd name="T12" fmla="*/ 2747 w 7408"/>
                <a:gd name="T13" fmla="*/ 8066 h 8099"/>
                <a:gd name="T14" fmla="*/ 2996 w 7408"/>
                <a:gd name="T15" fmla="*/ 4973 h 8099"/>
                <a:gd name="T16" fmla="*/ 3297 w 7408"/>
                <a:gd name="T17" fmla="*/ 5173 h 8099"/>
                <a:gd name="T18" fmla="*/ 7326 w 7408"/>
                <a:gd name="T19" fmla="*/ 3616 h 8099"/>
                <a:gd name="T20" fmla="*/ 6368 w 7408"/>
                <a:gd name="T21" fmla="*/ 3439 h 8099"/>
                <a:gd name="T22" fmla="*/ 5875 w 7408"/>
                <a:gd name="T23" fmla="*/ 2816 h 8099"/>
                <a:gd name="T24" fmla="*/ 5581 w 7408"/>
                <a:gd name="T25" fmla="*/ 1644 h 8099"/>
                <a:gd name="T26" fmla="*/ 5655 w 7408"/>
                <a:gd name="T27" fmla="*/ 1214 h 8099"/>
                <a:gd name="T28" fmla="*/ 4396 w 7408"/>
                <a:gd name="T29" fmla="*/ 531 h 8099"/>
                <a:gd name="T30" fmla="*/ 3424 w 7408"/>
                <a:gd name="T31" fmla="*/ 174 h 8099"/>
                <a:gd name="T32" fmla="*/ 2947 w 7408"/>
                <a:gd name="T33" fmla="*/ 896 h 8099"/>
                <a:gd name="T34" fmla="*/ 2594 w 7408"/>
                <a:gd name="T35" fmla="*/ 174 h 8099"/>
                <a:gd name="T36" fmla="*/ 1896 w 7408"/>
                <a:gd name="T37" fmla="*/ 1851 h 8099"/>
                <a:gd name="T38" fmla="*/ 1264 w 7408"/>
                <a:gd name="T39" fmla="*/ 759 h 8099"/>
                <a:gd name="T40" fmla="*/ 1254 w 7408"/>
                <a:gd name="T41" fmla="*/ 2094 h 8099"/>
                <a:gd name="T42" fmla="*/ 885 w 7408"/>
                <a:gd name="T43" fmla="*/ 1214 h 8099"/>
                <a:gd name="T44" fmla="*/ 583 w 7408"/>
                <a:gd name="T45" fmla="*/ 2563 h 8099"/>
                <a:gd name="T46" fmla="*/ 767 w 7408"/>
                <a:gd name="T47" fmla="*/ 4363 h 8099"/>
                <a:gd name="T48" fmla="*/ 873 w 7408"/>
                <a:gd name="T49" fmla="*/ 5389 h 8099"/>
                <a:gd name="T50" fmla="*/ 1167 w 7408"/>
                <a:gd name="T51" fmla="*/ 4612 h 8099"/>
                <a:gd name="T52" fmla="*/ 1677 w 7408"/>
                <a:gd name="T53" fmla="*/ 8048 h 8099"/>
                <a:gd name="T54" fmla="*/ 1755 w 7408"/>
                <a:gd name="T55" fmla="*/ 7786 h 8099"/>
                <a:gd name="T56" fmla="*/ 1683 w 7408"/>
                <a:gd name="T57" fmla="*/ 5276 h 8099"/>
                <a:gd name="T58" fmla="*/ 2154 w 7408"/>
                <a:gd name="T59" fmla="*/ 7827 h 8099"/>
                <a:gd name="T60" fmla="*/ 2315 w 7408"/>
                <a:gd name="T61" fmla="*/ 8099 h 8099"/>
                <a:gd name="T62" fmla="*/ 2031 w 7408"/>
                <a:gd name="T63" fmla="*/ 5196 h 8099"/>
                <a:gd name="T64" fmla="*/ 2658 w 7408"/>
                <a:gd name="T65" fmla="*/ 7741 h 8099"/>
                <a:gd name="T66" fmla="*/ 2901 w 7408"/>
                <a:gd name="T67" fmla="*/ 8086 h 8099"/>
                <a:gd name="T68" fmla="*/ 3356 w 7408"/>
                <a:gd name="T69" fmla="*/ 5588 h 8099"/>
                <a:gd name="T70" fmla="*/ 3291 w 7408"/>
                <a:gd name="T71" fmla="*/ 7787 h 8099"/>
                <a:gd name="T72" fmla="*/ 3389 w 7408"/>
                <a:gd name="T73" fmla="*/ 8030 h 8099"/>
                <a:gd name="T74" fmla="*/ 3640 w 7408"/>
                <a:gd name="T75" fmla="*/ 5723 h 8099"/>
                <a:gd name="T76" fmla="*/ 3937 w 7408"/>
                <a:gd name="T77" fmla="*/ 4828 h 8099"/>
                <a:gd name="T78" fmla="*/ 4824 w 7408"/>
                <a:gd name="T79" fmla="*/ 4668 h 8099"/>
                <a:gd name="T80" fmla="*/ 4637 w 7408"/>
                <a:gd name="T81" fmla="*/ 4276 h 8099"/>
                <a:gd name="T82" fmla="*/ 4850 w 7408"/>
                <a:gd name="T83" fmla="*/ 3316 h 8099"/>
                <a:gd name="T84" fmla="*/ 5687 w 7408"/>
                <a:gd name="T85" fmla="*/ 3780 h 8099"/>
                <a:gd name="T86" fmla="*/ 6731 w 7408"/>
                <a:gd name="T87" fmla="*/ 4520 h 8099"/>
                <a:gd name="T88" fmla="*/ 6583 w 7408"/>
                <a:gd name="T89" fmla="*/ 3615 h 80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408" h="8099">
                  <a:moveTo>
                    <a:pt x="3788" y="4799"/>
                  </a:moveTo>
                  <a:lnTo>
                    <a:pt x="3789" y="4789"/>
                  </a:lnTo>
                  <a:lnTo>
                    <a:pt x="3812" y="4784"/>
                  </a:lnTo>
                  <a:cubicBezTo>
                    <a:pt x="3812" y="4784"/>
                    <a:pt x="3803" y="4789"/>
                    <a:pt x="3788" y="4799"/>
                  </a:cubicBezTo>
                  <a:close/>
                  <a:moveTo>
                    <a:pt x="3699" y="4855"/>
                  </a:moveTo>
                  <a:cubicBezTo>
                    <a:pt x="3642" y="4893"/>
                    <a:pt x="3570" y="4942"/>
                    <a:pt x="3498" y="4997"/>
                  </a:cubicBezTo>
                  <a:lnTo>
                    <a:pt x="3533" y="4848"/>
                  </a:lnTo>
                  <a:lnTo>
                    <a:pt x="3707" y="4808"/>
                  </a:lnTo>
                  <a:lnTo>
                    <a:pt x="3699" y="4855"/>
                  </a:lnTo>
                  <a:close/>
                  <a:moveTo>
                    <a:pt x="3297" y="5173"/>
                  </a:moveTo>
                  <a:cubicBezTo>
                    <a:pt x="3224" y="5250"/>
                    <a:pt x="3176" y="5327"/>
                    <a:pt x="3187" y="5389"/>
                  </a:cubicBezTo>
                  <a:cubicBezTo>
                    <a:pt x="3192" y="5415"/>
                    <a:pt x="3205" y="5442"/>
                    <a:pt x="3225" y="5469"/>
                  </a:cubicBezTo>
                  <a:lnTo>
                    <a:pt x="2806" y="7746"/>
                  </a:lnTo>
                  <a:lnTo>
                    <a:pt x="2747" y="8066"/>
                  </a:lnTo>
                  <a:lnTo>
                    <a:pt x="2773" y="7744"/>
                  </a:lnTo>
                  <a:lnTo>
                    <a:pt x="2996" y="4973"/>
                  </a:lnTo>
                  <a:lnTo>
                    <a:pt x="3366" y="4887"/>
                  </a:lnTo>
                  <a:lnTo>
                    <a:pt x="3297" y="5173"/>
                  </a:lnTo>
                  <a:close/>
                  <a:moveTo>
                    <a:pt x="6583" y="3615"/>
                  </a:moveTo>
                  <a:cubicBezTo>
                    <a:pt x="6653" y="3632"/>
                    <a:pt x="7261" y="3780"/>
                    <a:pt x="7326" y="3616"/>
                  </a:cubicBezTo>
                  <a:cubicBezTo>
                    <a:pt x="7408" y="3409"/>
                    <a:pt x="6895" y="2985"/>
                    <a:pt x="6674" y="3008"/>
                  </a:cubicBezTo>
                  <a:cubicBezTo>
                    <a:pt x="6542" y="3021"/>
                    <a:pt x="6368" y="3439"/>
                    <a:pt x="6368" y="3439"/>
                  </a:cubicBezTo>
                  <a:cubicBezTo>
                    <a:pt x="6368" y="3439"/>
                    <a:pt x="6222" y="3006"/>
                    <a:pt x="6114" y="2906"/>
                  </a:cubicBezTo>
                  <a:cubicBezTo>
                    <a:pt x="6067" y="2863"/>
                    <a:pt x="5875" y="2816"/>
                    <a:pt x="5875" y="2816"/>
                  </a:cubicBezTo>
                  <a:lnTo>
                    <a:pt x="5585" y="2213"/>
                  </a:lnTo>
                  <a:cubicBezTo>
                    <a:pt x="5585" y="2213"/>
                    <a:pt x="5672" y="1753"/>
                    <a:pt x="5581" y="1644"/>
                  </a:cubicBezTo>
                  <a:cubicBezTo>
                    <a:pt x="5498" y="1544"/>
                    <a:pt x="5070" y="1547"/>
                    <a:pt x="5070" y="1547"/>
                  </a:cubicBezTo>
                  <a:cubicBezTo>
                    <a:pt x="5070" y="1547"/>
                    <a:pt x="5633" y="1381"/>
                    <a:pt x="5655" y="1214"/>
                  </a:cubicBezTo>
                  <a:cubicBezTo>
                    <a:pt x="5682" y="1012"/>
                    <a:pt x="5259" y="732"/>
                    <a:pt x="5078" y="640"/>
                  </a:cubicBezTo>
                  <a:cubicBezTo>
                    <a:pt x="4924" y="561"/>
                    <a:pt x="4396" y="531"/>
                    <a:pt x="4396" y="531"/>
                  </a:cubicBezTo>
                  <a:lnTo>
                    <a:pt x="4398" y="320"/>
                  </a:lnTo>
                  <a:cubicBezTo>
                    <a:pt x="4398" y="320"/>
                    <a:pt x="3598" y="0"/>
                    <a:pt x="3424" y="174"/>
                  </a:cubicBezTo>
                  <a:cubicBezTo>
                    <a:pt x="3255" y="343"/>
                    <a:pt x="3565" y="1121"/>
                    <a:pt x="3565" y="1121"/>
                  </a:cubicBezTo>
                  <a:lnTo>
                    <a:pt x="2947" y="896"/>
                  </a:lnTo>
                  <a:cubicBezTo>
                    <a:pt x="2947" y="896"/>
                    <a:pt x="3231" y="805"/>
                    <a:pt x="3238" y="721"/>
                  </a:cubicBezTo>
                  <a:cubicBezTo>
                    <a:pt x="3255" y="510"/>
                    <a:pt x="2797" y="117"/>
                    <a:pt x="2594" y="174"/>
                  </a:cubicBezTo>
                  <a:cubicBezTo>
                    <a:pt x="2411" y="225"/>
                    <a:pt x="2356" y="896"/>
                    <a:pt x="2356" y="896"/>
                  </a:cubicBezTo>
                  <a:lnTo>
                    <a:pt x="1896" y="1851"/>
                  </a:lnTo>
                  <a:lnTo>
                    <a:pt x="1298" y="727"/>
                  </a:lnTo>
                  <a:lnTo>
                    <a:pt x="1264" y="759"/>
                  </a:lnTo>
                  <a:lnTo>
                    <a:pt x="1805" y="1891"/>
                  </a:lnTo>
                  <a:lnTo>
                    <a:pt x="1254" y="2094"/>
                  </a:lnTo>
                  <a:cubicBezTo>
                    <a:pt x="1254" y="2094"/>
                    <a:pt x="1227" y="1770"/>
                    <a:pt x="1188" y="1670"/>
                  </a:cubicBezTo>
                  <a:cubicBezTo>
                    <a:pt x="1138" y="1542"/>
                    <a:pt x="1019" y="1241"/>
                    <a:pt x="885" y="1214"/>
                  </a:cubicBezTo>
                  <a:cubicBezTo>
                    <a:pt x="638" y="1164"/>
                    <a:pt x="95" y="1524"/>
                    <a:pt x="46" y="1771"/>
                  </a:cubicBezTo>
                  <a:cubicBezTo>
                    <a:pt x="0" y="2006"/>
                    <a:pt x="583" y="2563"/>
                    <a:pt x="583" y="2563"/>
                  </a:cubicBezTo>
                  <a:cubicBezTo>
                    <a:pt x="583" y="2563"/>
                    <a:pt x="157" y="2974"/>
                    <a:pt x="142" y="3158"/>
                  </a:cubicBezTo>
                  <a:cubicBezTo>
                    <a:pt x="115" y="3496"/>
                    <a:pt x="767" y="4363"/>
                    <a:pt x="767" y="4363"/>
                  </a:cubicBezTo>
                  <a:cubicBezTo>
                    <a:pt x="767" y="4363"/>
                    <a:pt x="170" y="4496"/>
                    <a:pt x="142" y="4668"/>
                  </a:cubicBezTo>
                  <a:cubicBezTo>
                    <a:pt x="100" y="4921"/>
                    <a:pt x="632" y="5474"/>
                    <a:pt x="873" y="5389"/>
                  </a:cubicBezTo>
                  <a:cubicBezTo>
                    <a:pt x="1113" y="5304"/>
                    <a:pt x="988" y="4382"/>
                    <a:pt x="988" y="4382"/>
                  </a:cubicBezTo>
                  <a:lnTo>
                    <a:pt x="1167" y="4612"/>
                  </a:lnTo>
                  <a:lnTo>
                    <a:pt x="1645" y="7805"/>
                  </a:lnTo>
                  <a:lnTo>
                    <a:pt x="1677" y="8048"/>
                  </a:lnTo>
                  <a:cubicBezTo>
                    <a:pt x="1679" y="8050"/>
                    <a:pt x="1793" y="8066"/>
                    <a:pt x="1796" y="8066"/>
                  </a:cubicBezTo>
                  <a:lnTo>
                    <a:pt x="1755" y="7786"/>
                  </a:lnTo>
                  <a:lnTo>
                    <a:pt x="1312" y="4798"/>
                  </a:lnTo>
                  <a:lnTo>
                    <a:pt x="1683" y="5276"/>
                  </a:lnTo>
                  <a:lnTo>
                    <a:pt x="1851" y="5314"/>
                  </a:lnTo>
                  <a:lnTo>
                    <a:pt x="2154" y="7827"/>
                  </a:lnTo>
                  <a:lnTo>
                    <a:pt x="2193" y="8096"/>
                  </a:lnTo>
                  <a:cubicBezTo>
                    <a:pt x="2233" y="8098"/>
                    <a:pt x="2274" y="8098"/>
                    <a:pt x="2315" y="8099"/>
                  </a:cubicBezTo>
                  <a:lnTo>
                    <a:pt x="2281" y="7744"/>
                  </a:lnTo>
                  <a:lnTo>
                    <a:pt x="2031" y="5196"/>
                  </a:lnTo>
                  <a:lnTo>
                    <a:pt x="2837" y="5010"/>
                  </a:lnTo>
                  <a:lnTo>
                    <a:pt x="2658" y="7741"/>
                  </a:lnTo>
                  <a:lnTo>
                    <a:pt x="2636" y="8098"/>
                  </a:lnTo>
                  <a:cubicBezTo>
                    <a:pt x="2729" y="8096"/>
                    <a:pt x="2816" y="8091"/>
                    <a:pt x="2901" y="8086"/>
                  </a:cubicBezTo>
                  <a:lnTo>
                    <a:pt x="2962" y="7754"/>
                  </a:lnTo>
                  <a:lnTo>
                    <a:pt x="3356" y="5588"/>
                  </a:lnTo>
                  <a:cubicBezTo>
                    <a:pt x="3416" y="5629"/>
                    <a:pt x="3485" y="5666"/>
                    <a:pt x="3556" y="5694"/>
                  </a:cubicBezTo>
                  <a:lnTo>
                    <a:pt x="3291" y="7787"/>
                  </a:lnTo>
                  <a:lnTo>
                    <a:pt x="3256" y="8052"/>
                  </a:lnTo>
                  <a:cubicBezTo>
                    <a:pt x="3304" y="8045"/>
                    <a:pt x="3349" y="8037"/>
                    <a:pt x="3389" y="8030"/>
                  </a:cubicBezTo>
                  <a:lnTo>
                    <a:pt x="3413" y="7808"/>
                  </a:lnTo>
                  <a:lnTo>
                    <a:pt x="3640" y="5723"/>
                  </a:lnTo>
                  <a:cubicBezTo>
                    <a:pt x="3759" y="5758"/>
                    <a:pt x="3871" y="5765"/>
                    <a:pt x="3934" y="5725"/>
                  </a:cubicBezTo>
                  <a:cubicBezTo>
                    <a:pt x="4120" y="5604"/>
                    <a:pt x="3940" y="4844"/>
                    <a:pt x="3937" y="4828"/>
                  </a:cubicBezTo>
                  <a:cubicBezTo>
                    <a:pt x="3945" y="4844"/>
                    <a:pt x="4352" y="5634"/>
                    <a:pt x="4592" y="5577"/>
                  </a:cubicBezTo>
                  <a:cubicBezTo>
                    <a:pt x="4820" y="5523"/>
                    <a:pt x="4968" y="4853"/>
                    <a:pt x="4824" y="4668"/>
                  </a:cubicBezTo>
                  <a:cubicBezTo>
                    <a:pt x="4697" y="4504"/>
                    <a:pt x="4005" y="4663"/>
                    <a:pt x="3986" y="4668"/>
                  </a:cubicBezTo>
                  <a:cubicBezTo>
                    <a:pt x="4001" y="4660"/>
                    <a:pt x="4497" y="4400"/>
                    <a:pt x="4637" y="4276"/>
                  </a:cubicBezTo>
                  <a:cubicBezTo>
                    <a:pt x="4770" y="4160"/>
                    <a:pt x="5078" y="3725"/>
                    <a:pt x="5078" y="3725"/>
                  </a:cubicBezTo>
                  <a:lnTo>
                    <a:pt x="4850" y="3316"/>
                  </a:lnTo>
                  <a:lnTo>
                    <a:pt x="5596" y="3349"/>
                  </a:lnTo>
                  <a:cubicBezTo>
                    <a:pt x="5596" y="3349"/>
                    <a:pt x="5593" y="3724"/>
                    <a:pt x="5687" y="3780"/>
                  </a:cubicBezTo>
                  <a:cubicBezTo>
                    <a:pt x="5840" y="3870"/>
                    <a:pt x="6368" y="3575"/>
                    <a:pt x="6368" y="3575"/>
                  </a:cubicBezTo>
                  <a:cubicBezTo>
                    <a:pt x="6368" y="3575"/>
                    <a:pt x="6486" y="4457"/>
                    <a:pt x="6731" y="4520"/>
                  </a:cubicBezTo>
                  <a:cubicBezTo>
                    <a:pt x="6920" y="4568"/>
                    <a:pt x="7346" y="4210"/>
                    <a:pt x="7326" y="4016"/>
                  </a:cubicBezTo>
                  <a:cubicBezTo>
                    <a:pt x="7305" y="3817"/>
                    <a:pt x="6656" y="3634"/>
                    <a:pt x="6583" y="3615"/>
                  </a:cubicBezTo>
                </a:path>
              </a:pathLst>
            </a:custGeom>
            <a:solidFill>
              <a:srgbClr val="721E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375" name="Freeform 535">
              <a:extLst>
                <a:ext uri="{FF2B5EF4-FFF2-40B4-BE49-F238E27FC236}">
                  <a16:creationId xmlns:a16="http://schemas.microsoft.com/office/drawing/2014/main" id="{58D00EA8-E618-3962-8267-FAE36E6E5F8D}"/>
                </a:ext>
              </a:extLst>
            </p:cNvPr>
            <p:cNvSpPr>
              <a:spLocks/>
            </p:cNvSpPr>
            <p:nvPr/>
          </p:nvSpPr>
          <p:spPr bwMode="auto">
            <a:xfrm>
              <a:off x="6256338" y="4246563"/>
              <a:ext cx="414338" cy="250825"/>
            </a:xfrm>
            <a:custGeom>
              <a:avLst/>
              <a:gdLst>
                <a:gd name="T0" fmla="*/ 0 w 261"/>
                <a:gd name="T1" fmla="*/ 7 h 158"/>
                <a:gd name="T2" fmla="*/ 261 w 261"/>
                <a:gd name="T3" fmla="*/ 158 h 158"/>
                <a:gd name="T4" fmla="*/ 261 w 261"/>
                <a:gd name="T5" fmla="*/ 148 h 158"/>
                <a:gd name="T6" fmla="*/ 0 w 261"/>
                <a:gd name="T7" fmla="*/ 0 h 158"/>
                <a:gd name="T8" fmla="*/ 0 w 261"/>
                <a:gd name="T9" fmla="*/ 7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158">
                  <a:moveTo>
                    <a:pt x="0" y="7"/>
                  </a:moveTo>
                  <a:lnTo>
                    <a:pt x="261" y="158"/>
                  </a:lnTo>
                  <a:lnTo>
                    <a:pt x="261" y="148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721E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376" name="Freeform 536">
              <a:extLst>
                <a:ext uri="{FF2B5EF4-FFF2-40B4-BE49-F238E27FC236}">
                  <a16:creationId xmlns:a16="http://schemas.microsoft.com/office/drawing/2014/main" id="{7C957443-5835-235B-8276-1F9E49E700D5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1263" y="4422775"/>
              <a:ext cx="371475" cy="293688"/>
            </a:xfrm>
            <a:custGeom>
              <a:avLst/>
              <a:gdLst>
                <a:gd name="T0" fmla="*/ 873 w 2039"/>
                <a:gd name="T1" fmla="*/ 842 h 1606"/>
                <a:gd name="T2" fmla="*/ 921 w 2039"/>
                <a:gd name="T3" fmla="*/ 1470 h 1606"/>
                <a:gd name="T4" fmla="*/ 130 w 2039"/>
                <a:gd name="T5" fmla="*/ 1354 h 1606"/>
                <a:gd name="T6" fmla="*/ 495 w 2039"/>
                <a:gd name="T7" fmla="*/ 812 h 1606"/>
                <a:gd name="T8" fmla="*/ 69 w 2039"/>
                <a:gd name="T9" fmla="*/ 345 h 1606"/>
                <a:gd name="T10" fmla="*/ 560 w 2039"/>
                <a:gd name="T11" fmla="*/ 34 h 1606"/>
                <a:gd name="T12" fmla="*/ 921 w 2039"/>
                <a:gd name="T13" fmla="*/ 697 h 1606"/>
                <a:gd name="T14" fmla="*/ 1904 w 2039"/>
                <a:gd name="T15" fmla="*/ 411 h 1606"/>
                <a:gd name="T16" fmla="*/ 1661 w 2039"/>
                <a:gd name="T17" fmla="*/ 1079 h 1606"/>
                <a:gd name="T18" fmla="*/ 873 w 2039"/>
                <a:gd name="T19" fmla="*/ 842 h 1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9" h="1606">
                  <a:moveTo>
                    <a:pt x="873" y="842"/>
                  </a:moveTo>
                  <a:cubicBezTo>
                    <a:pt x="873" y="842"/>
                    <a:pt x="1036" y="1362"/>
                    <a:pt x="921" y="1470"/>
                  </a:cubicBezTo>
                  <a:cubicBezTo>
                    <a:pt x="775" y="1606"/>
                    <a:pt x="211" y="1536"/>
                    <a:pt x="130" y="1354"/>
                  </a:cubicBezTo>
                  <a:cubicBezTo>
                    <a:pt x="64" y="1204"/>
                    <a:pt x="495" y="812"/>
                    <a:pt x="495" y="812"/>
                  </a:cubicBezTo>
                  <a:cubicBezTo>
                    <a:pt x="495" y="812"/>
                    <a:pt x="0" y="782"/>
                    <a:pt x="69" y="345"/>
                  </a:cubicBezTo>
                  <a:cubicBezTo>
                    <a:pt x="119" y="29"/>
                    <a:pt x="473" y="0"/>
                    <a:pt x="560" y="34"/>
                  </a:cubicBezTo>
                  <a:cubicBezTo>
                    <a:pt x="736" y="102"/>
                    <a:pt x="921" y="697"/>
                    <a:pt x="921" y="697"/>
                  </a:cubicBezTo>
                  <a:cubicBezTo>
                    <a:pt x="921" y="697"/>
                    <a:pt x="1711" y="243"/>
                    <a:pt x="1904" y="411"/>
                  </a:cubicBezTo>
                  <a:cubicBezTo>
                    <a:pt x="2039" y="528"/>
                    <a:pt x="1820" y="1000"/>
                    <a:pt x="1661" y="1079"/>
                  </a:cubicBezTo>
                  <a:cubicBezTo>
                    <a:pt x="1477" y="1172"/>
                    <a:pt x="873" y="842"/>
                    <a:pt x="873" y="842"/>
                  </a:cubicBezTo>
                </a:path>
              </a:pathLst>
            </a:custGeom>
            <a:solidFill>
              <a:srgbClr val="721E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377" name="Freeform 537">
              <a:extLst>
                <a:ext uri="{FF2B5EF4-FFF2-40B4-BE49-F238E27FC236}">
                  <a16:creationId xmlns:a16="http://schemas.microsoft.com/office/drawing/2014/main" id="{1F48530A-5B60-35E8-9627-12AF5B138085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8663" y="3776663"/>
              <a:ext cx="257175" cy="193675"/>
            </a:xfrm>
            <a:custGeom>
              <a:avLst/>
              <a:gdLst>
                <a:gd name="T0" fmla="*/ 658 w 1404"/>
                <a:gd name="T1" fmla="*/ 987 h 1055"/>
                <a:gd name="T2" fmla="*/ 1404 w 1404"/>
                <a:gd name="T3" fmla="*/ 827 h 1055"/>
                <a:gd name="T4" fmla="*/ 140 w 1404"/>
                <a:gd name="T5" fmla="*/ 268 h 1055"/>
                <a:gd name="T6" fmla="*/ 658 w 1404"/>
                <a:gd name="T7" fmla="*/ 987 h 10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04" h="1055">
                  <a:moveTo>
                    <a:pt x="658" y="987"/>
                  </a:moveTo>
                  <a:cubicBezTo>
                    <a:pt x="836" y="1055"/>
                    <a:pt x="1404" y="827"/>
                    <a:pt x="1404" y="827"/>
                  </a:cubicBezTo>
                  <a:cubicBezTo>
                    <a:pt x="1404" y="827"/>
                    <a:pt x="357" y="0"/>
                    <a:pt x="140" y="268"/>
                  </a:cubicBezTo>
                  <a:cubicBezTo>
                    <a:pt x="0" y="441"/>
                    <a:pt x="452" y="908"/>
                    <a:pt x="658" y="987"/>
                  </a:cubicBezTo>
                </a:path>
              </a:pathLst>
            </a:custGeom>
            <a:solidFill>
              <a:srgbClr val="A047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378" name="Freeform 538">
              <a:extLst>
                <a:ext uri="{FF2B5EF4-FFF2-40B4-BE49-F238E27FC236}">
                  <a16:creationId xmlns:a16="http://schemas.microsoft.com/office/drawing/2014/main" id="{10CBF145-C35F-67B4-88B1-92BE7CB1AF16}"/>
                </a:ext>
              </a:extLst>
            </p:cNvPr>
            <p:cNvSpPr>
              <a:spLocks/>
            </p:cNvSpPr>
            <p:nvPr/>
          </p:nvSpPr>
          <p:spPr bwMode="auto">
            <a:xfrm>
              <a:off x="7329488" y="3756025"/>
              <a:ext cx="233363" cy="188913"/>
            </a:xfrm>
            <a:custGeom>
              <a:avLst/>
              <a:gdLst>
                <a:gd name="T0" fmla="*/ 192 w 1274"/>
                <a:gd name="T1" fmla="*/ 121 h 1042"/>
                <a:gd name="T2" fmla="*/ 33 w 1274"/>
                <a:gd name="T3" fmla="*/ 946 h 1042"/>
                <a:gd name="T4" fmla="*/ 1217 w 1274"/>
                <a:gd name="T5" fmla="*/ 747 h 1042"/>
                <a:gd name="T6" fmla="*/ 192 w 1274"/>
                <a:gd name="T7" fmla="*/ 121 h 1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74" h="1042">
                  <a:moveTo>
                    <a:pt x="192" y="121"/>
                  </a:moveTo>
                  <a:cubicBezTo>
                    <a:pt x="0" y="206"/>
                    <a:pt x="33" y="946"/>
                    <a:pt x="33" y="946"/>
                  </a:cubicBezTo>
                  <a:cubicBezTo>
                    <a:pt x="33" y="946"/>
                    <a:pt x="1160" y="1042"/>
                    <a:pt x="1217" y="747"/>
                  </a:cubicBezTo>
                  <a:cubicBezTo>
                    <a:pt x="1274" y="452"/>
                    <a:pt x="467" y="0"/>
                    <a:pt x="192" y="121"/>
                  </a:cubicBezTo>
                  <a:close/>
                </a:path>
              </a:pathLst>
            </a:custGeom>
            <a:solidFill>
              <a:srgbClr val="A047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379" name="Freeform 539">
              <a:extLst>
                <a:ext uri="{FF2B5EF4-FFF2-40B4-BE49-F238E27FC236}">
                  <a16:creationId xmlns:a16="http://schemas.microsoft.com/office/drawing/2014/main" id="{7381D7A3-00B4-AA43-A4DF-0A898EA0F586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5838" y="3927475"/>
              <a:ext cx="192088" cy="158750"/>
            </a:xfrm>
            <a:custGeom>
              <a:avLst/>
              <a:gdLst>
                <a:gd name="T0" fmla="*/ 266 w 1050"/>
                <a:gd name="T1" fmla="*/ 786 h 867"/>
                <a:gd name="T2" fmla="*/ 1038 w 1050"/>
                <a:gd name="T3" fmla="*/ 393 h 867"/>
                <a:gd name="T4" fmla="*/ 0 w 1050"/>
                <a:gd name="T5" fmla="*/ 0 h 867"/>
                <a:gd name="T6" fmla="*/ 266 w 1050"/>
                <a:gd name="T7" fmla="*/ 786 h 8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50" h="867">
                  <a:moveTo>
                    <a:pt x="266" y="786"/>
                  </a:moveTo>
                  <a:cubicBezTo>
                    <a:pt x="466" y="867"/>
                    <a:pt x="1050" y="609"/>
                    <a:pt x="1038" y="393"/>
                  </a:cubicBezTo>
                  <a:cubicBezTo>
                    <a:pt x="1023" y="116"/>
                    <a:pt x="0" y="0"/>
                    <a:pt x="0" y="0"/>
                  </a:cubicBezTo>
                  <a:cubicBezTo>
                    <a:pt x="0" y="0"/>
                    <a:pt x="74" y="707"/>
                    <a:pt x="266" y="786"/>
                  </a:cubicBezTo>
                  <a:close/>
                </a:path>
              </a:pathLst>
            </a:custGeom>
            <a:solidFill>
              <a:srgbClr val="A047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380" name="Freeform 540">
              <a:extLst>
                <a:ext uri="{FF2B5EF4-FFF2-40B4-BE49-F238E27FC236}">
                  <a16:creationId xmlns:a16="http://schemas.microsoft.com/office/drawing/2014/main" id="{C4CD12C3-FC11-4AE6-B585-2A478F57092B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6838" y="4741863"/>
              <a:ext cx="230188" cy="222250"/>
            </a:xfrm>
            <a:custGeom>
              <a:avLst/>
              <a:gdLst>
                <a:gd name="T0" fmla="*/ 1002 w 1259"/>
                <a:gd name="T1" fmla="*/ 116 h 1221"/>
                <a:gd name="T2" fmla="*/ 63 w 1259"/>
                <a:gd name="T3" fmla="*/ 909 h 1221"/>
                <a:gd name="T4" fmla="*/ 1109 w 1259"/>
                <a:gd name="T5" fmla="*/ 1221 h 1221"/>
                <a:gd name="T6" fmla="*/ 1002 w 1259"/>
                <a:gd name="T7" fmla="*/ 116 h 1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59" h="1221">
                  <a:moveTo>
                    <a:pt x="1002" y="116"/>
                  </a:moveTo>
                  <a:cubicBezTo>
                    <a:pt x="718" y="0"/>
                    <a:pt x="0" y="608"/>
                    <a:pt x="63" y="909"/>
                  </a:cubicBezTo>
                  <a:cubicBezTo>
                    <a:pt x="118" y="1176"/>
                    <a:pt x="1109" y="1221"/>
                    <a:pt x="1109" y="1221"/>
                  </a:cubicBezTo>
                  <a:cubicBezTo>
                    <a:pt x="1109" y="1221"/>
                    <a:pt x="1259" y="221"/>
                    <a:pt x="1002" y="116"/>
                  </a:cubicBezTo>
                </a:path>
              </a:pathLst>
            </a:custGeom>
            <a:solidFill>
              <a:srgbClr val="892E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381" name="Freeform 541">
              <a:extLst>
                <a:ext uri="{FF2B5EF4-FFF2-40B4-BE49-F238E27FC236}">
                  <a16:creationId xmlns:a16="http://schemas.microsoft.com/office/drawing/2014/main" id="{B6479F07-645B-4D59-AD72-01F09B181AAD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0488" y="4964113"/>
              <a:ext cx="260350" cy="252413"/>
            </a:xfrm>
            <a:custGeom>
              <a:avLst/>
              <a:gdLst>
                <a:gd name="T0" fmla="*/ 54 w 1420"/>
                <a:gd name="T1" fmla="*/ 386 h 1376"/>
                <a:gd name="T2" fmla="*/ 1145 w 1420"/>
                <a:gd name="T3" fmla="*/ 1224 h 1376"/>
                <a:gd name="T4" fmla="*/ 1145 w 1420"/>
                <a:gd name="T5" fmla="*/ 0 h 1376"/>
                <a:gd name="T6" fmla="*/ 54 w 1420"/>
                <a:gd name="T7" fmla="*/ 386 h 1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20" h="1376">
                  <a:moveTo>
                    <a:pt x="54" y="386"/>
                  </a:moveTo>
                  <a:cubicBezTo>
                    <a:pt x="0" y="725"/>
                    <a:pt x="837" y="1376"/>
                    <a:pt x="1145" y="1224"/>
                  </a:cubicBezTo>
                  <a:cubicBezTo>
                    <a:pt x="1420" y="1089"/>
                    <a:pt x="1145" y="0"/>
                    <a:pt x="1145" y="0"/>
                  </a:cubicBezTo>
                  <a:cubicBezTo>
                    <a:pt x="1145" y="0"/>
                    <a:pt x="99" y="100"/>
                    <a:pt x="54" y="386"/>
                  </a:cubicBezTo>
                  <a:close/>
                </a:path>
              </a:pathLst>
            </a:custGeom>
            <a:solidFill>
              <a:srgbClr val="892E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382" name="Freeform 542">
              <a:extLst>
                <a:ext uri="{FF2B5EF4-FFF2-40B4-BE49-F238E27FC236}">
                  <a16:creationId xmlns:a16="http://schemas.microsoft.com/office/drawing/2014/main" id="{38FD74C8-E594-EC84-D00F-8FC98204D066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0038" y="4818063"/>
              <a:ext cx="219075" cy="284163"/>
            </a:xfrm>
            <a:custGeom>
              <a:avLst/>
              <a:gdLst>
                <a:gd name="T0" fmla="*/ 792 w 1202"/>
                <a:gd name="T1" fmla="*/ 96 h 1556"/>
                <a:gd name="T2" fmla="*/ 0 w 1202"/>
                <a:gd name="T3" fmla="*/ 802 h 1556"/>
                <a:gd name="T4" fmla="*/ 918 w 1202"/>
                <a:gd name="T5" fmla="*/ 1414 h 1556"/>
                <a:gd name="T6" fmla="*/ 792 w 1202"/>
                <a:gd name="T7" fmla="*/ 96 h 1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2" h="1556">
                  <a:moveTo>
                    <a:pt x="792" y="96"/>
                  </a:moveTo>
                  <a:cubicBezTo>
                    <a:pt x="545" y="0"/>
                    <a:pt x="0" y="802"/>
                    <a:pt x="0" y="802"/>
                  </a:cubicBezTo>
                  <a:cubicBezTo>
                    <a:pt x="0" y="802"/>
                    <a:pt x="681" y="1556"/>
                    <a:pt x="918" y="1414"/>
                  </a:cubicBezTo>
                  <a:cubicBezTo>
                    <a:pt x="1202" y="1244"/>
                    <a:pt x="1100" y="217"/>
                    <a:pt x="792" y="96"/>
                  </a:cubicBezTo>
                  <a:close/>
                </a:path>
              </a:pathLst>
            </a:custGeom>
            <a:solidFill>
              <a:srgbClr val="892E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383" name="Freeform 543">
              <a:extLst>
                <a:ext uri="{FF2B5EF4-FFF2-40B4-BE49-F238E27FC236}">
                  <a16:creationId xmlns:a16="http://schemas.microsoft.com/office/drawing/2014/main" id="{F40A76AE-5D21-D764-BD19-51FBD2718E6B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9388" y="4829175"/>
              <a:ext cx="138113" cy="133350"/>
            </a:xfrm>
            <a:custGeom>
              <a:avLst/>
              <a:gdLst>
                <a:gd name="T0" fmla="*/ 601 w 755"/>
                <a:gd name="T1" fmla="*/ 69 h 731"/>
                <a:gd name="T2" fmla="*/ 38 w 755"/>
                <a:gd name="T3" fmla="*/ 544 h 731"/>
                <a:gd name="T4" fmla="*/ 665 w 755"/>
                <a:gd name="T5" fmla="*/ 731 h 731"/>
                <a:gd name="T6" fmla="*/ 601 w 755"/>
                <a:gd name="T7" fmla="*/ 69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5" h="731">
                  <a:moveTo>
                    <a:pt x="601" y="69"/>
                  </a:moveTo>
                  <a:cubicBezTo>
                    <a:pt x="431" y="0"/>
                    <a:pt x="0" y="364"/>
                    <a:pt x="38" y="544"/>
                  </a:cubicBezTo>
                  <a:cubicBezTo>
                    <a:pt x="71" y="704"/>
                    <a:pt x="665" y="731"/>
                    <a:pt x="665" y="731"/>
                  </a:cubicBezTo>
                  <a:cubicBezTo>
                    <a:pt x="665" y="731"/>
                    <a:pt x="755" y="132"/>
                    <a:pt x="601" y="69"/>
                  </a:cubicBezTo>
                  <a:close/>
                </a:path>
              </a:pathLst>
            </a:custGeom>
            <a:solidFill>
              <a:srgbClr val="B73E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384" name="Freeform 544">
              <a:extLst>
                <a:ext uri="{FF2B5EF4-FFF2-40B4-BE49-F238E27FC236}">
                  <a16:creationId xmlns:a16="http://schemas.microsoft.com/office/drawing/2014/main" id="{DF325DFF-6AE6-91A8-3721-33FEE9360AE3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4625" y="4962525"/>
              <a:ext cx="155575" cy="152400"/>
            </a:xfrm>
            <a:custGeom>
              <a:avLst/>
              <a:gdLst>
                <a:gd name="T0" fmla="*/ 33 w 852"/>
                <a:gd name="T1" fmla="*/ 232 h 826"/>
                <a:gd name="T2" fmla="*/ 687 w 852"/>
                <a:gd name="T3" fmla="*/ 734 h 826"/>
                <a:gd name="T4" fmla="*/ 687 w 852"/>
                <a:gd name="T5" fmla="*/ 0 h 826"/>
                <a:gd name="T6" fmla="*/ 33 w 852"/>
                <a:gd name="T7" fmla="*/ 232 h 8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2" h="826">
                  <a:moveTo>
                    <a:pt x="33" y="232"/>
                  </a:moveTo>
                  <a:cubicBezTo>
                    <a:pt x="0" y="436"/>
                    <a:pt x="502" y="826"/>
                    <a:pt x="687" y="734"/>
                  </a:cubicBezTo>
                  <a:cubicBezTo>
                    <a:pt x="852" y="653"/>
                    <a:pt x="687" y="0"/>
                    <a:pt x="687" y="0"/>
                  </a:cubicBezTo>
                  <a:cubicBezTo>
                    <a:pt x="687" y="0"/>
                    <a:pt x="60" y="60"/>
                    <a:pt x="33" y="232"/>
                  </a:cubicBezTo>
                  <a:close/>
                </a:path>
              </a:pathLst>
            </a:custGeom>
            <a:solidFill>
              <a:srgbClr val="B73E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385" name="Freeform 545">
              <a:extLst>
                <a:ext uri="{FF2B5EF4-FFF2-40B4-BE49-F238E27FC236}">
                  <a16:creationId xmlns:a16="http://schemas.microsoft.com/office/drawing/2014/main" id="{0B91A5D3-80F8-26A3-E16E-3164A75DAA57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0038" y="4875213"/>
              <a:ext cx="131763" cy="169863"/>
            </a:xfrm>
            <a:custGeom>
              <a:avLst/>
              <a:gdLst>
                <a:gd name="T0" fmla="*/ 475 w 721"/>
                <a:gd name="T1" fmla="*/ 58 h 933"/>
                <a:gd name="T2" fmla="*/ 0 w 721"/>
                <a:gd name="T3" fmla="*/ 481 h 933"/>
                <a:gd name="T4" fmla="*/ 551 w 721"/>
                <a:gd name="T5" fmla="*/ 848 h 933"/>
                <a:gd name="T6" fmla="*/ 475 w 721"/>
                <a:gd name="T7" fmla="*/ 58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1" h="933">
                  <a:moveTo>
                    <a:pt x="475" y="58"/>
                  </a:moveTo>
                  <a:cubicBezTo>
                    <a:pt x="327" y="0"/>
                    <a:pt x="0" y="481"/>
                    <a:pt x="0" y="481"/>
                  </a:cubicBezTo>
                  <a:cubicBezTo>
                    <a:pt x="0" y="481"/>
                    <a:pt x="409" y="933"/>
                    <a:pt x="551" y="848"/>
                  </a:cubicBezTo>
                  <a:cubicBezTo>
                    <a:pt x="721" y="747"/>
                    <a:pt x="660" y="131"/>
                    <a:pt x="475" y="58"/>
                  </a:cubicBezTo>
                </a:path>
              </a:pathLst>
            </a:custGeom>
            <a:solidFill>
              <a:srgbClr val="B73E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386" name="Freeform 546">
              <a:extLst>
                <a:ext uri="{FF2B5EF4-FFF2-40B4-BE49-F238E27FC236}">
                  <a16:creationId xmlns:a16="http://schemas.microsoft.com/office/drawing/2014/main" id="{9B0C0793-147F-5D04-BE12-411DBCCCABAD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5888" y="4224338"/>
              <a:ext cx="182563" cy="176213"/>
            </a:xfrm>
            <a:custGeom>
              <a:avLst/>
              <a:gdLst>
                <a:gd name="T0" fmla="*/ 412 w 1005"/>
                <a:gd name="T1" fmla="*/ 963 h 963"/>
                <a:gd name="T2" fmla="*/ 146 w 1005"/>
                <a:gd name="T3" fmla="*/ 151 h 963"/>
                <a:gd name="T4" fmla="*/ 944 w 1005"/>
                <a:gd name="T5" fmla="*/ 354 h 963"/>
                <a:gd name="T6" fmla="*/ 412 w 1005"/>
                <a:gd name="T7" fmla="*/ 963 h 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5" h="963">
                  <a:moveTo>
                    <a:pt x="412" y="963"/>
                  </a:moveTo>
                  <a:cubicBezTo>
                    <a:pt x="412" y="963"/>
                    <a:pt x="0" y="307"/>
                    <a:pt x="146" y="151"/>
                  </a:cubicBezTo>
                  <a:cubicBezTo>
                    <a:pt x="286" y="0"/>
                    <a:pt x="883" y="157"/>
                    <a:pt x="944" y="354"/>
                  </a:cubicBezTo>
                  <a:cubicBezTo>
                    <a:pt x="1005" y="547"/>
                    <a:pt x="412" y="963"/>
                    <a:pt x="412" y="963"/>
                  </a:cubicBezTo>
                  <a:close/>
                </a:path>
              </a:pathLst>
            </a:custGeom>
            <a:solidFill>
              <a:srgbClr val="892E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387" name="Freeform 547">
              <a:extLst>
                <a:ext uri="{FF2B5EF4-FFF2-40B4-BE49-F238E27FC236}">
                  <a16:creationId xmlns:a16="http://schemas.microsoft.com/office/drawing/2014/main" id="{29557DCD-2AB5-E9E8-06AE-DE114D4F44AA}"/>
                </a:ext>
              </a:extLst>
            </p:cNvPr>
            <p:cNvSpPr>
              <a:spLocks/>
            </p:cNvSpPr>
            <p:nvPr/>
          </p:nvSpPr>
          <p:spPr bwMode="auto">
            <a:xfrm>
              <a:off x="6421438" y="4400550"/>
              <a:ext cx="260350" cy="201613"/>
            </a:xfrm>
            <a:custGeom>
              <a:avLst/>
              <a:gdLst>
                <a:gd name="T0" fmla="*/ 157 w 1425"/>
                <a:gd name="T1" fmla="*/ 848 h 1103"/>
                <a:gd name="T2" fmla="*/ 649 w 1425"/>
                <a:gd name="T3" fmla="*/ 0 h 1103"/>
                <a:gd name="T4" fmla="*/ 1407 w 1425"/>
                <a:gd name="T5" fmla="*/ 410 h 1103"/>
                <a:gd name="T6" fmla="*/ 157 w 1425"/>
                <a:gd name="T7" fmla="*/ 848 h 1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25" h="1103">
                  <a:moveTo>
                    <a:pt x="157" y="848"/>
                  </a:moveTo>
                  <a:cubicBezTo>
                    <a:pt x="0" y="659"/>
                    <a:pt x="649" y="0"/>
                    <a:pt x="649" y="0"/>
                  </a:cubicBezTo>
                  <a:cubicBezTo>
                    <a:pt x="649" y="0"/>
                    <a:pt x="1425" y="195"/>
                    <a:pt x="1407" y="410"/>
                  </a:cubicBezTo>
                  <a:cubicBezTo>
                    <a:pt x="1381" y="740"/>
                    <a:pt x="368" y="1103"/>
                    <a:pt x="157" y="848"/>
                  </a:cubicBezTo>
                  <a:close/>
                </a:path>
              </a:pathLst>
            </a:custGeom>
            <a:solidFill>
              <a:srgbClr val="892E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388" name="Freeform 548">
              <a:extLst>
                <a:ext uri="{FF2B5EF4-FFF2-40B4-BE49-F238E27FC236}">
                  <a16:creationId xmlns:a16="http://schemas.microsoft.com/office/drawing/2014/main" id="{9226AAF0-EA68-3688-ED0D-3FD1304CA4D1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3013" y="4291013"/>
              <a:ext cx="217488" cy="217488"/>
            </a:xfrm>
            <a:custGeom>
              <a:avLst/>
              <a:gdLst>
                <a:gd name="T0" fmla="*/ 180 w 1191"/>
                <a:gd name="T1" fmla="*/ 1010 h 1186"/>
                <a:gd name="T2" fmla="*/ 1191 w 1191"/>
                <a:gd name="T3" fmla="*/ 600 h 1186"/>
                <a:gd name="T4" fmla="*/ 383 w 1191"/>
                <a:gd name="T5" fmla="*/ 92 h 1186"/>
                <a:gd name="T6" fmla="*/ 180 w 1191"/>
                <a:gd name="T7" fmla="*/ 1010 h 1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91" h="1186">
                  <a:moveTo>
                    <a:pt x="180" y="1010"/>
                  </a:moveTo>
                  <a:cubicBezTo>
                    <a:pt x="388" y="1186"/>
                    <a:pt x="1191" y="600"/>
                    <a:pt x="1191" y="600"/>
                  </a:cubicBezTo>
                  <a:cubicBezTo>
                    <a:pt x="1191" y="600"/>
                    <a:pt x="603" y="0"/>
                    <a:pt x="383" y="92"/>
                  </a:cubicBezTo>
                  <a:cubicBezTo>
                    <a:pt x="167" y="183"/>
                    <a:pt x="0" y="858"/>
                    <a:pt x="180" y="1010"/>
                  </a:cubicBezTo>
                </a:path>
              </a:pathLst>
            </a:custGeom>
            <a:solidFill>
              <a:srgbClr val="892E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389" name="Freeform 549">
              <a:extLst>
                <a:ext uri="{FF2B5EF4-FFF2-40B4-BE49-F238E27FC236}">
                  <a16:creationId xmlns:a16="http://schemas.microsoft.com/office/drawing/2014/main" id="{E584F834-F8E4-5E1B-65CD-0E33226336AC}"/>
                </a:ext>
              </a:extLst>
            </p:cNvPr>
            <p:cNvSpPr>
              <a:spLocks/>
            </p:cNvSpPr>
            <p:nvPr/>
          </p:nvSpPr>
          <p:spPr bwMode="auto">
            <a:xfrm>
              <a:off x="7478713" y="4027488"/>
              <a:ext cx="276225" cy="246063"/>
            </a:xfrm>
            <a:custGeom>
              <a:avLst/>
              <a:gdLst>
                <a:gd name="T0" fmla="*/ 193 w 1510"/>
                <a:gd name="T1" fmla="*/ 222 h 1347"/>
                <a:gd name="T2" fmla="*/ 1391 w 1510"/>
                <a:gd name="T3" fmla="*/ 348 h 1347"/>
                <a:gd name="T4" fmla="*/ 409 w 1510"/>
                <a:gd name="T5" fmla="*/ 1347 h 1347"/>
                <a:gd name="T6" fmla="*/ 193 w 1510"/>
                <a:gd name="T7" fmla="*/ 222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10" h="1347">
                  <a:moveTo>
                    <a:pt x="193" y="222"/>
                  </a:moveTo>
                  <a:cubicBezTo>
                    <a:pt x="397" y="0"/>
                    <a:pt x="1289" y="64"/>
                    <a:pt x="1391" y="348"/>
                  </a:cubicBezTo>
                  <a:cubicBezTo>
                    <a:pt x="1510" y="677"/>
                    <a:pt x="409" y="1347"/>
                    <a:pt x="409" y="1347"/>
                  </a:cubicBezTo>
                  <a:cubicBezTo>
                    <a:pt x="409" y="1347"/>
                    <a:pt x="0" y="433"/>
                    <a:pt x="193" y="222"/>
                  </a:cubicBezTo>
                  <a:close/>
                </a:path>
              </a:pathLst>
            </a:custGeom>
            <a:solidFill>
              <a:srgbClr val="892E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390" name="Freeform 550">
              <a:extLst>
                <a:ext uri="{FF2B5EF4-FFF2-40B4-BE49-F238E27FC236}">
                  <a16:creationId xmlns:a16="http://schemas.microsoft.com/office/drawing/2014/main" id="{EDAC383D-1D36-DD19-2D0B-537A7E05C908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3325" y="4194175"/>
              <a:ext cx="247650" cy="225425"/>
            </a:xfrm>
            <a:custGeom>
              <a:avLst/>
              <a:gdLst>
                <a:gd name="T0" fmla="*/ 982 w 1356"/>
                <a:gd name="T1" fmla="*/ 1129 h 1236"/>
                <a:gd name="T2" fmla="*/ 0 w 1356"/>
                <a:gd name="T3" fmla="*/ 436 h 1236"/>
                <a:gd name="T4" fmla="*/ 1195 w 1356"/>
                <a:gd name="T5" fmla="*/ 220 h 1236"/>
                <a:gd name="T6" fmla="*/ 982 w 1356"/>
                <a:gd name="T7" fmla="*/ 1129 h 1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56" h="1236">
                  <a:moveTo>
                    <a:pt x="982" y="1129"/>
                  </a:moveTo>
                  <a:cubicBezTo>
                    <a:pt x="701" y="1236"/>
                    <a:pt x="0" y="436"/>
                    <a:pt x="0" y="436"/>
                  </a:cubicBezTo>
                  <a:cubicBezTo>
                    <a:pt x="0" y="436"/>
                    <a:pt x="986" y="0"/>
                    <a:pt x="1195" y="220"/>
                  </a:cubicBezTo>
                  <a:cubicBezTo>
                    <a:pt x="1356" y="389"/>
                    <a:pt x="1200" y="1046"/>
                    <a:pt x="982" y="1129"/>
                  </a:cubicBezTo>
                </a:path>
              </a:pathLst>
            </a:custGeom>
            <a:solidFill>
              <a:srgbClr val="892E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391" name="Freeform 551">
              <a:extLst>
                <a:ext uri="{FF2B5EF4-FFF2-40B4-BE49-F238E27FC236}">
                  <a16:creationId xmlns:a16="http://schemas.microsoft.com/office/drawing/2014/main" id="{ADB88A6E-C356-CB2D-7627-F8559DFD0968}"/>
                </a:ext>
              </a:extLst>
            </p:cNvPr>
            <p:cNvSpPr>
              <a:spLocks/>
            </p:cNvSpPr>
            <p:nvPr/>
          </p:nvSpPr>
          <p:spPr bwMode="auto">
            <a:xfrm>
              <a:off x="7326313" y="4219575"/>
              <a:ext cx="261938" cy="269875"/>
            </a:xfrm>
            <a:custGeom>
              <a:avLst/>
              <a:gdLst>
                <a:gd name="T0" fmla="*/ 1182 w 1429"/>
                <a:gd name="T1" fmla="*/ 1344 h 1472"/>
                <a:gd name="T2" fmla="*/ 157 w 1429"/>
                <a:gd name="T3" fmla="*/ 245 h 1472"/>
                <a:gd name="T4" fmla="*/ 1238 w 1429"/>
                <a:gd name="T5" fmla="*/ 295 h 1472"/>
                <a:gd name="T6" fmla="*/ 1182 w 1429"/>
                <a:gd name="T7" fmla="*/ 1344 h 1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29" h="1472">
                  <a:moveTo>
                    <a:pt x="1182" y="1344"/>
                  </a:moveTo>
                  <a:cubicBezTo>
                    <a:pt x="829" y="1472"/>
                    <a:pt x="0" y="587"/>
                    <a:pt x="157" y="245"/>
                  </a:cubicBezTo>
                  <a:cubicBezTo>
                    <a:pt x="271" y="0"/>
                    <a:pt x="1238" y="295"/>
                    <a:pt x="1238" y="295"/>
                  </a:cubicBezTo>
                  <a:cubicBezTo>
                    <a:pt x="1238" y="295"/>
                    <a:pt x="1429" y="1254"/>
                    <a:pt x="1182" y="1344"/>
                  </a:cubicBezTo>
                </a:path>
              </a:pathLst>
            </a:custGeom>
            <a:solidFill>
              <a:srgbClr val="892E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392" name="Freeform 552">
              <a:extLst>
                <a:ext uri="{FF2B5EF4-FFF2-40B4-BE49-F238E27FC236}">
                  <a16:creationId xmlns:a16="http://schemas.microsoft.com/office/drawing/2014/main" id="{938BA745-FB5D-C6C9-0B48-5F48D5AED3E6}"/>
                </a:ext>
              </a:extLst>
            </p:cNvPr>
            <p:cNvSpPr>
              <a:spLocks/>
            </p:cNvSpPr>
            <p:nvPr/>
          </p:nvSpPr>
          <p:spPr bwMode="auto">
            <a:xfrm>
              <a:off x="6184900" y="4779963"/>
              <a:ext cx="171450" cy="161925"/>
            </a:xfrm>
            <a:custGeom>
              <a:avLst/>
              <a:gdLst>
                <a:gd name="T0" fmla="*/ 40 w 932"/>
                <a:gd name="T1" fmla="*/ 306 h 892"/>
                <a:gd name="T2" fmla="*/ 639 w 932"/>
                <a:gd name="T3" fmla="*/ 842 h 892"/>
                <a:gd name="T4" fmla="*/ 932 w 932"/>
                <a:gd name="T5" fmla="*/ 0 h 892"/>
                <a:gd name="T6" fmla="*/ 40 w 932"/>
                <a:gd name="T7" fmla="*/ 306 h 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2" h="892">
                  <a:moveTo>
                    <a:pt x="40" y="306"/>
                  </a:moveTo>
                  <a:cubicBezTo>
                    <a:pt x="0" y="503"/>
                    <a:pt x="445" y="892"/>
                    <a:pt x="639" y="842"/>
                  </a:cubicBezTo>
                  <a:cubicBezTo>
                    <a:pt x="855" y="786"/>
                    <a:pt x="932" y="0"/>
                    <a:pt x="932" y="0"/>
                  </a:cubicBezTo>
                  <a:cubicBezTo>
                    <a:pt x="932" y="0"/>
                    <a:pt x="87" y="75"/>
                    <a:pt x="40" y="306"/>
                  </a:cubicBezTo>
                  <a:close/>
                </a:path>
              </a:pathLst>
            </a:custGeom>
            <a:solidFill>
              <a:srgbClr val="892E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393" name="Freeform 553">
              <a:extLst>
                <a:ext uri="{FF2B5EF4-FFF2-40B4-BE49-F238E27FC236}">
                  <a16:creationId xmlns:a16="http://schemas.microsoft.com/office/drawing/2014/main" id="{5D969FB3-BDC7-9954-E9EB-A18403339016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6350" y="4762500"/>
              <a:ext cx="182563" cy="173038"/>
            </a:xfrm>
            <a:custGeom>
              <a:avLst/>
              <a:gdLst>
                <a:gd name="T0" fmla="*/ 453 w 1004"/>
                <a:gd name="T1" fmla="*/ 936 h 944"/>
                <a:gd name="T2" fmla="*/ 0 w 1004"/>
                <a:gd name="T3" fmla="*/ 94 h 944"/>
                <a:gd name="T4" fmla="*/ 911 w 1004"/>
                <a:gd name="T5" fmla="*/ 208 h 944"/>
                <a:gd name="T6" fmla="*/ 453 w 1004"/>
                <a:gd name="T7" fmla="*/ 936 h 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4" h="944">
                  <a:moveTo>
                    <a:pt x="453" y="936"/>
                  </a:moveTo>
                  <a:cubicBezTo>
                    <a:pt x="214" y="928"/>
                    <a:pt x="0" y="94"/>
                    <a:pt x="0" y="94"/>
                  </a:cubicBezTo>
                  <a:cubicBezTo>
                    <a:pt x="0" y="94"/>
                    <a:pt x="813" y="0"/>
                    <a:pt x="911" y="208"/>
                  </a:cubicBezTo>
                  <a:cubicBezTo>
                    <a:pt x="1004" y="402"/>
                    <a:pt x="668" y="944"/>
                    <a:pt x="453" y="936"/>
                  </a:cubicBezTo>
                  <a:close/>
                </a:path>
              </a:pathLst>
            </a:custGeom>
            <a:solidFill>
              <a:srgbClr val="892E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394" name="Freeform 554">
              <a:extLst>
                <a:ext uri="{FF2B5EF4-FFF2-40B4-BE49-F238E27FC236}">
                  <a16:creationId xmlns:a16="http://schemas.microsoft.com/office/drawing/2014/main" id="{C87594A4-556C-24C6-1749-05794D20908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4588" y="4586288"/>
              <a:ext cx="215900" cy="193675"/>
            </a:xfrm>
            <a:custGeom>
              <a:avLst/>
              <a:gdLst>
                <a:gd name="T0" fmla="*/ 78 w 1183"/>
                <a:gd name="T1" fmla="*/ 352 h 1057"/>
                <a:gd name="T2" fmla="*/ 1034 w 1183"/>
                <a:gd name="T3" fmla="*/ 186 h 1057"/>
                <a:gd name="T4" fmla="*/ 716 w 1183"/>
                <a:gd name="T5" fmla="*/ 1057 h 1057"/>
                <a:gd name="T6" fmla="*/ 78 w 1183"/>
                <a:gd name="T7" fmla="*/ 352 h 1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83" h="1057">
                  <a:moveTo>
                    <a:pt x="78" y="352"/>
                  </a:moveTo>
                  <a:cubicBezTo>
                    <a:pt x="157" y="123"/>
                    <a:pt x="879" y="0"/>
                    <a:pt x="1034" y="186"/>
                  </a:cubicBezTo>
                  <a:cubicBezTo>
                    <a:pt x="1183" y="364"/>
                    <a:pt x="716" y="1057"/>
                    <a:pt x="716" y="1057"/>
                  </a:cubicBezTo>
                  <a:cubicBezTo>
                    <a:pt x="716" y="1057"/>
                    <a:pt x="0" y="577"/>
                    <a:pt x="78" y="352"/>
                  </a:cubicBezTo>
                  <a:close/>
                </a:path>
              </a:pathLst>
            </a:custGeom>
            <a:solidFill>
              <a:srgbClr val="892E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395" name="Freeform 555">
              <a:extLst>
                <a:ext uri="{FF2B5EF4-FFF2-40B4-BE49-F238E27FC236}">
                  <a16:creationId xmlns:a16="http://schemas.microsoft.com/office/drawing/2014/main" id="{E9F1B6F5-D948-8093-118B-FD4CE221A9F8}"/>
                </a:ext>
              </a:extLst>
            </p:cNvPr>
            <p:cNvSpPr>
              <a:spLocks/>
            </p:cNvSpPr>
            <p:nvPr/>
          </p:nvSpPr>
          <p:spPr bwMode="auto">
            <a:xfrm>
              <a:off x="6713538" y="4165600"/>
              <a:ext cx="211138" cy="228600"/>
            </a:xfrm>
            <a:custGeom>
              <a:avLst/>
              <a:gdLst>
                <a:gd name="T0" fmla="*/ 130 w 1155"/>
                <a:gd name="T1" fmla="*/ 1013 h 1245"/>
                <a:gd name="T2" fmla="*/ 1155 w 1155"/>
                <a:gd name="T3" fmla="*/ 1013 h 1245"/>
                <a:gd name="T4" fmla="*/ 915 w 1155"/>
                <a:gd name="T5" fmla="*/ 68 h 1245"/>
                <a:gd name="T6" fmla="*/ 130 w 1155"/>
                <a:gd name="T7" fmla="*/ 1013 h 1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55" h="1245">
                  <a:moveTo>
                    <a:pt x="130" y="1013"/>
                  </a:moveTo>
                  <a:cubicBezTo>
                    <a:pt x="239" y="1245"/>
                    <a:pt x="1155" y="1013"/>
                    <a:pt x="1155" y="1013"/>
                  </a:cubicBezTo>
                  <a:cubicBezTo>
                    <a:pt x="1155" y="1013"/>
                    <a:pt x="1153" y="122"/>
                    <a:pt x="915" y="68"/>
                  </a:cubicBezTo>
                  <a:cubicBezTo>
                    <a:pt x="616" y="0"/>
                    <a:pt x="0" y="735"/>
                    <a:pt x="130" y="1013"/>
                  </a:cubicBezTo>
                  <a:close/>
                </a:path>
              </a:pathLst>
            </a:custGeom>
            <a:solidFill>
              <a:srgbClr val="A047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396" name="Freeform 556">
              <a:extLst>
                <a:ext uri="{FF2B5EF4-FFF2-40B4-BE49-F238E27FC236}">
                  <a16:creationId xmlns:a16="http://schemas.microsoft.com/office/drawing/2014/main" id="{6164D446-1843-5150-4FAF-8A7EE1221F67}"/>
                </a:ext>
              </a:extLst>
            </p:cNvPr>
            <p:cNvSpPr>
              <a:spLocks/>
            </p:cNvSpPr>
            <p:nvPr/>
          </p:nvSpPr>
          <p:spPr bwMode="auto">
            <a:xfrm>
              <a:off x="6924675" y="4165600"/>
              <a:ext cx="219075" cy="258763"/>
            </a:xfrm>
            <a:custGeom>
              <a:avLst/>
              <a:gdLst>
                <a:gd name="T0" fmla="*/ 772 w 1200"/>
                <a:gd name="T1" fmla="*/ 76 h 1422"/>
                <a:gd name="T2" fmla="*/ 0 w 1200"/>
                <a:gd name="T3" fmla="*/ 1021 h 1422"/>
                <a:gd name="T4" fmla="*/ 985 w 1200"/>
                <a:gd name="T5" fmla="*/ 1247 h 1422"/>
                <a:gd name="T6" fmla="*/ 772 w 1200"/>
                <a:gd name="T7" fmla="*/ 76 h 1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0" h="1422">
                  <a:moveTo>
                    <a:pt x="772" y="76"/>
                  </a:moveTo>
                  <a:cubicBezTo>
                    <a:pt x="476" y="0"/>
                    <a:pt x="0" y="1021"/>
                    <a:pt x="0" y="1021"/>
                  </a:cubicBezTo>
                  <a:cubicBezTo>
                    <a:pt x="0" y="1021"/>
                    <a:pt x="802" y="1422"/>
                    <a:pt x="985" y="1247"/>
                  </a:cubicBezTo>
                  <a:cubicBezTo>
                    <a:pt x="1200" y="1042"/>
                    <a:pt x="1060" y="150"/>
                    <a:pt x="772" y="76"/>
                  </a:cubicBezTo>
                  <a:close/>
                </a:path>
              </a:pathLst>
            </a:custGeom>
            <a:solidFill>
              <a:srgbClr val="A047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397" name="Freeform 557">
              <a:extLst>
                <a:ext uri="{FF2B5EF4-FFF2-40B4-BE49-F238E27FC236}">
                  <a16:creationId xmlns:a16="http://schemas.microsoft.com/office/drawing/2014/main" id="{C314B569-A206-A8A4-AFA5-19287E554FF0}"/>
                </a:ext>
              </a:extLst>
            </p:cNvPr>
            <p:cNvSpPr>
              <a:spLocks/>
            </p:cNvSpPr>
            <p:nvPr/>
          </p:nvSpPr>
          <p:spPr bwMode="auto">
            <a:xfrm>
              <a:off x="6775450" y="4351338"/>
              <a:ext cx="269875" cy="225425"/>
            </a:xfrm>
            <a:custGeom>
              <a:avLst/>
              <a:gdLst>
                <a:gd name="T0" fmla="*/ 69 w 1475"/>
                <a:gd name="T1" fmla="*/ 705 h 1230"/>
                <a:gd name="T2" fmla="*/ 1306 w 1475"/>
                <a:gd name="T3" fmla="*/ 980 h 1230"/>
                <a:gd name="T4" fmla="*/ 814 w 1475"/>
                <a:gd name="T5" fmla="*/ 0 h 1230"/>
                <a:gd name="T6" fmla="*/ 69 w 1475"/>
                <a:gd name="T7" fmla="*/ 705 h 1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5" h="1230">
                  <a:moveTo>
                    <a:pt x="69" y="705"/>
                  </a:moveTo>
                  <a:cubicBezTo>
                    <a:pt x="153" y="1011"/>
                    <a:pt x="1111" y="1230"/>
                    <a:pt x="1306" y="980"/>
                  </a:cubicBezTo>
                  <a:cubicBezTo>
                    <a:pt x="1475" y="764"/>
                    <a:pt x="814" y="0"/>
                    <a:pt x="814" y="0"/>
                  </a:cubicBezTo>
                  <a:cubicBezTo>
                    <a:pt x="814" y="0"/>
                    <a:pt x="0" y="458"/>
                    <a:pt x="69" y="705"/>
                  </a:cubicBezTo>
                  <a:close/>
                </a:path>
              </a:pathLst>
            </a:custGeom>
            <a:solidFill>
              <a:srgbClr val="A047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398" name="Freeform 558">
              <a:extLst>
                <a:ext uri="{FF2B5EF4-FFF2-40B4-BE49-F238E27FC236}">
                  <a16:creationId xmlns:a16="http://schemas.microsoft.com/office/drawing/2014/main" id="{55925528-986D-E6B3-6E8A-BFE449EBB1A3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1375" y="4167188"/>
              <a:ext cx="222250" cy="195263"/>
            </a:xfrm>
            <a:custGeom>
              <a:avLst/>
              <a:gdLst>
                <a:gd name="T0" fmla="*/ 1060 w 1217"/>
                <a:gd name="T1" fmla="*/ 865 h 1075"/>
                <a:gd name="T2" fmla="*/ 501 w 1217"/>
                <a:gd name="T3" fmla="*/ 0 h 1075"/>
                <a:gd name="T4" fmla="*/ 48 w 1217"/>
                <a:gd name="T5" fmla="*/ 539 h 1075"/>
                <a:gd name="T6" fmla="*/ 1060 w 1217"/>
                <a:gd name="T7" fmla="*/ 865 h 10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17" h="1075">
                  <a:moveTo>
                    <a:pt x="1060" y="865"/>
                  </a:moveTo>
                  <a:cubicBezTo>
                    <a:pt x="1217" y="660"/>
                    <a:pt x="501" y="0"/>
                    <a:pt x="501" y="0"/>
                  </a:cubicBezTo>
                  <a:cubicBezTo>
                    <a:pt x="501" y="0"/>
                    <a:pt x="0" y="370"/>
                    <a:pt x="48" y="539"/>
                  </a:cubicBezTo>
                  <a:cubicBezTo>
                    <a:pt x="122" y="794"/>
                    <a:pt x="898" y="1075"/>
                    <a:pt x="1060" y="865"/>
                  </a:cubicBezTo>
                  <a:close/>
                </a:path>
              </a:pathLst>
            </a:custGeom>
            <a:solidFill>
              <a:srgbClr val="A047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399" name="Freeform 559">
              <a:extLst>
                <a:ext uri="{FF2B5EF4-FFF2-40B4-BE49-F238E27FC236}">
                  <a16:creationId xmlns:a16="http://schemas.microsoft.com/office/drawing/2014/main" id="{F1EAC4ED-23BD-B01C-DFBE-8FC4E3C7271A}"/>
                </a:ext>
              </a:extLst>
            </p:cNvPr>
            <p:cNvSpPr>
              <a:spLocks/>
            </p:cNvSpPr>
            <p:nvPr/>
          </p:nvSpPr>
          <p:spPr bwMode="auto">
            <a:xfrm>
              <a:off x="7281863" y="4075113"/>
              <a:ext cx="185738" cy="174625"/>
            </a:xfrm>
            <a:custGeom>
              <a:avLst/>
              <a:gdLst>
                <a:gd name="T0" fmla="*/ 885 w 1014"/>
                <a:gd name="T1" fmla="*/ 701 h 955"/>
                <a:gd name="T2" fmla="*/ 758 w 1014"/>
                <a:gd name="T3" fmla="*/ 860 h 955"/>
                <a:gd name="T4" fmla="*/ 0 w 1014"/>
                <a:gd name="T5" fmla="*/ 501 h 955"/>
                <a:gd name="T6" fmla="*/ 199 w 1014"/>
                <a:gd name="T7" fmla="*/ 358 h 955"/>
                <a:gd name="T8" fmla="*/ 905 w 1014"/>
                <a:gd name="T9" fmla="*/ 101 h 955"/>
                <a:gd name="T10" fmla="*/ 885 w 1014"/>
                <a:gd name="T11" fmla="*/ 701 h 9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4" h="955">
                  <a:moveTo>
                    <a:pt x="885" y="701"/>
                  </a:moveTo>
                  <a:cubicBezTo>
                    <a:pt x="850" y="777"/>
                    <a:pt x="806" y="836"/>
                    <a:pt x="758" y="860"/>
                  </a:cubicBezTo>
                  <a:cubicBezTo>
                    <a:pt x="571" y="955"/>
                    <a:pt x="0" y="501"/>
                    <a:pt x="0" y="501"/>
                  </a:cubicBezTo>
                  <a:cubicBezTo>
                    <a:pt x="0" y="501"/>
                    <a:pt x="83" y="436"/>
                    <a:pt x="199" y="358"/>
                  </a:cubicBezTo>
                  <a:cubicBezTo>
                    <a:pt x="425" y="206"/>
                    <a:pt x="777" y="0"/>
                    <a:pt x="905" y="101"/>
                  </a:cubicBezTo>
                  <a:cubicBezTo>
                    <a:pt x="1014" y="189"/>
                    <a:pt x="979" y="502"/>
                    <a:pt x="885" y="701"/>
                  </a:cubicBezTo>
                  <a:close/>
                </a:path>
              </a:pathLst>
            </a:custGeom>
            <a:solidFill>
              <a:srgbClr val="A047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400" name="Freeform 560">
              <a:extLst>
                <a:ext uri="{FF2B5EF4-FFF2-40B4-BE49-F238E27FC236}">
                  <a16:creationId xmlns:a16="http://schemas.microsoft.com/office/drawing/2014/main" id="{572C9A45-014B-C1DF-C9B5-EC29CC8055EB}"/>
                </a:ext>
              </a:extLst>
            </p:cNvPr>
            <p:cNvSpPr>
              <a:spLocks/>
            </p:cNvSpPr>
            <p:nvPr/>
          </p:nvSpPr>
          <p:spPr bwMode="auto">
            <a:xfrm>
              <a:off x="7142163" y="4003675"/>
              <a:ext cx="139700" cy="184150"/>
            </a:xfrm>
            <a:custGeom>
              <a:avLst/>
              <a:gdLst>
                <a:gd name="T0" fmla="*/ 767 w 767"/>
                <a:gd name="T1" fmla="*/ 893 h 1007"/>
                <a:gd name="T2" fmla="*/ 75 w 767"/>
                <a:gd name="T3" fmla="*/ 873 h 1007"/>
                <a:gd name="T4" fmla="*/ 6 w 767"/>
                <a:gd name="T5" fmla="*/ 601 h 1007"/>
                <a:gd name="T6" fmla="*/ 222 w 767"/>
                <a:gd name="T7" fmla="*/ 28 h 1007"/>
                <a:gd name="T8" fmla="*/ 623 w 767"/>
                <a:gd name="T9" fmla="*/ 517 h 1007"/>
                <a:gd name="T10" fmla="*/ 767 w 767"/>
                <a:gd name="T11" fmla="*/ 893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7" h="1007">
                  <a:moveTo>
                    <a:pt x="767" y="893"/>
                  </a:moveTo>
                  <a:cubicBezTo>
                    <a:pt x="767" y="893"/>
                    <a:pt x="184" y="1007"/>
                    <a:pt x="75" y="873"/>
                  </a:cubicBezTo>
                  <a:cubicBezTo>
                    <a:pt x="31" y="819"/>
                    <a:pt x="9" y="717"/>
                    <a:pt x="6" y="601"/>
                  </a:cubicBezTo>
                  <a:cubicBezTo>
                    <a:pt x="0" y="358"/>
                    <a:pt x="79" y="56"/>
                    <a:pt x="222" y="28"/>
                  </a:cubicBezTo>
                  <a:cubicBezTo>
                    <a:pt x="361" y="0"/>
                    <a:pt x="514" y="271"/>
                    <a:pt x="623" y="517"/>
                  </a:cubicBezTo>
                  <a:cubicBezTo>
                    <a:pt x="709" y="713"/>
                    <a:pt x="767" y="893"/>
                    <a:pt x="767" y="893"/>
                  </a:cubicBezTo>
                </a:path>
              </a:pathLst>
            </a:custGeom>
            <a:solidFill>
              <a:srgbClr val="A047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401" name="Freeform 561">
              <a:extLst>
                <a:ext uri="{FF2B5EF4-FFF2-40B4-BE49-F238E27FC236}">
                  <a16:creationId xmlns:a16="http://schemas.microsoft.com/office/drawing/2014/main" id="{B36D1A7F-4B4A-7C6D-101F-BDDD8EB5F2C0}"/>
                </a:ext>
              </a:extLst>
            </p:cNvPr>
            <p:cNvSpPr>
              <a:spLocks/>
            </p:cNvSpPr>
            <p:nvPr/>
          </p:nvSpPr>
          <p:spPr bwMode="auto">
            <a:xfrm>
              <a:off x="7243763" y="4165600"/>
              <a:ext cx="96838" cy="85725"/>
            </a:xfrm>
            <a:custGeom>
              <a:avLst/>
              <a:gdLst>
                <a:gd name="T0" fmla="*/ 459 w 527"/>
                <a:gd name="T1" fmla="*/ 375 h 466"/>
                <a:gd name="T2" fmla="*/ 217 w 527"/>
                <a:gd name="T3" fmla="*/ 0 h 466"/>
                <a:gd name="T4" fmla="*/ 21 w 527"/>
                <a:gd name="T5" fmla="*/ 234 h 466"/>
                <a:gd name="T6" fmla="*/ 459 w 527"/>
                <a:gd name="T7" fmla="*/ 375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7" h="466">
                  <a:moveTo>
                    <a:pt x="459" y="375"/>
                  </a:moveTo>
                  <a:cubicBezTo>
                    <a:pt x="527" y="286"/>
                    <a:pt x="217" y="0"/>
                    <a:pt x="217" y="0"/>
                  </a:cubicBezTo>
                  <a:cubicBezTo>
                    <a:pt x="217" y="0"/>
                    <a:pt x="0" y="160"/>
                    <a:pt x="21" y="234"/>
                  </a:cubicBezTo>
                  <a:cubicBezTo>
                    <a:pt x="53" y="344"/>
                    <a:pt x="389" y="466"/>
                    <a:pt x="459" y="375"/>
                  </a:cubicBezTo>
                  <a:close/>
                </a:path>
              </a:pathLst>
            </a:custGeom>
            <a:solidFill>
              <a:srgbClr val="D357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402" name="Freeform 562">
              <a:extLst>
                <a:ext uri="{FF2B5EF4-FFF2-40B4-BE49-F238E27FC236}">
                  <a16:creationId xmlns:a16="http://schemas.microsoft.com/office/drawing/2014/main" id="{92A3C784-9FD4-2048-9A4B-23A0B8D884EF}"/>
                </a:ext>
              </a:extLst>
            </p:cNvPr>
            <p:cNvSpPr>
              <a:spLocks/>
            </p:cNvSpPr>
            <p:nvPr/>
          </p:nvSpPr>
          <p:spPr bwMode="auto">
            <a:xfrm>
              <a:off x="7283450" y="4122738"/>
              <a:ext cx="82550" cy="79375"/>
            </a:xfrm>
            <a:custGeom>
              <a:avLst/>
              <a:gdLst>
                <a:gd name="T0" fmla="*/ 391 w 457"/>
                <a:gd name="T1" fmla="*/ 67 h 436"/>
                <a:gd name="T2" fmla="*/ 0 w 457"/>
                <a:gd name="T3" fmla="*/ 239 h 436"/>
                <a:gd name="T4" fmla="*/ 328 w 457"/>
                <a:gd name="T5" fmla="*/ 395 h 436"/>
                <a:gd name="T6" fmla="*/ 391 w 457"/>
                <a:gd name="T7" fmla="*/ 67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7" h="436">
                  <a:moveTo>
                    <a:pt x="391" y="67"/>
                  </a:moveTo>
                  <a:cubicBezTo>
                    <a:pt x="308" y="0"/>
                    <a:pt x="0" y="239"/>
                    <a:pt x="0" y="239"/>
                  </a:cubicBezTo>
                  <a:cubicBezTo>
                    <a:pt x="0" y="239"/>
                    <a:pt x="247" y="436"/>
                    <a:pt x="328" y="395"/>
                  </a:cubicBezTo>
                  <a:cubicBezTo>
                    <a:pt x="403" y="357"/>
                    <a:pt x="457" y="119"/>
                    <a:pt x="391" y="67"/>
                  </a:cubicBezTo>
                  <a:close/>
                </a:path>
              </a:pathLst>
            </a:custGeom>
            <a:solidFill>
              <a:srgbClr val="D357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403" name="Freeform 563">
              <a:extLst>
                <a:ext uri="{FF2B5EF4-FFF2-40B4-BE49-F238E27FC236}">
                  <a16:creationId xmlns:a16="http://schemas.microsoft.com/office/drawing/2014/main" id="{0F1C4C76-46FA-51D6-6BE6-D4FEE8164C62}"/>
                </a:ext>
              </a:extLst>
            </p:cNvPr>
            <p:cNvSpPr>
              <a:spLocks/>
            </p:cNvSpPr>
            <p:nvPr/>
          </p:nvSpPr>
          <p:spPr bwMode="auto">
            <a:xfrm>
              <a:off x="7218363" y="4094163"/>
              <a:ext cx="65088" cy="80963"/>
            </a:xfrm>
            <a:custGeom>
              <a:avLst/>
              <a:gdLst>
                <a:gd name="T0" fmla="*/ 59 w 359"/>
                <a:gd name="T1" fmla="*/ 388 h 446"/>
                <a:gd name="T2" fmla="*/ 359 w 359"/>
                <a:gd name="T3" fmla="*/ 396 h 446"/>
                <a:gd name="T4" fmla="*/ 122 w 359"/>
                <a:gd name="T5" fmla="*/ 22 h 446"/>
                <a:gd name="T6" fmla="*/ 59 w 359"/>
                <a:gd name="T7" fmla="*/ 388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9" h="446">
                  <a:moveTo>
                    <a:pt x="59" y="388"/>
                  </a:moveTo>
                  <a:cubicBezTo>
                    <a:pt x="107" y="446"/>
                    <a:pt x="359" y="396"/>
                    <a:pt x="359" y="396"/>
                  </a:cubicBezTo>
                  <a:cubicBezTo>
                    <a:pt x="359" y="396"/>
                    <a:pt x="231" y="0"/>
                    <a:pt x="122" y="22"/>
                  </a:cubicBezTo>
                  <a:cubicBezTo>
                    <a:pt x="31" y="40"/>
                    <a:pt x="0" y="316"/>
                    <a:pt x="59" y="388"/>
                  </a:cubicBezTo>
                  <a:close/>
                </a:path>
              </a:pathLst>
            </a:custGeom>
            <a:solidFill>
              <a:srgbClr val="D357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404" name="Freeform 564">
              <a:extLst>
                <a:ext uri="{FF2B5EF4-FFF2-40B4-BE49-F238E27FC236}">
                  <a16:creationId xmlns:a16="http://schemas.microsoft.com/office/drawing/2014/main" id="{AC1BAEDF-C4C6-7C81-32CD-0785FD57E535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7500" y="4908550"/>
              <a:ext cx="242888" cy="255588"/>
            </a:xfrm>
            <a:custGeom>
              <a:avLst/>
              <a:gdLst>
                <a:gd name="T0" fmla="*/ 1334 w 1334"/>
                <a:gd name="T1" fmla="*/ 203 h 1403"/>
                <a:gd name="T2" fmla="*/ 895 w 1334"/>
                <a:gd name="T3" fmla="*/ 1401 h 1403"/>
                <a:gd name="T4" fmla="*/ 801 w 1334"/>
                <a:gd name="T5" fmla="*/ 1388 h 1403"/>
                <a:gd name="T6" fmla="*/ 176 w 1334"/>
                <a:gd name="T7" fmla="*/ 136 h 1403"/>
                <a:gd name="T8" fmla="*/ 897 w 1334"/>
                <a:gd name="T9" fmla="*/ 93 h 1403"/>
                <a:gd name="T10" fmla="*/ 1334 w 1334"/>
                <a:gd name="T11" fmla="*/ 203 h 1403"/>
                <a:gd name="T12" fmla="*/ 1334 w 1334"/>
                <a:gd name="T13" fmla="*/ 203 h 1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4" h="1403">
                  <a:moveTo>
                    <a:pt x="1334" y="203"/>
                  </a:moveTo>
                  <a:cubicBezTo>
                    <a:pt x="1334" y="203"/>
                    <a:pt x="1213" y="1374"/>
                    <a:pt x="895" y="1401"/>
                  </a:cubicBezTo>
                  <a:cubicBezTo>
                    <a:pt x="865" y="1403"/>
                    <a:pt x="833" y="1399"/>
                    <a:pt x="801" y="1388"/>
                  </a:cubicBezTo>
                  <a:cubicBezTo>
                    <a:pt x="447" y="1272"/>
                    <a:pt x="0" y="420"/>
                    <a:pt x="176" y="136"/>
                  </a:cubicBezTo>
                  <a:cubicBezTo>
                    <a:pt x="260" y="0"/>
                    <a:pt x="605" y="35"/>
                    <a:pt x="897" y="93"/>
                  </a:cubicBezTo>
                  <a:cubicBezTo>
                    <a:pt x="1127" y="139"/>
                    <a:pt x="1324" y="200"/>
                    <a:pt x="1334" y="203"/>
                  </a:cubicBezTo>
                  <a:lnTo>
                    <a:pt x="1334" y="203"/>
                  </a:lnTo>
                </a:path>
              </a:pathLst>
            </a:custGeom>
            <a:solidFill>
              <a:srgbClr val="A047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405" name="Freeform 565">
              <a:extLst>
                <a:ext uri="{FF2B5EF4-FFF2-40B4-BE49-F238E27FC236}">
                  <a16:creationId xmlns:a16="http://schemas.microsoft.com/office/drawing/2014/main" id="{B5309C57-A4EA-EF65-E027-7D6CDCA00A1C}"/>
                </a:ext>
              </a:extLst>
            </p:cNvPr>
            <p:cNvSpPr>
              <a:spLocks/>
            </p:cNvSpPr>
            <p:nvPr/>
          </p:nvSpPr>
          <p:spPr bwMode="auto">
            <a:xfrm>
              <a:off x="6910388" y="4872038"/>
              <a:ext cx="276225" cy="298450"/>
            </a:xfrm>
            <a:custGeom>
              <a:avLst/>
              <a:gdLst>
                <a:gd name="T0" fmla="*/ 0 w 1510"/>
                <a:gd name="T1" fmla="*/ 405 h 1633"/>
                <a:gd name="T2" fmla="*/ 745 w 1510"/>
                <a:gd name="T3" fmla="*/ 1603 h 1633"/>
                <a:gd name="T4" fmla="*/ 1291 w 1510"/>
                <a:gd name="T5" fmla="*/ 258 h 1633"/>
                <a:gd name="T6" fmla="*/ 0 w 1510"/>
                <a:gd name="T7" fmla="*/ 405 h 1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10" h="1633">
                  <a:moveTo>
                    <a:pt x="0" y="405"/>
                  </a:moveTo>
                  <a:cubicBezTo>
                    <a:pt x="0" y="405"/>
                    <a:pt x="394" y="1633"/>
                    <a:pt x="745" y="1603"/>
                  </a:cubicBezTo>
                  <a:cubicBezTo>
                    <a:pt x="1106" y="1572"/>
                    <a:pt x="1510" y="547"/>
                    <a:pt x="1291" y="258"/>
                  </a:cubicBezTo>
                  <a:cubicBezTo>
                    <a:pt x="1095" y="0"/>
                    <a:pt x="0" y="405"/>
                    <a:pt x="0" y="405"/>
                  </a:cubicBezTo>
                  <a:close/>
                </a:path>
              </a:pathLst>
            </a:custGeom>
            <a:solidFill>
              <a:srgbClr val="A047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406" name="Freeform 566">
              <a:extLst>
                <a:ext uri="{FF2B5EF4-FFF2-40B4-BE49-F238E27FC236}">
                  <a16:creationId xmlns:a16="http://schemas.microsoft.com/office/drawing/2014/main" id="{6C811078-8521-8E05-669E-A29D505D0C49}"/>
                </a:ext>
              </a:extLst>
            </p:cNvPr>
            <p:cNvSpPr>
              <a:spLocks/>
            </p:cNvSpPr>
            <p:nvPr/>
          </p:nvSpPr>
          <p:spPr bwMode="auto">
            <a:xfrm>
              <a:off x="6756400" y="4743450"/>
              <a:ext cx="255588" cy="201613"/>
            </a:xfrm>
            <a:custGeom>
              <a:avLst/>
              <a:gdLst>
                <a:gd name="T0" fmla="*/ 1256 w 1394"/>
                <a:gd name="T1" fmla="*/ 613 h 1106"/>
                <a:gd name="T2" fmla="*/ 842 w 1394"/>
                <a:gd name="T3" fmla="*/ 1106 h 1106"/>
                <a:gd name="T4" fmla="*/ 842 w 1394"/>
                <a:gd name="T5" fmla="*/ 1106 h 1106"/>
                <a:gd name="T6" fmla="*/ 253 w 1394"/>
                <a:gd name="T7" fmla="*/ 745 h 1106"/>
                <a:gd name="T8" fmla="*/ 30 w 1394"/>
                <a:gd name="T9" fmla="*/ 414 h 1106"/>
                <a:gd name="T10" fmla="*/ 1348 w 1394"/>
                <a:gd name="T11" fmla="*/ 281 h 1106"/>
                <a:gd name="T12" fmla="*/ 1256 w 1394"/>
                <a:gd name="T13" fmla="*/ 613 h 1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4" h="1106">
                  <a:moveTo>
                    <a:pt x="1256" y="613"/>
                  </a:moveTo>
                  <a:cubicBezTo>
                    <a:pt x="1103" y="850"/>
                    <a:pt x="842" y="1106"/>
                    <a:pt x="842" y="1106"/>
                  </a:cubicBezTo>
                  <a:lnTo>
                    <a:pt x="842" y="1106"/>
                  </a:lnTo>
                  <a:cubicBezTo>
                    <a:pt x="828" y="1099"/>
                    <a:pt x="490" y="932"/>
                    <a:pt x="253" y="745"/>
                  </a:cubicBezTo>
                  <a:cubicBezTo>
                    <a:pt x="107" y="631"/>
                    <a:pt x="0" y="509"/>
                    <a:pt x="30" y="414"/>
                  </a:cubicBezTo>
                  <a:cubicBezTo>
                    <a:pt x="129" y="98"/>
                    <a:pt x="1172" y="0"/>
                    <a:pt x="1348" y="281"/>
                  </a:cubicBezTo>
                  <a:cubicBezTo>
                    <a:pt x="1394" y="354"/>
                    <a:pt x="1342" y="481"/>
                    <a:pt x="1256" y="613"/>
                  </a:cubicBezTo>
                  <a:close/>
                </a:path>
              </a:pathLst>
            </a:custGeom>
            <a:solidFill>
              <a:srgbClr val="A047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407" name="Freeform 567">
              <a:extLst>
                <a:ext uri="{FF2B5EF4-FFF2-40B4-BE49-F238E27FC236}">
                  <a16:creationId xmlns:a16="http://schemas.microsoft.com/office/drawing/2014/main" id="{B4451CFE-C36E-306D-B943-732F3F4E461F}"/>
                </a:ext>
              </a:extLst>
            </p:cNvPr>
            <p:cNvSpPr>
              <a:spLocks/>
            </p:cNvSpPr>
            <p:nvPr/>
          </p:nvSpPr>
          <p:spPr bwMode="auto">
            <a:xfrm>
              <a:off x="6756400" y="4910138"/>
              <a:ext cx="153988" cy="176213"/>
            </a:xfrm>
            <a:custGeom>
              <a:avLst/>
              <a:gdLst>
                <a:gd name="T0" fmla="*/ 570 w 845"/>
                <a:gd name="T1" fmla="*/ 946 h 964"/>
                <a:gd name="T2" fmla="*/ 845 w 845"/>
                <a:gd name="T3" fmla="*/ 196 h 964"/>
                <a:gd name="T4" fmla="*/ 120 w 845"/>
                <a:gd name="T5" fmla="*/ 154 h 964"/>
                <a:gd name="T6" fmla="*/ 570 w 845"/>
                <a:gd name="T7" fmla="*/ 946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5" h="964">
                  <a:moveTo>
                    <a:pt x="570" y="946"/>
                  </a:moveTo>
                  <a:cubicBezTo>
                    <a:pt x="769" y="929"/>
                    <a:pt x="845" y="196"/>
                    <a:pt x="845" y="196"/>
                  </a:cubicBezTo>
                  <a:cubicBezTo>
                    <a:pt x="845" y="196"/>
                    <a:pt x="216" y="0"/>
                    <a:pt x="120" y="154"/>
                  </a:cubicBezTo>
                  <a:cubicBezTo>
                    <a:pt x="0" y="347"/>
                    <a:pt x="343" y="964"/>
                    <a:pt x="570" y="946"/>
                  </a:cubicBezTo>
                  <a:close/>
                </a:path>
              </a:pathLst>
            </a:custGeom>
            <a:solidFill>
              <a:srgbClr val="D357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408" name="Freeform 568">
              <a:extLst>
                <a:ext uri="{FF2B5EF4-FFF2-40B4-BE49-F238E27FC236}">
                  <a16:creationId xmlns:a16="http://schemas.microsoft.com/office/drawing/2014/main" id="{2396CF53-0C3E-13DD-ADD6-BEFAEECC4A86}"/>
                </a:ext>
              </a:extLst>
            </p:cNvPr>
            <p:cNvSpPr>
              <a:spLocks/>
            </p:cNvSpPr>
            <p:nvPr/>
          </p:nvSpPr>
          <p:spPr bwMode="auto">
            <a:xfrm>
              <a:off x="6910388" y="4899025"/>
              <a:ext cx="173038" cy="187325"/>
            </a:xfrm>
            <a:custGeom>
              <a:avLst/>
              <a:gdLst>
                <a:gd name="T0" fmla="*/ 0 w 946"/>
                <a:gd name="T1" fmla="*/ 254 h 1023"/>
                <a:gd name="T2" fmla="*/ 467 w 946"/>
                <a:gd name="T3" fmla="*/ 1004 h 1023"/>
                <a:gd name="T4" fmla="*/ 808 w 946"/>
                <a:gd name="T5" fmla="*/ 162 h 1023"/>
                <a:gd name="T6" fmla="*/ 0 w 946"/>
                <a:gd name="T7" fmla="*/ 254 h 1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6" h="1023">
                  <a:moveTo>
                    <a:pt x="0" y="254"/>
                  </a:moveTo>
                  <a:cubicBezTo>
                    <a:pt x="0" y="254"/>
                    <a:pt x="247" y="1023"/>
                    <a:pt x="467" y="1004"/>
                  </a:cubicBezTo>
                  <a:cubicBezTo>
                    <a:pt x="693" y="984"/>
                    <a:pt x="946" y="343"/>
                    <a:pt x="808" y="162"/>
                  </a:cubicBezTo>
                  <a:cubicBezTo>
                    <a:pt x="685" y="0"/>
                    <a:pt x="0" y="254"/>
                    <a:pt x="0" y="254"/>
                  </a:cubicBezTo>
                  <a:close/>
                </a:path>
              </a:pathLst>
            </a:custGeom>
            <a:solidFill>
              <a:srgbClr val="D357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409" name="Freeform 569">
              <a:extLst>
                <a:ext uri="{FF2B5EF4-FFF2-40B4-BE49-F238E27FC236}">
                  <a16:creationId xmlns:a16="http://schemas.microsoft.com/office/drawing/2014/main" id="{55495A9F-95CD-7677-8C18-B0DBBF8693AF}"/>
                </a:ext>
              </a:extLst>
            </p:cNvPr>
            <p:cNvSpPr>
              <a:spLocks/>
            </p:cNvSpPr>
            <p:nvPr/>
          </p:nvSpPr>
          <p:spPr bwMode="auto">
            <a:xfrm>
              <a:off x="6808788" y="4818063"/>
              <a:ext cx="174625" cy="127000"/>
            </a:xfrm>
            <a:custGeom>
              <a:avLst/>
              <a:gdLst>
                <a:gd name="T0" fmla="*/ 50 w 955"/>
                <a:gd name="T1" fmla="*/ 259 h 692"/>
                <a:gd name="T2" fmla="*/ 558 w 955"/>
                <a:gd name="T3" fmla="*/ 692 h 692"/>
                <a:gd name="T4" fmla="*/ 875 w 955"/>
                <a:gd name="T5" fmla="*/ 175 h 692"/>
                <a:gd name="T6" fmla="*/ 50 w 955"/>
                <a:gd name="T7" fmla="*/ 259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5" h="692">
                  <a:moveTo>
                    <a:pt x="50" y="259"/>
                  </a:moveTo>
                  <a:cubicBezTo>
                    <a:pt x="0" y="418"/>
                    <a:pt x="558" y="692"/>
                    <a:pt x="558" y="692"/>
                  </a:cubicBezTo>
                  <a:cubicBezTo>
                    <a:pt x="558" y="692"/>
                    <a:pt x="955" y="303"/>
                    <a:pt x="875" y="175"/>
                  </a:cubicBezTo>
                  <a:cubicBezTo>
                    <a:pt x="764" y="0"/>
                    <a:pt x="111" y="61"/>
                    <a:pt x="50" y="259"/>
                  </a:cubicBezTo>
                  <a:close/>
                </a:path>
              </a:pathLst>
            </a:custGeom>
            <a:solidFill>
              <a:srgbClr val="D357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410" name="Freeform 570">
              <a:extLst>
                <a:ext uri="{FF2B5EF4-FFF2-40B4-BE49-F238E27FC236}">
                  <a16:creationId xmlns:a16="http://schemas.microsoft.com/office/drawing/2014/main" id="{E79DE398-76E4-1AD6-1749-CE2F3B819F73}"/>
                </a:ext>
              </a:extLst>
            </p:cNvPr>
            <p:cNvSpPr>
              <a:spLocks/>
            </p:cNvSpPr>
            <p:nvPr/>
          </p:nvSpPr>
          <p:spPr bwMode="auto">
            <a:xfrm>
              <a:off x="7281863" y="4549775"/>
              <a:ext cx="247650" cy="228600"/>
            </a:xfrm>
            <a:custGeom>
              <a:avLst/>
              <a:gdLst>
                <a:gd name="T0" fmla="*/ 1 w 1350"/>
                <a:gd name="T1" fmla="*/ 486 h 1245"/>
                <a:gd name="T2" fmla="*/ 1132 w 1350"/>
                <a:gd name="T3" fmla="*/ 1059 h 1245"/>
                <a:gd name="T4" fmla="*/ 974 w 1350"/>
                <a:gd name="T5" fmla="*/ 0 h 1245"/>
                <a:gd name="T6" fmla="*/ 1 w 1350"/>
                <a:gd name="T7" fmla="*/ 486 h 1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50" h="1245">
                  <a:moveTo>
                    <a:pt x="1" y="486"/>
                  </a:moveTo>
                  <a:cubicBezTo>
                    <a:pt x="0" y="803"/>
                    <a:pt x="875" y="1245"/>
                    <a:pt x="1132" y="1059"/>
                  </a:cubicBezTo>
                  <a:cubicBezTo>
                    <a:pt x="1350" y="902"/>
                    <a:pt x="974" y="0"/>
                    <a:pt x="974" y="0"/>
                  </a:cubicBezTo>
                  <a:cubicBezTo>
                    <a:pt x="974" y="0"/>
                    <a:pt x="2" y="214"/>
                    <a:pt x="1" y="486"/>
                  </a:cubicBezTo>
                </a:path>
              </a:pathLst>
            </a:custGeom>
            <a:solidFill>
              <a:srgbClr val="892E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411" name="Freeform 571">
              <a:extLst>
                <a:ext uri="{FF2B5EF4-FFF2-40B4-BE49-F238E27FC236}">
                  <a16:creationId xmlns:a16="http://schemas.microsoft.com/office/drawing/2014/main" id="{3AE3F15B-15EC-C06E-74D5-411228093F3F}"/>
                </a:ext>
              </a:extLst>
            </p:cNvPr>
            <p:cNvSpPr>
              <a:spLocks/>
            </p:cNvSpPr>
            <p:nvPr/>
          </p:nvSpPr>
          <p:spPr bwMode="auto">
            <a:xfrm>
              <a:off x="7243763" y="4376738"/>
              <a:ext cx="215900" cy="173038"/>
            </a:xfrm>
            <a:custGeom>
              <a:avLst/>
              <a:gdLst>
                <a:gd name="T0" fmla="*/ 698 w 1185"/>
                <a:gd name="T1" fmla="*/ 40 h 949"/>
                <a:gd name="T2" fmla="*/ 43 w 1185"/>
                <a:gd name="T3" fmla="*/ 596 h 949"/>
                <a:gd name="T4" fmla="*/ 1185 w 1185"/>
                <a:gd name="T5" fmla="*/ 949 h 949"/>
                <a:gd name="T6" fmla="*/ 698 w 1185"/>
                <a:gd name="T7" fmla="*/ 4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85" h="949">
                  <a:moveTo>
                    <a:pt x="698" y="40"/>
                  </a:moveTo>
                  <a:cubicBezTo>
                    <a:pt x="487" y="0"/>
                    <a:pt x="0" y="385"/>
                    <a:pt x="43" y="596"/>
                  </a:cubicBezTo>
                  <a:cubicBezTo>
                    <a:pt x="103" y="888"/>
                    <a:pt x="1185" y="949"/>
                    <a:pt x="1185" y="949"/>
                  </a:cubicBezTo>
                  <a:cubicBezTo>
                    <a:pt x="1185" y="949"/>
                    <a:pt x="951" y="88"/>
                    <a:pt x="698" y="40"/>
                  </a:cubicBezTo>
                </a:path>
              </a:pathLst>
            </a:custGeom>
            <a:solidFill>
              <a:srgbClr val="892E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412" name="Freeform 572">
              <a:extLst>
                <a:ext uri="{FF2B5EF4-FFF2-40B4-BE49-F238E27FC236}">
                  <a16:creationId xmlns:a16="http://schemas.microsoft.com/office/drawing/2014/main" id="{34B71316-6B1F-8D14-5E39-0F37C5B80775}"/>
                </a:ext>
              </a:extLst>
            </p:cNvPr>
            <p:cNvSpPr>
              <a:spLocks/>
            </p:cNvSpPr>
            <p:nvPr/>
          </p:nvSpPr>
          <p:spPr bwMode="auto">
            <a:xfrm>
              <a:off x="7459663" y="4505325"/>
              <a:ext cx="204788" cy="188913"/>
            </a:xfrm>
            <a:custGeom>
              <a:avLst/>
              <a:gdLst>
                <a:gd name="T0" fmla="*/ 869 w 1114"/>
                <a:gd name="T1" fmla="*/ 135 h 1031"/>
                <a:gd name="T2" fmla="*/ 0 w 1114"/>
                <a:gd name="T3" fmla="*/ 244 h 1031"/>
                <a:gd name="T4" fmla="*/ 954 w 1114"/>
                <a:gd name="T5" fmla="*/ 882 h 1031"/>
                <a:gd name="T6" fmla="*/ 869 w 1114"/>
                <a:gd name="T7" fmla="*/ 135 h 10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14" h="1031">
                  <a:moveTo>
                    <a:pt x="869" y="135"/>
                  </a:moveTo>
                  <a:cubicBezTo>
                    <a:pt x="698" y="0"/>
                    <a:pt x="0" y="244"/>
                    <a:pt x="0" y="244"/>
                  </a:cubicBezTo>
                  <a:cubicBezTo>
                    <a:pt x="0" y="244"/>
                    <a:pt x="709" y="1031"/>
                    <a:pt x="954" y="882"/>
                  </a:cubicBezTo>
                  <a:cubicBezTo>
                    <a:pt x="1114" y="784"/>
                    <a:pt x="1017" y="251"/>
                    <a:pt x="869" y="135"/>
                  </a:cubicBezTo>
                </a:path>
              </a:pathLst>
            </a:custGeom>
            <a:solidFill>
              <a:srgbClr val="892E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413" name="Freeform 573">
              <a:extLst>
                <a:ext uri="{FF2B5EF4-FFF2-40B4-BE49-F238E27FC236}">
                  <a16:creationId xmlns:a16="http://schemas.microsoft.com/office/drawing/2014/main" id="{574E52F6-33D3-FA05-CAFE-0C94017A1262}"/>
                </a:ext>
              </a:extLst>
            </p:cNvPr>
            <p:cNvSpPr>
              <a:spLocks/>
            </p:cNvSpPr>
            <p:nvPr/>
          </p:nvSpPr>
          <p:spPr bwMode="auto">
            <a:xfrm>
              <a:off x="7369175" y="4551363"/>
              <a:ext cx="128588" cy="119063"/>
            </a:xfrm>
            <a:custGeom>
              <a:avLst/>
              <a:gdLst>
                <a:gd name="T0" fmla="*/ 1 w 697"/>
                <a:gd name="T1" fmla="*/ 251 h 643"/>
                <a:gd name="T2" fmla="*/ 585 w 697"/>
                <a:gd name="T3" fmla="*/ 547 h 643"/>
                <a:gd name="T4" fmla="*/ 503 w 697"/>
                <a:gd name="T5" fmla="*/ 0 h 643"/>
                <a:gd name="T6" fmla="*/ 1 w 697"/>
                <a:gd name="T7" fmla="*/ 251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7" h="643">
                  <a:moveTo>
                    <a:pt x="1" y="251"/>
                  </a:moveTo>
                  <a:cubicBezTo>
                    <a:pt x="0" y="415"/>
                    <a:pt x="452" y="643"/>
                    <a:pt x="585" y="547"/>
                  </a:cubicBezTo>
                  <a:cubicBezTo>
                    <a:pt x="697" y="466"/>
                    <a:pt x="503" y="0"/>
                    <a:pt x="503" y="0"/>
                  </a:cubicBezTo>
                  <a:cubicBezTo>
                    <a:pt x="503" y="0"/>
                    <a:pt x="1" y="111"/>
                    <a:pt x="1" y="251"/>
                  </a:cubicBezTo>
                </a:path>
              </a:pathLst>
            </a:custGeom>
            <a:solidFill>
              <a:srgbClr val="D357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414" name="Freeform 574">
              <a:extLst>
                <a:ext uri="{FF2B5EF4-FFF2-40B4-BE49-F238E27FC236}">
                  <a16:creationId xmlns:a16="http://schemas.microsoft.com/office/drawing/2014/main" id="{94BD1398-C3E6-50D4-8E54-DF8365BCAEEE}"/>
                </a:ext>
              </a:extLst>
            </p:cNvPr>
            <p:cNvSpPr>
              <a:spLocks/>
            </p:cNvSpPr>
            <p:nvPr/>
          </p:nvSpPr>
          <p:spPr bwMode="auto">
            <a:xfrm>
              <a:off x="7350125" y="4462463"/>
              <a:ext cx="111125" cy="88900"/>
            </a:xfrm>
            <a:custGeom>
              <a:avLst/>
              <a:gdLst>
                <a:gd name="T0" fmla="*/ 361 w 612"/>
                <a:gd name="T1" fmla="*/ 20 h 490"/>
                <a:gd name="T2" fmla="*/ 22 w 612"/>
                <a:gd name="T3" fmla="*/ 307 h 490"/>
                <a:gd name="T4" fmla="*/ 612 w 612"/>
                <a:gd name="T5" fmla="*/ 490 h 490"/>
                <a:gd name="T6" fmla="*/ 361 w 612"/>
                <a:gd name="T7" fmla="*/ 20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2" h="490">
                  <a:moveTo>
                    <a:pt x="361" y="20"/>
                  </a:moveTo>
                  <a:cubicBezTo>
                    <a:pt x="252" y="0"/>
                    <a:pt x="0" y="199"/>
                    <a:pt x="22" y="307"/>
                  </a:cubicBezTo>
                  <a:cubicBezTo>
                    <a:pt x="53" y="459"/>
                    <a:pt x="612" y="490"/>
                    <a:pt x="612" y="490"/>
                  </a:cubicBezTo>
                  <a:cubicBezTo>
                    <a:pt x="612" y="490"/>
                    <a:pt x="492" y="45"/>
                    <a:pt x="361" y="20"/>
                  </a:cubicBezTo>
                  <a:close/>
                </a:path>
              </a:pathLst>
            </a:custGeom>
            <a:solidFill>
              <a:srgbClr val="D357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415" name="Freeform 575">
              <a:extLst>
                <a:ext uri="{FF2B5EF4-FFF2-40B4-BE49-F238E27FC236}">
                  <a16:creationId xmlns:a16="http://schemas.microsoft.com/office/drawing/2014/main" id="{F90E32B2-9105-4B3B-3E41-FF52114DF590}"/>
                </a:ext>
              </a:extLst>
            </p:cNvPr>
            <p:cNvSpPr>
              <a:spLocks/>
            </p:cNvSpPr>
            <p:nvPr/>
          </p:nvSpPr>
          <p:spPr bwMode="auto">
            <a:xfrm>
              <a:off x="7461250" y="4529138"/>
              <a:ext cx="104775" cy="96838"/>
            </a:xfrm>
            <a:custGeom>
              <a:avLst/>
              <a:gdLst>
                <a:gd name="T0" fmla="*/ 449 w 575"/>
                <a:gd name="T1" fmla="*/ 70 h 532"/>
                <a:gd name="T2" fmla="*/ 0 w 575"/>
                <a:gd name="T3" fmla="*/ 126 h 532"/>
                <a:gd name="T4" fmla="*/ 492 w 575"/>
                <a:gd name="T5" fmla="*/ 455 h 532"/>
                <a:gd name="T6" fmla="*/ 449 w 575"/>
                <a:gd name="T7" fmla="*/ 70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5" h="532">
                  <a:moveTo>
                    <a:pt x="449" y="70"/>
                  </a:moveTo>
                  <a:cubicBezTo>
                    <a:pt x="360" y="0"/>
                    <a:pt x="0" y="126"/>
                    <a:pt x="0" y="126"/>
                  </a:cubicBezTo>
                  <a:cubicBezTo>
                    <a:pt x="0" y="126"/>
                    <a:pt x="366" y="532"/>
                    <a:pt x="492" y="455"/>
                  </a:cubicBezTo>
                  <a:cubicBezTo>
                    <a:pt x="575" y="405"/>
                    <a:pt x="525" y="130"/>
                    <a:pt x="449" y="70"/>
                  </a:cubicBezTo>
                </a:path>
              </a:pathLst>
            </a:custGeom>
            <a:solidFill>
              <a:srgbClr val="D357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416" name="Freeform 576">
              <a:extLst>
                <a:ext uri="{FF2B5EF4-FFF2-40B4-BE49-F238E27FC236}">
                  <a16:creationId xmlns:a16="http://schemas.microsoft.com/office/drawing/2014/main" id="{D083686C-8EE7-CAB8-6A62-861BD69B2641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1175" y="3846513"/>
              <a:ext cx="193675" cy="155575"/>
            </a:xfrm>
            <a:custGeom>
              <a:avLst/>
              <a:gdLst>
                <a:gd name="T0" fmla="*/ 114 w 1060"/>
                <a:gd name="T1" fmla="*/ 179 h 846"/>
                <a:gd name="T2" fmla="*/ 1012 w 1060"/>
                <a:gd name="T3" fmla="*/ 352 h 846"/>
                <a:gd name="T4" fmla="*/ 409 w 1060"/>
                <a:gd name="T5" fmla="*/ 846 h 846"/>
                <a:gd name="T6" fmla="*/ 114 w 1060"/>
                <a:gd name="T7" fmla="*/ 179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0" h="846">
                  <a:moveTo>
                    <a:pt x="114" y="179"/>
                  </a:moveTo>
                  <a:cubicBezTo>
                    <a:pt x="256" y="0"/>
                    <a:pt x="956" y="130"/>
                    <a:pt x="1012" y="352"/>
                  </a:cubicBezTo>
                  <a:cubicBezTo>
                    <a:pt x="1060" y="541"/>
                    <a:pt x="409" y="846"/>
                    <a:pt x="409" y="846"/>
                  </a:cubicBezTo>
                  <a:cubicBezTo>
                    <a:pt x="409" y="846"/>
                    <a:pt x="0" y="322"/>
                    <a:pt x="114" y="179"/>
                  </a:cubicBezTo>
                  <a:close/>
                </a:path>
              </a:pathLst>
            </a:custGeom>
            <a:solidFill>
              <a:srgbClr val="892E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417" name="Freeform 577">
              <a:extLst>
                <a:ext uri="{FF2B5EF4-FFF2-40B4-BE49-F238E27FC236}">
                  <a16:creationId xmlns:a16="http://schemas.microsoft.com/office/drawing/2014/main" id="{A379A562-6BDC-0E70-AE76-8DE9A4F6F242}"/>
                </a:ext>
              </a:extLst>
            </p:cNvPr>
            <p:cNvSpPr>
              <a:spLocks/>
            </p:cNvSpPr>
            <p:nvPr/>
          </p:nvSpPr>
          <p:spPr bwMode="auto">
            <a:xfrm>
              <a:off x="6935788" y="3994150"/>
              <a:ext cx="173038" cy="122238"/>
            </a:xfrm>
            <a:custGeom>
              <a:avLst/>
              <a:gdLst>
                <a:gd name="T0" fmla="*/ 482 w 944"/>
                <a:gd name="T1" fmla="*/ 666 h 673"/>
                <a:gd name="T2" fmla="*/ 0 w 944"/>
                <a:gd name="T3" fmla="*/ 42 h 673"/>
                <a:gd name="T4" fmla="*/ 896 w 944"/>
                <a:gd name="T5" fmla="*/ 217 h 673"/>
                <a:gd name="T6" fmla="*/ 482 w 944"/>
                <a:gd name="T7" fmla="*/ 666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4" h="673">
                  <a:moveTo>
                    <a:pt x="482" y="666"/>
                  </a:moveTo>
                  <a:cubicBezTo>
                    <a:pt x="286" y="657"/>
                    <a:pt x="0" y="42"/>
                    <a:pt x="0" y="42"/>
                  </a:cubicBezTo>
                  <a:cubicBezTo>
                    <a:pt x="0" y="42"/>
                    <a:pt x="825" y="0"/>
                    <a:pt x="896" y="217"/>
                  </a:cubicBezTo>
                  <a:cubicBezTo>
                    <a:pt x="944" y="362"/>
                    <a:pt x="635" y="673"/>
                    <a:pt x="482" y="666"/>
                  </a:cubicBezTo>
                  <a:close/>
                </a:path>
              </a:pathLst>
            </a:custGeom>
            <a:solidFill>
              <a:srgbClr val="892E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418" name="Freeform 578">
              <a:extLst>
                <a:ext uri="{FF2B5EF4-FFF2-40B4-BE49-F238E27FC236}">
                  <a16:creationId xmlns:a16="http://schemas.microsoft.com/office/drawing/2014/main" id="{2AF43ADC-BD25-C44D-72BE-56E924D0B4FD}"/>
                </a:ext>
              </a:extLst>
            </p:cNvPr>
            <p:cNvSpPr>
              <a:spLocks/>
            </p:cNvSpPr>
            <p:nvPr/>
          </p:nvSpPr>
          <p:spPr bwMode="auto">
            <a:xfrm>
              <a:off x="6764338" y="3944938"/>
              <a:ext cx="171450" cy="149225"/>
            </a:xfrm>
            <a:custGeom>
              <a:avLst/>
              <a:gdLst>
                <a:gd name="T0" fmla="*/ 438 w 945"/>
                <a:gd name="T1" fmla="*/ 789 h 817"/>
                <a:gd name="T2" fmla="*/ 945 w 945"/>
                <a:gd name="T3" fmla="*/ 312 h 817"/>
                <a:gd name="T4" fmla="*/ 101 w 945"/>
                <a:gd name="T5" fmla="*/ 175 h 817"/>
                <a:gd name="T6" fmla="*/ 438 w 945"/>
                <a:gd name="T7" fmla="*/ 789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5" h="817">
                  <a:moveTo>
                    <a:pt x="438" y="789"/>
                  </a:moveTo>
                  <a:cubicBezTo>
                    <a:pt x="610" y="817"/>
                    <a:pt x="945" y="312"/>
                    <a:pt x="945" y="312"/>
                  </a:cubicBezTo>
                  <a:cubicBezTo>
                    <a:pt x="945" y="312"/>
                    <a:pt x="225" y="0"/>
                    <a:pt x="101" y="175"/>
                  </a:cubicBezTo>
                  <a:cubicBezTo>
                    <a:pt x="0" y="318"/>
                    <a:pt x="265" y="762"/>
                    <a:pt x="438" y="789"/>
                  </a:cubicBezTo>
                </a:path>
              </a:pathLst>
            </a:custGeom>
            <a:solidFill>
              <a:srgbClr val="892E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419" name="Freeform 579">
              <a:extLst>
                <a:ext uri="{FF2B5EF4-FFF2-40B4-BE49-F238E27FC236}">
                  <a16:creationId xmlns:a16="http://schemas.microsoft.com/office/drawing/2014/main" id="{5E143C24-CBDB-A08B-BED9-040AD7240247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3838" y="4403725"/>
              <a:ext cx="300038" cy="312738"/>
            </a:xfrm>
            <a:custGeom>
              <a:avLst/>
              <a:gdLst>
                <a:gd name="T0" fmla="*/ 308 w 1641"/>
                <a:gd name="T1" fmla="*/ 104 h 1717"/>
                <a:gd name="T2" fmla="*/ 162 w 1641"/>
                <a:gd name="T3" fmla="*/ 922 h 1717"/>
                <a:gd name="T4" fmla="*/ 1027 w 1641"/>
                <a:gd name="T5" fmla="*/ 591 h 1717"/>
                <a:gd name="T6" fmla="*/ 308 w 1641"/>
                <a:gd name="T7" fmla="*/ 1445 h 1717"/>
                <a:gd name="T8" fmla="*/ 1500 w 1641"/>
                <a:gd name="T9" fmla="*/ 1445 h 1717"/>
                <a:gd name="T10" fmla="*/ 1137 w 1641"/>
                <a:gd name="T11" fmla="*/ 513 h 1717"/>
                <a:gd name="T12" fmla="*/ 308 w 1641"/>
                <a:gd name="T13" fmla="*/ 104 h 1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41" h="1717">
                  <a:moveTo>
                    <a:pt x="308" y="104"/>
                  </a:moveTo>
                  <a:cubicBezTo>
                    <a:pt x="123" y="198"/>
                    <a:pt x="0" y="792"/>
                    <a:pt x="162" y="922"/>
                  </a:cubicBezTo>
                  <a:cubicBezTo>
                    <a:pt x="320" y="1049"/>
                    <a:pt x="807" y="742"/>
                    <a:pt x="1027" y="591"/>
                  </a:cubicBezTo>
                  <a:cubicBezTo>
                    <a:pt x="780" y="772"/>
                    <a:pt x="208" y="1221"/>
                    <a:pt x="308" y="1445"/>
                  </a:cubicBezTo>
                  <a:cubicBezTo>
                    <a:pt x="430" y="1717"/>
                    <a:pt x="1332" y="1691"/>
                    <a:pt x="1500" y="1445"/>
                  </a:cubicBezTo>
                  <a:cubicBezTo>
                    <a:pt x="1641" y="1238"/>
                    <a:pt x="1137" y="513"/>
                    <a:pt x="1137" y="513"/>
                  </a:cubicBezTo>
                  <a:cubicBezTo>
                    <a:pt x="1137" y="513"/>
                    <a:pt x="515" y="0"/>
                    <a:pt x="308" y="104"/>
                  </a:cubicBezTo>
                </a:path>
              </a:pathLst>
            </a:custGeom>
            <a:solidFill>
              <a:srgbClr val="892E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420" name="Freeform 580">
              <a:extLst>
                <a:ext uri="{FF2B5EF4-FFF2-40B4-BE49-F238E27FC236}">
                  <a16:creationId xmlns:a16="http://schemas.microsoft.com/office/drawing/2014/main" id="{06C44941-2DD4-4F57-28C7-145771A58147}"/>
                </a:ext>
              </a:extLst>
            </p:cNvPr>
            <p:cNvSpPr>
              <a:spLocks/>
            </p:cNvSpPr>
            <p:nvPr/>
          </p:nvSpPr>
          <p:spPr bwMode="auto">
            <a:xfrm>
              <a:off x="6781800" y="4359275"/>
              <a:ext cx="230188" cy="198438"/>
            </a:xfrm>
            <a:custGeom>
              <a:avLst/>
              <a:gdLst>
                <a:gd name="T0" fmla="*/ 667 w 1256"/>
                <a:gd name="T1" fmla="*/ 28 h 1089"/>
                <a:gd name="T2" fmla="*/ 0 w 1256"/>
                <a:gd name="T3" fmla="*/ 755 h 1089"/>
                <a:gd name="T4" fmla="*/ 1128 w 1256"/>
                <a:gd name="T5" fmla="*/ 852 h 1089"/>
                <a:gd name="T6" fmla="*/ 667 w 1256"/>
                <a:gd name="T7" fmla="*/ 28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56" h="1089">
                  <a:moveTo>
                    <a:pt x="667" y="28"/>
                  </a:moveTo>
                  <a:cubicBezTo>
                    <a:pt x="422" y="0"/>
                    <a:pt x="0" y="755"/>
                    <a:pt x="0" y="755"/>
                  </a:cubicBezTo>
                  <a:cubicBezTo>
                    <a:pt x="0" y="755"/>
                    <a:pt x="975" y="1089"/>
                    <a:pt x="1128" y="852"/>
                  </a:cubicBezTo>
                  <a:cubicBezTo>
                    <a:pt x="1256" y="653"/>
                    <a:pt x="902" y="56"/>
                    <a:pt x="667" y="28"/>
                  </a:cubicBezTo>
                  <a:close/>
                </a:path>
              </a:pathLst>
            </a:custGeom>
            <a:solidFill>
              <a:srgbClr val="892E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421" name="Freeform 581">
              <a:extLst>
                <a:ext uri="{FF2B5EF4-FFF2-40B4-BE49-F238E27FC236}">
                  <a16:creationId xmlns:a16="http://schemas.microsoft.com/office/drawing/2014/main" id="{B7540D63-3D41-AD9C-59EB-FF88EF1BD1E0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5438" y="4449763"/>
              <a:ext cx="158750" cy="165100"/>
            </a:xfrm>
            <a:custGeom>
              <a:avLst/>
              <a:gdLst>
                <a:gd name="T0" fmla="*/ 163 w 869"/>
                <a:gd name="T1" fmla="*/ 55 h 909"/>
                <a:gd name="T2" fmla="*/ 86 w 869"/>
                <a:gd name="T3" fmla="*/ 489 h 909"/>
                <a:gd name="T4" fmla="*/ 544 w 869"/>
                <a:gd name="T5" fmla="*/ 313 h 909"/>
                <a:gd name="T6" fmla="*/ 163 w 869"/>
                <a:gd name="T7" fmla="*/ 765 h 909"/>
                <a:gd name="T8" fmla="*/ 794 w 869"/>
                <a:gd name="T9" fmla="*/ 765 h 909"/>
                <a:gd name="T10" fmla="*/ 602 w 869"/>
                <a:gd name="T11" fmla="*/ 272 h 909"/>
                <a:gd name="T12" fmla="*/ 163 w 869"/>
                <a:gd name="T13" fmla="*/ 55 h 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9" h="909">
                  <a:moveTo>
                    <a:pt x="163" y="55"/>
                  </a:moveTo>
                  <a:cubicBezTo>
                    <a:pt x="65" y="105"/>
                    <a:pt x="0" y="420"/>
                    <a:pt x="86" y="489"/>
                  </a:cubicBezTo>
                  <a:cubicBezTo>
                    <a:pt x="169" y="556"/>
                    <a:pt x="427" y="393"/>
                    <a:pt x="544" y="313"/>
                  </a:cubicBezTo>
                  <a:cubicBezTo>
                    <a:pt x="413" y="409"/>
                    <a:pt x="110" y="647"/>
                    <a:pt x="163" y="765"/>
                  </a:cubicBezTo>
                  <a:cubicBezTo>
                    <a:pt x="228" y="909"/>
                    <a:pt x="705" y="896"/>
                    <a:pt x="794" y="765"/>
                  </a:cubicBezTo>
                  <a:cubicBezTo>
                    <a:pt x="869" y="656"/>
                    <a:pt x="602" y="272"/>
                    <a:pt x="602" y="272"/>
                  </a:cubicBezTo>
                  <a:cubicBezTo>
                    <a:pt x="602" y="272"/>
                    <a:pt x="272" y="0"/>
                    <a:pt x="163" y="55"/>
                  </a:cubicBezTo>
                </a:path>
              </a:pathLst>
            </a:custGeom>
            <a:solidFill>
              <a:srgbClr val="B73E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422" name="Freeform 582">
              <a:extLst>
                <a:ext uri="{FF2B5EF4-FFF2-40B4-BE49-F238E27FC236}">
                  <a16:creationId xmlns:a16="http://schemas.microsoft.com/office/drawing/2014/main" id="{0B345786-9574-F4C1-B690-DCE1DFDA4E9C}"/>
                </a:ext>
              </a:extLst>
            </p:cNvPr>
            <p:cNvSpPr>
              <a:spLocks/>
            </p:cNvSpPr>
            <p:nvPr/>
          </p:nvSpPr>
          <p:spPr bwMode="auto">
            <a:xfrm>
              <a:off x="6784975" y="4425950"/>
              <a:ext cx="122238" cy="104775"/>
            </a:xfrm>
            <a:custGeom>
              <a:avLst/>
              <a:gdLst>
                <a:gd name="T0" fmla="*/ 353 w 665"/>
                <a:gd name="T1" fmla="*/ 15 h 577"/>
                <a:gd name="T2" fmla="*/ 0 w 665"/>
                <a:gd name="T3" fmla="*/ 400 h 577"/>
                <a:gd name="T4" fmla="*/ 597 w 665"/>
                <a:gd name="T5" fmla="*/ 451 h 577"/>
                <a:gd name="T6" fmla="*/ 353 w 665"/>
                <a:gd name="T7" fmla="*/ 15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5" h="577">
                  <a:moveTo>
                    <a:pt x="353" y="15"/>
                  </a:moveTo>
                  <a:cubicBezTo>
                    <a:pt x="224" y="0"/>
                    <a:pt x="0" y="400"/>
                    <a:pt x="0" y="400"/>
                  </a:cubicBezTo>
                  <a:cubicBezTo>
                    <a:pt x="0" y="400"/>
                    <a:pt x="516" y="577"/>
                    <a:pt x="597" y="451"/>
                  </a:cubicBezTo>
                  <a:cubicBezTo>
                    <a:pt x="665" y="346"/>
                    <a:pt x="478" y="29"/>
                    <a:pt x="353" y="15"/>
                  </a:cubicBezTo>
                </a:path>
              </a:pathLst>
            </a:custGeom>
            <a:solidFill>
              <a:srgbClr val="B73E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423" name="Freeform 583">
              <a:extLst>
                <a:ext uri="{FF2B5EF4-FFF2-40B4-BE49-F238E27FC236}">
                  <a16:creationId xmlns:a16="http://schemas.microsoft.com/office/drawing/2014/main" id="{37DE9B63-FB8C-4E02-2E0B-AE33137063EB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4475" y="4008438"/>
              <a:ext cx="214313" cy="141288"/>
            </a:xfrm>
            <a:custGeom>
              <a:avLst/>
              <a:gdLst>
                <a:gd name="T0" fmla="*/ 2 w 1175"/>
                <a:gd name="T1" fmla="*/ 280 h 777"/>
                <a:gd name="T2" fmla="*/ 1067 w 1175"/>
                <a:gd name="T3" fmla="*/ 586 h 777"/>
                <a:gd name="T4" fmla="*/ 927 w 1175"/>
                <a:gd name="T5" fmla="*/ 0 h 777"/>
                <a:gd name="T6" fmla="*/ 2 w 1175"/>
                <a:gd name="T7" fmla="*/ 280 h 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75" h="777">
                  <a:moveTo>
                    <a:pt x="2" y="280"/>
                  </a:moveTo>
                  <a:cubicBezTo>
                    <a:pt x="4" y="557"/>
                    <a:pt x="866" y="777"/>
                    <a:pt x="1067" y="586"/>
                  </a:cubicBezTo>
                  <a:cubicBezTo>
                    <a:pt x="1175" y="482"/>
                    <a:pt x="927" y="0"/>
                    <a:pt x="927" y="0"/>
                  </a:cubicBezTo>
                  <a:cubicBezTo>
                    <a:pt x="927" y="0"/>
                    <a:pt x="0" y="38"/>
                    <a:pt x="2" y="280"/>
                  </a:cubicBezTo>
                  <a:close/>
                </a:path>
              </a:pathLst>
            </a:custGeom>
            <a:solidFill>
              <a:srgbClr val="A047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424" name="Freeform 584">
              <a:extLst>
                <a:ext uri="{FF2B5EF4-FFF2-40B4-BE49-F238E27FC236}">
                  <a16:creationId xmlns:a16="http://schemas.microsoft.com/office/drawing/2014/main" id="{7B3E017E-A245-CAFB-C749-E4CB7D0D73C5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2413" y="3824288"/>
              <a:ext cx="207963" cy="184150"/>
            </a:xfrm>
            <a:custGeom>
              <a:avLst/>
              <a:gdLst>
                <a:gd name="T0" fmla="*/ 7 w 1138"/>
                <a:gd name="T1" fmla="*/ 566 h 1006"/>
                <a:gd name="T2" fmla="*/ 879 w 1138"/>
                <a:gd name="T3" fmla="*/ 1006 h 1006"/>
                <a:gd name="T4" fmla="*/ 965 w 1138"/>
                <a:gd name="T5" fmla="*/ 154 h 1006"/>
                <a:gd name="T6" fmla="*/ 7 w 1138"/>
                <a:gd name="T7" fmla="*/ 566 h 10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38" h="1006">
                  <a:moveTo>
                    <a:pt x="7" y="566"/>
                  </a:moveTo>
                  <a:cubicBezTo>
                    <a:pt x="0" y="810"/>
                    <a:pt x="879" y="1006"/>
                    <a:pt x="879" y="1006"/>
                  </a:cubicBezTo>
                  <a:cubicBezTo>
                    <a:pt x="879" y="1006"/>
                    <a:pt x="1138" y="280"/>
                    <a:pt x="965" y="154"/>
                  </a:cubicBezTo>
                  <a:cubicBezTo>
                    <a:pt x="755" y="0"/>
                    <a:pt x="15" y="306"/>
                    <a:pt x="7" y="566"/>
                  </a:cubicBezTo>
                </a:path>
              </a:pathLst>
            </a:custGeom>
            <a:solidFill>
              <a:srgbClr val="A047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425" name="Freeform 585">
              <a:extLst>
                <a:ext uri="{FF2B5EF4-FFF2-40B4-BE49-F238E27FC236}">
                  <a16:creationId xmlns:a16="http://schemas.microsoft.com/office/drawing/2014/main" id="{1F9B4509-0059-0EA2-5247-63C9C468EF2F}"/>
                </a:ext>
              </a:extLst>
            </p:cNvPr>
            <p:cNvSpPr>
              <a:spLocks/>
            </p:cNvSpPr>
            <p:nvPr/>
          </p:nvSpPr>
          <p:spPr bwMode="auto">
            <a:xfrm>
              <a:off x="6762750" y="3867150"/>
              <a:ext cx="165100" cy="182563"/>
            </a:xfrm>
            <a:custGeom>
              <a:avLst/>
              <a:gdLst>
                <a:gd name="T0" fmla="*/ 653 w 901"/>
                <a:gd name="T1" fmla="*/ 72 h 1007"/>
                <a:gd name="T2" fmla="*/ 0 w 901"/>
                <a:gd name="T3" fmla="*/ 778 h 1007"/>
                <a:gd name="T4" fmla="*/ 759 w 901"/>
                <a:gd name="T5" fmla="*/ 871 h 1007"/>
                <a:gd name="T6" fmla="*/ 653 w 901"/>
                <a:gd name="T7" fmla="*/ 72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1" h="1007">
                  <a:moveTo>
                    <a:pt x="653" y="72"/>
                  </a:moveTo>
                  <a:cubicBezTo>
                    <a:pt x="424" y="0"/>
                    <a:pt x="0" y="778"/>
                    <a:pt x="0" y="778"/>
                  </a:cubicBezTo>
                  <a:cubicBezTo>
                    <a:pt x="0" y="778"/>
                    <a:pt x="625" y="1007"/>
                    <a:pt x="759" y="871"/>
                  </a:cubicBezTo>
                  <a:cubicBezTo>
                    <a:pt x="901" y="728"/>
                    <a:pt x="845" y="133"/>
                    <a:pt x="653" y="72"/>
                  </a:cubicBezTo>
                </a:path>
              </a:pathLst>
            </a:custGeom>
            <a:solidFill>
              <a:srgbClr val="A047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426" name="Freeform 586">
              <a:extLst>
                <a:ext uri="{FF2B5EF4-FFF2-40B4-BE49-F238E27FC236}">
                  <a16:creationId xmlns:a16="http://schemas.microsoft.com/office/drawing/2014/main" id="{B03EE1EB-40CA-6F68-AAB7-29FC1D83C64B}"/>
                </a:ext>
              </a:extLst>
            </p:cNvPr>
            <p:cNvSpPr>
              <a:spLocks/>
            </p:cNvSpPr>
            <p:nvPr/>
          </p:nvSpPr>
          <p:spPr bwMode="auto">
            <a:xfrm>
              <a:off x="6911975" y="4530725"/>
              <a:ext cx="354013" cy="242888"/>
            </a:xfrm>
            <a:custGeom>
              <a:avLst/>
              <a:gdLst>
                <a:gd name="T0" fmla="*/ 151 w 1935"/>
                <a:gd name="T1" fmla="*/ 963 h 1334"/>
                <a:gd name="T2" fmla="*/ 1854 w 1935"/>
                <a:gd name="T3" fmla="*/ 750 h 1334"/>
                <a:gd name="T4" fmla="*/ 869 w 1935"/>
                <a:gd name="T5" fmla="*/ 0 h 1334"/>
                <a:gd name="T6" fmla="*/ 151 w 1935"/>
                <a:gd name="T7" fmla="*/ 963 h 1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35" h="1334">
                  <a:moveTo>
                    <a:pt x="151" y="963"/>
                  </a:moveTo>
                  <a:cubicBezTo>
                    <a:pt x="366" y="1334"/>
                    <a:pt x="1742" y="1165"/>
                    <a:pt x="1854" y="750"/>
                  </a:cubicBezTo>
                  <a:cubicBezTo>
                    <a:pt x="1935" y="451"/>
                    <a:pt x="869" y="0"/>
                    <a:pt x="869" y="0"/>
                  </a:cubicBezTo>
                  <a:cubicBezTo>
                    <a:pt x="869" y="0"/>
                    <a:pt x="0" y="704"/>
                    <a:pt x="151" y="963"/>
                  </a:cubicBezTo>
                  <a:close/>
                </a:path>
              </a:pathLst>
            </a:custGeom>
            <a:solidFill>
              <a:srgbClr val="A047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427" name="Freeform 587">
              <a:extLst>
                <a:ext uri="{FF2B5EF4-FFF2-40B4-BE49-F238E27FC236}">
                  <a16:creationId xmlns:a16="http://schemas.microsoft.com/office/drawing/2014/main" id="{44312F29-2FB2-E6B2-E555-6ECD95E01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6842125" y="4381500"/>
              <a:ext cx="228600" cy="238125"/>
            </a:xfrm>
            <a:custGeom>
              <a:avLst/>
              <a:gdLst>
                <a:gd name="T0" fmla="*/ 1252 w 1252"/>
                <a:gd name="T1" fmla="*/ 819 h 1302"/>
                <a:gd name="T2" fmla="*/ 1252 w 1252"/>
                <a:gd name="T3" fmla="*/ 819 h 1302"/>
                <a:gd name="T4" fmla="*/ 54 w 1252"/>
                <a:gd name="T5" fmla="*/ 1063 h 1302"/>
                <a:gd name="T6" fmla="*/ 17 w 1252"/>
                <a:gd name="T7" fmla="*/ 805 h 1302"/>
                <a:gd name="T8" fmla="*/ 545 w 1252"/>
                <a:gd name="T9" fmla="*/ 20 h 1302"/>
                <a:gd name="T10" fmla="*/ 1028 w 1252"/>
                <a:gd name="T11" fmla="*/ 450 h 1302"/>
                <a:gd name="T12" fmla="*/ 1252 w 1252"/>
                <a:gd name="T13" fmla="*/ 819 h 1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52" h="1302">
                  <a:moveTo>
                    <a:pt x="1252" y="819"/>
                  </a:moveTo>
                  <a:lnTo>
                    <a:pt x="1252" y="819"/>
                  </a:lnTo>
                  <a:cubicBezTo>
                    <a:pt x="1238" y="826"/>
                    <a:pt x="242" y="1302"/>
                    <a:pt x="54" y="1063"/>
                  </a:cubicBezTo>
                  <a:cubicBezTo>
                    <a:pt x="9" y="1006"/>
                    <a:pt x="0" y="912"/>
                    <a:pt x="17" y="805"/>
                  </a:cubicBezTo>
                  <a:cubicBezTo>
                    <a:pt x="65" y="489"/>
                    <a:pt x="332" y="51"/>
                    <a:pt x="545" y="20"/>
                  </a:cubicBezTo>
                  <a:cubicBezTo>
                    <a:pt x="686" y="0"/>
                    <a:pt x="879" y="231"/>
                    <a:pt x="1028" y="450"/>
                  </a:cubicBezTo>
                  <a:cubicBezTo>
                    <a:pt x="1157" y="639"/>
                    <a:pt x="1252" y="819"/>
                    <a:pt x="1252" y="819"/>
                  </a:cubicBezTo>
                  <a:close/>
                </a:path>
              </a:pathLst>
            </a:custGeom>
            <a:solidFill>
              <a:srgbClr val="A047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428" name="Freeform 588">
              <a:extLst>
                <a:ext uri="{FF2B5EF4-FFF2-40B4-BE49-F238E27FC236}">
                  <a16:creationId xmlns:a16="http://schemas.microsoft.com/office/drawing/2014/main" id="{5576A212-E16B-FDCA-BF6D-44CA178D1E6F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0725" y="4349750"/>
              <a:ext cx="246063" cy="222250"/>
            </a:xfrm>
            <a:custGeom>
              <a:avLst/>
              <a:gdLst>
                <a:gd name="T0" fmla="*/ 1211 w 1350"/>
                <a:gd name="T1" fmla="*/ 993 h 1222"/>
                <a:gd name="T2" fmla="*/ 1169 w 1350"/>
                <a:gd name="T3" fmla="*/ 1041 h 1222"/>
                <a:gd name="T4" fmla="*/ 1 w 1350"/>
                <a:gd name="T5" fmla="*/ 993 h 1222"/>
                <a:gd name="T6" fmla="*/ 0 w 1350"/>
                <a:gd name="T7" fmla="*/ 993 h 1222"/>
                <a:gd name="T8" fmla="*/ 177 w 1350"/>
                <a:gd name="T9" fmla="*/ 488 h 1222"/>
                <a:gd name="T10" fmla="*/ 546 w 1350"/>
                <a:gd name="T11" fmla="*/ 13 h 1222"/>
                <a:gd name="T12" fmla="*/ 1211 w 1350"/>
                <a:gd name="T13" fmla="*/ 993 h 1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50" h="1222">
                  <a:moveTo>
                    <a:pt x="1211" y="993"/>
                  </a:moveTo>
                  <a:cubicBezTo>
                    <a:pt x="1201" y="1011"/>
                    <a:pt x="1187" y="1027"/>
                    <a:pt x="1169" y="1041"/>
                  </a:cubicBezTo>
                  <a:cubicBezTo>
                    <a:pt x="930" y="1222"/>
                    <a:pt x="29" y="1000"/>
                    <a:pt x="1" y="993"/>
                  </a:cubicBezTo>
                  <a:lnTo>
                    <a:pt x="0" y="993"/>
                  </a:lnTo>
                  <a:cubicBezTo>
                    <a:pt x="0" y="993"/>
                    <a:pt x="70" y="738"/>
                    <a:pt x="177" y="488"/>
                  </a:cubicBezTo>
                  <a:cubicBezTo>
                    <a:pt x="277" y="251"/>
                    <a:pt x="410" y="19"/>
                    <a:pt x="546" y="13"/>
                  </a:cubicBezTo>
                  <a:cubicBezTo>
                    <a:pt x="842" y="0"/>
                    <a:pt x="1350" y="731"/>
                    <a:pt x="1211" y="993"/>
                  </a:cubicBezTo>
                </a:path>
              </a:pathLst>
            </a:custGeom>
            <a:solidFill>
              <a:srgbClr val="A047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429" name="Freeform 589">
              <a:extLst>
                <a:ext uri="{FF2B5EF4-FFF2-40B4-BE49-F238E27FC236}">
                  <a16:creationId xmlns:a16="http://schemas.microsoft.com/office/drawing/2014/main" id="{4B4858F2-36CE-7076-13D1-DAA912438613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5950" y="4533900"/>
              <a:ext cx="234950" cy="161925"/>
            </a:xfrm>
            <a:custGeom>
              <a:avLst/>
              <a:gdLst>
                <a:gd name="T0" fmla="*/ 101 w 1283"/>
                <a:gd name="T1" fmla="*/ 638 h 884"/>
                <a:gd name="T2" fmla="*/ 1230 w 1283"/>
                <a:gd name="T3" fmla="*/ 497 h 884"/>
                <a:gd name="T4" fmla="*/ 577 w 1283"/>
                <a:gd name="T5" fmla="*/ 0 h 884"/>
                <a:gd name="T6" fmla="*/ 101 w 1283"/>
                <a:gd name="T7" fmla="*/ 638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83" h="884">
                  <a:moveTo>
                    <a:pt x="101" y="638"/>
                  </a:moveTo>
                  <a:cubicBezTo>
                    <a:pt x="244" y="884"/>
                    <a:pt x="1156" y="772"/>
                    <a:pt x="1230" y="497"/>
                  </a:cubicBezTo>
                  <a:cubicBezTo>
                    <a:pt x="1283" y="299"/>
                    <a:pt x="577" y="0"/>
                    <a:pt x="577" y="0"/>
                  </a:cubicBezTo>
                  <a:cubicBezTo>
                    <a:pt x="577" y="0"/>
                    <a:pt x="0" y="466"/>
                    <a:pt x="101" y="638"/>
                  </a:cubicBezTo>
                </a:path>
              </a:pathLst>
            </a:custGeom>
            <a:solidFill>
              <a:srgbClr val="D357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430" name="Freeform 590">
              <a:extLst>
                <a:ext uri="{FF2B5EF4-FFF2-40B4-BE49-F238E27FC236}">
                  <a16:creationId xmlns:a16="http://schemas.microsoft.com/office/drawing/2014/main" id="{89B2E24F-8F6C-0445-401E-CB9DB5CED7ED}"/>
                </a:ext>
              </a:extLst>
            </p:cNvPr>
            <p:cNvSpPr>
              <a:spLocks/>
            </p:cNvSpPr>
            <p:nvPr/>
          </p:nvSpPr>
          <p:spPr bwMode="auto">
            <a:xfrm>
              <a:off x="6904038" y="4432300"/>
              <a:ext cx="166688" cy="160338"/>
            </a:xfrm>
            <a:custGeom>
              <a:avLst/>
              <a:gdLst>
                <a:gd name="T0" fmla="*/ 118 w 912"/>
                <a:gd name="T1" fmla="*/ 717 h 876"/>
                <a:gd name="T2" fmla="*/ 912 w 912"/>
                <a:gd name="T3" fmla="*/ 555 h 876"/>
                <a:gd name="T4" fmla="*/ 443 w 912"/>
                <a:gd name="T5" fmla="*/ 25 h 876"/>
                <a:gd name="T6" fmla="*/ 118 w 912"/>
                <a:gd name="T7" fmla="*/ 717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2" h="876">
                  <a:moveTo>
                    <a:pt x="118" y="717"/>
                  </a:moveTo>
                  <a:cubicBezTo>
                    <a:pt x="243" y="876"/>
                    <a:pt x="912" y="555"/>
                    <a:pt x="912" y="555"/>
                  </a:cubicBezTo>
                  <a:cubicBezTo>
                    <a:pt x="912" y="555"/>
                    <a:pt x="618" y="0"/>
                    <a:pt x="443" y="25"/>
                  </a:cubicBezTo>
                  <a:cubicBezTo>
                    <a:pt x="254" y="52"/>
                    <a:pt x="0" y="567"/>
                    <a:pt x="118" y="717"/>
                  </a:cubicBezTo>
                  <a:close/>
                </a:path>
              </a:pathLst>
            </a:custGeom>
            <a:solidFill>
              <a:srgbClr val="D357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431" name="Freeform 591">
              <a:extLst>
                <a:ext uri="{FF2B5EF4-FFF2-40B4-BE49-F238E27FC236}">
                  <a16:creationId xmlns:a16="http://schemas.microsoft.com/office/drawing/2014/main" id="{65D4AC03-6752-010B-158A-66C9C8D4B045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0725" y="4413250"/>
              <a:ext cx="163513" cy="153988"/>
            </a:xfrm>
            <a:custGeom>
              <a:avLst/>
              <a:gdLst>
                <a:gd name="T0" fmla="*/ 362 w 895"/>
                <a:gd name="T1" fmla="*/ 9 h 836"/>
                <a:gd name="T2" fmla="*/ 0 w 895"/>
                <a:gd name="T3" fmla="*/ 659 h 836"/>
                <a:gd name="T4" fmla="*/ 803 w 895"/>
                <a:gd name="T5" fmla="*/ 659 h 836"/>
                <a:gd name="T6" fmla="*/ 362 w 895"/>
                <a:gd name="T7" fmla="*/ 9 h 8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5" h="836">
                  <a:moveTo>
                    <a:pt x="362" y="9"/>
                  </a:moveTo>
                  <a:cubicBezTo>
                    <a:pt x="176" y="17"/>
                    <a:pt x="0" y="659"/>
                    <a:pt x="0" y="659"/>
                  </a:cubicBezTo>
                  <a:cubicBezTo>
                    <a:pt x="0" y="659"/>
                    <a:pt x="709" y="836"/>
                    <a:pt x="803" y="659"/>
                  </a:cubicBezTo>
                  <a:cubicBezTo>
                    <a:pt x="895" y="485"/>
                    <a:pt x="558" y="0"/>
                    <a:pt x="362" y="9"/>
                  </a:cubicBezTo>
                  <a:close/>
                </a:path>
              </a:pathLst>
            </a:custGeom>
            <a:solidFill>
              <a:srgbClr val="D357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432" name="Freeform 592">
              <a:extLst>
                <a:ext uri="{FF2B5EF4-FFF2-40B4-BE49-F238E27FC236}">
                  <a16:creationId xmlns:a16="http://schemas.microsoft.com/office/drawing/2014/main" id="{E4A416EB-1441-69D6-7C5F-357D44A17433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6975" y="4803775"/>
              <a:ext cx="195263" cy="223838"/>
            </a:xfrm>
            <a:custGeom>
              <a:avLst/>
              <a:gdLst>
                <a:gd name="T0" fmla="*/ 812 w 1066"/>
                <a:gd name="T1" fmla="*/ 1118 h 1226"/>
                <a:gd name="T2" fmla="*/ 812 w 1066"/>
                <a:gd name="T3" fmla="*/ 0 h 1226"/>
                <a:gd name="T4" fmla="*/ 26 w 1066"/>
                <a:gd name="T5" fmla="*/ 440 h 1226"/>
                <a:gd name="T6" fmla="*/ 812 w 1066"/>
                <a:gd name="T7" fmla="*/ 1118 h 1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6" h="1226">
                  <a:moveTo>
                    <a:pt x="812" y="1118"/>
                  </a:moveTo>
                  <a:cubicBezTo>
                    <a:pt x="1066" y="1002"/>
                    <a:pt x="812" y="0"/>
                    <a:pt x="812" y="0"/>
                  </a:cubicBezTo>
                  <a:cubicBezTo>
                    <a:pt x="812" y="0"/>
                    <a:pt x="49" y="216"/>
                    <a:pt x="26" y="440"/>
                  </a:cubicBezTo>
                  <a:cubicBezTo>
                    <a:pt x="0" y="698"/>
                    <a:pt x="576" y="1226"/>
                    <a:pt x="812" y="1118"/>
                  </a:cubicBezTo>
                  <a:close/>
                </a:path>
              </a:pathLst>
            </a:custGeom>
            <a:solidFill>
              <a:srgbClr val="A047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433" name="Freeform 593">
              <a:extLst>
                <a:ext uri="{FF2B5EF4-FFF2-40B4-BE49-F238E27FC236}">
                  <a16:creationId xmlns:a16="http://schemas.microsoft.com/office/drawing/2014/main" id="{CB9C82DE-7AEA-2F8F-301B-5214E76EAC2C}"/>
                </a:ext>
              </a:extLst>
            </p:cNvPr>
            <p:cNvSpPr>
              <a:spLocks/>
            </p:cNvSpPr>
            <p:nvPr/>
          </p:nvSpPr>
          <p:spPr bwMode="auto">
            <a:xfrm>
              <a:off x="7696200" y="4656138"/>
              <a:ext cx="149225" cy="287338"/>
            </a:xfrm>
            <a:custGeom>
              <a:avLst/>
              <a:gdLst>
                <a:gd name="T0" fmla="*/ 0 w 814"/>
                <a:gd name="T1" fmla="*/ 806 h 1572"/>
                <a:gd name="T2" fmla="*/ 465 w 814"/>
                <a:gd name="T3" fmla="*/ 1512 h 1572"/>
                <a:gd name="T4" fmla="*/ 465 w 814"/>
                <a:gd name="T5" fmla="*/ 61 h 1572"/>
                <a:gd name="T6" fmla="*/ 0 w 814"/>
                <a:gd name="T7" fmla="*/ 806 h 1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4" h="1572">
                  <a:moveTo>
                    <a:pt x="0" y="806"/>
                  </a:moveTo>
                  <a:cubicBezTo>
                    <a:pt x="0" y="806"/>
                    <a:pt x="263" y="1572"/>
                    <a:pt x="465" y="1512"/>
                  </a:cubicBezTo>
                  <a:cubicBezTo>
                    <a:pt x="813" y="1407"/>
                    <a:pt x="814" y="161"/>
                    <a:pt x="465" y="61"/>
                  </a:cubicBezTo>
                  <a:cubicBezTo>
                    <a:pt x="254" y="0"/>
                    <a:pt x="0" y="806"/>
                    <a:pt x="0" y="806"/>
                  </a:cubicBezTo>
                </a:path>
              </a:pathLst>
            </a:custGeom>
            <a:solidFill>
              <a:srgbClr val="A047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434" name="Freeform 594">
              <a:extLst>
                <a:ext uri="{FF2B5EF4-FFF2-40B4-BE49-F238E27FC236}">
                  <a16:creationId xmlns:a16="http://schemas.microsoft.com/office/drawing/2014/main" id="{ECD72E69-49BA-3533-B3E7-2B4E86806E79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6500" y="4584700"/>
              <a:ext cx="180975" cy="219075"/>
            </a:xfrm>
            <a:custGeom>
              <a:avLst/>
              <a:gdLst>
                <a:gd name="T0" fmla="*/ 102 w 997"/>
                <a:gd name="T1" fmla="*/ 1024 h 1197"/>
                <a:gd name="T2" fmla="*/ 767 w 997"/>
                <a:gd name="T3" fmla="*/ 1197 h 1197"/>
                <a:gd name="T4" fmla="*/ 727 w 997"/>
                <a:gd name="T5" fmla="*/ 77 h 1197"/>
                <a:gd name="T6" fmla="*/ 102 w 997"/>
                <a:gd name="T7" fmla="*/ 1024 h 1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97" h="1197">
                  <a:moveTo>
                    <a:pt x="102" y="1024"/>
                  </a:moveTo>
                  <a:cubicBezTo>
                    <a:pt x="164" y="1185"/>
                    <a:pt x="767" y="1197"/>
                    <a:pt x="767" y="1197"/>
                  </a:cubicBezTo>
                  <a:cubicBezTo>
                    <a:pt x="767" y="1197"/>
                    <a:pt x="997" y="153"/>
                    <a:pt x="727" y="77"/>
                  </a:cubicBezTo>
                  <a:cubicBezTo>
                    <a:pt x="454" y="0"/>
                    <a:pt x="0" y="760"/>
                    <a:pt x="102" y="1024"/>
                  </a:cubicBezTo>
                </a:path>
              </a:pathLst>
            </a:custGeom>
            <a:solidFill>
              <a:srgbClr val="A047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435" name="Freeform 595">
              <a:extLst>
                <a:ext uri="{FF2B5EF4-FFF2-40B4-BE49-F238E27FC236}">
                  <a16:creationId xmlns:a16="http://schemas.microsoft.com/office/drawing/2014/main" id="{3243FA2E-87A9-3CFD-2911-3EE92F60841A}"/>
                </a:ext>
              </a:extLst>
            </p:cNvPr>
            <p:cNvSpPr>
              <a:spLocks/>
            </p:cNvSpPr>
            <p:nvPr/>
          </p:nvSpPr>
          <p:spPr bwMode="auto">
            <a:xfrm>
              <a:off x="7613650" y="4802188"/>
              <a:ext cx="107950" cy="125413"/>
            </a:xfrm>
            <a:custGeom>
              <a:avLst/>
              <a:gdLst>
                <a:gd name="T0" fmla="*/ 454 w 596"/>
                <a:gd name="T1" fmla="*/ 625 h 685"/>
                <a:gd name="T2" fmla="*/ 454 w 596"/>
                <a:gd name="T3" fmla="*/ 0 h 685"/>
                <a:gd name="T4" fmla="*/ 15 w 596"/>
                <a:gd name="T5" fmla="*/ 245 h 685"/>
                <a:gd name="T6" fmla="*/ 454 w 596"/>
                <a:gd name="T7" fmla="*/ 625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6" h="685">
                  <a:moveTo>
                    <a:pt x="454" y="625"/>
                  </a:moveTo>
                  <a:cubicBezTo>
                    <a:pt x="596" y="560"/>
                    <a:pt x="454" y="0"/>
                    <a:pt x="454" y="0"/>
                  </a:cubicBezTo>
                  <a:cubicBezTo>
                    <a:pt x="454" y="0"/>
                    <a:pt x="28" y="120"/>
                    <a:pt x="15" y="245"/>
                  </a:cubicBezTo>
                  <a:cubicBezTo>
                    <a:pt x="0" y="390"/>
                    <a:pt x="322" y="685"/>
                    <a:pt x="454" y="625"/>
                  </a:cubicBezTo>
                  <a:close/>
                </a:path>
              </a:pathLst>
            </a:custGeom>
            <a:solidFill>
              <a:srgbClr val="D357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436" name="Freeform 596">
              <a:extLst>
                <a:ext uri="{FF2B5EF4-FFF2-40B4-BE49-F238E27FC236}">
                  <a16:creationId xmlns:a16="http://schemas.microsoft.com/office/drawing/2014/main" id="{A2CC9567-96D9-A166-530F-A6B8FCFA8498}"/>
                </a:ext>
              </a:extLst>
            </p:cNvPr>
            <p:cNvSpPr>
              <a:spLocks/>
            </p:cNvSpPr>
            <p:nvPr/>
          </p:nvSpPr>
          <p:spPr bwMode="auto">
            <a:xfrm>
              <a:off x="7696200" y="4719638"/>
              <a:ext cx="82550" cy="160338"/>
            </a:xfrm>
            <a:custGeom>
              <a:avLst/>
              <a:gdLst>
                <a:gd name="T0" fmla="*/ 0 w 455"/>
                <a:gd name="T1" fmla="*/ 450 h 878"/>
                <a:gd name="T2" fmla="*/ 260 w 455"/>
                <a:gd name="T3" fmla="*/ 844 h 878"/>
                <a:gd name="T4" fmla="*/ 260 w 455"/>
                <a:gd name="T5" fmla="*/ 34 h 878"/>
                <a:gd name="T6" fmla="*/ 0 w 455"/>
                <a:gd name="T7" fmla="*/ 450 h 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5" h="878">
                  <a:moveTo>
                    <a:pt x="0" y="450"/>
                  </a:moveTo>
                  <a:cubicBezTo>
                    <a:pt x="0" y="450"/>
                    <a:pt x="147" y="878"/>
                    <a:pt x="260" y="844"/>
                  </a:cubicBezTo>
                  <a:cubicBezTo>
                    <a:pt x="454" y="786"/>
                    <a:pt x="455" y="89"/>
                    <a:pt x="260" y="34"/>
                  </a:cubicBezTo>
                  <a:cubicBezTo>
                    <a:pt x="142" y="0"/>
                    <a:pt x="0" y="450"/>
                    <a:pt x="0" y="450"/>
                  </a:cubicBezTo>
                  <a:close/>
                </a:path>
              </a:pathLst>
            </a:custGeom>
            <a:solidFill>
              <a:srgbClr val="D357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437" name="Freeform 597">
              <a:extLst>
                <a:ext uri="{FF2B5EF4-FFF2-40B4-BE49-F238E27FC236}">
                  <a16:creationId xmlns:a16="http://schemas.microsoft.com/office/drawing/2014/main" id="{E00CD60D-205E-6B5D-1BD8-9653C9BCDF85}"/>
                </a:ext>
              </a:extLst>
            </p:cNvPr>
            <p:cNvSpPr>
              <a:spLocks/>
            </p:cNvSpPr>
            <p:nvPr/>
          </p:nvSpPr>
          <p:spPr bwMode="auto">
            <a:xfrm>
              <a:off x="7618413" y="4679950"/>
              <a:ext cx="101600" cy="122238"/>
            </a:xfrm>
            <a:custGeom>
              <a:avLst/>
              <a:gdLst>
                <a:gd name="T0" fmla="*/ 57 w 557"/>
                <a:gd name="T1" fmla="*/ 572 h 669"/>
                <a:gd name="T2" fmla="*/ 428 w 557"/>
                <a:gd name="T3" fmla="*/ 669 h 669"/>
                <a:gd name="T4" fmla="*/ 406 w 557"/>
                <a:gd name="T5" fmla="*/ 43 h 669"/>
                <a:gd name="T6" fmla="*/ 57 w 557"/>
                <a:gd name="T7" fmla="*/ 572 h 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7" h="669">
                  <a:moveTo>
                    <a:pt x="57" y="572"/>
                  </a:moveTo>
                  <a:cubicBezTo>
                    <a:pt x="91" y="662"/>
                    <a:pt x="428" y="669"/>
                    <a:pt x="428" y="669"/>
                  </a:cubicBezTo>
                  <a:cubicBezTo>
                    <a:pt x="428" y="669"/>
                    <a:pt x="557" y="86"/>
                    <a:pt x="406" y="43"/>
                  </a:cubicBezTo>
                  <a:cubicBezTo>
                    <a:pt x="254" y="0"/>
                    <a:pt x="0" y="424"/>
                    <a:pt x="57" y="572"/>
                  </a:cubicBezTo>
                </a:path>
              </a:pathLst>
            </a:custGeom>
            <a:solidFill>
              <a:srgbClr val="D357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438" name="Freeform 598">
              <a:extLst>
                <a:ext uri="{FF2B5EF4-FFF2-40B4-BE49-F238E27FC236}">
                  <a16:creationId xmlns:a16="http://schemas.microsoft.com/office/drawing/2014/main" id="{46153D25-9330-1472-11EA-8282CDAF803F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4888" y="4071938"/>
              <a:ext cx="185738" cy="225425"/>
            </a:xfrm>
            <a:custGeom>
              <a:avLst/>
              <a:gdLst>
                <a:gd name="T0" fmla="*/ 675 w 1015"/>
                <a:gd name="T1" fmla="*/ 18 h 1233"/>
                <a:gd name="T2" fmla="*/ 163 w 1015"/>
                <a:gd name="T3" fmla="*/ 1056 h 1233"/>
                <a:gd name="T4" fmla="*/ 1015 w 1015"/>
                <a:gd name="T5" fmla="*/ 987 h 1233"/>
                <a:gd name="T6" fmla="*/ 675 w 1015"/>
                <a:gd name="T7" fmla="*/ 18 h 1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15" h="1233">
                  <a:moveTo>
                    <a:pt x="675" y="18"/>
                  </a:moveTo>
                  <a:cubicBezTo>
                    <a:pt x="386" y="0"/>
                    <a:pt x="0" y="817"/>
                    <a:pt x="163" y="1056"/>
                  </a:cubicBezTo>
                  <a:cubicBezTo>
                    <a:pt x="283" y="1233"/>
                    <a:pt x="1015" y="987"/>
                    <a:pt x="1015" y="987"/>
                  </a:cubicBezTo>
                  <a:cubicBezTo>
                    <a:pt x="1015" y="987"/>
                    <a:pt x="932" y="34"/>
                    <a:pt x="675" y="18"/>
                  </a:cubicBezTo>
                </a:path>
              </a:pathLst>
            </a:custGeom>
            <a:solidFill>
              <a:srgbClr val="892E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439" name="Freeform 599">
              <a:extLst>
                <a:ext uri="{FF2B5EF4-FFF2-40B4-BE49-F238E27FC236}">
                  <a16:creationId xmlns:a16="http://schemas.microsoft.com/office/drawing/2014/main" id="{0756D170-5618-3268-85BB-34719084AA2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4888" y="4252913"/>
              <a:ext cx="185738" cy="130175"/>
            </a:xfrm>
            <a:custGeom>
              <a:avLst/>
              <a:gdLst>
                <a:gd name="T0" fmla="*/ 6 w 1018"/>
                <a:gd name="T1" fmla="*/ 406 h 714"/>
                <a:gd name="T2" fmla="*/ 698 w 1018"/>
                <a:gd name="T3" fmla="*/ 645 h 714"/>
                <a:gd name="T4" fmla="*/ 1018 w 1018"/>
                <a:gd name="T5" fmla="*/ 0 h 714"/>
                <a:gd name="T6" fmla="*/ 6 w 1018"/>
                <a:gd name="T7" fmla="*/ 406 h 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18" h="714">
                  <a:moveTo>
                    <a:pt x="6" y="406"/>
                  </a:moveTo>
                  <a:cubicBezTo>
                    <a:pt x="11" y="589"/>
                    <a:pt x="528" y="714"/>
                    <a:pt x="698" y="645"/>
                  </a:cubicBezTo>
                  <a:cubicBezTo>
                    <a:pt x="864" y="577"/>
                    <a:pt x="1018" y="0"/>
                    <a:pt x="1018" y="0"/>
                  </a:cubicBezTo>
                  <a:cubicBezTo>
                    <a:pt x="1018" y="0"/>
                    <a:pt x="0" y="134"/>
                    <a:pt x="6" y="406"/>
                  </a:cubicBezTo>
                  <a:close/>
                </a:path>
              </a:pathLst>
            </a:custGeom>
            <a:solidFill>
              <a:srgbClr val="892E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440" name="Freeform 600">
              <a:extLst>
                <a:ext uri="{FF2B5EF4-FFF2-40B4-BE49-F238E27FC236}">
                  <a16:creationId xmlns:a16="http://schemas.microsoft.com/office/drawing/2014/main" id="{30A44550-DBB0-7B9A-55FB-29F8CDBFA6D3}"/>
                </a:ext>
              </a:extLst>
            </p:cNvPr>
            <p:cNvSpPr>
              <a:spLocks/>
            </p:cNvSpPr>
            <p:nvPr/>
          </p:nvSpPr>
          <p:spPr bwMode="auto">
            <a:xfrm>
              <a:off x="6257925" y="4060825"/>
              <a:ext cx="131763" cy="192088"/>
            </a:xfrm>
            <a:custGeom>
              <a:avLst/>
              <a:gdLst>
                <a:gd name="T0" fmla="*/ 250 w 719"/>
                <a:gd name="T1" fmla="*/ 38 h 1044"/>
                <a:gd name="T2" fmla="*/ 671 w 719"/>
                <a:gd name="T3" fmla="*/ 708 h 1044"/>
                <a:gd name="T4" fmla="*/ 72 w 719"/>
                <a:gd name="T5" fmla="*/ 1044 h 1044"/>
                <a:gd name="T6" fmla="*/ 250 w 719"/>
                <a:gd name="T7" fmla="*/ 38 h 1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9" h="1044">
                  <a:moveTo>
                    <a:pt x="250" y="38"/>
                  </a:moveTo>
                  <a:cubicBezTo>
                    <a:pt x="444" y="0"/>
                    <a:pt x="719" y="516"/>
                    <a:pt x="671" y="708"/>
                  </a:cubicBezTo>
                  <a:cubicBezTo>
                    <a:pt x="628" y="874"/>
                    <a:pt x="72" y="1044"/>
                    <a:pt x="72" y="1044"/>
                  </a:cubicBezTo>
                  <a:cubicBezTo>
                    <a:pt x="72" y="1044"/>
                    <a:pt x="0" y="87"/>
                    <a:pt x="250" y="38"/>
                  </a:cubicBezTo>
                  <a:close/>
                </a:path>
              </a:pathLst>
            </a:custGeom>
            <a:solidFill>
              <a:srgbClr val="892E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441" name="Freeform 601">
              <a:extLst>
                <a:ext uri="{FF2B5EF4-FFF2-40B4-BE49-F238E27FC236}">
                  <a16:creationId xmlns:a16="http://schemas.microsoft.com/office/drawing/2014/main" id="{8543F745-C054-3E60-D3F2-7351B2F2D565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0150" y="4278313"/>
              <a:ext cx="153988" cy="352425"/>
            </a:xfrm>
            <a:custGeom>
              <a:avLst/>
              <a:gdLst>
                <a:gd name="T0" fmla="*/ 121 w 844"/>
                <a:gd name="T1" fmla="*/ 338 h 1933"/>
                <a:gd name="T2" fmla="*/ 121 w 844"/>
                <a:gd name="T3" fmla="*/ 1522 h 1933"/>
                <a:gd name="T4" fmla="*/ 508 w 844"/>
                <a:gd name="T5" fmla="*/ 1866 h 1933"/>
                <a:gd name="T6" fmla="*/ 121 w 844"/>
                <a:gd name="T7" fmla="*/ 338 h 1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4" h="1933">
                  <a:moveTo>
                    <a:pt x="121" y="338"/>
                  </a:moveTo>
                  <a:cubicBezTo>
                    <a:pt x="82" y="404"/>
                    <a:pt x="0" y="1252"/>
                    <a:pt x="121" y="1522"/>
                  </a:cubicBezTo>
                  <a:cubicBezTo>
                    <a:pt x="175" y="1640"/>
                    <a:pt x="397" y="1933"/>
                    <a:pt x="508" y="1866"/>
                  </a:cubicBezTo>
                  <a:cubicBezTo>
                    <a:pt x="844" y="1661"/>
                    <a:pt x="324" y="0"/>
                    <a:pt x="121" y="338"/>
                  </a:cubicBezTo>
                </a:path>
              </a:pathLst>
            </a:custGeom>
            <a:solidFill>
              <a:srgbClr val="A047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442" name="Freeform 602">
              <a:extLst>
                <a:ext uri="{FF2B5EF4-FFF2-40B4-BE49-F238E27FC236}">
                  <a16:creationId xmlns:a16="http://schemas.microsoft.com/office/drawing/2014/main" id="{97E1358C-1417-A2EB-B2F9-769F1E971649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7738" y="4292600"/>
              <a:ext cx="284163" cy="306388"/>
            </a:xfrm>
            <a:custGeom>
              <a:avLst/>
              <a:gdLst>
                <a:gd name="T0" fmla="*/ 372 w 1555"/>
                <a:gd name="T1" fmla="*/ 1664 h 1675"/>
                <a:gd name="T2" fmla="*/ 1504 w 1555"/>
                <a:gd name="T3" fmla="*/ 1438 h 1675"/>
                <a:gd name="T4" fmla="*/ 852 w 1555"/>
                <a:gd name="T5" fmla="*/ 254 h 1675"/>
                <a:gd name="T6" fmla="*/ 372 w 1555"/>
                <a:gd name="T7" fmla="*/ 1664 h 1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5" h="1675">
                  <a:moveTo>
                    <a:pt x="372" y="1664"/>
                  </a:moveTo>
                  <a:cubicBezTo>
                    <a:pt x="825" y="1675"/>
                    <a:pt x="1455" y="1569"/>
                    <a:pt x="1504" y="1438"/>
                  </a:cubicBezTo>
                  <a:cubicBezTo>
                    <a:pt x="1555" y="1300"/>
                    <a:pt x="1239" y="612"/>
                    <a:pt x="852" y="254"/>
                  </a:cubicBezTo>
                  <a:cubicBezTo>
                    <a:pt x="579" y="0"/>
                    <a:pt x="0" y="1655"/>
                    <a:pt x="372" y="1664"/>
                  </a:cubicBezTo>
                </a:path>
              </a:pathLst>
            </a:custGeom>
            <a:solidFill>
              <a:srgbClr val="A047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443" name="Freeform 603">
              <a:extLst>
                <a:ext uri="{FF2B5EF4-FFF2-40B4-BE49-F238E27FC236}">
                  <a16:creationId xmlns:a16="http://schemas.microsoft.com/office/drawing/2014/main" id="{3FB2D9C9-A9F8-2851-C920-2B3F4E1855DF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5050" y="4556125"/>
              <a:ext cx="188913" cy="180975"/>
            </a:xfrm>
            <a:custGeom>
              <a:avLst/>
              <a:gdLst>
                <a:gd name="T0" fmla="*/ 828 w 1033"/>
                <a:gd name="T1" fmla="*/ 892 h 992"/>
                <a:gd name="T2" fmla="*/ 1028 w 1033"/>
                <a:gd name="T3" fmla="*/ 0 h 992"/>
                <a:gd name="T4" fmla="*/ 3 w 1033"/>
                <a:gd name="T5" fmla="*/ 506 h 992"/>
                <a:gd name="T6" fmla="*/ 828 w 1033"/>
                <a:gd name="T7" fmla="*/ 892 h 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33" h="992">
                  <a:moveTo>
                    <a:pt x="828" y="892"/>
                  </a:moveTo>
                  <a:cubicBezTo>
                    <a:pt x="1033" y="791"/>
                    <a:pt x="1028" y="0"/>
                    <a:pt x="1028" y="0"/>
                  </a:cubicBezTo>
                  <a:cubicBezTo>
                    <a:pt x="1028" y="0"/>
                    <a:pt x="0" y="220"/>
                    <a:pt x="3" y="506"/>
                  </a:cubicBezTo>
                  <a:cubicBezTo>
                    <a:pt x="5" y="733"/>
                    <a:pt x="624" y="992"/>
                    <a:pt x="828" y="892"/>
                  </a:cubicBezTo>
                  <a:close/>
                </a:path>
              </a:pathLst>
            </a:custGeom>
            <a:solidFill>
              <a:srgbClr val="A047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444" name="Freeform 604">
              <a:extLst>
                <a:ext uri="{FF2B5EF4-FFF2-40B4-BE49-F238E27FC236}">
                  <a16:creationId xmlns:a16="http://schemas.microsoft.com/office/drawing/2014/main" id="{DBD58574-66DA-875C-93DB-EFEA2AC3227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9675" y="4397375"/>
              <a:ext cx="84138" cy="190500"/>
            </a:xfrm>
            <a:custGeom>
              <a:avLst/>
              <a:gdLst>
                <a:gd name="T0" fmla="*/ 65 w 456"/>
                <a:gd name="T1" fmla="*/ 183 h 1044"/>
                <a:gd name="T2" fmla="*/ 65 w 456"/>
                <a:gd name="T3" fmla="*/ 823 h 1044"/>
                <a:gd name="T4" fmla="*/ 274 w 456"/>
                <a:gd name="T5" fmla="*/ 1008 h 1044"/>
                <a:gd name="T6" fmla="*/ 65 w 456"/>
                <a:gd name="T7" fmla="*/ 183 h 1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6" h="1044">
                  <a:moveTo>
                    <a:pt x="65" y="183"/>
                  </a:moveTo>
                  <a:cubicBezTo>
                    <a:pt x="44" y="219"/>
                    <a:pt x="0" y="677"/>
                    <a:pt x="65" y="823"/>
                  </a:cubicBezTo>
                  <a:cubicBezTo>
                    <a:pt x="94" y="886"/>
                    <a:pt x="214" y="1044"/>
                    <a:pt x="274" y="1008"/>
                  </a:cubicBezTo>
                  <a:cubicBezTo>
                    <a:pt x="456" y="898"/>
                    <a:pt x="175" y="0"/>
                    <a:pt x="65" y="183"/>
                  </a:cubicBezTo>
                  <a:close/>
                </a:path>
              </a:pathLst>
            </a:custGeom>
            <a:solidFill>
              <a:srgbClr val="D357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445" name="Freeform 605">
              <a:extLst>
                <a:ext uri="{FF2B5EF4-FFF2-40B4-BE49-F238E27FC236}">
                  <a16:creationId xmlns:a16="http://schemas.microsoft.com/office/drawing/2014/main" id="{A8B25E0E-C730-31B1-1AC3-08EF5DDFF00B}"/>
                </a:ext>
              </a:extLst>
            </p:cNvPr>
            <p:cNvSpPr>
              <a:spLocks/>
            </p:cNvSpPr>
            <p:nvPr/>
          </p:nvSpPr>
          <p:spPr bwMode="auto">
            <a:xfrm>
              <a:off x="6153150" y="4405313"/>
              <a:ext cx="153988" cy="165100"/>
            </a:xfrm>
            <a:custGeom>
              <a:avLst/>
              <a:gdLst>
                <a:gd name="T0" fmla="*/ 201 w 840"/>
                <a:gd name="T1" fmla="*/ 899 h 905"/>
                <a:gd name="T2" fmla="*/ 812 w 840"/>
                <a:gd name="T3" fmla="*/ 777 h 905"/>
                <a:gd name="T4" fmla="*/ 460 w 840"/>
                <a:gd name="T5" fmla="*/ 137 h 905"/>
                <a:gd name="T6" fmla="*/ 201 w 840"/>
                <a:gd name="T7" fmla="*/ 899 h 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0" h="905">
                  <a:moveTo>
                    <a:pt x="201" y="899"/>
                  </a:moveTo>
                  <a:cubicBezTo>
                    <a:pt x="446" y="905"/>
                    <a:pt x="786" y="848"/>
                    <a:pt x="812" y="777"/>
                  </a:cubicBezTo>
                  <a:cubicBezTo>
                    <a:pt x="840" y="702"/>
                    <a:pt x="669" y="331"/>
                    <a:pt x="460" y="137"/>
                  </a:cubicBezTo>
                  <a:cubicBezTo>
                    <a:pt x="313" y="0"/>
                    <a:pt x="0" y="894"/>
                    <a:pt x="201" y="899"/>
                  </a:cubicBezTo>
                </a:path>
              </a:pathLst>
            </a:custGeom>
            <a:solidFill>
              <a:srgbClr val="D357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sp>
          <p:nvSpPr>
            <p:cNvPr id="446" name="Freeform 606">
              <a:extLst>
                <a:ext uri="{FF2B5EF4-FFF2-40B4-BE49-F238E27FC236}">
                  <a16:creationId xmlns:a16="http://schemas.microsoft.com/office/drawing/2014/main" id="{06FE1B1B-0C42-9374-B458-A9D1A4D79F1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0775" y="4548188"/>
              <a:ext cx="101600" cy="96838"/>
            </a:xfrm>
            <a:custGeom>
              <a:avLst/>
              <a:gdLst>
                <a:gd name="T0" fmla="*/ 448 w 558"/>
                <a:gd name="T1" fmla="*/ 481 h 535"/>
                <a:gd name="T2" fmla="*/ 556 w 558"/>
                <a:gd name="T3" fmla="*/ 0 h 535"/>
                <a:gd name="T4" fmla="*/ 2 w 558"/>
                <a:gd name="T5" fmla="*/ 273 h 535"/>
                <a:gd name="T6" fmla="*/ 448 w 558"/>
                <a:gd name="T7" fmla="*/ 481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8" h="535">
                  <a:moveTo>
                    <a:pt x="448" y="481"/>
                  </a:moveTo>
                  <a:cubicBezTo>
                    <a:pt x="558" y="427"/>
                    <a:pt x="556" y="0"/>
                    <a:pt x="556" y="0"/>
                  </a:cubicBezTo>
                  <a:cubicBezTo>
                    <a:pt x="556" y="0"/>
                    <a:pt x="0" y="118"/>
                    <a:pt x="2" y="273"/>
                  </a:cubicBezTo>
                  <a:cubicBezTo>
                    <a:pt x="3" y="396"/>
                    <a:pt x="337" y="535"/>
                    <a:pt x="448" y="481"/>
                  </a:cubicBezTo>
                  <a:close/>
                </a:path>
              </a:pathLst>
            </a:custGeom>
            <a:solidFill>
              <a:srgbClr val="D357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757070"/>
                </a:solidFill>
                <a:effectLst/>
                <a:uLnTx/>
                <a:uFillTx/>
                <a:latin typeface="思源黑体 Medium"/>
                <a:cs typeface="+mn-cs"/>
              </a:endParaRPr>
            </a:p>
          </p:txBody>
        </p:sp>
        <p:grpSp>
          <p:nvGrpSpPr>
            <p:cNvPr id="447" name="Group 446">
              <a:extLst>
                <a:ext uri="{FF2B5EF4-FFF2-40B4-BE49-F238E27FC236}">
                  <a16:creationId xmlns:a16="http://schemas.microsoft.com/office/drawing/2014/main" id="{9AF650E7-6AA7-A72D-64DA-8AF3B8316724}"/>
                </a:ext>
              </a:extLst>
            </p:cNvPr>
            <p:cNvGrpSpPr/>
            <p:nvPr/>
          </p:nvGrpSpPr>
          <p:grpSpPr>
            <a:xfrm>
              <a:off x="6403976" y="4008438"/>
              <a:ext cx="1055688" cy="1338263"/>
              <a:chOff x="6403976" y="4008438"/>
              <a:chExt cx="1055688" cy="1338263"/>
            </a:xfrm>
          </p:grpSpPr>
          <p:sp>
            <p:nvSpPr>
              <p:cNvPr id="448" name="Freeform 608">
                <a:extLst>
                  <a:ext uri="{FF2B5EF4-FFF2-40B4-BE49-F238E27FC236}">
                    <a16:creationId xmlns:a16="http://schemas.microsoft.com/office/drawing/2014/main" id="{32D0734F-19F6-9A0A-2932-4C1160A474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03976" y="4164013"/>
                <a:ext cx="227013" cy="204788"/>
              </a:xfrm>
              <a:custGeom>
                <a:avLst/>
                <a:gdLst>
                  <a:gd name="T0" fmla="*/ 1240 w 1240"/>
                  <a:gd name="T1" fmla="*/ 550 h 1116"/>
                  <a:gd name="T2" fmla="*/ 389 w 1240"/>
                  <a:gd name="T3" fmla="*/ 1022 h 1116"/>
                  <a:gd name="T4" fmla="*/ 178 w 1240"/>
                  <a:gd name="T5" fmla="*/ 772 h 1116"/>
                  <a:gd name="T6" fmla="*/ 122 w 1240"/>
                  <a:gd name="T7" fmla="*/ 77 h 1116"/>
                  <a:gd name="T8" fmla="*/ 590 w 1240"/>
                  <a:gd name="T9" fmla="*/ 145 h 1116"/>
                  <a:gd name="T10" fmla="*/ 1071 w 1240"/>
                  <a:gd name="T11" fmla="*/ 429 h 1116"/>
                  <a:gd name="T12" fmla="*/ 1240 w 1240"/>
                  <a:gd name="T13" fmla="*/ 549 h 1116"/>
                  <a:gd name="T14" fmla="*/ 1240 w 1240"/>
                  <a:gd name="T15" fmla="*/ 550 h 1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40" h="1116">
                    <a:moveTo>
                      <a:pt x="1240" y="550"/>
                    </a:moveTo>
                    <a:cubicBezTo>
                      <a:pt x="1240" y="550"/>
                      <a:pt x="613" y="1116"/>
                      <a:pt x="389" y="1022"/>
                    </a:cubicBezTo>
                    <a:cubicBezTo>
                      <a:pt x="313" y="991"/>
                      <a:pt x="238" y="894"/>
                      <a:pt x="178" y="772"/>
                    </a:cubicBezTo>
                    <a:cubicBezTo>
                      <a:pt x="58" y="528"/>
                      <a:pt x="0" y="186"/>
                      <a:pt x="122" y="77"/>
                    </a:cubicBezTo>
                    <a:cubicBezTo>
                      <a:pt x="210" y="0"/>
                      <a:pt x="395" y="52"/>
                      <a:pt x="590" y="145"/>
                    </a:cubicBezTo>
                    <a:cubicBezTo>
                      <a:pt x="763" y="228"/>
                      <a:pt x="944" y="343"/>
                      <a:pt x="1071" y="429"/>
                    </a:cubicBezTo>
                    <a:cubicBezTo>
                      <a:pt x="1167" y="495"/>
                      <a:pt x="1232" y="544"/>
                      <a:pt x="1240" y="549"/>
                    </a:cubicBezTo>
                    <a:lnTo>
                      <a:pt x="1240" y="550"/>
                    </a:lnTo>
                  </a:path>
                </a:pathLst>
              </a:custGeom>
              <a:solidFill>
                <a:srgbClr val="A04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srgbClr val="757070"/>
                  </a:solidFill>
                  <a:effectLst/>
                  <a:uLnTx/>
                  <a:uFillTx/>
                  <a:latin typeface="思源黑体 Medium"/>
                  <a:cs typeface="+mn-cs"/>
                </a:endParaRPr>
              </a:p>
            </p:txBody>
          </p:sp>
          <p:sp>
            <p:nvSpPr>
              <p:cNvPr id="449" name="Freeform 609">
                <a:extLst>
                  <a:ext uri="{FF2B5EF4-FFF2-40B4-BE49-F238E27FC236}">
                    <a16:creationId xmlns:a16="http://schemas.microsoft.com/office/drawing/2014/main" id="{535BCDE3-94FC-6893-74CF-686EDF0866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51601" y="4067175"/>
                <a:ext cx="271463" cy="198438"/>
              </a:xfrm>
              <a:custGeom>
                <a:avLst/>
                <a:gdLst>
                  <a:gd name="T0" fmla="*/ 975 w 1482"/>
                  <a:gd name="T1" fmla="*/ 1081 h 1081"/>
                  <a:gd name="T2" fmla="*/ 975 w 1482"/>
                  <a:gd name="T3" fmla="*/ 1080 h 1081"/>
                  <a:gd name="T4" fmla="*/ 790 w 1482"/>
                  <a:gd name="T5" fmla="*/ 980 h 1081"/>
                  <a:gd name="T6" fmla="*/ 325 w 1482"/>
                  <a:gd name="T7" fmla="*/ 676 h 1081"/>
                  <a:gd name="T8" fmla="*/ 44 w 1482"/>
                  <a:gd name="T9" fmla="*/ 262 h 1081"/>
                  <a:gd name="T10" fmla="*/ 979 w 1482"/>
                  <a:gd name="T11" fmla="*/ 72 h 1081"/>
                  <a:gd name="T12" fmla="*/ 1361 w 1482"/>
                  <a:gd name="T13" fmla="*/ 262 h 1081"/>
                  <a:gd name="T14" fmla="*/ 975 w 1482"/>
                  <a:gd name="T15" fmla="*/ 1081 h 10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82" h="1081">
                    <a:moveTo>
                      <a:pt x="975" y="1081"/>
                    </a:moveTo>
                    <a:lnTo>
                      <a:pt x="975" y="1080"/>
                    </a:lnTo>
                    <a:cubicBezTo>
                      <a:pt x="967" y="1076"/>
                      <a:pt x="893" y="1038"/>
                      <a:pt x="790" y="980"/>
                    </a:cubicBezTo>
                    <a:cubicBezTo>
                      <a:pt x="658" y="904"/>
                      <a:pt x="477" y="794"/>
                      <a:pt x="325" y="676"/>
                    </a:cubicBezTo>
                    <a:cubicBezTo>
                      <a:pt x="141" y="533"/>
                      <a:pt x="0" y="378"/>
                      <a:pt x="44" y="262"/>
                    </a:cubicBezTo>
                    <a:cubicBezTo>
                      <a:pt x="122" y="55"/>
                      <a:pt x="613" y="0"/>
                      <a:pt x="979" y="72"/>
                    </a:cubicBezTo>
                    <a:cubicBezTo>
                      <a:pt x="1156" y="107"/>
                      <a:pt x="1304" y="171"/>
                      <a:pt x="1361" y="262"/>
                    </a:cubicBezTo>
                    <a:cubicBezTo>
                      <a:pt x="1482" y="453"/>
                      <a:pt x="975" y="1081"/>
                      <a:pt x="975" y="1081"/>
                    </a:cubicBezTo>
                    <a:close/>
                  </a:path>
                </a:pathLst>
              </a:custGeom>
              <a:solidFill>
                <a:srgbClr val="A04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srgbClr val="757070"/>
                  </a:solidFill>
                  <a:effectLst/>
                  <a:uLnTx/>
                  <a:uFillTx/>
                  <a:latin typeface="思源黑体 Medium"/>
                  <a:cs typeface="+mn-cs"/>
                </a:endParaRPr>
              </a:p>
            </p:txBody>
          </p:sp>
          <p:sp>
            <p:nvSpPr>
              <p:cNvPr id="450" name="Freeform 610">
                <a:extLst>
                  <a:ext uri="{FF2B5EF4-FFF2-40B4-BE49-F238E27FC236}">
                    <a16:creationId xmlns:a16="http://schemas.microsoft.com/office/drawing/2014/main" id="{B72C2F60-5E4E-E2E2-D448-70F42926A4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30988" y="4200525"/>
                <a:ext cx="184150" cy="192088"/>
              </a:xfrm>
              <a:custGeom>
                <a:avLst/>
                <a:gdLst>
                  <a:gd name="T0" fmla="*/ 0 w 1014"/>
                  <a:gd name="T1" fmla="*/ 357 h 1056"/>
                  <a:gd name="T2" fmla="*/ 386 w 1014"/>
                  <a:gd name="T3" fmla="*/ 1055 h 1056"/>
                  <a:gd name="T4" fmla="*/ 865 w 1014"/>
                  <a:gd name="T5" fmla="*/ 177 h 1056"/>
                  <a:gd name="T6" fmla="*/ 0 w 1014"/>
                  <a:gd name="T7" fmla="*/ 357 h 10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14" h="1056">
                    <a:moveTo>
                      <a:pt x="0" y="357"/>
                    </a:moveTo>
                    <a:cubicBezTo>
                      <a:pt x="0" y="357"/>
                      <a:pt x="187" y="1056"/>
                      <a:pt x="386" y="1055"/>
                    </a:cubicBezTo>
                    <a:cubicBezTo>
                      <a:pt x="636" y="1055"/>
                      <a:pt x="1014" y="378"/>
                      <a:pt x="865" y="177"/>
                    </a:cubicBezTo>
                    <a:cubicBezTo>
                      <a:pt x="734" y="0"/>
                      <a:pt x="0" y="357"/>
                      <a:pt x="0" y="357"/>
                    </a:cubicBezTo>
                  </a:path>
                </a:pathLst>
              </a:custGeom>
              <a:solidFill>
                <a:srgbClr val="A047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srgbClr val="757070"/>
                  </a:solidFill>
                  <a:effectLst/>
                  <a:uLnTx/>
                  <a:uFillTx/>
                  <a:latin typeface="思源黑体 Medium"/>
                  <a:cs typeface="+mn-cs"/>
                </a:endParaRPr>
              </a:p>
            </p:txBody>
          </p:sp>
          <p:sp>
            <p:nvSpPr>
              <p:cNvPr id="451" name="Freeform 611">
                <a:extLst>
                  <a:ext uri="{FF2B5EF4-FFF2-40B4-BE49-F238E27FC236}">
                    <a16:creationId xmlns:a16="http://schemas.microsoft.com/office/drawing/2014/main" id="{A8A072A1-6AB6-EBAE-D24E-59AA4CA07A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64301" y="4181475"/>
                <a:ext cx="165100" cy="155575"/>
              </a:xfrm>
              <a:custGeom>
                <a:avLst/>
                <a:gdLst>
                  <a:gd name="T0" fmla="*/ 310 w 897"/>
                  <a:gd name="T1" fmla="*/ 789 h 854"/>
                  <a:gd name="T2" fmla="*/ 897 w 897"/>
                  <a:gd name="T3" fmla="*/ 464 h 854"/>
                  <a:gd name="T4" fmla="*/ 127 w 897"/>
                  <a:gd name="T5" fmla="*/ 139 h 854"/>
                  <a:gd name="T6" fmla="*/ 310 w 897"/>
                  <a:gd name="T7" fmla="*/ 789 h 8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97" h="854">
                    <a:moveTo>
                      <a:pt x="310" y="789"/>
                    </a:moveTo>
                    <a:cubicBezTo>
                      <a:pt x="465" y="854"/>
                      <a:pt x="897" y="464"/>
                      <a:pt x="897" y="464"/>
                    </a:cubicBezTo>
                    <a:cubicBezTo>
                      <a:pt x="897" y="464"/>
                      <a:pt x="283" y="0"/>
                      <a:pt x="127" y="139"/>
                    </a:cubicBezTo>
                    <a:cubicBezTo>
                      <a:pt x="0" y="250"/>
                      <a:pt x="154" y="724"/>
                      <a:pt x="310" y="789"/>
                    </a:cubicBezTo>
                    <a:close/>
                  </a:path>
                </a:pathLst>
              </a:custGeom>
              <a:solidFill>
                <a:srgbClr val="D357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srgbClr val="757070"/>
                  </a:solidFill>
                  <a:effectLst/>
                  <a:uLnTx/>
                  <a:uFillTx/>
                  <a:latin typeface="思源黑体 Medium"/>
                  <a:cs typeface="+mn-cs"/>
                </a:endParaRPr>
              </a:p>
            </p:txBody>
          </p:sp>
          <p:sp>
            <p:nvSpPr>
              <p:cNvPr id="452" name="Freeform 612">
                <a:extLst>
                  <a:ext uri="{FF2B5EF4-FFF2-40B4-BE49-F238E27FC236}">
                    <a16:creationId xmlns:a16="http://schemas.microsoft.com/office/drawing/2014/main" id="{E134BCE4-13F9-8C31-A6B3-9AF90AB550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97638" y="4124325"/>
                <a:ext cx="195263" cy="141288"/>
              </a:xfrm>
              <a:custGeom>
                <a:avLst/>
                <a:gdLst>
                  <a:gd name="T0" fmla="*/ 75 w 1066"/>
                  <a:gd name="T1" fmla="*/ 212 h 776"/>
                  <a:gd name="T2" fmla="*/ 717 w 1066"/>
                  <a:gd name="T3" fmla="*/ 776 h 776"/>
                  <a:gd name="T4" fmla="*/ 983 w 1066"/>
                  <a:gd name="T5" fmla="*/ 212 h 776"/>
                  <a:gd name="T6" fmla="*/ 75 w 1066"/>
                  <a:gd name="T7" fmla="*/ 212 h 7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6" h="776">
                    <a:moveTo>
                      <a:pt x="75" y="212"/>
                    </a:moveTo>
                    <a:cubicBezTo>
                      <a:pt x="0" y="412"/>
                      <a:pt x="717" y="776"/>
                      <a:pt x="717" y="776"/>
                    </a:cubicBezTo>
                    <a:cubicBezTo>
                      <a:pt x="717" y="776"/>
                      <a:pt x="1066" y="344"/>
                      <a:pt x="983" y="212"/>
                    </a:cubicBezTo>
                    <a:cubicBezTo>
                      <a:pt x="861" y="21"/>
                      <a:pt x="155" y="0"/>
                      <a:pt x="75" y="212"/>
                    </a:cubicBezTo>
                    <a:close/>
                  </a:path>
                </a:pathLst>
              </a:custGeom>
              <a:solidFill>
                <a:srgbClr val="D357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srgbClr val="757070"/>
                  </a:solidFill>
                  <a:effectLst/>
                  <a:uLnTx/>
                  <a:uFillTx/>
                  <a:latin typeface="思源黑体 Medium"/>
                  <a:cs typeface="+mn-cs"/>
                </a:endParaRPr>
              </a:p>
            </p:txBody>
          </p:sp>
          <p:sp>
            <p:nvSpPr>
              <p:cNvPr id="453" name="Freeform 613">
                <a:extLst>
                  <a:ext uri="{FF2B5EF4-FFF2-40B4-BE49-F238E27FC236}">
                    <a16:creationId xmlns:a16="http://schemas.microsoft.com/office/drawing/2014/main" id="{61672085-8275-2119-1A35-81BF183FD4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29401" y="4221163"/>
                <a:ext cx="127000" cy="133350"/>
              </a:xfrm>
              <a:custGeom>
                <a:avLst/>
                <a:gdLst>
                  <a:gd name="T0" fmla="*/ 0 w 698"/>
                  <a:gd name="T1" fmla="*/ 246 h 728"/>
                  <a:gd name="T2" fmla="*/ 265 w 698"/>
                  <a:gd name="T3" fmla="*/ 727 h 728"/>
                  <a:gd name="T4" fmla="*/ 596 w 698"/>
                  <a:gd name="T5" fmla="*/ 122 h 728"/>
                  <a:gd name="T6" fmla="*/ 0 w 698"/>
                  <a:gd name="T7" fmla="*/ 246 h 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98" h="728">
                    <a:moveTo>
                      <a:pt x="0" y="246"/>
                    </a:moveTo>
                    <a:cubicBezTo>
                      <a:pt x="0" y="246"/>
                      <a:pt x="128" y="728"/>
                      <a:pt x="265" y="727"/>
                    </a:cubicBezTo>
                    <a:cubicBezTo>
                      <a:pt x="438" y="727"/>
                      <a:pt x="698" y="261"/>
                      <a:pt x="596" y="122"/>
                    </a:cubicBezTo>
                    <a:cubicBezTo>
                      <a:pt x="505" y="0"/>
                      <a:pt x="0" y="246"/>
                      <a:pt x="0" y="246"/>
                    </a:cubicBezTo>
                  </a:path>
                </a:pathLst>
              </a:custGeom>
              <a:solidFill>
                <a:srgbClr val="D357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srgbClr val="757070"/>
                  </a:solidFill>
                  <a:effectLst/>
                  <a:uLnTx/>
                  <a:uFillTx/>
                  <a:latin typeface="思源黑体 Medium"/>
                  <a:cs typeface="+mn-cs"/>
                </a:endParaRPr>
              </a:p>
            </p:txBody>
          </p:sp>
          <p:sp>
            <p:nvSpPr>
              <p:cNvPr id="454" name="Freeform 614">
                <a:extLst>
                  <a:ext uri="{FF2B5EF4-FFF2-40B4-BE49-F238E27FC236}">
                    <a16:creationId xmlns:a16="http://schemas.microsoft.com/office/drawing/2014/main" id="{55706510-31B6-05B2-9CA6-F0F72D3686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45301" y="4384675"/>
                <a:ext cx="184150" cy="146050"/>
              </a:xfrm>
              <a:custGeom>
                <a:avLst/>
                <a:gdLst>
                  <a:gd name="T0" fmla="*/ 190 w 1011"/>
                  <a:gd name="T1" fmla="*/ 800 h 800"/>
                  <a:gd name="T2" fmla="*/ 0 w 1011"/>
                  <a:gd name="T3" fmla="*/ 786 h 800"/>
                  <a:gd name="T4" fmla="*/ 528 w 1011"/>
                  <a:gd name="T5" fmla="*/ 1 h 800"/>
                  <a:gd name="T6" fmla="*/ 545 w 1011"/>
                  <a:gd name="T7" fmla="*/ 0 h 800"/>
                  <a:gd name="T8" fmla="*/ 1011 w 1011"/>
                  <a:gd name="T9" fmla="*/ 431 h 800"/>
                  <a:gd name="T10" fmla="*/ 997 w 1011"/>
                  <a:gd name="T11" fmla="*/ 450 h 800"/>
                  <a:gd name="T12" fmla="*/ 781 w 1011"/>
                  <a:gd name="T13" fmla="*/ 289 h 800"/>
                  <a:gd name="T14" fmla="*/ 769 w 1011"/>
                  <a:gd name="T15" fmla="*/ 290 h 800"/>
                  <a:gd name="T16" fmla="*/ 425 w 1011"/>
                  <a:gd name="T17" fmla="*/ 778 h 800"/>
                  <a:gd name="T18" fmla="*/ 190 w 1011"/>
                  <a:gd name="T19" fmla="*/ 800 h 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11" h="800">
                    <a:moveTo>
                      <a:pt x="190" y="800"/>
                    </a:moveTo>
                    <a:cubicBezTo>
                      <a:pt x="125" y="800"/>
                      <a:pt x="61" y="795"/>
                      <a:pt x="0" y="786"/>
                    </a:cubicBezTo>
                    <a:cubicBezTo>
                      <a:pt x="48" y="470"/>
                      <a:pt x="315" y="32"/>
                      <a:pt x="528" y="1"/>
                    </a:cubicBezTo>
                    <a:cubicBezTo>
                      <a:pt x="533" y="0"/>
                      <a:pt x="539" y="0"/>
                      <a:pt x="545" y="0"/>
                    </a:cubicBezTo>
                    <a:cubicBezTo>
                      <a:pt x="685" y="0"/>
                      <a:pt x="869" y="221"/>
                      <a:pt x="1011" y="431"/>
                    </a:cubicBezTo>
                    <a:cubicBezTo>
                      <a:pt x="1007" y="438"/>
                      <a:pt x="1002" y="444"/>
                      <a:pt x="997" y="450"/>
                    </a:cubicBezTo>
                    <a:cubicBezTo>
                      <a:pt x="924" y="360"/>
                      <a:pt x="845" y="289"/>
                      <a:pt x="781" y="289"/>
                    </a:cubicBezTo>
                    <a:cubicBezTo>
                      <a:pt x="777" y="289"/>
                      <a:pt x="773" y="289"/>
                      <a:pt x="769" y="290"/>
                    </a:cubicBezTo>
                    <a:cubicBezTo>
                      <a:pt x="635" y="309"/>
                      <a:pt x="469" y="573"/>
                      <a:pt x="425" y="778"/>
                    </a:cubicBezTo>
                    <a:cubicBezTo>
                      <a:pt x="350" y="792"/>
                      <a:pt x="271" y="800"/>
                      <a:pt x="190" y="800"/>
                    </a:cubicBezTo>
                  </a:path>
                </a:pathLst>
              </a:custGeom>
              <a:solidFill>
                <a:srgbClr val="B26A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srgbClr val="757070"/>
                  </a:solidFill>
                  <a:effectLst/>
                  <a:uLnTx/>
                  <a:uFillTx/>
                  <a:latin typeface="思源黑体 Medium"/>
                  <a:cs typeface="+mn-cs"/>
                </a:endParaRPr>
              </a:p>
            </p:txBody>
          </p:sp>
          <p:sp>
            <p:nvSpPr>
              <p:cNvPr id="455" name="Freeform 615">
                <a:extLst>
                  <a:ext uri="{FF2B5EF4-FFF2-40B4-BE49-F238E27FC236}">
                    <a16:creationId xmlns:a16="http://schemas.microsoft.com/office/drawing/2014/main" id="{2F2DEA9E-75E1-04A1-663B-2D9F4C61C2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23088" y="4437063"/>
                <a:ext cx="104775" cy="88900"/>
              </a:xfrm>
              <a:custGeom>
                <a:avLst/>
                <a:gdLst>
                  <a:gd name="T0" fmla="*/ 0 w 572"/>
                  <a:gd name="T1" fmla="*/ 489 h 489"/>
                  <a:gd name="T2" fmla="*/ 344 w 572"/>
                  <a:gd name="T3" fmla="*/ 1 h 489"/>
                  <a:gd name="T4" fmla="*/ 356 w 572"/>
                  <a:gd name="T5" fmla="*/ 0 h 489"/>
                  <a:gd name="T6" fmla="*/ 572 w 572"/>
                  <a:gd name="T7" fmla="*/ 161 h 489"/>
                  <a:gd name="T8" fmla="*/ 0 w 572"/>
                  <a:gd name="T9" fmla="*/ 489 h 4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2" h="489">
                    <a:moveTo>
                      <a:pt x="0" y="489"/>
                    </a:moveTo>
                    <a:cubicBezTo>
                      <a:pt x="44" y="284"/>
                      <a:pt x="210" y="20"/>
                      <a:pt x="344" y="1"/>
                    </a:cubicBezTo>
                    <a:cubicBezTo>
                      <a:pt x="348" y="0"/>
                      <a:pt x="352" y="0"/>
                      <a:pt x="356" y="0"/>
                    </a:cubicBezTo>
                    <a:cubicBezTo>
                      <a:pt x="420" y="0"/>
                      <a:pt x="499" y="71"/>
                      <a:pt x="572" y="161"/>
                    </a:cubicBezTo>
                    <a:cubicBezTo>
                      <a:pt x="454" y="321"/>
                      <a:pt x="248" y="442"/>
                      <a:pt x="0" y="489"/>
                    </a:cubicBezTo>
                    <a:close/>
                  </a:path>
                </a:pathLst>
              </a:custGeom>
              <a:solidFill>
                <a:srgbClr val="DB77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srgbClr val="757070"/>
                  </a:solidFill>
                  <a:effectLst/>
                  <a:uLnTx/>
                  <a:uFillTx/>
                  <a:latin typeface="思源黑体 Medium"/>
                  <a:cs typeface="+mn-cs"/>
                </a:endParaRPr>
              </a:p>
            </p:txBody>
          </p:sp>
          <p:sp>
            <p:nvSpPr>
              <p:cNvPr id="456" name="Freeform 616">
                <a:extLst>
                  <a:ext uri="{FF2B5EF4-FFF2-40B4-BE49-F238E27FC236}">
                    <a16:creationId xmlns:a16="http://schemas.microsoft.com/office/drawing/2014/main" id="{ACB46041-B127-F24C-952B-8E7046F068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02476" y="4351338"/>
                <a:ext cx="193675" cy="187325"/>
              </a:xfrm>
              <a:custGeom>
                <a:avLst/>
                <a:gdLst>
                  <a:gd name="T0" fmla="*/ 992 w 1058"/>
                  <a:gd name="T1" fmla="*/ 1028 h 1028"/>
                  <a:gd name="T2" fmla="*/ 644 w 1058"/>
                  <a:gd name="T3" fmla="*/ 919 h 1028"/>
                  <a:gd name="T4" fmla="*/ 193 w 1058"/>
                  <a:gd name="T5" fmla="*/ 350 h 1028"/>
                  <a:gd name="T6" fmla="*/ 188 w 1058"/>
                  <a:gd name="T7" fmla="*/ 350 h 1028"/>
                  <a:gd name="T8" fmla="*/ 23 w 1058"/>
                  <a:gd name="T9" fmla="*/ 501 h 1028"/>
                  <a:gd name="T10" fmla="*/ 0 w 1058"/>
                  <a:gd name="T11" fmla="*/ 475 h 1028"/>
                  <a:gd name="T12" fmla="*/ 369 w 1058"/>
                  <a:gd name="T13" fmla="*/ 0 h 1028"/>
                  <a:gd name="T14" fmla="*/ 377 w 1058"/>
                  <a:gd name="T15" fmla="*/ 0 h 1028"/>
                  <a:gd name="T16" fmla="*/ 1058 w 1058"/>
                  <a:gd name="T17" fmla="*/ 872 h 1028"/>
                  <a:gd name="T18" fmla="*/ 1052 w 1058"/>
                  <a:gd name="T19" fmla="*/ 929 h 1028"/>
                  <a:gd name="T20" fmla="*/ 1034 w 1058"/>
                  <a:gd name="T21" fmla="*/ 980 h 1028"/>
                  <a:gd name="T22" fmla="*/ 992 w 1058"/>
                  <a:gd name="T23" fmla="*/ 1028 h 1028"/>
                  <a:gd name="T24" fmla="*/ 992 w 1058"/>
                  <a:gd name="T25" fmla="*/ 1028 h 10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58" h="1028">
                    <a:moveTo>
                      <a:pt x="992" y="1028"/>
                    </a:moveTo>
                    <a:cubicBezTo>
                      <a:pt x="870" y="1000"/>
                      <a:pt x="754" y="964"/>
                      <a:pt x="644" y="919"/>
                    </a:cubicBezTo>
                    <a:cubicBezTo>
                      <a:pt x="637" y="712"/>
                      <a:pt x="364" y="350"/>
                      <a:pt x="193" y="350"/>
                    </a:cubicBezTo>
                    <a:cubicBezTo>
                      <a:pt x="191" y="350"/>
                      <a:pt x="190" y="350"/>
                      <a:pt x="188" y="350"/>
                    </a:cubicBezTo>
                    <a:cubicBezTo>
                      <a:pt x="131" y="352"/>
                      <a:pt x="74" y="415"/>
                      <a:pt x="23" y="501"/>
                    </a:cubicBezTo>
                    <a:cubicBezTo>
                      <a:pt x="15" y="492"/>
                      <a:pt x="7" y="484"/>
                      <a:pt x="0" y="475"/>
                    </a:cubicBezTo>
                    <a:cubicBezTo>
                      <a:pt x="100" y="238"/>
                      <a:pt x="233" y="6"/>
                      <a:pt x="369" y="0"/>
                    </a:cubicBezTo>
                    <a:cubicBezTo>
                      <a:pt x="372" y="0"/>
                      <a:pt x="374" y="0"/>
                      <a:pt x="377" y="0"/>
                    </a:cubicBezTo>
                    <a:cubicBezTo>
                      <a:pt x="639" y="0"/>
                      <a:pt x="1058" y="561"/>
                      <a:pt x="1058" y="872"/>
                    </a:cubicBezTo>
                    <a:cubicBezTo>
                      <a:pt x="1058" y="892"/>
                      <a:pt x="1056" y="911"/>
                      <a:pt x="1052" y="929"/>
                    </a:cubicBezTo>
                    <a:cubicBezTo>
                      <a:pt x="1049" y="947"/>
                      <a:pt x="1042" y="965"/>
                      <a:pt x="1034" y="980"/>
                    </a:cubicBezTo>
                    <a:cubicBezTo>
                      <a:pt x="1025" y="999"/>
                      <a:pt x="1010" y="1014"/>
                      <a:pt x="992" y="1028"/>
                    </a:cubicBezTo>
                    <a:lnTo>
                      <a:pt x="992" y="1028"/>
                    </a:lnTo>
                  </a:path>
                </a:pathLst>
              </a:custGeom>
              <a:solidFill>
                <a:srgbClr val="B26A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srgbClr val="757070"/>
                  </a:solidFill>
                  <a:effectLst/>
                  <a:uLnTx/>
                  <a:uFillTx/>
                  <a:latin typeface="思源黑体 Medium"/>
                  <a:cs typeface="+mn-cs"/>
                </a:endParaRPr>
              </a:p>
            </p:txBody>
          </p:sp>
          <p:sp>
            <p:nvSpPr>
              <p:cNvPr id="457" name="Freeform 617">
                <a:extLst>
                  <a:ext uri="{FF2B5EF4-FFF2-40B4-BE49-F238E27FC236}">
                    <a16:creationId xmlns:a16="http://schemas.microsoft.com/office/drawing/2014/main" id="{58AB43B4-8FD7-52F9-EB17-9E6391DD56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07238" y="4414838"/>
                <a:ext cx="114300" cy="104775"/>
              </a:xfrm>
              <a:custGeom>
                <a:avLst/>
                <a:gdLst>
                  <a:gd name="T0" fmla="*/ 621 w 621"/>
                  <a:gd name="T1" fmla="*/ 569 h 569"/>
                  <a:gd name="T2" fmla="*/ 0 w 621"/>
                  <a:gd name="T3" fmla="*/ 151 h 569"/>
                  <a:gd name="T4" fmla="*/ 165 w 621"/>
                  <a:gd name="T5" fmla="*/ 0 h 569"/>
                  <a:gd name="T6" fmla="*/ 170 w 621"/>
                  <a:gd name="T7" fmla="*/ 0 h 569"/>
                  <a:gd name="T8" fmla="*/ 621 w 621"/>
                  <a:gd name="T9" fmla="*/ 569 h 5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1" h="569">
                    <a:moveTo>
                      <a:pt x="621" y="569"/>
                    </a:moveTo>
                    <a:cubicBezTo>
                      <a:pt x="371" y="467"/>
                      <a:pt x="158" y="324"/>
                      <a:pt x="0" y="151"/>
                    </a:cubicBezTo>
                    <a:cubicBezTo>
                      <a:pt x="51" y="66"/>
                      <a:pt x="108" y="3"/>
                      <a:pt x="165" y="0"/>
                    </a:cubicBezTo>
                    <a:cubicBezTo>
                      <a:pt x="167" y="0"/>
                      <a:pt x="168" y="0"/>
                      <a:pt x="170" y="0"/>
                    </a:cubicBezTo>
                    <a:cubicBezTo>
                      <a:pt x="341" y="0"/>
                      <a:pt x="614" y="362"/>
                      <a:pt x="621" y="569"/>
                    </a:cubicBezTo>
                  </a:path>
                </a:pathLst>
              </a:custGeom>
              <a:solidFill>
                <a:srgbClr val="DB77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srgbClr val="757070"/>
                  </a:solidFill>
                  <a:effectLst/>
                  <a:uLnTx/>
                  <a:uFillTx/>
                  <a:latin typeface="思源黑体 Medium"/>
                  <a:cs typeface="+mn-cs"/>
                </a:endParaRPr>
              </a:p>
            </p:txBody>
          </p:sp>
          <p:sp>
            <p:nvSpPr>
              <p:cNvPr id="458" name="Freeform 618">
                <a:extLst>
                  <a:ext uri="{FF2B5EF4-FFF2-40B4-BE49-F238E27FC236}">
                    <a16:creationId xmlns:a16="http://schemas.microsoft.com/office/drawing/2014/main" id="{F353D9DF-2327-F819-FEBF-F4DEEDDB57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13501" y="4171950"/>
                <a:ext cx="127000" cy="136525"/>
              </a:xfrm>
              <a:custGeom>
                <a:avLst/>
                <a:gdLst>
                  <a:gd name="T0" fmla="*/ 277 w 695"/>
                  <a:gd name="T1" fmla="*/ 744 h 744"/>
                  <a:gd name="T2" fmla="*/ 123 w 695"/>
                  <a:gd name="T3" fmla="*/ 732 h 744"/>
                  <a:gd name="T4" fmla="*/ 123 w 695"/>
                  <a:gd name="T5" fmla="*/ 732 h 744"/>
                  <a:gd name="T6" fmla="*/ 0 w 695"/>
                  <a:gd name="T7" fmla="*/ 250 h 744"/>
                  <a:gd name="T8" fmla="*/ 68 w 695"/>
                  <a:gd name="T9" fmla="*/ 37 h 744"/>
                  <a:gd name="T10" fmla="*/ 186 w 695"/>
                  <a:gd name="T11" fmla="*/ 0 h 744"/>
                  <a:gd name="T12" fmla="*/ 535 w 695"/>
                  <a:gd name="T13" fmla="*/ 105 h 744"/>
                  <a:gd name="T14" fmla="*/ 535 w 695"/>
                  <a:gd name="T15" fmla="*/ 105 h 744"/>
                  <a:gd name="T16" fmla="*/ 535 w 695"/>
                  <a:gd name="T17" fmla="*/ 105 h 744"/>
                  <a:gd name="T18" fmla="*/ 535 w 695"/>
                  <a:gd name="T19" fmla="*/ 105 h 744"/>
                  <a:gd name="T20" fmla="*/ 695 w 695"/>
                  <a:gd name="T21" fmla="*/ 220 h 744"/>
                  <a:gd name="T22" fmla="*/ 487 w 695"/>
                  <a:gd name="T23" fmla="*/ 163 h 744"/>
                  <a:gd name="T24" fmla="*/ 406 w 695"/>
                  <a:gd name="T25" fmla="*/ 189 h 744"/>
                  <a:gd name="T26" fmla="*/ 475 w 695"/>
                  <a:gd name="T27" fmla="*/ 723 h 744"/>
                  <a:gd name="T28" fmla="*/ 277 w 695"/>
                  <a:gd name="T29" fmla="*/ 744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95" h="744">
                    <a:moveTo>
                      <a:pt x="277" y="744"/>
                    </a:moveTo>
                    <a:cubicBezTo>
                      <a:pt x="225" y="744"/>
                      <a:pt x="173" y="740"/>
                      <a:pt x="123" y="732"/>
                    </a:cubicBezTo>
                    <a:lnTo>
                      <a:pt x="123" y="732"/>
                    </a:lnTo>
                    <a:cubicBezTo>
                      <a:pt x="50" y="583"/>
                      <a:pt x="0" y="397"/>
                      <a:pt x="0" y="250"/>
                    </a:cubicBezTo>
                    <a:cubicBezTo>
                      <a:pt x="0" y="157"/>
                      <a:pt x="20" y="79"/>
                      <a:pt x="68" y="37"/>
                    </a:cubicBezTo>
                    <a:cubicBezTo>
                      <a:pt x="97" y="11"/>
                      <a:pt x="138" y="0"/>
                      <a:pt x="186" y="0"/>
                    </a:cubicBezTo>
                    <a:cubicBezTo>
                      <a:pt x="281" y="0"/>
                      <a:pt x="406" y="43"/>
                      <a:pt x="535" y="105"/>
                    </a:cubicBezTo>
                    <a:lnTo>
                      <a:pt x="535" y="105"/>
                    </a:lnTo>
                    <a:lnTo>
                      <a:pt x="535" y="105"/>
                    </a:lnTo>
                    <a:lnTo>
                      <a:pt x="535" y="105"/>
                    </a:lnTo>
                    <a:cubicBezTo>
                      <a:pt x="586" y="145"/>
                      <a:pt x="640" y="183"/>
                      <a:pt x="695" y="220"/>
                    </a:cubicBezTo>
                    <a:cubicBezTo>
                      <a:pt x="618" y="186"/>
                      <a:pt x="545" y="163"/>
                      <a:pt x="487" y="163"/>
                    </a:cubicBezTo>
                    <a:cubicBezTo>
                      <a:pt x="454" y="163"/>
                      <a:pt x="426" y="171"/>
                      <a:pt x="406" y="189"/>
                    </a:cubicBezTo>
                    <a:cubicBezTo>
                      <a:pt x="311" y="272"/>
                      <a:pt x="373" y="557"/>
                      <a:pt x="475" y="723"/>
                    </a:cubicBezTo>
                    <a:cubicBezTo>
                      <a:pt x="411" y="737"/>
                      <a:pt x="345" y="744"/>
                      <a:pt x="277" y="744"/>
                    </a:cubicBezTo>
                    <a:close/>
                  </a:path>
                </a:pathLst>
              </a:custGeom>
              <a:solidFill>
                <a:srgbClr val="B26A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srgbClr val="757070"/>
                  </a:solidFill>
                  <a:effectLst/>
                  <a:uLnTx/>
                  <a:uFillTx/>
                  <a:latin typeface="思源黑体 Medium"/>
                  <a:cs typeface="+mn-cs"/>
                </a:endParaRPr>
              </a:p>
            </p:txBody>
          </p:sp>
          <p:sp>
            <p:nvSpPr>
              <p:cNvPr id="459" name="Freeform 619">
                <a:extLst>
                  <a:ext uri="{FF2B5EF4-FFF2-40B4-BE49-F238E27FC236}">
                    <a16:creationId xmlns:a16="http://schemas.microsoft.com/office/drawing/2014/main" id="{544D51E6-9E93-3BA6-7703-52861ECAF5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59538" y="4075113"/>
                <a:ext cx="179388" cy="139700"/>
              </a:xfrm>
              <a:custGeom>
                <a:avLst/>
                <a:gdLst>
                  <a:gd name="T0" fmla="*/ 482 w 984"/>
                  <a:gd name="T1" fmla="*/ 764 h 764"/>
                  <a:gd name="T2" fmla="*/ 449 w 984"/>
                  <a:gd name="T3" fmla="*/ 749 h 764"/>
                  <a:gd name="T4" fmla="*/ 289 w 984"/>
                  <a:gd name="T5" fmla="*/ 634 h 764"/>
                  <a:gd name="T6" fmla="*/ 289 w 984"/>
                  <a:gd name="T7" fmla="*/ 634 h 764"/>
                  <a:gd name="T8" fmla="*/ 0 w 984"/>
                  <a:gd name="T9" fmla="*/ 265 h 764"/>
                  <a:gd name="T10" fmla="*/ 8 w 984"/>
                  <a:gd name="T11" fmla="*/ 220 h 764"/>
                  <a:gd name="T12" fmla="*/ 622 w 984"/>
                  <a:gd name="T13" fmla="*/ 0 h 764"/>
                  <a:gd name="T14" fmla="*/ 943 w 984"/>
                  <a:gd name="T15" fmla="*/ 30 h 764"/>
                  <a:gd name="T16" fmla="*/ 984 w 984"/>
                  <a:gd name="T17" fmla="*/ 310 h 764"/>
                  <a:gd name="T18" fmla="*/ 982 w 984"/>
                  <a:gd name="T19" fmla="*/ 360 h 764"/>
                  <a:gd name="T20" fmla="*/ 711 w 984"/>
                  <a:gd name="T21" fmla="*/ 328 h 764"/>
                  <a:gd name="T22" fmla="*/ 288 w 984"/>
                  <a:gd name="T23" fmla="*/ 479 h 764"/>
                  <a:gd name="T24" fmla="*/ 482 w 984"/>
                  <a:gd name="T25" fmla="*/ 764 h 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84" h="764">
                    <a:moveTo>
                      <a:pt x="482" y="764"/>
                    </a:moveTo>
                    <a:cubicBezTo>
                      <a:pt x="471" y="759"/>
                      <a:pt x="460" y="754"/>
                      <a:pt x="449" y="749"/>
                    </a:cubicBezTo>
                    <a:cubicBezTo>
                      <a:pt x="394" y="712"/>
                      <a:pt x="340" y="674"/>
                      <a:pt x="289" y="634"/>
                    </a:cubicBezTo>
                    <a:lnTo>
                      <a:pt x="289" y="634"/>
                    </a:lnTo>
                    <a:cubicBezTo>
                      <a:pt x="128" y="508"/>
                      <a:pt x="0" y="375"/>
                      <a:pt x="0" y="265"/>
                    </a:cubicBezTo>
                    <a:cubicBezTo>
                      <a:pt x="0" y="250"/>
                      <a:pt x="2" y="235"/>
                      <a:pt x="8" y="220"/>
                    </a:cubicBezTo>
                    <a:cubicBezTo>
                      <a:pt x="64" y="70"/>
                      <a:pt x="337" y="0"/>
                      <a:pt x="622" y="0"/>
                    </a:cubicBezTo>
                    <a:cubicBezTo>
                      <a:pt x="731" y="0"/>
                      <a:pt x="841" y="10"/>
                      <a:pt x="943" y="30"/>
                    </a:cubicBezTo>
                    <a:cubicBezTo>
                      <a:pt x="969" y="119"/>
                      <a:pt x="984" y="213"/>
                      <a:pt x="984" y="310"/>
                    </a:cubicBezTo>
                    <a:cubicBezTo>
                      <a:pt x="984" y="327"/>
                      <a:pt x="983" y="343"/>
                      <a:pt x="982" y="360"/>
                    </a:cubicBezTo>
                    <a:cubicBezTo>
                      <a:pt x="900" y="339"/>
                      <a:pt x="804" y="328"/>
                      <a:pt x="711" y="328"/>
                    </a:cubicBezTo>
                    <a:cubicBezTo>
                      <a:pt x="514" y="328"/>
                      <a:pt x="327" y="376"/>
                      <a:pt x="288" y="479"/>
                    </a:cubicBezTo>
                    <a:cubicBezTo>
                      <a:pt x="258" y="559"/>
                      <a:pt x="355" y="666"/>
                      <a:pt x="482" y="764"/>
                    </a:cubicBezTo>
                  </a:path>
                </a:pathLst>
              </a:custGeom>
              <a:solidFill>
                <a:srgbClr val="B26A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srgbClr val="757070"/>
                  </a:solidFill>
                  <a:effectLst/>
                  <a:uLnTx/>
                  <a:uFillTx/>
                  <a:latin typeface="思源黑体 Medium"/>
                  <a:cs typeface="+mn-cs"/>
                </a:endParaRPr>
              </a:p>
            </p:txBody>
          </p:sp>
          <p:sp>
            <p:nvSpPr>
              <p:cNvPr id="460" name="Freeform 620">
                <a:extLst>
                  <a:ext uri="{FF2B5EF4-FFF2-40B4-BE49-F238E27FC236}">
                    <a16:creationId xmlns:a16="http://schemas.microsoft.com/office/drawing/2014/main" id="{39A1FE10-358B-B937-38C8-45E988A061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70651" y="4202113"/>
                <a:ext cx="125413" cy="101600"/>
              </a:xfrm>
              <a:custGeom>
                <a:avLst/>
                <a:gdLst>
                  <a:gd name="T0" fmla="*/ 164 w 684"/>
                  <a:gd name="T1" fmla="*/ 560 h 560"/>
                  <a:gd name="T2" fmla="*/ 95 w 684"/>
                  <a:gd name="T3" fmla="*/ 26 h 560"/>
                  <a:gd name="T4" fmla="*/ 176 w 684"/>
                  <a:gd name="T5" fmla="*/ 0 h 560"/>
                  <a:gd name="T6" fmla="*/ 384 w 684"/>
                  <a:gd name="T7" fmla="*/ 57 h 560"/>
                  <a:gd name="T8" fmla="*/ 417 w 684"/>
                  <a:gd name="T9" fmla="*/ 72 h 560"/>
                  <a:gd name="T10" fmla="*/ 684 w 684"/>
                  <a:gd name="T11" fmla="*/ 251 h 560"/>
                  <a:gd name="T12" fmla="*/ 164 w 684"/>
                  <a:gd name="T13" fmla="*/ 560 h 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4" h="560">
                    <a:moveTo>
                      <a:pt x="164" y="560"/>
                    </a:moveTo>
                    <a:cubicBezTo>
                      <a:pt x="62" y="394"/>
                      <a:pt x="0" y="109"/>
                      <a:pt x="95" y="26"/>
                    </a:cubicBezTo>
                    <a:cubicBezTo>
                      <a:pt x="115" y="8"/>
                      <a:pt x="143" y="0"/>
                      <a:pt x="176" y="0"/>
                    </a:cubicBezTo>
                    <a:cubicBezTo>
                      <a:pt x="234" y="0"/>
                      <a:pt x="307" y="23"/>
                      <a:pt x="384" y="57"/>
                    </a:cubicBezTo>
                    <a:cubicBezTo>
                      <a:pt x="395" y="62"/>
                      <a:pt x="406" y="67"/>
                      <a:pt x="417" y="72"/>
                    </a:cubicBezTo>
                    <a:cubicBezTo>
                      <a:pt x="502" y="139"/>
                      <a:pt x="601" y="202"/>
                      <a:pt x="684" y="251"/>
                    </a:cubicBezTo>
                    <a:cubicBezTo>
                      <a:pt x="551" y="405"/>
                      <a:pt x="370" y="517"/>
                      <a:pt x="164" y="560"/>
                    </a:cubicBezTo>
                    <a:close/>
                  </a:path>
                </a:pathLst>
              </a:custGeom>
              <a:solidFill>
                <a:srgbClr val="DB77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srgbClr val="757070"/>
                  </a:solidFill>
                  <a:effectLst/>
                  <a:uLnTx/>
                  <a:uFillTx/>
                  <a:latin typeface="思源黑体 Medium"/>
                  <a:cs typeface="+mn-cs"/>
                </a:endParaRPr>
              </a:p>
            </p:txBody>
          </p:sp>
          <p:sp>
            <p:nvSpPr>
              <p:cNvPr id="461" name="Freeform 621">
                <a:extLst>
                  <a:ext uri="{FF2B5EF4-FFF2-40B4-BE49-F238E27FC236}">
                    <a16:creationId xmlns:a16="http://schemas.microsoft.com/office/drawing/2014/main" id="{10B7DB27-68B0-54A3-2B7F-2F8E394A1A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05576" y="4135438"/>
                <a:ext cx="133350" cy="112713"/>
              </a:xfrm>
              <a:custGeom>
                <a:avLst/>
                <a:gdLst>
                  <a:gd name="T0" fmla="*/ 491 w 724"/>
                  <a:gd name="T1" fmla="*/ 615 h 615"/>
                  <a:gd name="T2" fmla="*/ 224 w 724"/>
                  <a:gd name="T3" fmla="*/ 436 h 615"/>
                  <a:gd name="T4" fmla="*/ 30 w 724"/>
                  <a:gd name="T5" fmla="*/ 151 h 615"/>
                  <a:gd name="T6" fmla="*/ 453 w 724"/>
                  <a:gd name="T7" fmla="*/ 0 h 615"/>
                  <a:gd name="T8" fmla="*/ 724 w 724"/>
                  <a:gd name="T9" fmla="*/ 32 h 615"/>
                  <a:gd name="T10" fmla="*/ 512 w 724"/>
                  <a:gd name="T11" fmla="*/ 590 h 615"/>
                  <a:gd name="T12" fmla="*/ 496 w 724"/>
                  <a:gd name="T13" fmla="*/ 609 h 615"/>
                  <a:gd name="T14" fmla="*/ 491 w 724"/>
                  <a:gd name="T15" fmla="*/ 615 h 6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24" h="615">
                    <a:moveTo>
                      <a:pt x="491" y="615"/>
                    </a:moveTo>
                    <a:cubicBezTo>
                      <a:pt x="408" y="566"/>
                      <a:pt x="309" y="503"/>
                      <a:pt x="224" y="436"/>
                    </a:cubicBezTo>
                    <a:cubicBezTo>
                      <a:pt x="97" y="338"/>
                      <a:pt x="0" y="231"/>
                      <a:pt x="30" y="151"/>
                    </a:cubicBezTo>
                    <a:cubicBezTo>
                      <a:pt x="69" y="48"/>
                      <a:pt x="257" y="0"/>
                      <a:pt x="453" y="0"/>
                    </a:cubicBezTo>
                    <a:cubicBezTo>
                      <a:pt x="546" y="0"/>
                      <a:pt x="642" y="11"/>
                      <a:pt x="724" y="32"/>
                    </a:cubicBezTo>
                    <a:cubicBezTo>
                      <a:pt x="714" y="243"/>
                      <a:pt x="636" y="436"/>
                      <a:pt x="512" y="590"/>
                    </a:cubicBezTo>
                    <a:cubicBezTo>
                      <a:pt x="507" y="597"/>
                      <a:pt x="501" y="603"/>
                      <a:pt x="496" y="609"/>
                    </a:cubicBezTo>
                    <a:cubicBezTo>
                      <a:pt x="494" y="611"/>
                      <a:pt x="493" y="613"/>
                      <a:pt x="491" y="615"/>
                    </a:cubicBezTo>
                  </a:path>
                </a:pathLst>
              </a:custGeom>
              <a:solidFill>
                <a:srgbClr val="DB77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srgbClr val="757070"/>
                  </a:solidFill>
                  <a:effectLst/>
                  <a:uLnTx/>
                  <a:uFillTx/>
                  <a:latin typeface="思源黑体 Medium"/>
                  <a:cs typeface="+mn-cs"/>
                </a:endParaRPr>
              </a:p>
            </p:txBody>
          </p:sp>
          <p:sp>
            <p:nvSpPr>
              <p:cNvPr id="462" name="Freeform 622">
                <a:extLst>
                  <a:ext uri="{FF2B5EF4-FFF2-40B4-BE49-F238E27FC236}">
                    <a16:creationId xmlns:a16="http://schemas.microsoft.com/office/drawing/2014/main" id="{B0559768-9E8A-8E3B-AC49-39EBE1274B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43751" y="4008438"/>
                <a:ext cx="112713" cy="106363"/>
              </a:xfrm>
              <a:custGeom>
                <a:avLst/>
                <a:gdLst>
                  <a:gd name="T0" fmla="*/ 167 w 617"/>
                  <a:gd name="T1" fmla="*/ 587 h 587"/>
                  <a:gd name="T2" fmla="*/ 0 w 617"/>
                  <a:gd name="T3" fmla="*/ 575 h 587"/>
                  <a:gd name="T4" fmla="*/ 0 w 617"/>
                  <a:gd name="T5" fmla="*/ 575 h 587"/>
                  <a:gd name="T6" fmla="*/ 0 w 617"/>
                  <a:gd name="T7" fmla="*/ 548 h 587"/>
                  <a:gd name="T8" fmla="*/ 215 w 617"/>
                  <a:gd name="T9" fmla="*/ 2 h 587"/>
                  <a:gd name="T10" fmla="*/ 235 w 617"/>
                  <a:gd name="T11" fmla="*/ 0 h 587"/>
                  <a:gd name="T12" fmla="*/ 617 w 617"/>
                  <a:gd name="T13" fmla="*/ 491 h 587"/>
                  <a:gd name="T14" fmla="*/ 580 w 617"/>
                  <a:gd name="T15" fmla="*/ 507 h 587"/>
                  <a:gd name="T16" fmla="*/ 537 w 617"/>
                  <a:gd name="T17" fmla="*/ 489 h 587"/>
                  <a:gd name="T18" fmla="*/ 528 w 617"/>
                  <a:gd name="T19" fmla="*/ 490 h 587"/>
                  <a:gd name="T20" fmla="*/ 472 w 617"/>
                  <a:gd name="T21" fmla="*/ 545 h 587"/>
                  <a:gd name="T22" fmla="*/ 167 w 617"/>
                  <a:gd name="T23" fmla="*/ 587 h 5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17" h="587">
                    <a:moveTo>
                      <a:pt x="167" y="587"/>
                    </a:moveTo>
                    <a:cubicBezTo>
                      <a:pt x="110" y="587"/>
                      <a:pt x="54" y="583"/>
                      <a:pt x="0" y="575"/>
                    </a:cubicBezTo>
                    <a:lnTo>
                      <a:pt x="0" y="575"/>
                    </a:lnTo>
                    <a:cubicBezTo>
                      <a:pt x="0" y="566"/>
                      <a:pt x="0" y="557"/>
                      <a:pt x="0" y="548"/>
                    </a:cubicBezTo>
                    <a:cubicBezTo>
                      <a:pt x="0" y="310"/>
                      <a:pt x="78" y="29"/>
                      <a:pt x="215" y="2"/>
                    </a:cubicBezTo>
                    <a:cubicBezTo>
                      <a:pt x="222" y="0"/>
                      <a:pt x="228" y="0"/>
                      <a:pt x="235" y="0"/>
                    </a:cubicBezTo>
                    <a:cubicBezTo>
                      <a:pt x="369" y="0"/>
                      <a:pt x="513" y="257"/>
                      <a:pt x="617" y="491"/>
                    </a:cubicBezTo>
                    <a:cubicBezTo>
                      <a:pt x="605" y="497"/>
                      <a:pt x="592" y="502"/>
                      <a:pt x="580" y="507"/>
                    </a:cubicBezTo>
                    <a:cubicBezTo>
                      <a:pt x="566" y="496"/>
                      <a:pt x="551" y="489"/>
                      <a:pt x="537" y="489"/>
                    </a:cubicBezTo>
                    <a:cubicBezTo>
                      <a:pt x="534" y="489"/>
                      <a:pt x="531" y="489"/>
                      <a:pt x="528" y="490"/>
                    </a:cubicBezTo>
                    <a:cubicBezTo>
                      <a:pt x="506" y="495"/>
                      <a:pt x="486" y="515"/>
                      <a:pt x="472" y="545"/>
                    </a:cubicBezTo>
                    <a:cubicBezTo>
                      <a:pt x="377" y="572"/>
                      <a:pt x="275" y="587"/>
                      <a:pt x="167" y="587"/>
                    </a:cubicBezTo>
                  </a:path>
                </a:pathLst>
              </a:custGeom>
              <a:solidFill>
                <a:srgbClr val="B26A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srgbClr val="757070"/>
                  </a:solidFill>
                  <a:effectLst/>
                  <a:uLnTx/>
                  <a:uFillTx/>
                  <a:latin typeface="思源黑体 Medium"/>
                  <a:cs typeface="+mn-cs"/>
                </a:endParaRPr>
              </a:p>
            </p:txBody>
          </p:sp>
          <p:sp>
            <p:nvSpPr>
              <p:cNvPr id="463" name="Freeform 623">
                <a:extLst>
                  <a:ext uri="{FF2B5EF4-FFF2-40B4-BE49-F238E27FC236}">
                    <a16:creationId xmlns:a16="http://schemas.microsoft.com/office/drawing/2014/main" id="{8C886ADE-EECD-9774-307F-D4F9E0A6F4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29476" y="4097338"/>
                <a:ext cx="20638" cy="11113"/>
              </a:xfrm>
              <a:custGeom>
                <a:avLst/>
                <a:gdLst>
                  <a:gd name="T0" fmla="*/ 0 w 108"/>
                  <a:gd name="T1" fmla="*/ 56 h 56"/>
                  <a:gd name="T2" fmla="*/ 56 w 108"/>
                  <a:gd name="T3" fmla="*/ 1 h 56"/>
                  <a:gd name="T4" fmla="*/ 65 w 108"/>
                  <a:gd name="T5" fmla="*/ 0 h 56"/>
                  <a:gd name="T6" fmla="*/ 108 w 108"/>
                  <a:gd name="T7" fmla="*/ 18 h 56"/>
                  <a:gd name="T8" fmla="*/ 0 w 108"/>
                  <a:gd name="T9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8" h="56">
                    <a:moveTo>
                      <a:pt x="0" y="56"/>
                    </a:moveTo>
                    <a:cubicBezTo>
                      <a:pt x="14" y="26"/>
                      <a:pt x="34" y="6"/>
                      <a:pt x="56" y="1"/>
                    </a:cubicBezTo>
                    <a:cubicBezTo>
                      <a:pt x="59" y="0"/>
                      <a:pt x="62" y="0"/>
                      <a:pt x="65" y="0"/>
                    </a:cubicBezTo>
                    <a:cubicBezTo>
                      <a:pt x="79" y="0"/>
                      <a:pt x="94" y="7"/>
                      <a:pt x="108" y="18"/>
                    </a:cubicBezTo>
                    <a:cubicBezTo>
                      <a:pt x="73" y="33"/>
                      <a:pt x="37" y="45"/>
                      <a:pt x="0" y="56"/>
                    </a:cubicBezTo>
                    <a:close/>
                  </a:path>
                </a:pathLst>
              </a:custGeom>
              <a:solidFill>
                <a:srgbClr val="DB77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srgbClr val="757070"/>
                  </a:solidFill>
                  <a:effectLst/>
                  <a:uLnTx/>
                  <a:uFillTx/>
                  <a:latin typeface="思源黑体 Medium"/>
                  <a:cs typeface="+mn-cs"/>
                </a:endParaRPr>
              </a:p>
            </p:txBody>
          </p:sp>
          <p:sp>
            <p:nvSpPr>
              <p:cNvPr id="464" name="Freeform 624">
                <a:extLst>
                  <a:ext uri="{FF2B5EF4-FFF2-40B4-BE49-F238E27FC236}">
                    <a16:creationId xmlns:a16="http://schemas.microsoft.com/office/drawing/2014/main" id="{27C17CB2-90C8-7A73-1AFD-8D8D31D3AD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18376" y="4089400"/>
                <a:ext cx="141288" cy="114300"/>
              </a:xfrm>
              <a:custGeom>
                <a:avLst/>
                <a:gdLst>
                  <a:gd name="T0" fmla="*/ 658 w 774"/>
                  <a:gd name="T1" fmla="*/ 628 h 628"/>
                  <a:gd name="T2" fmla="*/ 199 w 774"/>
                  <a:gd name="T3" fmla="*/ 485 h 628"/>
                  <a:gd name="T4" fmla="*/ 196 w 774"/>
                  <a:gd name="T5" fmla="*/ 252 h 628"/>
                  <a:gd name="T6" fmla="*/ 156 w 774"/>
                  <a:gd name="T7" fmla="*/ 240 h 628"/>
                  <a:gd name="T8" fmla="*/ 6 w 774"/>
                  <a:gd name="T9" fmla="*/ 292 h 628"/>
                  <a:gd name="T10" fmla="*/ 0 w 774"/>
                  <a:gd name="T11" fmla="*/ 284 h 628"/>
                  <a:gd name="T12" fmla="*/ 614 w 774"/>
                  <a:gd name="T13" fmla="*/ 0 h 628"/>
                  <a:gd name="T14" fmla="*/ 706 w 774"/>
                  <a:gd name="T15" fmla="*/ 27 h 628"/>
                  <a:gd name="T16" fmla="*/ 774 w 774"/>
                  <a:gd name="T17" fmla="*/ 241 h 628"/>
                  <a:gd name="T18" fmla="*/ 686 w 774"/>
                  <a:gd name="T19" fmla="*/ 627 h 628"/>
                  <a:gd name="T20" fmla="*/ 686 w 774"/>
                  <a:gd name="T21" fmla="*/ 627 h 628"/>
                  <a:gd name="T22" fmla="*/ 658 w 774"/>
                  <a:gd name="T23" fmla="*/ 628 h 6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74" h="628">
                    <a:moveTo>
                      <a:pt x="658" y="628"/>
                    </a:moveTo>
                    <a:cubicBezTo>
                      <a:pt x="486" y="628"/>
                      <a:pt x="328" y="575"/>
                      <a:pt x="199" y="485"/>
                    </a:cubicBezTo>
                    <a:cubicBezTo>
                      <a:pt x="231" y="400"/>
                      <a:pt x="239" y="286"/>
                      <a:pt x="196" y="252"/>
                    </a:cubicBezTo>
                    <a:cubicBezTo>
                      <a:pt x="186" y="243"/>
                      <a:pt x="173" y="240"/>
                      <a:pt x="156" y="240"/>
                    </a:cubicBezTo>
                    <a:cubicBezTo>
                      <a:pt x="116" y="240"/>
                      <a:pt x="61" y="263"/>
                      <a:pt x="6" y="292"/>
                    </a:cubicBezTo>
                    <a:cubicBezTo>
                      <a:pt x="4" y="289"/>
                      <a:pt x="2" y="286"/>
                      <a:pt x="0" y="284"/>
                    </a:cubicBezTo>
                    <a:cubicBezTo>
                      <a:pt x="184" y="160"/>
                      <a:pt x="452" y="0"/>
                      <a:pt x="614" y="0"/>
                    </a:cubicBezTo>
                    <a:cubicBezTo>
                      <a:pt x="651" y="0"/>
                      <a:pt x="682" y="9"/>
                      <a:pt x="706" y="27"/>
                    </a:cubicBezTo>
                    <a:cubicBezTo>
                      <a:pt x="753" y="65"/>
                      <a:pt x="774" y="146"/>
                      <a:pt x="774" y="241"/>
                    </a:cubicBezTo>
                    <a:cubicBezTo>
                      <a:pt x="774" y="365"/>
                      <a:pt x="739" y="514"/>
                      <a:pt x="686" y="627"/>
                    </a:cubicBezTo>
                    <a:lnTo>
                      <a:pt x="686" y="627"/>
                    </a:lnTo>
                    <a:cubicBezTo>
                      <a:pt x="677" y="627"/>
                      <a:pt x="667" y="628"/>
                      <a:pt x="658" y="628"/>
                    </a:cubicBezTo>
                  </a:path>
                </a:pathLst>
              </a:custGeom>
              <a:solidFill>
                <a:srgbClr val="B26A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srgbClr val="757070"/>
                  </a:solidFill>
                  <a:effectLst/>
                  <a:uLnTx/>
                  <a:uFillTx/>
                  <a:latin typeface="思源黑体 Medium"/>
                  <a:cs typeface="+mn-cs"/>
                </a:endParaRPr>
              </a:p>
            </p:txBody>
          </p:sp>
          <p:sp>
            <p:nvSpPr>
              <p:cNvPr id="465" name="Freeform 625">
                <a:extLst>
                  <a:ext uri="{FF2B5EF4-FFF2-40B4-BE49-F238E27FC236}">
                    <a16:creationId xmlns:a16="http://schemas.microsoft.com/office/drawing/2014/main" id="{A7F95A6E-2E93-7AF9-294A-FDAD66FD22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19963" y="4132263"/>
                <a:ext cx="42863" cy="44450"/>
              </a:xfrm>
              <a:custGeom>
                <a:avLst/>
                <a:gdLst>
                  <a:gd name="T0" fmla="*/ 193 w 233"/>
                  <a:gd name="T1" fmla="*/ 245 h 245"/>
                  <a:gd name="T2" fmla="*/ 0 w 233"/>
                  <a:gd name="T3" fmla="*/ 52 h 245"/>
                  <a:gd name="T4" fmla="*/ 151 w 233"/>
                  <a:gd name="T5" fmla="*/ 0 h 245"/>
                  <a:gd name="T6" fmla="*/ 191 w 233"/>
                  <a:gd name="T7" fmla="*/ 11 h 245"/>
                  <a:gd name="T8" fmla="*/ 193 w 233"/>
                  <a:gd name="T9" fmla="*/ 245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3" h="245">
                    <a:moveTo>
                      <a:pt x="193" y="245"/>
                    </a:moveTo>
                    <a:cubicBezTo>
                      <a:pt x="118" y="192"/>
                      <a:pt x="52" y="127"/>
                      <a:pt x="0" y="52"/>
                    </a:cubicBezTo>
                    <a:cubicBezTo>
                      <a:pt x="55" y="22"/>
                      <a:pt x="111" y="0"/>
                      <a:pt x="151" y="0"/>
                    </a:cubicBezTo>
                    <a:cubicBezTo>
                      <a:pt x="167" y="0"/>
                      <a:pt x="181" y="3"/>
                      <a:pt x="191" y="11"/>
                    </a:cubicBezTo>
                    <a:cubicBezTo>
                      <a:pt x="233" y="46"/>
                      <a:pt x="225" y="160"/>
                      <a:pt x="193" y="245"/>
                    </a:cubicBezTo>
                    <a:close/>
                  </a:path>
                </a:pathLst>
              </a:custGeom>
              <a:solidFill>
                <a:srgbClr val="DB77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srgbClr val="757070"/>
                  </a:solidFill>
                  <a:effectLst/>
                  <a:uLnTx/>
                  <a:uFillTx/>
                  <a:latin typeface="思源黑体 Medium"/>
                  <a:cs typeface="+mn-cs"/>
                </a:endParaRPr>
              </a:p>
            </p:txBody>
          </p:sp>
          <p:sp>
            <p:nvSpPr>
              <p:cNvPr id="466" name="Freeform 626">
                <a:extLst>
                  <a:ext uri="{FF2B5EF4-FFF2-40B4-BE49-F238E27FC236}">
                    <a16:creationId xmlns:a16="http://schemas.microsoft.com/office/drawing/2014/main" id="{276593FA-EA4D-7116-23D8-7BC6989928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61163" y="4764088"/>
                <a:ext cx="244475" cy="127000"/>
              </a:xfrm>
              <a:custGeom>
                <a:avLst/>
                <a:gdLst>
                  <a:gd name="T0" fmla="*/ 368 w 1340"/>
                  <a:gd name="T1" fmla="*/ 695 h 695"/>
                  <a:gd name="T2" fmla="*/ 228 w 1340"/>
                  <a:gd name="T3" fmla="*/ 631 h 695"/>
                  <a:gd name="T4" fmla="*/ 228 w 1340"/>
                  <a:gd name="T5" fmla="*/ 631 h 695"/>
                  <a:gd name="T6" fmla="*/ 0 w 1340"/>
                  <a:gd name="T7" fmla="*/ 332 h 695"/>
                  <a:gd name="T8" fmla="*/ 5 w 1340"/>
                  <a:gd name="T9" fmla="*/ 299 h 695"/>
                  <a:gd name="T10" fmla="*/ 801 w 1340"/>
                  <a:gd name="T11" fmla="*/ 0 h 695"/>
                  <a:gd name="T12" fmla="*/ 1323 w 1340"/>
                  <a:gd name="T13" fmla="*/ 166 h 695"/>
                  <a:gd name="T14" fmla="*/ 1340 w 1340"/>
                  <a:gd name="T15" fmla="*/ 232 h 695"/>
                  <a:gd name="T16" fmla="*/ 1231 w 1340"/>
                  <a:gd name="T17" fmla="*/ 498 h 695"/>
                  <a:gd name="T18" fmla="*/ 1231 w 1340"/>
                  <a:gd name="T19" fmla="*/ 498 h 695"/>
                  <a:gd name="T20" fmla="*/ 1126 w 1340"/>
                  <a:gd name="T21" fmla="*/ 586 h 695"/>
                  <a:gd name="T22" fmla="*/ 1132 w 1340"/>
                  <a:gd name="T23" fmla="*/ 473 h 695"/>
                  <a:gd name="T24" fmla="*/ 805 w 1340"/>
                  <a:gd name="T25" fmla="*/ 370 h 695"/>
                  <a:gd name="T26" fmla="*/ 307 w 1340"/>
                  <a:gd name="T27" fmla="*/ 557 h 695"/>
                  <a:gd name="T28" fmla="*/ 368 w 1340"/>
                  <a:gd name="T29" fmla="*/ 695 h 6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40" h="695">
                    <a:moveTo>
                      <a:pt x="368" y="695"/>
                    </a:moveTo>
                    <a:cubicBezTo>
                      <a:pt x="319" y="678"/>
                      <a:pt x="273" y="656"/>
                      <a:pt x="228" y="631"/>
                    </a:cubicBezTo>
                    <a:lnTo>
                      <a:pt x="228" y="631"/>
                    </a:lnTo>
                    <a:cubicBezTo>
                      <a:pt x="99" y="529"/>
                      <a:pt x="0" y="422"/>
                      <a:pt x="0" y="332"/>
                    </a:cubicBezTo>
                    <a:cubicBezTo>
                      <a:pt x="0" y="321"/>
                      <a:pt x="1" y="310"/>
                      <a:pt x="5" y="299"/>
                    </a:cubicBezTo>
                    <a:cubicBezTo>
                      <a:pt x="64" y="111"/>
                      <a:pt x="456" y="0"/>
                      <a:pt x="801" y="0"/>
                    </a:cubicBezTo>
                    <a:cubicBezTo>
                      <a:pt x="1037" y="0"/>
                      <a:pt x="1251" y="52"/>
                      <a:pt x="1323" y="166"/>
                    </a:cubicBezTo>
                    <a:cubicBezTo>
                      <a:pt x="1334" y="185"/>
                      <a:pt x="1340" y="207"/>
                      <a:pt x="1340" y="232"/>
                    </a:cubicBezTo>
                    <a:cubicBezTo>
                      <a:pt x="1339" y="305"/>
                      <a:pt x="1295" y="400"/>
                      <a:pt x="1231" y="498"/>
                    </a:cubicBezTo>
                    <a:lnTo>
                      <a:pt x="1231" y="498"/>
                    </a:lnTo>
                    <a:cubicBezTo>
                      <a:pt x="1198" y="530"/>
                      <a:pt x="1163" y="560"/>
                      <a:pt x="1126" y="586"/>
                    </a:cubicBezTo>
                    <a:cubicBezTo>
                      <a:pt x="1144" y="541"/>
                      <a:pt x="1149" y="501"/>
                      <a:pt x="1132" y="473"/>
                    </a:cubicBezTo>
                    <a:cubicBezTo>
                      <a:pt x="1087" y="402"/>
                      <a:pt x="953" y="370"/>
                      <a:pt x="805" y="370"/>
                    </a:cubicBezTo>
                    <a:cubicBezTo>
                      <a:pt x="589" y="370"/>
                      <a:pt x="343" y="439"/>
                      <a:pt x="307" y="557"/>
                    </a:cubicBezTo>
                    <a:cubicBezTo>
                      <a:pt x="294" y="597"/>
                      <a:pt x="321" y="646"/>
                      <a:pt x="368" y="695"/>
                    </a:cubicBezTo>
                    <a:close/>
                  </a:path>
                </a:pathLst>
              </a:custGeom>
              <a:solidFill>
                <a:srgbClr val="B26A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srgbClr val="757070"/>
                  </a:solidFill>
                  <a:effectLst/>
                  <a:uLnTx/>
                  <a:uFillTx/>
                  <a:latin typeface="思源黑体 Medium"/>
                  <a:cs typeface="+mn-cs"/>
                </a:endParaRPr>
              </a:p>
            </p:txBody>
          </p:sp>
          <p:sp>
            <p:nvSpPr>
              <p:cNvPr id="467" name="Freeform 627">
                <a:extLst>
                  <a:ext uri="{FF2B5EF4-FFF2-40B4-BE49-F238E27FC236}">
                    <a16:creationId xmlns:a16="http://schemas.microsoft.com/office/drawing/2014/main" id="{3386A9D1-C81B-5EA4-EBBF-CD41120A09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15138" y="4832350"/>
                <a:ext cx="155575" cy="68263"/>
              </a:xfrm>
              <a:custGeom>
                <a:avLst/>
                <a:gdLst>
                  <a:gd name="T0" fmla="*/ 348 w 855"/>
                  <a:gd name="T1" fmla="*/ 372 h 372"/>
                  <a:gd name="T2" fmla="*/ 75 w 855"/>
                  <a:gd name="T3" fmla="*/ 325 h 372"/>
                  <a:gd name="T4" fmla="*/ 13 w 855"/>
                  <a:gd name="T5" fmla="*/ 187 h 372"/>
                  <a:gd name="T6" fmla="*/ 511 w 855"/>
                  <a:gd name="T7" fmla="*/ 0 h 372"/>
                  <a:gd name="T8" fmla="*/ 838 w 855"/>
                  <a:gd name="T9" fmla="*/ 103 h 372"/>
                  <a:gd name="T10" fmla="*/ 832 w 855"/>
                  <a:gd name="T11" fmla="*/ 216 h 372"/>
                  <a:gd name="T12" fmla="*/ 348 w 855"/>
                  <a:gd name="T13" fmla="*/ 372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55" h="372">
                    <a:moveTo>
                      <a:pt x="348" y="372"/>
                    </a:moveTo>
                    <a:cubicBezTo>
                      <a:pt x="252" y="372"/>
                      <a:pt x="161" y="355"/>
                      <a:pt x="75" y="325"/>
                    </a:cubicBezTo>
                    <a:cubicBezTo>
                      <a:pt x="27" y="276"/>
                      <a:pt x="0" y="227"/>
                      <a:pt x="13" y="187"/>
                    </a:cubicBezTo>
                    <a:cubicBezTo>
                      <a:pt x="49" y="69"/>
                      <a:pt x="295" y="0"/>
                      <a:pt x="511" y="0"/>
                    </a:cubicBezTo>
                    <a:cubicBezTo>
                      <a:pt x="659" y="0"/>
                      <a:pt x="793" y="32"/>
                      <a:pt x="838" y="103"/>
                    </a:cubicBezTo>
                    <a:cubicBezTo>
                      <a:pt x="855" y="131"/>
                      <a:pt x="850" y="171"/>
                      <a:pt x="832" y="216"/>
                    </a:cubicBezTo>
                    <a:cubicBezTo>
                      <a:pt x="693" y="314"/>
                      <a:pt x="527" y="372"/>
                      <a:pt x="348" y="372"/>
                    </a:cubicBezTo>
                  </a:path>
                </a:pathLst>
              </a:custGeom>
              <a:solidFill>
                <a:srgbClr val="DB77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srgbClr val="757070"/>
                  </a:solidFill>
                  <a:effectLst/>
                  <a:uLnTx/>
                  <a:uFillTx/>
                  <a:latin typeface="思源黑体 Medium"/>
                  <a:cs typeface="+mn-cs"/>
                </a:endParaRPr>
              </a:p>
            </p:txBody>
          </p:sp>
          <p:sp>
            <p:nvSpPr>
              <p:cNvPr id="468" name="Freeform 628">
                <a:extLst>
                  <a:ext uri="{FF2B5EF4-FFF2-40B4-BE49-F238E27FC236}">
                    <a16:creationId xmlns:a16="http://schemas.microsoft.com/office/drawing/2014/main" id="{637443E6-13EC-9156-B48E-9D30AB48F2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91313" y="4916488"/>
                <a:ext cx="168275" cy="246063"/>
              </a:xfrm>
              <a:custGeom>
                <a:avLst/>
                <a:gdLst>
                  <a:gd name="T0" fmla="*/ 665 w 917"/>
                  <a:gd name="T1" fmla="*/ 1346 h 1346"/>
                  <a:gd name="T2" fmla="*/ 665 w 917"/>
                  <a:gd name="T3" fmla="*/ 1346 h 1346"/>
                  <a:gd name="T4" fmla="*/ 0 w 917"/>
                  <a:gd name="T5" fmla="*/ 263 h 1346"/>
                  <a:gd name="T6" fmla="*/ 40 w 917"/>
                  <a:gd name="T7" fmla="*/ 94 h 1346"/>
                  <a:gd name="T8" fmla="*/ 332 w 917"/>
                  <a:gd name="T9" fmla="*/ 0 h 1346"/>
                  <a:gd name="T10" fmla="*/ 761 w 917"/>
                  <a:gd name="T11" fmla="*/ 51 h 1346"/>
                  <a:gd name="T12" fmla="*/ 772 w 917"/>
                  <a:gd name="T13" fmla="*/ 67 h 1346"/>
                  <a:gd name="T14" fmla="*/ 654 w 917"/>
                  <a:gd name="T15" fmla="*/ 59 h 1346"/>
                  <a:gd name="T16" fmla="*/ 471 w 917"/>
                  <a:gd name="T17" fmla="*/ 118 h 1346"/>
                  <a:gd name="T18" fmla="*/ 911 w 917"/>
                  <a:gd name="T19" fmla="*/ 910 h 1346"/>
                  <a:gd name="T20" fmla="*/ 917 w 917"/>
                  <a:gd name="T21" fmla="*/ 910 h 1346"/>
                  <a:gd name="T22" fmla="*/ 665 w 917"/>
                  <a:gd name="T23" fmla="*/ 1346 h 1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17" h="1346">
                    <a:moveTo>
                      <a:pt x="665" y="1346"/>
                    </a:moveTo>
                    <a:lnTo>
                      <a:pt x="665" y="1346"/>
                    </a:lnTo>
                    <a:cubicBezTo>
                      <a:pt x="366" y="1248"/>
                      <a:pt x="0" y="625"/>
                      <a:pt x="0" y="263"/>
                    </a:cubicBezTo>
                    <a:cubicBezTo>
                      <a:pt x="0" y="196"/>
                      <a:pt x="12" y="138"/>
                      <a:pt x="40" y="94"/>
                    </a:cubicBezTo>
                    <a:cubicBezTo>
                      <a:pt x="83" y="25"/>
                      <a:pt x="194" y="0"/>
                      <a:pt x="332" y="0"/>
                    </a:cubicBezTo>
                    <a:cubicBezTo>
                      <a:pt x="463" y="0"/>
                      <a:pt x="618" y="23"/>
                      <a:pt x="761" y="51"/>
                    </a:cubicBezTo>
                    <a:cubicBezTo>
                      <a:pt x="764" y="56"/>
                      <a:pt x="768" y="61"/>
                      <a:pt x="772" y="67"/>
                    </a:cubicBezTo>
                    <a:cubicBezTo>
                      <a:pt x="731" y="62"/>
                      <a:pt x="691" y="59"/>
                      <a:pt x="654" y="59"/>
                    </a:cubicBezTo>
                    <a:cubicBezTo>
                      <a:pt x="568" y="59"/>
                      <a:pt x="498" y="75"/>
                      <a:pt x="471" y="118"/>
                    </a:cubicBezTo>
                    <a:cubicBezTo>
                      <a:pt x="353" y="309"/>
                      <a:pt x="684" y="910"/>
                      <a:pt x="911" y="910"/>
                    </a:cubicBezTo>
                    <a:cubicBezTo>
                      <a:pt x="913" y="910"/>
                      <a:pt x="915" y="910"/>
                      <a:pt x="917" y="910"/>
                    </a:cubicBezTo>
                    <a:cubicBezTo>
                      <a:pt x="872" y="1080"/>
                      <a:pt x="783" y="1230"/>
                      <a:pt x="665" y="1346"/>
                    </a:cubicBezTo>
                    <a:close/>
                  </a:path>
                </a:pathLst>
              </a:custGeom>
              <a:solidFill>
                <a:srgbClr val="B26A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srgbClr val="757070"/>
                  </a:solidFill>
                  <a:effectLst/>
                  <a:uLnTx/>
                  <a:uFillTx/>
                  <a:latin typeface="思源黑体 Medium"/>
                  <a:cs typeface="+mn-cs"/>
                </a:endParaRPr>
              </a:p>
            </p:txBody>
          </p:sp>
          <p:sp>
            <p:nvSpPr>
              <p:cNvPr id="469" name="Freeform 629">
                <a:extLst>
                  <a:ext uri="{FF2B5EF4-FFF2-40B4-BE49-F238E27FC236}">
                    <a16:creationId xmlns:a16="http://schemas.microsoft.com/office/drawing/2014/main" id="{E86F0043-0585-A74E-395C-AE61C265DA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56401" y="4927600"/>
                <a:ext cx="109538" cy="153988"/>
              </a:xfrm>
              <a:custGeom>
                <a:avLst/>
                <a:gdLst>
                  <a:gd name="T0" fmla="*/ 558 w 599"/>
                  <a:gd name="T1" fmla="*/ 851 h 851"/>
                  <a:gd name="T2" fmla="*/ 118 w 599"/>
                  <a:gd name="T3" fmla="*/ 59 h 851"/>
                  <a:gd name="T4" fmla="*/ 300 w 599"/>
                  <a:gd name="T5" fmla="*/ 0 h 851"/>
                  <a:gd name="T6" fmla="*/ 419 w 599"/>
                  <a:gd name="T7" fmla="*/ 8 h 851"/>
                  <a:gd name="T8" fmla="*/ 599 w 599"/>
                  <a:gd name="T9" fmla="*/ 585 h 851"/>
                  <a:gd name="T10" fmla="*/ 564 w 599"/>
                  <a:gd name="T11" fmla="*/ 851 h 851"/>
                  <a:gd name="T12" fmla="*/ 558 w 599"/>
                  <a:gd name="T13" fmla="*/ 851 h 8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9" h="851">
                    <a:moveTo>
                      <a:pt x="558" y="851"/>
                    </a:moveTo>
                    <a:cubicBezTo>
                      <a:pt x="331" y="851"/>
                      <a:pt x="0" y="250"/>
                      <a:pt x="118" y="59"/>
                    </a:cubicBezTo>
                    <a:cubicBezTo>
                      <a:pt x="145" y="16"/>
                      <a:pt x="215" y="0"/>
                      <a:pt x="300" y="0"/>
                    </a:cubicBezTo>
                    <a:cubicBezTo>
                      <a:pt x="338" y="0"/>
                      <a:pt x="378" y="3"/>
                      <a:pt x="419" y="8"/>
                    </a:cubicBezTo>
                    <a:cubicBezTo>
                      <a:pt x="532" y="168"/>
                      <a:pt x="599" y="368"/>
                      <a:pt x="599" y="585"/>
                    </a:cubicBezTo>
                    <a:cubicBezTo>
                      <a:pt x="599" y="677"/>
                      <a:pt x="587" y="766"/>
                      <a:pt x="564" y="851"/>
                    </a:cubicBezTo>
                    <a:cubicBezTo>
                      <a:pt x="562" y="851"/>
                      <a:pt x="560" y="851"/>
                      <a:pt x="558" y="851"/>
                    </a:cubicBezTo>
                  </a:path>
                </a:pathLst>
              </a:custGeom>
              <a:solidFill>
                <a:srgbClr val="DB77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srgbClr val="757070"/>
                  </a:solidFill>
                  <a:effectLst/>
                  <a:uLnTx/>
                  <a:uFillTx/>
                  <a:latin typeface="思源黑体 Medium"/>
                  <a:cs typeface="+mn-cs"/>
                </a:endParaRPr>
              </a:p>
            </p:txBody>
          </p:sp>
          <p:sp>
            <p:nvSpPr>
              <p:cNvPr id="470" name="Freeform 630">
                <a:extLst>
                  <a:ext uri="{FF2B5EF4-FFF2-40B4-BE49-F238E27FC236}">
                    <a16:creationId xmlns:a16="http://schemas.microsoft.com/office/drawing/2014/main" id="{615A8023-F364-38B0-DA6C-5A01FE1612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77063" y="5321300"/>
                <a:ext cx="20638" cy="25400"/>
              </a:xfrm>
              <a:custGeom>
                <a:avLst/>
                <a:gdLst>
                  <a:gd name="T0" fmla="*/ 110 w 110"/>
                  <a:gd name="T1" fmla="*/ 146 h 146"/>
                  <a:gd name="T2" fmla="*/ 86 w 110"/>
                  <a:gd name="T3" fmla="*/ 146 h 146"/>
                  <a:gd name="T4" fmla="*/ 51 w 110"/>
                  <a:gd name="T5" fmla="*/ 146 h 146"/>
                  <a:gd name="T6" fmla="*/ 0 w 110"/>
                  <a:gd name="T7" fmla="*/ 0 h 146"/>
                  <a:gd name="T8" fmla="*/ 86 w 110"/>
                  <a:gd name="T9" fmla="*/ 54 h 146"/>
                  <a:gd name="T10" fmla="*/ 110 w 110"/>
                  <a:gd name="T11" fmla="*/ 146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0" h="146">
                    <a:moveTo>
                      <a:pt x="110" y="146"/>
                    </a:moveTo>
                    <a:cubicBezTo>
                      <a:pt x="102" y="146"/>
                      <a:pt x="94" y="146"/>
                      <a:pt x="86" y="146"/>
                    </a:cubicBezTo>
                    <a:cubicBezTo>
                      <a:pt x="74" y="146"/>
                      <a:pt x="62" y="146"/>
                      <a:pt x="51" y="146"/>
                    </a:cubicBezTo>
                    <a:cubicBezTo>
                      <a:pt x="40" y="106"/>
                      <a:pt x="21" y="53"/>
                      <a:pt x="0" y="0"/>
                    </a:cubicBezTo>
                    <a:lnTo>
                      <a:pt x="86" y="54"/>
                    </a:lnTo>
                    <a:cubicBezTo>
                      <a:pt x="86" y="54"/>
                      <a:pt x="96" y="91"/>
                      <a:pt x="110" y="146"/>
                    </a:cubicBezTo>
                    <a:close/>
                  </a:path>
                </a:pathLst>
              </a:custGeom>
              <a:solidFill>
                <a:srgbClr val="4049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srgbClr val="757070"/>
                  </a:solidFill>
                  <a:effectLst/>
                  <a:uLnTx/>
                  <a:uFillTx/>
                  <a:latin typeface="思源黑体 Medium"/>
                  <a:cs typeface="+mn-cs"/>
                </a:endParaRPr>
              </a:p>
            </p:txBody>
          </p:sp>
          <p:sp>
            <p:nvSpPr>
              <p:cNvPr id="471" name="Freeform 631">
                <a:extLst>
                  <a:ext uri="{FF2B5EF4-FFF2-40B4-BE49-F238E27FC236}">
                    <a16:creationId xmlns:a16="http://schemas.microsoft.com/office/drawing/2014/main" id="{DF0DB982-D783-19FF-EA77-CD2F10AB50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70713" y="5316538"/>
                <a:ext cx="15875" cy="30163"/>
              </a:xfrm>
              <a:custGeom>
                <a:avLst/>
                <a:gdLst>
                  <a:gd name="T0" fmla="*/ 92 w 92"/>
                  <a:gd name="T1" fmla="*/ 172 h 172"/>
                  <a:gd name="T2" fmla="*/ 21 w 92"/>
                  <a:gd name="T3" fmla="*/ 172 h 172"/>
                  <a:gd name="T4" fmla="*/ 0 w 92"/>
                  <a:gd name="T5" fmla="*/ 0 h 172"/>
                  <a:gd name="T6" fmla="*/ 42 w 92"/>
                  <a:gd name="T7" fmla="*/ 26 h 172"/>
                  <a:gd name="T8" fmla="*/ 92 w 92"/>
                  <a:gd name="T9" fmla="*/ 172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" h="172">
                    <a:moveTo>
                      <a:pt x="92" y="172"/>
                    </a:moveTo>
                    <a:cubicBezTo>
                      <a:pt x="68" y="172"/>
                      <a:pt x="44" y="172"/>
                      <a:pt x="21" y="172"/>
                    </a:cubicBezTo>
                    <a:cubicBezTo>
                      <a:pt x="12" y="75"/>
                      <a:pt x="0" y="0"/>
                      <a:pt x="0" y="0"/>
                    </a:cubicBezTo>
                    <a:lnTo>
                      <a:pt x="42" y="26"/>
                    </a:lnTo>
                    <a:cubicBezTo>
                      <a:pt x="62" y="79"/>
                      <a:pt x="81" y="132"/>
                      <a:pt x="92" y="172"/>
                    </a:cubicBezTo>
                    <a:close/>
                  </a:path>
                </a:pathLst>
              </a:custGeom>
              <a:solidFill>
                <a:srgbClr val="4049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vi-VN" sz="1800" b="0" i="0" u="none" strike="noStrike" kern="1200" cap="none" spc="0" normalizeH="0" baseline="0" noProof="0">
                  <a:ln>
                    <a:noFill/>
                  </a:ln>
                  <a:solidFill>
                    <a:srgbClr val="757070"/>
                  </a:solidFill>
                  <a:effectLst/>
                  <a:uLnTx/>
                  <a:uFillTx/>
                  <a:latin typeface="思源黑体 Medium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589200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75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fill="hold" nodeType="withEffect" p14:presetBounceEnd="7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4000">
                                          <p:cBhvr additive="base">
                                            <p:cTn id="1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4000">
                                          <p:cBhvr additive="base">
                                            <p:cTn id="1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50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" fill="hold">
                          <p:stCondLst>
                            <p:cond delay="indefinite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49" presetClass="entr" presetSubtype="0" decel="10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1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10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75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50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" fill="hold">
                          <p:stCondLst>
                            <p:cond delay="indefinite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49" presetClass="entr" presetSubtype="0" decel="10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1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10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1" name="Google Shape;1631;p46"/>
          <p:cNvGrpSpPr/>
          <p:nvPr/>
        </p:nvGrpSpPr>
        <p:grpSpPr>
          <a:xfrm>
            <a:off x="8712205" y="5419924"/>
            <a:ext cx="3479808" cy="1448413"/>
            <a:chOff x="8749425" y="2113677"/>
            <a:chExt cx="1009225" cy="420073"/>
          </a:xfrm>
        </p:grpSpPr>
        <p:sp>
          <p:nvSpPr>
            <p:cNvPr id="1632" name="Google Shape;1632;p46"/>
            <p:cNvSpPr/>
            <p:nvPr/>
          </p:nvSpPr>
          <p:spPr>
            <a:xfrm>
              <a:off x="8749425" y="2441650"/>
              <a:ext cx="150300" cy="921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3">
                  <a:lumMod val="7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33" name="Google Shape;1633;p46"/>
            <p:cNvSpPr/>
            <p:nvPr/>
          </p:nvSpPr>
          <p:spPr>
            <a:xfrm>
              <a:off x="8799556" y="2113677"/>
              <a:ext cx="959094" cy="418294"/>
            </a:xfrm>
            <a:custGeom>
              <a:avLst/>
              <a:gdLst/>
              <a:ahLst/>
              <a:cxnLst/>
              <a:rect l="l" t="t" r="r" b="b"/>
              <a:pathLst>
                <a:path w="20003" h="8724" extrusionOk="0">
                  <a:moveTo>
                    <a:pt x="19388" y="0"/>
                  </a:moveTo>
                  <a:cubicBezTo>
                    <a:pt x="18963" y="0"/>
                    <a:pt x="18908" y="1174"/>
                    <a:pt x="18908" y="1174"/>
                  </a:cubicBezTo>
                  <a:cubicBezTo>
                    <a:pt x="18908" y="1174"/>
                    <a:pt x="18769" y="790"/>
                    <a:pt x="18252" y="693"/>
                  </a:cubicBezTo>
                  <a:cubicBezTo>
                    <a:pt x="18218" y="689"/>
                    <a:pt x="18185" y="686"/>
                    <a:pt x="18154" y="686"/>
                  </a:cubicBezTo>
                  <a:cubicBezTo>
                    <a:pt x="17683" y="686"/>
                    <a:pt x="17480" y="1174"/>
                    <a:pt x="17480" y="1174"/>
                  </a:cubicBezTo>
                  <a:cubicBezTo>
                    <a:pt x="17480" y="1174"/>
                    <a:pt x="17425" y="656"/>
                    <a:pt x="17000" y="619"/>
                  </a:cubicBezTo>
                  <a:cubicBezTo>
                    <a:pt x="16989" y="618"/>
                    <a:pt x="16978" y="618"/>
                    <a:pt x="16968" y="618"/>
                  </a:cubicBezTo>
                  <a:cubicBezTo>
                    <a:pt x="16564" y="618"/>
                    <a:pt x="16367" y="1386"/>
                    <a:pt x="16367" y="1386"/>
                  </a:cubicBezTo>
                  <a:cubicBezTo>
                    <a:pt x="16367" y="1386"/>
                    <a:pt x="15966" y="909"/>
                    <a:pt x="15605" y="909"/>
                  </a:cubicBezTo>
                  <a:cubicBezTo>
                    <a:pt x="15568" y="909"/>
                    <a:pt x="15533" y="914"/>
                    <a:pt x="15498" y="924"/>
                  </a:cubicBezTo>
                  <a:cubicBezTo>
                    <a:pt x="15114" y="1021"/>
                    <a:pt x="15285" y="1890"/>
                    <a:pt x="15285" y="1890"/>
                  </a:cubicBezTo>
                  <a:cubicBezTo>
                    <a:pt x="15285" y="1890"/>
                    <a:pt x="14980" y="1137"/>
                    <a:pt x="14343" y="924"/>
                  </a:cubicBezTo>
                  <a:cubicBezTo>
                    <a:pt x="14311" y="915"/>
                    <a:pt x="14279" y="911"/>
                    <a:pt x="14246" y="911"/>
                  </a:cubicBezTo>
                  <a:cubicBezTo>
                    <a:pt x="13588" y="911"/>
                    <a:pt x="12629" y="2620"/>
                    <a:pt x="12629" y="2620"/>
                  </a:cubicBezTo>
                  <a:cubicBezTo>
                    <a:pt x="12629" y="2620"/>
                    <a:pt x="12222" y="1477"/>
                    <a:pt x="11322" y="1477"/>
                  </a:cubicBezTo>
                  <a:cubicBezTo>
                    <a:pt x="11224" y="1477"/>
                    <a:pt x="11121" y="1490"/>
                    <a:pt x="11011" y="1520"/>
                  </a:cubicBezTo>
                  <a:cubicBezTo>
                    <a:pt x="9875" y="1848"/>
                    <a:pt x="9990" y="3928"/>
                    <a:pt x="9990" y="3928"/>
                  </a:cubicBezTo>
                  <a:cubicBezTo>
                    <a:pt x="9990" y="3928"/>
                    <a:pt x="9788" y="3294"/>
                    <a:pt x="9007" y="3294"/>
                  </a:cubicBezTo>
                  <a:cubicBezTo>
                    <a:pt x="8996" y="3294"/>
                    <a:pt x="8985" y="3294"/>
                    <a:pt x="8974" y="3295"/>
                  </a:cubicBezTo>
                  <a:cubicBezTo>
                    <a:pt x="8142" y="3313"/>
                    <a:pt x="7934" y="5046"/>
                    <a:pt x="7934" y="5046"/>
                  </a:cubicBezTo>
                  <a:cubicBezTo>
                    <a:pt x="7934" y="5046"/>
                    <a:pt x="7333" y="3897"/>
                    <a:pt x="6453" y="3897"/>
                  </a:cubicBezTo>
                  <a:cubicBezTo>
                    <a:pt x="6401" y="3897"/>
                    <a:pt x="6348" y="3901"/>
                    <a:pt x="6294" y="3909"/>
                  </a:cubicBezTo>
                  <a:cubicBezTo>
                    <a:pt x="5351" y="4043"/>
                    <a:pt x="5083" y="5757"/>
                    <a:pt x="5083" y="5757"/>
                  </a:cubicBezTo>
                  <a:cubicBezTo>
                    <a:pt x="5083" y="5757"/>
                    <a:pt x="4773" y="5137"/>
                    <a:pt x="4364" y="5137"/>
                  </a:cubicBezTo>
                  <a:cubicBezTo>
                    <a:pt x="4340" y="5137"/>
                    <a:pt x="4317" y="5139"/>
                    <a:pt x="4293" y="5143"/>
                  </a:cubicBezTo>
                  <a:cubicBezTo>
                    <a:pt x="3891" y="5198"/>
                    <a:pt x="3891" y="5873"/>
                    <a:pt x="3891" y="5873"/>
                  </a:cubicBezTo>
                  <a:cubicBezTo>
                    <a:pt x="3891" y="5873"/>
                    <a:pt x="3224" y="4659"/>
                    <a:pt x="2403" y="4659"/>
                  </a:cubicBezTo>
                  <a:cubicBezTo>
                    <a:pt x="2341" y="4659"/>
                    <a:pt x="2277" y="4666"/>
                    <a:pt x="2214" y="4681"/>
                  </a:cubicBezTo>
                  <a:cubicBezTo>
                    <a:pt x="1308" y="4893"/>
                    <a:pt x="1387" y="6280"/>
                    <a:pt x="1387" y="6280"/>
                  </a:cubicBezTo>
                  <a:lnTo>
                    <a:pt x="1" y="6949"/>
                  </a:lnTo>
                  <a:lnTo>
                    <a:pt x="828" y="8724"/>
                  </a:lnTo>
                  <a:lnTo>
                    <a:pt x="20003" y="8724"/>
                  </a:lnTo>
                  <a:lnTo>
                    <a:pt x="20003" y="541"/>
                  </a:lnTo>
                  <a:cubicBezTo>
                    <a:pt x="20003" y="541"/>
                    <a:pt x="19832" y="0"/>
                    <a:pt x="19388" y="0"/>
                  </a:cubicBezTo>
                  <a:close/>
                </a:path>
              </a:pathLst>
            </a:custGeom>
            <a:solidFill>
              <a:srgbClr val="97D830"/>
            </a:solidFill>
            <a:ln>
              <a:solidFill>
                <a:schemeClr val="accent3">
                  <a:lumMod val="7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34" name="Google Shape;1634;p46"/>
            <p:cNvSpPr/>
            <p:nvPr/>
          </p:nvSpPr>
          <p:spPr>
            <a:xfrm>
              <a:off x="9518680" y="2347231"/>
              <a:ext cx="191023" cy="128212"/>
            </a:xfrm>
            <a:custGeom>
              <a:avLst/>
              <a:gdLst/>
              <a:ahLst/>
              <a:cxnLst/>
              <a:rect l="l" t="t" r="r" b="b"/>
              <a:pathLst>
                <a:path w="3984" h="2674" extrusionOk="0">
                  <a:moveTo>
                    <a:pt x="1531" y="0"/>
                  </a:moveTo>
                  <a:cubicBezTo>
                    <a:pt x="1015" y="0"/>
                    <a:pt x="522" y="309"/>
                    <a:pt x="306" y="808"/>
                  </a:cubicBezTo>
                  <a:cubicBezTo>
                    <a:pt x="1" y="1501"/>
                    <a:pt x="329" y="2291"/>
                    <a:pt x="999" y="2582"/>
                  </a:cubicBezTo>
                  <a:cubicBezTo>
                    <a:pt x="1158" y="2648"/>
                    <a:pt x="1402" y="2673"/>
                    <a:pt x="1682" y="2673"/>
                  </a:cubicBezTo>
                  <a:cubicBezTo>
                    <a:pt x="2624" y="2673"/>
                    <a:pt x="3984" y="2388"/>
                    <a:pt x="3984" y="2388"/>
                  </a:cubicBezTo>
                  <a:cubicBezTo>
                    <a:pt x="3984" y="2388"/>
                    <a:pt x="2755" y="406"/>
                    <a:pt x="2062" y="115"/>
                  </a:cubicBezTo>
                  <a:cubicBezTo>
                    <a:pt x="1889" y="37"/>
                    <a:pt x="1709" y="0"/>
                    <a:pt x="1531" y="0"/>
                  </a:cubicBezTo>
                  <a:close/>
                </a:path>
              </a:pathLst>
            </a:custGeom>
            <a:solidFill>
              <a:srgbClr val="349319"/>
            </a:solidFill>
            <a:ln>
              <a:solidFill>
                <a:schemeClr val="accent3">
                  <a:lumMod val="7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35" name="Google Shape;1635;p46"/>
            <p:cNvSpPr/>
            <p:nvPr/>
          </p:nvSpPr>
          <p:spPr>
            <a:xfrm>
              <a:off x="9272995" y="2357252"/>
              <a:ext cx="158898" cy="158131"/>
            </a:xfrm>
            <a:custGeom>
              <a:avLst/>
              <a:gdLst/>
              <a:ahLst/>
              <a:cxnLst/>
              <a:rect l="l" t="t" r="r" b="b"/>
              <a:pathLst>
                <a:path w="3314" h="3298" extrusionOk="0">
                  <a:moveTo>
                    <a:pt x="1843" y="0"/>
                  </a:moveTo>
                  <a:cubicBezTo>
                    <a:pt x="1483" y="0"/>
                    <a:pt x="1121" y="145"/>
                    <a:pt x="851" y="428"/>
                  </a:cubicBezTo>
                  <a:cubicBezTo>
                    <a:pt x="347" y="968"/>
                    <a:pt x="1" y="3297"/>
                    <a:pt x="1" y="3297"/>
                  </a:cubicBezTo>
                  <a:cubicBezTo>
                    <a:pt x="1" y="3297"/>
                    <a:pt x="2311" y="2794"/>
                    <a:pt x="2815" y="2258"/>
                  </a:cubicBezTo>
                  <a:cubicBezTo>
                    <a:pt x="3314" y="1717"/>
                    <a:pt x="3295" y="871"/>
                    <a:pt x="2755" y="368"/>
                  </a:cubicBezTo>
                  <a:cubicBezTo>
                    <a:pt x="2499" y="121"/>
                    <a:pt x="2172" y="0"/>
                    <a:pt x="184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solidFill>
                <a:schemeClr val="accent3">
                  <a:lumMod val="7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36" name="Google Shape;1636;p46"/>
            <p:cNvSpPr/>
            <p:nvPr/>
          </p:nvSpPr>
          <p:spPr>
            <a:xfrm>
              <a:off x="9145597" y="2359362"/>
              <a:ext cx="101745" cy="130801"/>
            </a:xfrm>
            <a:custGeom>
              <a:avLst/>
              <a:gdLst/>
              <a:ahLst/>
              <a:cxnLst/>
              <a:rect l="l" t="t" r="r" b="b"/>
              <a:pathLst>
                <a:path w="2122" h="2728" extrusionOk="0">
                  <a:moveTo>
                    <a:pt x="1660" y="0"/>
                  </a:moveTo>
                  <a:cubicBezTo>
                    <a:pt x="1660" y="0"/>
                    <a:pt x="329" y="998"/>
                    <a:pt x="176" y="1479"/>
                  </a:cubicBezTo>
                  <a:cubicBezTo>
                    <a:pt x="1" y="1983"/>
                    <a:pt x="273" y="2519"/>
                    <a:pt x="772" y="2676"/>
                  </a:cubicBezTo>
                  <a:cubicBezTo>
                    <a:pt x="875" y="2711"/>
                    <a:pt x="978" y="2727"/>
                    <a:pt x="1080" y="2727"/>
                  </a:cubicBezTo>
                  <a:cubicBezTo>
                    <a:pt x="1477" y="2727"/>
                    <a:pt x="1843" y="2477"/>
                    <a:pt x="1965" y="2080"/>
                  </a:cubicBezTo>
                  <a:cubicBezTo>
                    <a:pt x="2122" y="1576"/>
                    <a:pt x="1660" y="0"/>
                    <a:pt x="1660" y="0"/>
                  </a:cubicBezTo>
                  <a:close/>
                </a:path>
              </a:pathLst>
            </a:custGeom>
            <a:solidFill>
              <a:srgbClr val="FFF76A"/>
            </a:solidFill>
            <a:ln>
              <a:solidFill>
                <a:schemeClr val="accent3">
                  <a:lumMod val="7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37" name="Google Shape;1637;p46"/>
            <p:cNvSpPr/>
            <p:nvPr/>
          </p:nvSpPr>
          <p:spPr>
            <a:xfrm>
              <a:off x="8906576" y="2373986"/>
              <a:ext cx="62955" cy="79545"/>
            </a:xfrm>
            <a:custGeom>
              <a:avLst/>
              <a:gdLst/>
              <a:ahLst/>
              <a:cxnLst/>
              <a:rect l="l" t="t" r="r" b="b"/>
              <a:pathLst>
                <a:path w="1313" h="1659" extrusionOk="0">
                  <a:moveTo>
                    <a:pt x="97" y="0"/>
                  </a:moveTo>
                  <a:lnTo>
                    <a:pt x="97" y="0"/>
                  </a:lnTo>
                  <a:cubicBezTo>
                    <a:pt x="97" y="0"/>
                    <a:pt x="0" y="1058"/>
                    <a:pt x="134" y="1350"/>
                  </a:cubicBezTo>
                  <a:cubicBezTo>
                    <a:pt x="245" y="1551"/>
                    <a:pt x="448" y="1658"/>
                    <a:pt x="659" y="1658"/>
                  </a:cubicBezTo>
                  <a:cubicBezTo>
                    <a:pt x="748" y="1658"/>
                    <a:pt x="839" y="1639"/>
                    <a:pt x="924" y="1599"/>
                  </a:cubicBezTo>
                  <a:cubicBezTo>
                    <a:pt x="1197" y="1447"/>
                    <a:pt x="1313" y="1100"/>
                    <a:pt x="1174" y="827"/>
                  </a:cubicBezTo>
                  <a:cubicBezTo>
                    <a:pt x="1021" y="541"/>
                    <a:pt x="97" y="0"/>
                    <a:pt x="9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solidFill>
                <a:schemeClr val="accent3">
                  <a:lumMod val="7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38" name="Google Shape;1638;p46"/>
            <p:cNvSpPr/>
            <p:nvPr/>
          </p:nvSpPr>
          <p:spPr>
            <a:xfrm>
              <a:off x="9652503" y="2329155"/>
              <a:ext cx="78490" cy="54229"/>
            </a:xfrm>
            <a:custGeom>
              <a:avLst/>
              <a:gdLst/>
              <a:ahLst/>
              <a:cxnLst/>
              <a:rect l="l" t="t" r="r" b="b"/>
              <a:pathLst>
                <a:path w="1637" h="1131" extrusionOk="0">
                  <a:moveTo>
                    <a:pt x="1011" y="1"/>
                  </a:moveTo>
                  <a:cubicBezTo>
                    <a:pt x="922" y="1"/>
                    <a:pt x="832" y="23"/>
                    <a:pt x="749" y="71"/>
                  </a:cubicBezTo>
                  <a:cubicBezTo>
                    <a:pt x="463" y="205"/>
                    <a:pt x="1" y="1069"/>
                    <a:pt x="1" y="1069"/>
                  </a:cubicBezTo>
                  <a:cubicBezTo>
                    <a:pt x="1" y="1069"/>
                    <a:pt x="428" y="1131"/>
                    <a:pt x="799" y="1131"/>
                  </a:cubicBezTo>
                  <a:cubicBezTo>
                    <a:pt x="984" y="1131"/>
                    <a:pt x="1156" y="1116"/>
                    <a:pt x="1253" y="1069"/>
                  </a:cubicBezTo>
                  <a:cubicBezTo>
                    <a:pt x="1521" y="935"/>
                    <a:pt x="1636" y="589"/>
                    <a:pt x="1502" y="321"/>
                  </a:cubicBezTo>
                  <a:cubicBezTo>
                    <a:pt x="1409" y="118"/>
                    <a:pt x="1213" y="1"/>
                    <a:pt x="1011" y="1"/>
                  </a:cubicBezTo>
                  <a:close/>
                </a:path>
              </a:pathLst>
            </a:custGeom>
            <a:solidFill>
              <a:srgbClr val="FFF76A"/>
            </a:solidFill>
            <a:ln>
              <a:solidFill>
                <a:schemeClr val="accent3">
                  <a:lumMod val="7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39" name="Google Shape;1639;p46"/>
            <p:cNvSpPr/>
            <p:nvPr/>
          </p:nvSpPr>
          <p:spPr>
            <a:xfrm>
              <a:off x="9599808" y="2204250"/>
              <a:ext cx="101697" cy="85730"/>
            </a:xfrm>
            <a:custGeom>
              <a:avLst/>
              <a:gdLst/>
              <a:ahLst/>
              <a:cxnLst/>
              <a:rect l="l" t="t" r="r" b="b"/>
              <a:pathLst>
                <a:path w="2121" h="1788" extrusionOk="0">
                  <a:moveTo>
                    <a:pt x="0" y="1"/>
                  </a:moveTo>
                  <a:cubicBezTo>
                    <a:pt x="0" y="1"/>
                    <a:pt x="388" y="1346"/>
                    <a:pt x="735" y="1618"/>
                  </a:cubicBezTo>
                  <a:cubicBezTo>
                    <a:pt x="875" y="1732"/>
                    <a:pt x="1046" y="1787"/>
                    <a:pt x="1218" y="1787"/>
                  </a:cubicBezTo>
                  <a:cubicBezTo>
                    <a:pt x="1450" y="1787"/>
                    <a:pt x="1684" y="1688"/>
                    <a:pt x="1848" y="1503"/>
                  </a:cubicBezTo>
                  <a:cubicBezTo>
                    <a:pt x="2121" y="1156"/>
                    <a:pt x="2061" y="652"/>
                    <a:pt x="1714" y="384"/>
                  </a:cubicBezTo>
                  <a:cubicBezTo>
                    <a:pt x="1386" y="93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solidFill>
                <a:schemeClr val="accent3">
                  <a:lumMod val="7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40" name="Google Shape;1640;p46"/>
            <p:cNvSpPr/>
            <p:nvPr/>
          </p:nvSpPr>
          <p:spPr>
            <a:xfrm>
              <a:off x="9023761" y="2456169"/>
              <a:ext cx="75805" cy="63051"/>
            </a:xfrm>
            <a:custGeom>
              <a:avLst/>
              <a:gdLst/>
              <a:ahLst/>
              <a:cxnLst/>
              <a:rect l="l" t="t" r="r" b="b"/>
              <a:pathLst>
                <a:path w="1581" h="1315" extrusionOk="0">
                  <a:moveTo>
                    <a:pt x="1" y="1"/>
                  </a:moveTo>
                  <a:cubicBezTo>
                    <a:pt x="1" y="1"/>
                    <a:pt x="310" y="985"/>
                    <a:pt x="560" y="1193"/>
                  </a:cubicBezTo>
                  <a:cubicBezTo>
                    <a:pt x="664" y="1274"/>
                    <a:pt x="789" y="1315"/>
                    <a:pt x="915" y="1315"/>
                  </a:cubicBezTo>
                  <a:cubicBezTo>
                    <a:pt x="1090" y="1315"/>
                    <a:pt x="1266" y="1236"/>
                    <a:pt x="1387" y="1077"/>
                  </a:cubicBezTo>
                  <a:cubicBezTo>
                    <a:pt x="1581" y="828"/>
                    <a:pt x="1544" y="463"/>
                    <a:pt x="1271" y="269"/>
                  </a:cubicBezTo>
                  <a:cubicBezTo>
                    <a:pt x="1022" y="6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349319"/>
            </a:solidFill>
            <a:ln>
              <a:solidFill>
                <a:schemeClr val="accent3">
                  <a:lumMod val="7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41" name="Google Shape;1641;p46"/>
            <p:cNvSpPr/>
            <p:nvPr/>
          </p:nvSpPr>
          <p:spPr>
            <a:xfrm>
              <a:off x="8807755" y="2468971"/>
              <a:ext cx="57441" cy="37974"/>
            </a:xfrm>
            <a:custGeom>
              <a:avLst/>
              <a:gdLst/>
              <a:ahLst/>
              <a:cxnLst/>
              <a:rect l="l" t="t" r="r" b="b"/>
              <a:pathLst>
                <a:path w="1198" h="792" extrusionOk="0">
                  <a:moveTo>
                    <a:pt x="423" y="1"/>
                  </a:moveTo>
                  <a:cubicBezTo>
                    <a:pt x="417" y="1"/>
                    <a:pt x="412" y="1"/>
                    <a:pt x="407" y="2"/>
                  </a:cubicBezTo>
                  <a:cubicBezTo>
                    <a:pt x="176" y="2"/>
                    <a:pt x="0" y="177"/>
                    <a:pt x="24" y="408"/>
                  </a:cubicBezTo>
                  <a:cubicBezTo>
                    <a:pt x="24" y="621"/>
                    <a:pt x="195" y="792"/>
                    <a:pt x="426" y="792"/>
                  </a:cubicBezTo>
                  <a:cubicBezTo>
                    <a:pt x="638" y="773"/>
                    <a:pt x="1197" y="371"/>
                    <a:pt x="1197" y="371"/>
                  </a:cubicBezTo>
                  <a:cubicBezTo>
                    <a:pt x="1197" y="371"/>
                    <a:pt x="646" y="1"/>
                    <a:pt x="42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solidFill>
                <a:schemeClr val="accent3">
                  <a:lumMod val="75000"/>
                </a:schemeClr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642" name="Google Shape;1642;p46"/>
          <p:cNvGrpSpPr/>
          <p:nvPr/>
        </p:nvGrpSpPr>
        <p:grpSpPr>
          <a:xfrm>
            <a:off x="532" y="4634343"/>
            <a:ext cx="3597909" cy="2217835"/>
            <a:chOff x="7378425" y="2211250"/>
            <a:chExt cx="520300" cy="320725"/>
          </a:xfrm>
        </p:grpSpPr>
        <p:sp>
          <p:nvSpPr>
            <p:cNvPr id="1643" name="Google Shape;1643;p46"/>
            <p:cNvSpPr/>
            <p:nvPr/>
          </p:nvSpPr>
          <p:spPr>
            <a:xfrm>
              <a:off x="7378425" y="2211250"/>
              <a:ext cx="520300" cy="320725"/>
            </a:xfrm>
            <a:custGeom>
              <a:avLst/>
              <a:gdLst/>
              <a:ahLst/>
              <a:cxnLst/>
              <a:rect l="l" t="t" r="r" b="b"/>
              <a:pathLst>
                <a:path w="20812" h="12829" extrusionOk="0">
                  <a:moveTo>
                    <a:pt x="1185" y="0"/>
                  </a:moveTo>
                  <a:cubicBezTo>
                    <a:pt x="584" y="0"/>
                    <a:pt x="1" y="104"/>
                    <a:pt x="1" y="104"/>
                  </a:cubicBezTo>
                  <a:lnTo>
                    <a:pt x="1" y="12829"/>
                  </a:lnTo>
                  <a:lnTo>
                    <a:pt x="20465" y="12829"/>
                  </a:lnTo>
                  <a:cubicBezTo>
                    <a:pt x="20465" y="12829"/>
                    <a:pt x="20812" y="12076"/>
                    <a:pt x="20313" y="11729"/>
                  </a:cubicBezTo>
                  <a:cubicBezTo>
                    <a:pt x="20153" y="11614"/>
                    <a:pt x="19890" y="11575"/>
                    <a:pt x="19610" y="11575"/>
                  </a:cubicBezTo>
                  <a:cubicBezTo>
                    <a:pt x="19052" y="11575"/>
                    <a:pt x="18428" y="11729"/>
                    <a:pt x="18428" y="11729"/>
                  </a:cubicBezTo>
                  <a:cubicBezTo>
                    <a:pt x="18428" y="11729"/>
                    <a:pt x="18543" y="11364"/>
                    <a:pt x="18483" y="11054"/>
                  </a:cubicBezTo>
                  <a:cubicBezTo>
                    <a:pt x="18446" y="10823"/>
                    <a:pt x="18331" y="10634"/>
                    <a:pt x="18003" y="10574"/>
                  </a:cubicBezTo>
                  <a:cubicBezTo>
                    <a:pt x="17926" y="10565"/>
                    <a:pt x="17849" y="10560"/>
                    <a:pt x="17771" y="10560"/>
                  </a:cubicBezTo>
                  <a:cubicBezTo>
                    <a:pt x="17694" y="10560"/>
                    <a:pt x="17617" y="10565"/>
                    <a:pt x="17540" y="10574"/>
                  </a:cubicBezTo>
                  <a:cubicBezTo>
                    <a:pt x="16963" y="10634"/>
                    <a:pt x="16464" y="10920"/>
                    <a:pt x="16464" y="10920"/>
                  </a:cubicBezTo>
                  <a:cubicBezTo>
                    <a:pt x="16464" y="10920"/>
                    <a:pt x="16501" y="10093"/>
                    <a:pt x="15942" y="10038"/>
                  </a:cubicBezTo>
                  <a:cubicBezTo>
                    <a:pt x="15915" y="10034"/>
                    <a:pt x="15889" y="10032"/>
                    <a:pt x="15863" y="10032"/>
                  </a:cubicBezTo>
                  <a:cubicBezTo>
                    <a:pt x="15344" y="10032"/>
                    <a:pt x="14962" y="10750"/>
                    <a:pt x="14962" y="10750"/>
                  </a:cubicBezTo>
                  <a:cubicBezTo>
                    <a:pt x="14962" y="10750"/>
                    <a:pt x="15055" y="9266"/>
                    <a:pt x="14477" y="9132"/>
                  </a:cubicBezTo>
                  <a:cubicBezTo>
                    <a:pt x="14456" y="9128"/>
                    <a:pt x="14435" y="9126"/>
                    <a:pt x="14412" y="9126"/>
                  </a:cubicBezTo>
                  <a:cubicBezTo>
                    <a:pt x="13842" y="9126"/>
                    <a:pt x="12823" y="10500"/>
                    <a:pt x="12823" y="10500"/>
                  </a:cubicBezTo>
                  <a:cubicBezTo>
                    <a:pt x="12823" y="10500"/>
                    <a:pt x="12957" y="9784"/>
                    <a:pt x="12726" y="9594"/>
                  </a:cubicBezTo>
                  <a:cubicBezTo>
                    <a:pt x="12683" y="9558"/>
                    <a:pt x="12611" y="9544"/>
                    <a:pt x="12523" y="9544"/>
                  </a:cubicBezTo>
                  <a:cubicBezTo>
                    <a:pt x="12133" y="9544"/>
                    <a:pt x="11415" y="9829"/>
                    <a:pt x="11400" y="9844"/>
                  </a:cubicBezTo>
                  <a:cubicBezTo>
                    <a:pt x="11418" y="9825"/>
                    <a:pt x="12033" y="9322"/>
                    <a:pt x="11899" y="8938"/>
                  </a:cubicBezTo>
                  <a:cubicBezTo>
                    <a:pt x="11794" y="8623"/>
                    <a:pt x="11203" y="8589"/>
                    <a:pt x="10953" y="8589"/>
                  </a:cubicBezTo>
                  <a:cubicBezTo>
                    <a:pt x="10884" y="8589"/>
                    <a:pt x="10841" y="8592"/>
                    <a:pt x="10841" y="8592"/>
                  </a:cubicBezTo>
                  <a:cubicBezTo>
                    <a:pt x="10841" y="8592"/>
                    <a:pt x="11686" y="8208"/>
                    <a:pt x="11418" y="7534"/>
                  </a:cubicBezTo>
                  <a:cubicBezTo>
                    <a:pt x="11169" y="6878"/>
                    <a:pt x="10129" y="6822"/>
                    <a:pt x="10129" y="6822"/>
                  </a:cubicBezTo>
                  <a:cubicBezTo>
                    <a:pt x="10129" y="6822"/>
                    <a:pt x="10647" y="6531"/>
                    <a:pt x="10513" y="6203"/>
                  </a:cubicBezTo>
                  <a:cubicBezTo>
                    <a:pt x="10379" y="5856"/>
                    <a:pt x="9764" y="5801"/>
                    <a:pt x="9764" y="5801"/>
                  </a:cubicBezTo>
                  <a:cubicBezTo>
                    <a:pt x="9764" y="5801"/>
                    <a:pt x="10148" y="5625"/>
                    <a:pt x="10263" y="5320"/>
                  </a:cubicBezTo>
                  <a:cubicBezTo>
                    <a:pt x="10319" y="5186"/>
                    <a:pt x="10319" y="5011"/>
                    <a:pt x="10185" y="4817"/>
                  </a:cubicBezTo>
                  <a:cubicBezTo>
                    <a:pt x="9919" y="4471"/>
                    <a:pt x="9373" y="4402"/>
                    <a:pt x="8977" y="4402"/>
                  </a:cubicBezTo>
                  <a:cubicBezTo>
                    <a:pt x="8710" y="4402"/>
                    <a:pt x="8512" y="4433"/>
                    <a:pt x="8512" y="4433"/>
                  </a:cubicBezTo>
                  <a:cubicBezTo>
                    <a:pt x="8512" y="4433"/>
                    <a:pt x="9145" y="3953"/>
                    <a:pt x="8683" y="3643"/>
                  </a:cubicBezTo>
                  <a:cubicBezTo>
                    <a:pt x="8529" y="3541"/>
                    <a:pt x="8309" y="3508"/>
                    <a:pt x="8083" y="3508"/>
                  </a:cubicBezTo>
                  <a:cubicBezTo>
                    <a:pt x="7633" y="3508"/>
                    <a:pt x="7163" y="3643"/>
                    <a:pt x="7163" y="3643"/>
                  </a:cubicBezTo>
                  <a:cubicBezTo>
                    <a:pt x="7163" y="3643"/>
                    <a:pt x="7569" y="3163"/>
                    <a:pt x="6913" y="2585"/>
                  </a:cubicBezTo>
                  <a:cubicBezTo>
                    <a:pt x="6764" y="2454"/>
                    <a:pt x="6547" y="2404"/>
                    <a:pt x="6299" y="2404"/>
                  </a:cubicBezTo>
                  <a:cubicBezTo>
                    <a:pt x="5552" y="2404"/>
                    <a:pt x="4534" y="2862"/>
                    <a:pt x="4315" y="2959"/>
                  </a:cubicBezTo>
                  <a:lnTo>
                    <a:pt x="4315" y="2959"/>
                  </a:lnTo>
                  <a:cubicBezTo>
                    <a:pt x="4491" y="2878"/>
                    <a:pt x="5130" y="2518"/>
                    <a:pt x="4852" y="2275"/>
                  </a:cubicBezTo>
                  <a:cubicBezTo>
                    <a:pt x="4743" y="2180"/>
                    <a:pt x="4563" y="2148"/>
                    <a:pt x="4372" y="2148"/>
                  </a:cubicBezTo>
                  <a:cubicBezTo>
                    <a:pt x="3990" y="2148"/>
                    <a:pt x="3563" y="2275"/>
                    <a:pt x="3563" y="2275"/>
                  </a:cubicBezTo>
                  <a:cubicBezTo>
                    <a:pt x="3563" y="2275"/>
                    <a:pt x="4025" y="1642"/>
                    <a:pt x="3563" y="1374"/>
                  </a:cubicBezTo>
                  <a:cubicBezTo>
                    <a:pt x="3483" y="1330"/>
                    <a:pt x="3388" y="1312"/>
                    <a:pt x="3288" y="1312"/>
                  </a:cubicBezTo>
                  <a:cubicBezTo>
                    <a:pt x="2813" y="1312"/>
                    <a:pt x="2196" y="1721"/>
                    <a:pt x="2196" y="1721"/>
                  </a:cubicBezTo>
                  <a:cubicBezTo>
                    <a:pt x="2196" y="1721"/>
                    <a:pt x="2773" y="1065"/>
                    <a:pt x="2427" y="390"/>
                  </a:cubicBezTo>
                  <a:cubicBezTo>
                    <a:pt x="2264" y="82"/>
                    <a:pt x="1718" y="0"/>
                    <a:pt x="1185" y="0"/>
                  </a:cubicBezTo>
                  <a:close/>
                </a:path>
              </a:pathLst>
            </a:custGeom>
            <a:solidFill>
              <a:srgbClr val="97D83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44" name="Google Shape;1644;p46"/>
            <p:cNvSpPr/>
            <p:nvPr/>
          </p:nvSpPr>
          <p:spPr>
            <a:xfrm>
              <a:off x="7388600" y="2349550"/>
              <a:ext cx="55350" cy="53025"/>
            </a:xfrm>
            <a:custGeom>
              <a:avLst/>
              <a:gdLst/>
              <a:ahLst/>
              <a:cxnLst/>
              <a:rect l="l" t="t" r="r" b="b"/>
              <a:pathLst>
                <a:path w="2214" h="2121" extrusionOk="0">
                  <a:moveTo>
                    <a:pt x="2214" y="1"/>
                  </a:moveTo>
                  <a:lnTo>
                    <a:pt x="2214" y="1"/>
                  </a:lnTo>
                  <a:cubicBezTo>
                    <a:pt x="2214" y="1"/>
                    <a:pt x="670" y="324"/>
                    <a:pt x="324" y="652"/>
                  </a:cubicBezTo>
                  <a:cubicBezTo>
                    <a:pt x="0" y="999"/>
                    <a:pt x="0" y="1540"/>
                    <a:pt x="324" y="1868"/>
                  </a:cubicBezTo>
                  <a:cubicBezTo>
                    <a:pt x="490" y="2034"/>
                    <a:pt x="716" y="2121"/>
                    <a:pt x="941" y="2121"/>
                  </a:cubicBezTo>
                  <a:cubicBezTo>
                    <a:pt x="1159" y="2121"/>
                    <a:pt x="1377" y="2039"/>
                    <a:pt x="1539" y="1868"/>
                  </a:cubicBezTo>
                  <a:cubicBezTo>
                    <a:pt x="1867" y="1540"/>
                    <a:pt x="2214" y="1"/>
                    <a:pt x="2214" y="1"/>
                  </a:cubicBezTo>
                  <a:close/>
                </a:path>
              </a:pathLst>
            </a:custGeom>
            <a:solidFill>
              <a:srgbClr val="3493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45" name="Google Shape;1645;p46"/>
            <p:cNvSpPr/>
            <p:nvPr/>
          </p:nvSpPr>
          <p:spPr>
            <a:xfrm>
              <a:off x="7504575" y="2447525"/>
              <a:ext cx="109750" cy="72525"/>
            </a:xfrm>
            <a:custGeom>
              <a:avLst/>
              <a:gdLst/>
              <a:ahLst/>
              <a:cxnLst/>
              <a:rect l="l" t="t" r="r" b="b"/>
              <a:pathLst>
                <a:path w="4390" h="2901" extrusionOk="0">
                  <a:moveTo>
                    <a:pt x="1648" y="0"/>
                  </a:moveTo>
                  <a:cubicBezTo>
                    <a:pt x="1043" y="0"/>
                    <a:pt x="480" y="376"/>
                    <a:pt x="268" y="970"/>
                  </a:cubicBezTo>
                  <a:cubicBezTo>
                    <a:pt x="0" y="1742"/>
                    <a:pt x="402" y="2588"/>
                    <a:pt x="1156" y="2837"/>
                  </a:cubicBezTo>
                  <a:cubicBezTo>
                    <a:pt x="1283" y="2882"/>
                    <a:pt x="1458" y="2900"/>
                    <a:pt x="1661" y="2900"/>
                  </a:cubicBezTo>
                  <a:cubicBezTo>
                    <a:pt x="2677" y="2900"/>
                    <a:pt x="4390" y="2435"/>
                    <a:pt x="4390" y="2435"/>
                  </a:cubicBezTo>
                  <a:cubicBezTo>
                    <a:pt x="4390" y="2435"/>
                    <a:pt x="2907" y="356"/>
                    <a:pt x="2135" y="83"/>
                  </a:cubicBezTo>
                  <a:cubicBezTo>
                    <a:pt x="1974" y="27"/>
                    <a:pt x="1809" y="0"/>
                    <a:pt x="164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46" name="Google Shape;1646;p46"/>
            <p:cNvSpPr/>
            <p:nvPr/>
          </p:nvSpPr>
          <p:spPr>
            <a:xfrm>
              <a:off x="7499725" y="2280250"/>
              <a:ext cx="52000" cy="35600"/>
            </a:xfrm>
            <a:custGeom>
              <a:avLst/>
              <a:gdLst/>
              <a:ahLst/>
              <a:cxnLst/>
              <a:rect l="l" t="t" r="r" b="b"/>
              <a:pathLst>
                <a:path w="2080" h="1424" extrusionOk="0">
                  <a:moveTo>
                    <a:pt x="1269" y="1"/>
                  </a:moveTo>
                  <a:cubicBezTo>
                    <a:pt x="1160" y="1"/>
                    <a:pt x="1049" y="25"/>
                    <a:pt x="943" y="75"/>
                  </a:cubicBezTo>
                  <a:cubicBezTo>
                    <a:pt x="596" y="250"/>
                    <a:pt x="0" y="1345"/>
                    <a:pt x="0" y="1345"/>
                  </a:cubicBezTo>
                  <a:cubicBezTo>
                    <a:pt x="0" y="1345"/>
                    <a:pt x="549" y="1423"/>
                    <a:pt x="1017" y="1423"/>
                  </a:cubicBezTo>
                  <a:cubicBezTo>
                    <a:pt x="1251" y="1423"/>
                    <a:pt x="1465" y="1404"/>
                    <a:pt x="1581" y="1345"/>
                  </a:cubicBezTo>
                  <a:cubicBezTo>
                    <a:pt x="1946" y="1174"/>
                    <a:pt x="2080" y="749"/>
                    <a:pt x="1909" y="403"/>
                  </a:cubicBezTo>
                  <a:cubicBezTo>
                    <a:pt x="1784" y="144"/>
                    <a:pt x="1534" y="1"/>
                    <a:pt x="126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47" name="Google Shape;1647;p46"/>
            <p:cNvSpPr/>
            <p:nvPr/>
          </p:nvSpPr>
          <p:spPr>
            <a:xfrm>
              <a:off x="7470375" y="2335100"/>
              <a:ext cx="32250" cy="32275"/>
            </a:xfrm>
            <a:custGeom>
              <a:avLst/>
              <a:gdLst/>
              <a:ahLst/>
              <a:cxnLst/>
              <a:rect l="l" t="t" r="r" b="b"/>
              <a:pathLst>
                <a:path w="1290" h="1291" extrusionOk="0">
                  <a:moveTo>
                    <a:pt x="578" y="1"/>
                  </a:moveTo>
                  <a:cubicBezTo>
                    <a:pt x="455" y="1"/>
                    <a:pt x="331" y="45"/>
                    <a:pt x="232" y="135"/>
                  </a:cubicBezTo>
                  <a:cubicBezTo>
                    <a:pt x="19" y="348"/>
                    <a:pt x="1" y="671"/>
                    <a:pt x="195" y="884"/>
                  </a:cubicBezTo>
                  <a:cubicBezTo>
                    <a:pt x="403" y="1096"/>
                    <a:pt x="1290" y="1290"/>
                    <a:pt x="1290" y="1290"/>
                  </a:cubicBezTo>
                  <a:cubicBezTo>
                    <a:pt x="1290" y="1290"/>
                    <a:pt x="1156" y="385"/>
                    <a:pt x="962" y="172"/>
                  </a:cubicBezTo>
                  <a:cubicBezTo>
                    <a:pt x="861" y="59"/>
                    <a:pt x="720" y="1"/>
                    <a:pt x="578" y="1"/>
                  </a:cubicBezTo>
                  <a:close/>
                </a:path>
              </a:pathLst>
            </a:custGeom>
            <a:solidFill>
              <a:srgbClr val="3493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48" name="Google Shape;1648;p46"/>
            <p:cNvSpPr/>
            <p:nvPr/>
          </p:nvSpPr>
          <p:spPr>
            <a:xfrm>
              <a:off x="7383750" y="2478925"/>
              <a:ext cx="28900" cy="38425"/>
            </a:xfrm>
            <a:custGeom>
              <a:avLst/>
              <a:gdLst/>
              <a:ahLst/>
              <a:cxnLst/>
              <a:rect l="l" t="t" r="r" b="b"/>
              <a:pathLst>
                <a:path w="1156" h="1537" extrusionOk="0">
                  <a:moveTo>
                    <a:pt x="827" y="1"/>
                  </a:moveTo>
                  <a:cubicBezTo>
                    <a:pt x="827" y="1"/>
                    <a:pt x="134" y="602"/>
                    <a:pt x="56" y="888"/>
                  </a:cubicBezTo>
                  <a:cubicBezTo>
                    <a:pt x="0" y="1156"/>
                    <a:pt x="153" y="1447"/>
                    <a:pt x="444" y="1526"/>
                  </a:cubicBezTo>
                  <a:cubicBezTo>
                    <a:pt x="480" y="1533"/>
                    <a:pt x="517" y="1537"/>
                    <a:pt x="554" y="1537"/>
                  </a:cubicBezTo>
                  <a:cubicBezTo>
                    <a:pt x="787" y="1537"/>
                    <a:pt x="1013" y="1389"/>
                    <a:pt x="1077" y="1138"/>
                  </a:cubicBezTo>
                  <a:cubicBezTo>
                    <a:pt x="1155" y="870"/>
                    <a:pt x="827" y="1"/>
                    <a:pt x="827" y="1"/>
                  </a:cubicBezTo>
                  <a:close/>
                </a:path>
              </a:pathLst>
            </a:custGeom>
            <a:solidFill>
              <a:srgbClr val="3493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49" name="Google Shape;1649;p46"/>
            <p:cNvSpPr/>
            <p:nvPr/>
          </p:nvSpPr>
          <p:spPr>
            <a:xfrm>
              <a:off x="7756275" y="2478175"/>
              <a:ext cx="38500" cy="37875"/>
            </a:xfrm>
            <a:custGeom>
              <a:avLst/>
              <a:gdLst/>
              <a:ahLst/>
              <a:cxnLst/>
              <a:rect l="l" t="t" r="r" b="b"/>
              <a:pathLst>
                <a:path w="1540" h="1515" extrusionOk="0">
                  <a:moveTo>
                    <a:pt x="701" y="1"/>
                  </a:moveTo>
                  <a:cubicBezTo>
                    <a:pt x="545" y="1"/>
                    <a:pt x="389" y="58"/>
                    <a:pt x="269" y="170"/>
                  </a:cubicBezTo>
                  <a:cubicBezTo>
                    <a:pt x="19" y="401"/>
                    <a:pt x="1" y="784"/>
                    <a:pt x="232" y="1034"/>
                  </a:cubicBezTo>
                  <a:cubicBezTo>
                    <a:pt x="481" y="1283"/>
                    <a:pt x="1539" y="1514"/>
                    <a:pt x="1539" y="1514"/>
                  </a:cubicBezTo>
                  <a:cubicBezTo>
                    <a:pt x="1539" y="1514"/>
                    <a:pt x="1387" y="456"/>
                    <a:pt x="1156" y="207"/>
                  </a:cubicBezTo>
                  <a:cubicBezTo>
                    <a:pt x="1036" y="68"/>
                    <a:pt x="869" y="1"/>
                    <a:pt x="70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50" name="Google Shape;1650;p46"/>
            <p:cNvSpPr/>
            <p:nvPr/>
          </p:nvSpPr>
          <p:spPr>
            <a:xfrm>
              <a:off x="7418400" y="2260050"/>
              <a:ext cx="37575" cy="47750"/>
            </a:xfrm>
            <a:custGeom>
              <a:avLst/>
              <a:gdLst/>
              <a:ahLst/>
              <a:cxnLst/>
              <a:rect l="l" t="t" r="r" b="b"/>
              <a:pathLst>
                <a:path w="1503" h="1910" extrusionOk="0">
                  <a:moveTo>
                    <a:pt x="1193" y="0"/>
                  </a:moveTo>
                  <a:cubicBezTo>
                    <a:pt x="1193" y="0"/>
                    <a:pt x="250" y="670"/>
                    <a:pt x="134" y="1017"/>
                  </a:cubicBezTo>
                  <a:cubicBezTo>
                    <a:pt x="0" y="1363"/>
                    <a:pt x="195" y="1751"/>
                    <a:pt x="541" y="1867"/>
                  </a:cubicBezTo>
                  <a:cubicBezTo>
                    <a:pt x="616" y="1896"/>
                    <a:pt x="693" y="1909"/>
                    <a:pt x="769" y="1909"/>
                  </a:cubicBezTo>
                  <a:cubicBezTo>
                    <a:pt x="1041" y="1909"/>
                    <a:pt x="1296" y="1732"/>
                    <a:pt x="1387" y="1460"/>
                  </a:cubicBezTo>
                  <a:cubicBezTo>
                    <a:pt x="1502" y="1114"/>
                    <a:pt x="1193" y="0"/>
                    <a:pt x="1193" y="0"/>
                  </a:cubicBezTo>
                  <a:close/>
                </a:path>
              </a:pathLst>
            </a:custGeom>
            <a:solidFill>
              <a:srgbClr val="34931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51" name="Google Shape;1651;p46"/>
            <p:cNvSpPr/>
            <p:nvPr/>
          </p:nvSpPr>
          <p:spPr>
            <a:xfrm>
              <a:off x="7595475" y="2450075"/>
              <a:ext cx="22675" cy="27950"/>
            </a:xfrm>
            <a:custGeom>
              <a:avLst/>
              <a:gdLst/>
              <a:ahLst/>
              <a:cxnLst/>
              <a:rect l="l" t="t" r="r" b="b"/>
              <a:pathLst>
                <a:path w="907" h="1118" extrusionOk="0">
                  <a:moveTo>
                    <a:pt x="448" y="0"/>
                  </a:moveTo>
                  <a:cubicBezTo>
                    <a:pt x="304" y="0"/>
                    <a:pt x="167" y="83"/>
                    <a:pt x="98" y="231"/>
                  </a:cubicBezTo>
                  <a:cubicBezTo>
                    <a:pt x="1" y="425"/>
                    <a:pt x="98" y="1118"/>
                    <a:pt x="98" y="1118"/>
                  </a:cubicBezTo>
                  <a:cubicBezTo>
                    <a:pt x="98" y="1118"/>
                    <a:pt x="712" y="771"/>
                    <a:pt x="809" y="577"/>
                  </a:cubicBezTo>
                  <a:cubicBezTo>
                    <a:pt x="906" y="388"/>
                    <a:pt x="828" y="138"/>
                    <a:pt x="620" y="41"/>
                  </a:cubicBezTo>
                  <a:cubicBezTo>
                    <a:pt x="564" y="14"/>
                    <a:pt x="505" y="0"/>
                    <a:pt x="44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52" name="Google Shape;1652;p46"/>
            <p:cNvSpPr/>
            <p:nvPr/>
          </p:nvSpPr>
          <p:spPr>
            <a:xfrm>
              <a:off x="7586350" y="2389975"/>
              <a:ext cx="59300" cy="39450"/>
            </a:xfrm>
            <a:custGeom>
              <a:avLst/>
              <a:gdLst/>
              <a:ahLst/>
              <a:cxnLst/>
              <a:rect l="l" t="t" r="r" b="b"/>
              <a:pathLst>
                <a:path w="2372" h="1578" extrusionOk="0">
                  <a:moveTo>
                    <a:pt x="776" y="1"/>
                  </a:moveTo>
                  <a:cubicBezTo>
                    <a:pt x="769" y="1"/>
                    <a:pt x="761" y="1"/>
                    <a:pt x="754" y="1"/>
                  </a:cubicBezTo>
                  <a:cubicBezTo>
                    <a:pt x="329" y="38"/>
                    <a:pt x="1" y="422"/>
                    <a:pt x="38" y="847"/>
                  </a:cubicBezTo>
                  <a:cubicBezTo>
                    <a:pt x="78" y="1277"/>
                    <a:pt x="424" y="1578"/>
                    <a:pt x="850" y="1578"/>
                  </a:cubicBezTo>
                  <a:cubicBezTo>
                    <a:pt x="862" y="1578"/>
                    <a:pt x="875" y="1577"/>
                    <a:pt x="888" y="1577"/>
                  </a:cubicBezTo>
                  <a:cubicBezTo>
                    <a:pt x="1308" y="1540"/>
                    <a:pt x="2371" y="671"/>
                    <a:pt x="2371" y="671"/>
                  </a:cubicBezTo>
                  <a:cubicBezTo>
                    <a:pt x="2371" y="671"/>
                    <a:pt x="1231" y="1"/>
                    <a:pt x="77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53" name="Google Shape;1653;p46"/>
            <p:cNvSpPr/>
            <p:nvPr/>
          </p:nvSpPr>
          <p:spPr>
            <a:xfrm>
              <a:off x="7655200" y="2470850"/>
              <a:ext cx="31325" cy="43025"/>
            </a:xfrm>
            <a:custGeom>
              <a:avLst/>
              <a:gdLst/>
              <a:ahLst/>
              <a:cxnLst/>
              <a:rect l="l" t="t" r="r" b="b"/>
              <a:pathLst>
                <a:path w="1253" h="1721" extrusionOk="0">
                  <a:moveTo>
                    <a:pt x="828" y="1"/>
                  </a:moveTo>
                  <a:cubicBezTo>
                    <a:pt x="828" y="1"/>
                    <a:pt x="116" y="712"/>
                    <a:pt x="56" y="1040"/>
                  </a:cubicBezTo>
                  <a:cubicBezTo>
                    <a:pt x="1" y="1345"/>
                    <a:pt x="213" y="1655"/>
                    <a:pt x="541" y="1710"/>
                  </a:cubicBezTo>
                  <a:cubicBezTo>
                    <a:pt x="576" y="1717"/>
                    <a:pt x="611" y="1720"/>
                    <a:pt x="645" y="1720"/>
                  </a:cubicBezTo>
                  <a:cubicBezTo>
                    <a:pt x="913" y="1720"/>
                    <a:pt x="1162" y="1520"/>
                    <a:pt x="1211" y="1230"/>
                  </a:cubicBezTo>
                  <a:cubicBezTo>
                    <a:pt x="1253" y="925"/>
                    <a:pt x="828" y="1"/>
                    <a:pt x="828" y="1"/>
                  </a:cubicBezTo>
                  <a:close/>
                </a:path>
              </a:pathLst>
            </a:custGeom>
            <a:solidFill>
              <a:srgbClr val="FFF76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54" name="Google Shape;1654;p46"/>
            <p:cNvSpPr/>
            <p:nvPr/>
          </p:nvSpPr>
          <p:spPr>
            <a:xfrm>
              <a:off x="7382250" y="2224350"/>
              <a:ext cx="34200" cy="44025"/>
            </a:xfrm>
            <a:custGeom>
              <a:avLst/>
              <a:gdLst/>
              <a:ahLst/>
              <a:cxnLst/>
              <a:rect l="l" t="t" r="r" b="b"/>
              <a:pathLst>
                <a:path w="1368" h="1761" extrusionOk="0">
                  <a:moveTo>
                    <a:pt x="1021" y="0"/>
                  </a:moveTo>
                  <a:cubicBezTo>
                    <a:pt x="1021" y="0"/>
                    <a:pt x="194" y="675"/>
                    <a:pt x="97" y="984"/>
                  </a:cubicBezTo>
                  <a:cubicBezTo>
                    <a:pt x="0" y="1312"/>
                    <a:pt x="194" y="1636"/>
                    <a:pt x="522" y="1733"/>
                  </a:cubicBezTo>
                  <a:cubicBezTo>
                    <a:pt x="581" y="1751"/>
                    <a:pt x="640" y="1760"/>
                    <a:pt x="699" y="1760"/>
                  </a:cubicBezTo>
                  <a:cubicBezTo>
                    <a:pt x="953" y="1760"/>
                    <a:pt x="1196" y="1597"/>
                    <a:pt x="1271" y="1331"/>
                  </a:cubicBezTo>
                  <a:cubicBezTo>
                    <a:pt x="1368" y="1021"/>
                    <a:pt x="1021" y="0"/>
                    <a:pt x="102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55" name="Google Shape;1655;p46"/>
            <p:cNvSpPr/>
            <p:nvPr/>
          </p:nvSpPr>
          <p:spPr>
            <a:xfrm>
              <a:off x="7514625" y="2352500"/>
              <a:ext cx="89550" cy="59000"/>
            </a:xfrm>
            <a:custGeom>
              <a:avLst/>
              <a:gdLst/>
              <a:ahLst/>
              <a:cxnLst/>
              <a:rect l="l" t="t" r="r" b="b"/>
              <a:pathLst>
                <a:path w="3582" h="2360" extrusionOk="0">
                  <a:moveTo>
                    <a:pt x="1203" y="1"/>
                  </a:moveTo>
                  <a:cubicBezTo>
                    <a:pt x="1135" y="1"/>
                    <a:pt x="1074" y="6"/>
                    <a:pt x="1022" y="17"/>
                  </a:cubicBezTo>
                  <a:cubicBezTo>
                    <a:pt x="389" y="169"/>
                    <a:pt x="0" y="807"/>
                    <a:pt x="158" y="1440"/>
                  </a:cubicBezTo>
                  <a:cubicBezTo>
                    <a:pt x="288" y="1986"/>
                    <a:pt x="771" y="2360"/>
                    <a:pt x="1308" y="2360"/>
                  </a:cubicBezTo>
                  <a:cubicBezTo>
                    <a:pt x="1398" y="2360"/>
                    <a:pt x="1489" y="2349"/>
                    <a:pt x="1581" y="2327"/>
                  </a:cubicBezTo>
                  <a:cubicBezTo>
                    <a:pt x="2214" y="2170"/>
                    <a:pt x="3581" y="631"/>
                    <a:pt x="3581" y="631"/>
                  </a:cubicBezTo>
                  <a:cubicBezTo>
                    <a:pt x="3581" y="631"/>
                    <a:pt x="1962" y="1"/>
                    <a:pt x="1203" y="1"/>
                  </a:cubicBezTo>
                  <a:close/>
                </a:path>
              </a:pathLst>
            </a:custGeom>
            <a:solidFill>
              <a:srgbClr val="FFF76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pic>
        <p:nvPicPr>
          <p:cNvPr id="177" name="图片 4">
            <a:extLst>
              <a:ext uri="{FF2B5EF4-FFF2-40B4-BE49-F238E27FC236}">
                <a16:creationId xmlns:a16="http://schemas.microsoft.com/office/drawing/2014/main" id="{118CEE6A-BC45-9F7C-E56B-9DF7A42B2C4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86" b="14459"/>
          <a:stretch/>
        </p:blipFill>
        <p:spPr>
          <a:xfrm>
            <a:off x="1678146" y="1052623"/>
            <a:ext cx="8958756" cy="6177517"/>
          </a:xfrm>
          <a:prstGeom prst="rect">
            <a:avLst/>
          </a:prstGeom>
        </p:spPr>
      </p:pic>
      <p:grpSp>
        <p:nvGrpSpPr>
          <p:cNvPr id="178" name="Google Shape;1656;p46">
            <a:extLst>
              <a:ext uri="{FF2B5EF4-FFF2-40B4-BE49-F238E27FC236}">
                <a16:creationId xmlns:a16="http://schemas.microsoft.com/office/drawing/2014/main" id="{10ECFB45-0556-9A27-0FD6-28D841B706A5}"/>
              </a:ext>
            </a:extLst>
          </p:cNvPr>
          <p:cNvGrpSpPr/>
          <p:nvPr/>
        </p:nvGrpSpPr>
        <p:grpSpPr>
          <a:xfrm>
            <a:off x="719526" y="6271109"/>
            <a:ext cx="589257" cy="498607"/>
            <a:chOff x="2486732" y="2978412"/>
            <a:chExt cx="589257" cy="498607"/>
          </a:xfrm>
        </p:grpSpPr>
        <p:sp>
          <p:nvSpPr>
            <p:cNvPr id="179" name="Google Shape;1657;p46">
              <a:extLst>
                <a:ext uri="{FF2B5EF4-FFF2-40B4-BE49-F238E27FC236}">
                  <a16:creationId xmlns:a16="http://schemas.microsoft.com/office/drawing/2014/main" id="{83671FA8-4C98-47F3-7510-FDFB5B8636CC}"/>
                </a:ext>
              </a:extLst>
            </p:cNvPr>
            <p:cNvSpPr/>
            <p:nvPr/>
          </p:nvSpPr>
          <p:spPr>
            <a:xfrm>
              <a:off x="2838881" y="3231956"/>
              <a:ext cx="71173" cy="170973"/>
            </a:xfrm>
            <a:custGeom>
              <a:avLst/>
              <a:gdLst/>
              <a:ahLst/>
              <a:cxnLst/>
              <a:rect l="l" t="t" r="r" b="b"/>
              <a:pathLst>
                <a:path w="537" h="1290" extrusionOk="0">
                  <a:moveTo>
                    <a:pt x="38" y="0"/>
                  </a:moveTo>
                  <a:cubicBezTo>
                    <a:pt x="1" y="19"/>
                    <a:pt x="1" y="42"/>
                    <a:pt x="1" y="60"/>
                  </a:cubicBezTo>
                  <a:lnTo>
                    <a:pt x="19" y="79"/>
                  </a:lnTo>
                  <a:lnTo>
                    <a:pt x="19" y="97"/>
                  </a:lnTo>
                  <a:lnTo>
                    <a:pt x="38" y="116"/>
                  </a:lnTo>
                  <a:cubicBezTo>
                    <a:pt x="38" y="134"/>
                    <a:pt x="56" y="157"/>
                    <a:pt x="56" y="176"/>
                  </a:cubicBezTo>
                  <a:cubicBezTo>
                    <a:pt x="56" y="213"/>
                    <a:pt x="74" y="250"/>
                    <a:pt x="74" y="310"/>
                  </a:cubicBezTo>
                  <a:lnTo>
                    <a:pt x="74" y="425"/>
                  </a:lnTo>
                  <a:cubicBezTo>
                    <a:pt x="56" y="462"/>
                    <a:pt x="38" y="504"/>
                    <a:pt x="19" y="541"/>
                  </a:cubicBezTo>
                  <a:cubicBezTo>
                    <a:pt x="19" y="541"/>
                    <a:pt x="19" y="559"/>
                    <a:pt x="38" y="559"/>
                  </a:cubicBezTo>
                  <a:lnTo>
                    <a:pt x="56" y="559"/>
                  </a:lnTo>
                  <a:cubicBezTo>
                    <a:pt x="98" y="522"/>
                    <a:pt x="116" y="481"/>
                    <a:pt x="116" y="444"/>
                  </a:cubicBezTo>
                  <a:cubicBezTo>
                    <a:pt x="135" y="388"/>
                    <a:pt x="153" y="347"/>
                    <a:pt x="153" y="291"/>
                  </a:cubicBezTo>
                  <a:cubicBezTo>
                    <a:pt x="172" y="328"/>
                    <a:pt x="190" y="347"/>
                    <a:pt x="190" y="388"/>
                  </a:cubicBezTo>
                  <a:cubicBezTo>
                    <a:pt x="232" y="444"/>
                    <a:pt x="250" y="504"/>
                    <a:pt x="269" y="559"/>
                  </a:cubicBezTo>
                  <a:cubicBezTo>
                    <a:pt x="287" y="578"/>
                    <a:pt x="287" y="619"/>
                    <a:pt x="287" y="638"/>
                  </a:cubicBezTo>
                  <a:cubicBezTo>
                    <a:pt x="306" y="675"/>
                    <a:pt x="306" y="693"/>
                    <a:pt x="329" y="735"/>
                  </a:cubicBezTo>
                  <a:lnTo>
                    <a:pt x="329" y="753"/>
                  </a:lnTo>
                  <a:cubicBezTo>
                    <a:pt x="347" y="772"/>
                    <a:pt x="366" y="790"/>
                    <a:pt x="384" y="809"/>
                  </a:cubicBezTo>
                  <a:cubicBezTo>
                    <a:pt x="403" y="850"/>
                    <a:pt x="403" y="869"/>
                    <a:pt x="403" y="906"/>
                  </a:cubicBezTo>
                  <a:lnTo>
                    <a:pt x="403" y="924"/>
                  </a:lnTo>
                  <a:lnTo>
                    <a:pt x="403" y="943"/>
                  </a:lnTo>
                  <a:lnTo>
                    <a:pt x="403" y="966"/>
                  </a:lnTo>
                  <a:lnTo>
                    <a:pt x="403" y="1021"/>
                  </a:lnTo>
                  <a:lnTo>
                    <a:pt x="403" y="1155"/>
                  </a:lnTo>
                  <a:cubicBezTo>
                    <a:pt x="403" y="1155"/>
                    <a:pt x="403" y="1174"/>
                    <a:pt x="421" y="1174"/>
                  </a:cubicBezTo>
                  <a:cubicBezTo>
                    <a:pt x="403" y="1197"/>
                    <a:pt x="403" y="1215"/>
                    <a:pt x="384" y="1215"/>
                  </a:cubicBezTo>
                  <a:cubicBezTo>
                    <a:pt x="384" y="1234"/>
                    <a:pt x="384" y="1234"/>
                    <a:pt x="366" y="1252"/>
                  </a:cubicBezTo>
                  <a:cubicBezTo>
                    <a:pt x="366" y="1252"/>
                    <a:pt x="366" y="1271"/>
                    <a:pt x="347" y="1289"/>
                  </a:cubicBezTo>
                  <a:cubicBezTo>
                    <a:pt x="366" y="1271"/>
                    <a:pt x="366" y="1271"/>
                    <a:pt x="384" y="1252"/>
                  </a:cubicBezTo>
                  <a:lnTo>
                    <a:pt x="403" y="1234"/>
                  </a:lnTo>
                  <a:cubicBezTo>
                    <a:pt x="421" y="1215"/>
                    <a:pt x="421" y="1215"/>
                    <a:pt x="421" y="1197"/>
                  </a:cubicBezTo>
                  <a:lnTo>
                    <a:pt x="444" y="1197"/>
                  </a:lnTo>
                  <a:cubicBezTo>
                    <a:pt x="444" y="1215"/>
                    <a:pt x="463" y="1215"/>
                    <a:pt x="463" y="1234"/>
                  </a:cubicBezTo>
                  <a:cubicBezTo>
                    <a:pt x="463" y="1252"/>
                    <a:pt x="463" y="1271"/>
                    <a:pt x="481" y="1289"/>
                  </a:cubicBezTo>
                  <a:lnTo>
                    <a:pt x="481" y="1234"/>
                  </a:lnTo>
                  <a:cubicBezTo>
                    <a:pt x="463" y="1215"/>
                    <a:pt x="463" y="1197"/>
                    <a:pt x="463" y="1197"/>
                  </a:cubicBezTo>
                  <a:cubicBezTo>
                    <a:pt x="481" y="1197"/>
                    <a:pt x="481" y="1174"/>
                    <a:pt x="481" y="1174"/>
                  </a:cubicBezTo>
                  <a:cubicBezTo>
                    <a:pt x="518" y="1137"/>
                    <a:pt x="518" y="1081"/>
                    <a:pt x="537" y="1040"/>
                  </a:cubicBezTo>
                  <a:lnTo>
                    <a:pt x="537" y="966"/>
                  </a:lnTo>
                  <a:lnTo>
                    <a:pt x="537" y="924"/>
                  </a:lnTo>
                  <a:lnTo>
                    <a:pt x="537" y="887"/>
                  </a:lnTo>
                  <a:cubicBezTo>
                    <a:pt x="537" y="850"/>
                    <a:pt x="518" y="809"/>
                    <a:pt x="500" y="772"/>
                  </a:cubicBezTo>
                  <a:cubicBezTo>
                    <a:pt x="537" y="753"/>
                    <a:pt x="537" y="693"/>
                    <a:pt x="518" y="656"/>
                  </a:cubicBezTo>
                  <a:cubicBezTo>
                    <a:pt x="500" y="638"/>
                    <a:pt x="500" y="596"/>
                    <a:pt x="481" y="559"/>
                  </a:cubicBezTo>
                  <a:cubicBezTo>
                    <a:pt x="463" y="541"/>
                    <a:pt x="463" y="504"/>
                    <a:pt x="444" y="481"/>
                  </a:cubicBezTo>
                  <a:cubicBezTo>
                    <a:pt x="403" y="425"/>
                    <a:pt x="366" y="365"/>
                    <a:pt x="329" y="310"/>
                  </a:cubicBezTo>
                  <a:cubicBezTo>
                    <a:pt x="306" y="273"/>
                    <a:pt x="269" y="213"/>
                    <a:pt x="213" y="157"/>
                  </a:cubicBezTo>
                  <a:cubicBezTo>
                    <a:pt x="190" y="134"/>
                    <a:pt x="172" y="116"/>
                    <a:pt x="153" y="79"/>
                  </a:cubicBezTo>
                  <a:cubicBezTo>
                    <a:pt x="153" y="79"/>
                    <a:pt x="135" y="60"/>
                    <a:pt x="116" y="60"/>
                  </a:cubicBezTo>
                  <a:lnTo>
                    <a:pt x="116" y="42"/>
                  </a:lnTo>
                  <a:lnTo>
                    <a:pt x="98" y="19"/>
                  </a:lnTo>
                  <a:lnTo>
                    <a:pt x="74" y="19"/>
                  </a:lnTo>
                  <a:cubicBezTo>
                    <a:pt x="74" y="0"/>
                    <a:pt x="56" y="0"/>
                    <a:pt x="38" y="0"/>
                  </a:cubicBezTo>
                  <a:close/>
                </a:path>
              </a:pathLst>
            </a:custGeom>
            <a:solidFill>
              <a:srgbClr val="231A1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2B1A18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80" name="Google Shape;1658;p46">
              <a:extLst>
                <a:ext uri="{FF2B5EF4-FFF2-40B4-BE49-F238E27FC236}">
                  <a16:creationId xmlns:a16="http://schemas.microsoft.com/office/drawing/2014/main" id="{EA3F419C-2C1E-0541-35CF-2CE48ADCBAAE}"/>
                </a:ext>
              </a:extLst>
            </p:cNvPr>
            <p:cNvSpPr/>
            <p:nvPr/>
          </p:nvSpPr>
          <p:spPr>
            <a:xfrm>
              <a:off x="2876919" y="3202798"/>
              <a:ext cx="132935" cy="149237"/>
            </a:xfrm>
            <a:custGeom>
              <a:avLst/>
              <a:gdLst/>
              <a:ahLst/>
              <a:cxnLst/>
              <a:rect l="l" t="t" r="r" b="b"/>
              <a:pathLst>
                <a:path w="1003" h="1126" extrusionOk="0">
                  <a:moveTo>
                    <a:pt x="924" y="1070"/>
                  </a:moveTo>
                  <a:cubicBezTo>
                    <a:pt x="906" y="1089"/>
                    <a:pt x="906" y="1107"/>
                    <a:pt x="906" y="1126"/>
                  </a:cubicBezTo>
                  <a:cubicBezTo>
                    <a:pt x="924" y="1107"/>
                    <a:pt x="924" y="1089"/>
                    <a:pt x="924" y="1070"/>
                  </a:cubicBezTo>
                  <a:close/>
                  <a:moveTo>
                    <a:pt x="43" y="0"/>
                  </a:moveTo>
                  <a:cubicBezTo>
                    <a:pt x="29" y="0"/>
                    <a:pt x="13" y="14"/>
                    <a:pt x="0" y="31"/>
                  </a:cubicBezTo>
                  <a:lnTo>
                    <a:pt x="0" y="86"/>
                  </a:lnTo>
                  <a:lnTo>
                    <a:pt x="19" y="86"/>
                  </a:lnTo>
                  <a:lnTo>
                    <a:pt x="19" y="105"/>
                  </a:lnTo>
                  <a:lnTo>
                    <a:pt x="42" y="105"/>
                  </a:lnTo>
                  <a:lnTo>
                    <a:pt x="60" y="123"/>
                  </a:lnTo>
                  <a:cubicBezTo>
                    <a:pt x="79" y="146"/>
                    <a:pt x="97" y="165"/>
                    <a:pt x="116" y="183"/>
                  </a:cubicBezTo>
                  <a:cubicBezTo>
                    <a:pt x="134" y="220"/>
                    <a:pt x="176" y="262"/>
                    <a:pt x="194" y="299"/>
                  </a:cubicBezTo>
                  <a:cubicBezTo>
                    <a:pt x="213" y="336"/>
                    <a:pt x="231" y="377"/>
                    <a:pt x="231" y="414"/>
                  </a:cubicBezTo>
                  <a:lnTo>
                    <a:pt x="231" y="548"/>
                  </a:lnTo>
                  <a:lnTo>
                    <a:pt x="231" y="567"/>
                  </a:lnTo>
                  <a:cubicBezTo>
                    <a:pt x="231" y="567"/>
                    <a:pt x="231" y="585"/>
                    <a:pt x="250" y="585"/>
                  </a:cubicBezTo>
                  <a:cubicBezTo>
                    <a:pt x="273" y="585"/>
                    <a:pt x="273" y="585"/>
                    <a:pt x="273" y="567"/>
                  </a:cubicBezTo>
                  <a:cubicBezTo>
                    <a:pt x="291" y="511"/>
                    <a:pt x="291" y="470"/>
                    <a:pt x="291" y="414"/>
                  </a:cubicBezTo>
                  <a:cubicBezTo>
                    <a:pt x="291" y="354"/>
                    <a:pt x="273" y="317"/>
                    <a:pt x="250" y="262"/>
                  </a:cubicBezTo>
                  <a:cubicBezTo>
                    <a:pt x="250" y="262"/>
                    <a:pt x="231" y="239"/>
                    <a:pt x="231" y="220"/>
                  </a:cubicBezTo>
                  <a:lnTo>
                    <a:pt x="231" y="220"/>
                  </a:lnTo>
                  <a:cubicBezTo>
                    <a:pt x="273" y="262"/>
                    <a:pt x="310" y="299"/>
                    <a:pt x="347" y="336"/>
                  </a:cubicBezTo>
                  <a:cubicBezTo>
                    <a:pt x="407" y="377"/>
                    <a:pt x="462" y="414"/>
                    <a:pt x="504" y="470"/>
                  </a:cubicBezTo>
                  <a:cubicBezTo>
                    <a:pt x="522" y="493"/>
                    <a:pt x="541" y="511"/>
                    <a:pt x="578" y="548"/>
                  </a:cubicBezTo>
                  <a:cubicBezTo>
                    <a:pt x="596" y="567"/>
                    <a:pt x="619" y="585"/>
                    <a:pt x="638" y="627"/>
                  </a:cubicBezTo>
                  <a:lnTo>
                    <a:pt x="656" y="627"/>
                  </a:lnTo>
                  <a:cubicBezTo>
                    <a:pt x="675" y="645"/>
                    <a:pt x="693" y="664"/>
                    <a:pt x="712" y="664"/>
                  </a:cubicBezTo>
                  <a:cubicBezTo>
                    <a:pt x="753" y="701"/>
                    <a:pt x="772" y="742"/>
                    <a:pt x="790" y="779"/>
                  </a:cubicBezTo>
                  <a:lnTo>
                    <a:pt x="809" y="779"/>
                  </a:lnTo>
                  <a:lnTo>
                    <a:pt x="809" y="798"/>
                  </a:lnTo>
                  <a:cubicBezTo>
                    <a:pt x="809" y="816"/>
                    <a:pt x="827" y="816"/>
                    <a:pt x="827" y="839"/>
                  </a:cubicBezTo>
                  <a:cubicBezTo>
                    <a:pt x="827" y="858"/>
                    <a:pt x="850" y="876"/>
                    <a:pt x="850" y="895"/>
                  </a:cubicBezTo>
                  <a:cubicBezTo>
                    <a:pt x="887" y="932"/>
                    <a:pt x="887" y="973"/>
                    <a:pt x="924" y="1010"/>
                  </a:cubicBezTo>
                  <a:lnTo>
                    <a:pt x="924" y="1029"/>
                  </a:lnTo>
                  <a:lnTo>
                    <a:pt x="924" y="1070"/>
                  </a:lnTo>
                  <a:cubicBezTo>
                    <a:pt x="943" y="1047"/>
                    <a:pt x="943" y="1047"/>
                    <a:pt x="943" y="1029"/>
                  </a:cubicBezTo>
                  <a:lnTo>
                    <a:pt x="943" y="1047"/>
                  </a:lnTo>
                  <a:cubicBezTo>
                    <a:pt x="966" y="1047"/>
                    <a:pt x="966" y="1070"/>
                    <a:pt x="966" y="1070"/>
                  </a:cubicBezTo>
                  <a:lnTo>
                    <a:pt x="984" y="1089"/>
                  </a:lnTo>
                  <a:cubicBezTo>
                    <a:pt x="984" y="1107"/>
                    <a:pt x="1003" y="1107"/>
                    <a:pt x="1003" y="1126"/>
                  </a:cubicBezTo>
                  <a:lnTo>
                    <a:pt x="1003" y="1089"/>
                  </a:lnTo>
                  <a:cubicBezTo>
                    <a:pt x="984" y="1089"/>
                    <a:pt x="984" y="1070"/>
                    <a:pt x="984" y="1070"/>
                  </a:cubicBezTo>
                  <a:cubicBezTo>
                    <a:pt x="984" y="1047"/>
                    <a:pt x="984" y="1047"/>
                    <a:pt x="966" y="1029"/>
                  </a:cubicBezTo>
                  <a:cubicBezTo>
                    <a:pt x="966" y="1010"/>
                    <a:pt x="984" y="1010"/>
                    <a:pt x="984" y="1010"/>
                  </a:cubicBezTo>
                  <a:cubicBezTo>
                    <a:pt x="984" y="955"/>
                    <a:pt x="984" y="895"/>
                    <a:pt x="966" y="858"/>
                  </a:cubicBezTo>
                  <a:cubicBezTo>
                    <a:pt x="966" y="816"/>
                    <a:pt x="943" y="798"/>
                    <a:pt x="943" y="779"/>
                  </a:cubicBezTo>
                  <a:cubicBezTo>
                    <a:pt x="924" y="761"/>
                    <a:pt x="924" y="724"/>
                    <a:pt x="906" y="701"/>
                  </a:cubicBezTo>
                  <a:cubicBezTo>
                    <a:pt x="887" y="664"/>
                    <a:pt x="850" y="627"/>
                    <a:pt x="827" y="585"/>
                  </a:cubicBezTo>
                  <a:cubicBezTo>
                    <a:pt x="827" y="548"/>
                    <a:pt x="827" y="493"/>
                    <a:pt x="790" y="470"/>
                  </a:cubicBezTo>
                  <a:cubicBezTo>
                    <a:pt x="772" y="451"/>
                    <a:pt x="735" y="414"/>
                    <a:pt x="712" y="396"/>
                  </a:cubicBezTo>
                  <a:cubicBezTo>
                    <a:pt x="675" y="377"/>
                    <a:pt x="656" y="354"/>
                    <a:pt x="619" y="336"/>
                  </a:cubicBezTo>
                  <a:cubicBezTo>
                    <a:pt x="559" y="280"/>
                    <a:pt x="504" y="239"/>
                    <a:pt x="444" y="202"/>
                  </a:cubicBezTo>
                  <a:cubicBezTo>
                    <a:pt x="388" y="165"/>
                    <a:pt x="328" y="123"/>
                    <a:pt x="273" y="86"/>
                  </a:cubicBezTo>
                  <a:cubicBezTo>
                    <a:pt x="231" y="86"/>
                    <a:pt x="194" y="68"/>
                    <a:pt x="176" y="49"/>
                  </a:cubicBezTo>
                  <a:cubicBezTo>
                    <a:pt x="157" y="49"/>
                    <a:pt x="134" y="31"/>
                    <a:pt x="116" y="31"/>
                  </a:cubicBezTo>
                  <a:cubicBezTo>
                    <a:pt x="116" y="31"/>
                    <a:pt x="97" y="31"/>
                    <a:pt x="97" y="8"/>
                  </a:cubicBezTo>
                  <a:lnTo>
                    <a:pt x="60" y="8"/>
                  </a:lnTo>
                  <a:cubicBezTo>
                    <a:pt x="55" y="2"/>
                    <a:pt x="49" y="0"/>
                    <a:pt x="43" y="0"/>
                  </a:cubicBezTo>
                  <a:close/>
                </a:path>
              </a:pathLst>
            </a:custGeom>
            <a:solidFill>
              <a:srgbClr val="231A1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2B1A18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81" name="Google Shape;1659;p46">
              <a:extLst>
                <a:ext uri="{FF2B5EF4-FFF2-40B4-BE49-F238E27FC236}">
                  <a16:creationId xmlns:a16="http://schemas.microsoft.com/office/drawing/2014/main" id="{2F90370C-D83B-F565-8F4A-0CFD0F6009B8}"/>
                </a:ext>
              </a:extLst>
            </p:cNvPr>
            <p:cNvSpPr/>
            <p:nvPr/>
          </p:nvSpPr>
          <p:spPr>
            <a:xfrm>
              <a:off x="2775264" y="3273573"/>
              <a:ext cx="96885" cy="203445"/>
            </a:xfrm>
            <a:custGeom>
              <a:avLst/>
              <a:gdLst/>
              <a:ahLst/>
              <a:cxnLst/>
              <a:rect l="l" t="t" r="r" b="b"/>
              <a:pathLst>
                <a:path w="731" h="1535" extrusionOk="0">
                  <a:moveTo>
                    <a:pt x="682" y="0"/>
                  </a:moveTo>
                  <a:cubicBezTo>
                    <a:pt x="671" y="0"/>
                    <a:pt x="661" y="5"/>
                    <a:pt x="652" y="14"/>
                  </a:cubicBezTo>
                  <a:lnTo>
                    <a:pt x="652" y="33"/>
                  </a:lnTo>
                  <a:lnTo>
                    <a:pt x="633" y="51"/>
                  </a:lnTo>
                  <a:lnTo>
                    <a:pt x="615" y="74"/>
                  </a:lnTo>
                  <a:cubicBezTo>
                    <a:pt x="596" y="93"/>
                    <a:pt x="578" y="111"/>
                    <a:pt x="554" y="130"/>
                  </a:cubicBezTo>
                  <a:cubicBezTo>
                    <a:pt x="518" y="148"/>
                    <a:pt x="481" y="167"/>
                    <a:pt x="420" y="208"/>
                  </a:cubicBezTo>
                  <a:cubicBezTo>
                    <a:pt x="347" y="245"/>
                    <a:pt x="250" y="264"/>
                    <a:pt x="152" y="282"/>
                  </a:cubicBezTo>
                  <a:cubicBezTo>
                    <a:pt x="116" y="282"/>
                    <a:pt x="92" y="305"/>
                    <a:pt x="92" y="324"/>
                  </a:cubicBezTo>
                  <a:lnTo>
                    <a:pt x="92" y="342"/>
                  </a:lnTo>
                  <a:lnTo>
                    <a:pt x="74" y="361"/>
                  </a:lnTo>
                  <a:lnTo>
                    <a:pt x="74" y="379"/>
                  </a:lnTo>
                  <a:cubicBezTo>
                    <a:pt x="74" y="398"/>
                    <a:pt x="55" y="398"/>
                    <a:pt x="55" y="421"/>
                  </a:cubicBezTo>
                  <a:cubicBezTo>
                    <a:pt x="55" y="439"/>
                    <a:pt x="55" y="476"/>
                    <a:pt x="37" y="495"/>
                  </a:cubicBezTo>
                  <a:cubicBezTo>
                    <a:pt x="37" y="555"/>
                    <a:pt x="18" y="610"/>
                    <a:pt x="18" y="670"/>
                  </a:cubicBezTo>
                  <a:cubicBezTo>
                    <a:pt x="18" y="726"/>
                    <a:pt x="0" y="786"/>
                    <a:pt x="0" y="841"/>
                  </a:cubicBezTo>
                  <a:lnTo>
                    <a:pt x="0" y="1017"/>
                  </a:lnTo>
                  <a:lnTo>
                    <a:pt x="0" y="1035"/>
                  </a:lnTo>
                  <a:cubicBezTo>
                    <a:pt x="18" y="1072"/>
                    <a:pt x="37" y="1114"/>
                    <a:pt x="74" y="1114"/>
                  </a:cubicBezTo>
                  <a:cubicBezTo>
                    <a:pt x="92" y="1151"/>
                    <a:pt x="92" y="1169"/>
                    <a:pt x="92" y="1206"/>
                  </a:cubicBezTo>
                  <a:cubicBezTo>
                    <a:pt x="92" y="1248"/>
                    <a:pt x="92" y="1285"/>
                    <a:pt x="116" y="1322"/>
                  </a:cubicBezTo>
                  <a:lnTo>
                    <a:pt x="116" y="1382"/>
                  </a:lnTo>
                  <a:cubicBezTo>
                    <a:pt x="116" y="1400"/>
                    <a:pt x="134" y="1419"/>
                    <a:pt x="134" y="1437"/>
                  </a:cubicBezTo>
                  <a:lnTo>
                    <a:pt x="152" y="1437"/>
                  </a:lnTo>
                  <a:lnTo>
                    <a:pt x="134" y="1460"/>
                  </a:lnTo>
                  <a:cubicBezTo>
                    <a:pt x="134" y="1479"/>
                    <a:pt x="134" y="1497"/>
                    <a:pt x="116" y="1516"/>
                  </a:cubicBezTo>
                  <a:cubicBezTo>
                    <a:pt x="134" y="1497"/>
                    <a:pt x="152" y="1479"/>
                    <a:pt x="152" y="1479"/>
                  </a:cubicBezTo>
                  <a:lnTo>
                    <a:pt x="171" y="1460"/>
                  </a:lnTo>
                  <a:lnTo>
                    <a:pt x="171" y="1479"/>
                  </a:lnTo>
                  <a:lnTo>
                    <a:pt x="189" y="1497"/>
                  </a:lnTo>
                  <a:lnTo>
                    <a:pt x="189" y="1479"/>
                  </a:lnTo>
                  <a:lnTo>
                    <a:pt x="189" y="1460"/>
                  </a:lnTo>
                  <a:lnTo>
                    <a:pt x="189" y="1437"/>
                  </a:lnTo>
                  <a:cubicBezTo>
                    <a:pt x="189" y="1437"/>
                    <a:pt x="208" y="1437"/>
                    <a:pt x="208" y="1419"/>
                  </a:cubicBezTo>
                  <a:lnTo>
                    <a:pt x="208" y="1363"/>
                  </a:lnTo>
                  <a:lnTo>
                    <a:pt x="208" y="1303"/>
                  </a:lnTo>
                  <a:cubicBezTo>
                    <a:pt x="208" y="1266"/>
                    <a:pt x="208" y="1229"/>
                    <a:pt x="189" y="1188"/>
                  </a:cubicBezTo>
                  <a:lnTo>
                    <a:pt x="189" y="1114"/>
                  </a:lnTo>
                  <a:cubicBezTo>
                    <a:pt x="231" y="1072"/>
                    <a:pt x="250" y="1035"/>
                    <a:pt x="231" y="998"/>
                  </a:cubicBezTo>
                  <a:cubicBezTo>
                    <a:pt x="231" y="938"/>
                    <a:pt x="208" y="883"/>
                    <a:pt x="208" y="841"/>
                  </a:cubicBezTo>
                  <a:lnTo>
                    <a:pt x="208" y="689"/>
                  </a:lnTo>
                  <a:lnTo>
                    <a:pt x="208" y="536"/>
                  </a:lnTo>
                  <a:cubicBezTo>
                    <a:pt x="208" y="495"/>
                    <a:pt x="208" y="476"/>
                    <a:pt x="231" y="458"/>
                  </a:cubicBezTo>
                  <a:lnTo>
                    <a:pt x="231" y="421"/>
                  </a:lnTo>
                  <a:cubicBezTo>
                    <a:pt x="323" y="379"/>
                    <a:pt x="402" y="342"/>
                    <a:pt x="481" y="305"/>
                  </a:cubicBezTo>
                  <a:cubicBezTo>
                    <a:pt x="536" y="264"/>
                    <a:pt x="578" y="245"/>
                    <a:pt x="615" y="190"/>
                  </a:cubicBezTo>
                  <a:cubicBezTo>
                    <a:pt x="633" y="167"/>
                    <a:pt x="652" y="148"/>
                    <a:pt x="670" y="130"/>
                  </a:cubicBezTo>
                  <a:cubicBezTo>
                    <a:pt x="693" y="130"/>
                    <a:pt x="693" y="111"/>
                    <a:pt x="712" y="93"/>
                  </a:cubicBezTo>
                  <a:lnTo>
                    <a:pt x="712" y="74"/>
                  </a:lnTo>
                  <a:lnTo>
                    <a:pt x="730" y="74"/>
                  </a:lnTo>
                  <a:lnTo>
                    <a:pt x="730" y="51"/>
                  </a:lnTo>
                  <a:cubicBezTo>
                    <a:pt x="730" y="33"/>
                    <a:pt x="730" y="14"/>
                    <a:pt x="712" y="14"/>
                  </a:cubicBezTo>
                  <a:cubicBezTo>
                    <a:pt x="702" y="5"/>
                    <a:pt x="692" y="0"/>
                    <a:pt x="682" y="0"/>
                  </a:cubicBezTo>
                  <a:close/>
                  <a:moveTo>
                    <a:pt x="189" y="1497"/>
                  </a:moveTo>
                  <a:cubicBezTo>
                    <a:pt x="189" y="1516"/>
                    <a:pt x="189" y="1516"/>
                    <a:pt x="208" y="1534"/>
                  </a:cubicBezTo>
                  <a:cubicBezTo>
                    <a:pt x="208" y="1516"/>
                    <a:pt x="189" y="1516"/>
                    <a:pt x="189" y="1497"/>
                  </a:cubicBezTo>
                  <a:close/>
                </a:path>
              </a:pathLst>
            </a:custGeom>
            <a:solidFill>
              <a:srgbClr val="231A1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2B1A18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82" name="Google Shape;1660;p46">
              <a:extLst>
                <a:ext uri="{FF2B5EF4-FFF2-40B4-BE49-F238E27FC236}">
                  <a16:creationId xmlns:a16="http://schemas.microsoft.com/office/drawing/2014/main" id="{E302EDEE-C822-39C5-E7EA-AD143316793E}"/>
                </a:ext>
              </a:extLst>
            </p:cNvPr>
            <p:cNvSpPr/>
            <p:nvPr/>
          </p:nvSpPr>
          <p:spPr>
            <a:xfrm>
              <a:off x="3001768" y="3130300"/>
              <a:ext cx="74221" cy="27700"/>
            </a:xfrm>
            <a:custGeom>
              <a:avLst/>
              <a:gdLst/>
              <a:ahLst/>
              <a:cxnLst/>
              <a:rect l="l" t="t" r="r" b="b"/>
              <a:pathLst>
                <a:path w="560" h="209" extrusionOk="0">
                  <a:moveTo>
                    <a:pt x="541" y="0"/>
                  </a:moveTo>
                  <a:cubicBezTo>
                    <a:pt x="523" y="0"/>
                    <a:pt x="523" y="0"/>
                    <a:pt x="523" y="19"/>
                  </a:cubicBezTo>
                  <a:lnTo>
                    <a:pt x="523" y="37"/>
                  </a:lnTo>
                  <a:lnTo>
                    <a:pt x="504" y="37"/>
                  </a:lnTo>
                  <a:lnTo>
                    <a:pt x="504" y="56"/>
                  </a:lnTo>
                  <a:lnTo>
                    <a:pt x="407" y="56"/>
                  </a:lnTo>
                  <a:cubicBezTo>
                    <a:pt x="389" y="56"/>
                    <a:pt x="370" y="37"/>
                    <a:pt x="347" y="37"/>
                  </a:cubicBezTo>
                  <a:lnTo>
                    <a:pt x="273" y="37"/>
                  </a:lnTo>
                  <a:cubicBezTo>
                    <a:pt x="232" y="37"/>
                    <a:pt x="213" y="37"/>
                    <a:pt x="195" y="56"/>
                  </a:cubicBezTo>
                  <a:lnTo>
                    <a:pt x="176" y="56"/>
                  </a:lnTo>
                  <a:cubicBezTo>
                    <a:pt x="158" y="74"/>
                    <a:pt x="116" y="93"/>
                    <a:pt x="98" y="116"/>
                  </a:cubicBezTo>
                  <a:cubicBezTo>
                    <a:pt x="79" y="134"/>
                    <a:pt x="61" y="134"/>
                    <a:pt x="42" y="153"/>
                  </a:cubicBezTo>
                  <a:cubicBezTo>
                    <a:pt x="42" y="171"/>
                    <a:pt x="24" y="171"/>
                    <a:pt x="1" y="190"/>
                  </a:cubicBezTo>
                  <a:lnTo>
                    <a:pt x="1" y="208"/>
                  </a:lnTo>
                  <a:lnTo>
                    <a:pt x="24" y="208"/>
                  </a:lnTo>
                  <a:cubicBezTo>
                    <a:pt x="42" y="190"/>
                    <a:pt x="61" y="190"/>
                    <a:pt x="61" y="171"/>
                  </a:cubicBezTo>
                  <a:cubicBezTo>
                    <a:pt x="79" y="153"/>
                    <a:pt x="98" y="153"/>
                    <a:pt x="98" y="134"/>
                  </a:cubicBezTo>
                  <a:cubicBezTo>
                    <a:pt x="116" y="116"/>
                    <a:pt x="139" y="116"/>
                    <a:pt x="158" y="93"/>
                  </a:cubicBezTo>
                  <a:cubicBezTo>
                    <a:pt x="158" y="93"/>
                    <a:pt x="176" y="74"/>
                    <a:pt x="195" y="74"/>
                  </a:cubicBezTo>
                  <a:cubicBezTo>
                    <a:pt x="213" y="74"/>
                    <a:pt x="232" y="56"/>
                    <a:pt x="273" y="56"/>
                  </a:cubicBezTo>
                  <a:cubicBezTo>
                    <a:pt x="292" y="56"/>
                    <a:pt x="310" y="56"/>
                    <a:pt x="329" y="74"/>
                  </a:cubicBezTo>
                  <a:cubicBezTo>
                    <a:pt x="389" y="74"/>
                    <a:pt x="444" y="74"/>
                    <a:pt x="486" y="93"/>
                  </a:cubicBezTo>
                  <a:lnTo>
                    <a:pt x="504" y="93"/>
                  </a:lnTo>
                  <a:lnTo>
                    <a:pt x="523" y="74"/>
                  </a:lnTo>
                  <a:lnTo>
                    <a:pt x="541" y="56"/>
                  </a:lnTo>
                  <a:lnTo>
                    <a:pt x="560" y="37"/>
                  </a:lnTo>
                  <a:lnTo>
                    <a:pt x="560" y="19"/>
                  </a:lnTo>
                  <a:cubicBezTo>
                    <a:pt x="560" y="0"/>
                    <a:pt x="541" y="0"/>
                    <a:pt x="541" y="0"/>
                  </a:cubicBezTo>
                  <a:close/>
                </a:path>
              </a:pathLst>
            </a:custGeom>
            <a:solidFill>
              <a:srgbClr val="231A1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2B1A18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83" name="Google Shape;1661;p46">
              <a:extLst>
                <a:ext uri="{FF2B5EF4-FFF2-40B4-BE49-F238E27FC236}">
                  <a16:creationId xmlns:a16="http://schemas.microsoft.com/office/drawing/2014/main" id="{B920C272-04CD-95C1-2AF5-BB56E1DA24A8}"/>
                </a:ext>
              </a:extLst>
            </p:cNvPr>
            <p:cNvSpPr/>
            <p:nvPr/>
          </p:nvSpPr>
          <p:spPr>
            <a:xfrm>
              <a:off x="2550482" y="2978412"/>
              <a:ext cx="324054" cy="238302"/>
            </a:xfrm>
            <a:custGeom>
              <a:avLst/>
              <a:gdLst/>
              <a:ahLst/>
              <a:cxnLst/>
              <a:rect l="l" t="t" r="r" b="b"/>
              <a:pathLst>
                <a:path w="2445" h="1798" extrusionOk="0">
                  <a:moveTo>
                    <a:pt x="415" y="1"/>
                  </a:moveTo>
                  <a:cubicBezTo>
                    <a:pt x="224" y="1"/>
                    <a:pt x="146" y="73"/>
                    <a:pt x="97" y="162"/>
                  </a:cubicBezTo>
                  <a:cubicBezTo>
                    <a:pt x="0" y="296"/>
                    <a:pt x="37" y="509"/>
                    <a:pt x="213" y="643"/>
                  </a:cubicBezTo>
                  <a:cubicBezTo>
                    <a:pt x="79" y="971"/>
                    <a:pt x="462" y="1317"/>
                    <a:pt x="730" y="1451"/>
                  </a:cubicBezTo>
                  <a:cubicBezTo>
                    <a:pt x="1118" y="1627"/>
                    <a:pt x="2311" y="1798"/>
                    <a:pt x="2311" y="1798"/>
                  </a:cubicBezTo>
                  <a:cubicBezTo>
                    <a:pt x="2311" y="1798"/>
                    <a:pt x="2292" y="1664"/>
                    <a:pt x="2311" y="1567"/>
                  </a:cubicBezTo>
                  <a:cubicBezTo>
                    <a:pt x="2329" y="1511"/>
                    <a:pt x="2366" y="1470"/>
                    <a:pt x="2445" y="1451"/>
                  </a:cubicBezTo>
                  <a:cubicBezTo>
                    <a:pt x="2445" y="1451"/>
                    <a:pt x="1982" y="393"/>
                    <a:pt x="809" y="65"/>
                  </a:cubicBezTo>
                  <a:cubicBezTo>
                    <a:pt x="640" y="20"/>
                    <a:pt x="513" y="1"/>
                    <a:pt x="41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2B1A18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84" name="Google Shape;1662;p46">
              <a:extLst>
                <a:ext uri="{FF2B5EF4-FFF2-40B4-BE49-F238E27FC236}">
                  <a16:creationId xmlns:a16="http://schemas.microsoft.com/office/drawing/2014/main" id="{A9F27C06-CD42-A3B6-D6C9-BAF23C7A235C}"/>
                </a:ext>
              </a:extLst>
            </p:cNvPr>
            <p:cNvSpPr/>
            <p:nvPr/>
          </p:nvSpPr>
          <p:spPr>
            <a:xfrm>
              <a:off x="2550482" y="2978412"/>
              <a:ext cx="324054" cy="207686"/>
            </a:xfrm>
            <a:custGeom>
              <a:avLst/>
              <a:gdLst/>
              <a:ahLst/>
              <a:cxnLst/>
              <a:rect l="l" t="t" r="r" b="b"/>
              <a:pathLst>
                <a:path w="2445" h="1567" extrusionOk="0">
                  <a:moveTo>
                    <a:pt x="415" y="1"/>
                  </a:moveTo>
                  <a:cubicBezTo>
                    <a:pt x="224" y="1"/>
                    <a:pt x="146" y="73"/>
                    <a:pt x="97" y="162"/>
                  </a:cubicBezTo>
                  <a:cubicBezTo>
                    <a:pt x="0" y="296"/>
                    <a:pt x="37" y="509"/>
                    <a:pt x="213" y="643"/>
                  </a:cubicBezTo>
                  <a:cubicBezTo>
                    <a:pt x="213" y="643"/>
                    <a:pt x="1058" y="1354"/>
                    <a:pt x="2311" y="1567"/>
                  </a:cubicBezTo>
                  <a:cubicBezTo>
                    <a:pt x="2329" y="1511"/>
                    <a:pt x="2366" y="1470"/>
                    <a:pt x="2445" y="1451"/>
                  </a:cubicBezTo>
                  <a:cubicBezTo>
                    <a:pt x="2445" y="1451"/>
                    <a:pt x="1982" y="393"/>
                    <a:pt x="809" y="65"/>
                  </a:cubicBezTo>
                  <a:cubicBezTo>
                    <a:pt x="640" y="20"/>
                    <a:pt x="513" y="1"/>
                    <a:pt x="41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2B1A18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85" name="Google Shape;1663;p46">
              <a:extLst>
                <a:ext uri="{FF2B5EF4-FFF2-40B4-BE49-F238E27FC236}">
                  <a16:creationId xmlns:a16="http://schemas.microsoft.com/office/drawing/2014/main" id="{0F2B578D-DB35-F64E-4881-33ED9A8418A9}"/>
                </a:ext>
              </a:extLst>
            </p:cNvPr>
            <p:cNvSpPr/>
            <p:nvPr/>
          </p:nvSpPr>
          <p:spPr>
            <a:xfrm>
              <a:off x="2644715" y="3109491"/>
              <a:ext cx="120212" cy="91981"/>
            </a:xfrm>
            <a:custGeom>
              <a:avLst/>
              <a:gdLst/>
              <a:ahLst/>
              <a:cxnLst/>
              <a:rect l="l" t="t" r="r" b="b"/>
              <a:pathLst>
                <a:path w="907" h="694" extrusionOk="0">
                  <a:moveTo>
                    <a:pt x="1" y="0"/>
                  </a:moveTo>
                  <a:lnTo>
                    <a:pt x="1" y="0"/>
                  </a:lnTo>
                  <a:cubicBezTo>
                    <a:pt x="5" y="12"/>
                    <a:pt x="10" y="23"/>
                    <a:pt x="15" y="34"/>
                  </a:cubicBezTo>
                  <a:lnTo>
                    <a:pt x="15" y="34"/>
                  </a:lnTo>
                  <a:cubicBezTo>
                    <a:pt x="10" y="22"/>
                    <a:pt x="6" y="11"/>
                    <a:pt x="1" y="0"/>
                  </a:cubicBezTo>
                  <a:close/>
                  <a:moveTo>
                    <a:pt x="15" y="34"/>
                  </a:moveTo>
                  <a:lnTo>
                    <a:pt x="15" y="34"/>
                  </a:lnTo>
                  <a:cubicBezTo>
                    <a:pt x="29" y="69"/>
                    <a:pt x="44" y="106"/>
                    <a:pt x="61" y="134"/>
                  </a:cubicBezTo>
                  <a:cubicBezTo>
                    <a:pt x="98" y="176"/>
                    <a:pt x="116" y="213"/>
                    <a:pt x="153" y="250"/>
                  </a:cubicBezTo>
                  <a:cubicBezTo>
                    <a:pt x="213" y="328"/>
                    <a:pt x="292" y="388"/>
                    <a:pt x="366" y="444"/>
                  </a:cubicBezTo>
                  <a:cubicBezTo>
                    <a:pt x="444" y="504"/>
                    <a:pt x="541" y="541"/>
                    <a:pt x="615" y="596"/>
                  </a:cubicBezTo>
                  <a:cubicBezTo>
                    <a:pt x="712" y="638"/>
                    <a:pt x="809" y="675"/>
                    <a:pt x="906" y="693"/>
                  </a:cubicBezTo>
                  <a:cubicBezTo>
                    <a:pt x="846" y="675"/>
                    <a:pt x="809" y="656"/>
                    <a:pt x="772" y="638"/>
                  </a:cubicBezTo>
                  <a:cubicBezTo>
                    <a:pt x="712" y="619"/>
                    <a:pt x="675" y="596"/>
                    <a:pt x="638" y="578"/>
                  </a:cubicBezTo>
                  <a:cubicBezTo>
                    <a:pt x="541" y="522"/>
                    <a:pt x="463" y="481"/>
                    <a:pt x="384" y="425"/>
                  </a:cubicBezTo>
                  <a:cubicBezTo>
                    <a:pt x="310" y="365"/>
                    <a:pt x="232" y="310"/>
                    <a:pt x="176" y="231"/>
                  </a:cubicBezTo>
                  <a:cubicBezTo>
                    <a:pt x="107" y="182"/>
                    <a:pt x="52" y="115"/>
                    <a:pt x="15" y="3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2B1A18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86" name="Google Shape;1664;p46">
              <a:extLst>
                <a:ext uri="{FF2B5EF4-FFF2-40B4-BE49-F238E27FC236}">
                  <a16:creationId xmlns:a16="http://schemas.microsoft.com/office/drawing/2014/main" id="{C283A32A-4416-901B-22D4-0EF7C5C18DE3}"/>
                </a:ext>
              </a:extLst>
            </p:cNvPr>
            <p:cNvSpPr/>
            <p:nvPr/>
          </p:nvSpPr>
          <p:spPr>
            <a:xfrm>
              <a:off x="2581098" y="3104588"/>
              <a:ext cx="114645" cy="63751"/>
            </a:xfrm>
            <a:custGeom>
              <a:avLst/>
              <a:gdLst/>
              <a:ahLst/>
              <a:cxnLst/>
              <a:rect l="l" t="t" r="r" b="b"/>
              <a:pathLst>
                <a:path w="865" h="481" extrusionOk="0">
                  <a:moveTo>
                    <a:pt x="0" y="0"/>
                  </a:moveTo>
                  <a:cubicBezTo>
                    <a:pt x="37" y="37"/>
                    <a:pt x="56" y="79"/>
                    <a:pt x="79" y="97"/>
                  </a:cubicBezTo>
                  <a:lnTo>
                    <a:pt x="134" y="153"/>
                  </a:lnTo>
                  <a:lnTo>
                    <a:pt x="153" y="171"/>
                  </a:lnTo>
                  <a:lnTo>
                    <a:pt x="171" y="194"/>
                  </a:lnTo>
                  <a:lnTo>
                    <a:pt x="231" y="231"/>
                  </a:lnTo>
                  <a:cubicBezTo>
                    <a:pt x="231" y="250"/>
                    <a:pt x="250" y="250"/>
                    <a:pt x="268" y="268"/>
                  </a:cubicBezTo>
                  <a:lnTo>
                    <a:pt x="310" y="287"/>
                  </a:lnTo>
                  <a:cubicBezTo>
                    <a:pt x="310" y="287"/>
                    <a:pt x="310" y="310"/>
                    <a:pt x="328" y="310"/>
                  </a:cubicBezTo>
                  <a:cubicBezTo>
                    <a:pt x="347" y="310"/>
                    <a:pt x="365" y="328"/>
                    <a:pt x="384" y="347"/>
                  </a:cubicBezTo>
                  <a:cubicBezTo>
                    <a:pt x="462" y="384"/>
                    <a:pt x="541" y="402"/>
                    <a:pt x="615" y="444"/>
                  </a:cubicBezTo>
                  <a:cubicBezTo>
                    <a:pt x="693" y="462"/>
                    <a:pt x="772" y="481"/>
                    <a:pt x="864" y="481"/>
                  </a:cubicBezTo>
                  <a:cubicBezTo>
                    <a:pt x="809" y="462"/>
                    <a:pt x="772" y="462"/>
                    <a:pt x="730" y="462"/>
                  </a:cubicBezTo>
                  <a:cubicBezTo>
                    <a:pt x="712" y="444"/>
                    <a:pt x="693" y="444"/>
                    <a:pt x="675" y="444"/>
                  </a:cubicBezTo>
                  <a:cubicBezTo>
                    <a:pt x="656" y="425"/>
                    <a:pt x="633" y="425"/>
                    <a:pt x="615" y="425"/>
                  </a:cubicBezTo>
                  <a:cubicBezTo>
                    <a:pt x="541" y="384"/>
                    <a:pt x="462" y="365"/>
                    <a:pt x="384" y="310"/>
                  </a:cubicBezTo>
                  <a:cubicBezTo>
                    <a:pt x="365" y="310"/>
                    <a:pt x="347" y="287"/>
                    <a:pt x="347" y="287"/>
                  </a:cubicBezTo>
                  <a:cubicBezTo>
                    <a:pt x="328" y="287"/>
                    <a:pt x="328" y="268"/>
                    <a:pt x="310" y="268"/>
                  </a:cubicBezTo>
                  <a:lnTo>
                    <a:pt x="287" y="250"/>
                  </a:lnTo>
                  <a:cubicBezTo>
                    <a:pt x="268" y="231"/>
                    <a:pt x="250" y="231"/>
                    <a:pt x="231" y="213"/>
                  </a:cubicBezTo>
                  <a:lnTo>
                    <a:pt x="194" y="171"/>
                  </a:lnTo>
                  <a:lnTo>
                    <a:pt x="153" y="153"/>
                  </a:lnTo>
                  <a:lnTo>
                    <a:pt x="134" y="134"/>
                  </a:lnTo>
                  <a:lnTo>
                    <a:pt x="97" y="97"/>
                  </a:lnTo>
                  <a:cubicBezTo>
                    <a:pt x="56" y="56"/>
                    <a:pt x="37" y="3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2B1A18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87" name="Google Shape;1665;p46">
              <a:extLst>
                <a:ext uri="{FF2B5EF4-FFF2-40B4-BE49-F238E27FC236}">
                  <a16:creationId xmlns:a16="http://schemas.microsoft.com/office/drawing/2014/main" id="{BEFB31FC-56A4-EBDB-2B26-7638A2B117D9}"/>
                </a:ext>
              </a:extLst>
            </p:cNvPr>
            <p:cNvSpPr/>
            <p:nvPr/>
          </p:nvSpPr>
          <p:spPr>
            <a:xfrm>
              <a:off x="2581098" y="3210750"/>
              <a:ext cx="260436" cy="263750"/>
            </a:xfrm>
            <a:custGeom>
              <a:avLst/>
              <a:gdLst/>
              <a:ahLst/>
              <a:cxnLst/>
              <a:rect l="l" t="t" r="r" b="b"/>
              <a:pathLst>
                <a:path w="1965" h="1990" extrusionOk="0">
                  <a:moveTo>
                    <a:pt x="1647" y="0"/>
                  </a:moveTo>
                  <a:cubicBezTo>
                    <a:pt x="1539" y="0"/>
                    <a:pt x="1444" y="13"/>
                    <a:pt x="1349" y="26"/>
                  </a:cubicBezTo>
                  <a:cubicBezTo>
                    <a:pt x="1271" y="26"/>
                    <a:pt x="1211" y="26"/>
                    <a:pt x="1137" y="45"/>
                  </a:cubicBezTo>
                  <a:cubicBezTo>
                    <a:pt x="1118" y="45"/>
                    <a:pt x="1077" y="63"/>
                    <a:pt x="1058" y="63"/>
                  </a:cubicBezTo>
                  <a:cubicBezTo>
                    <a:pt x="1021" y="86"/>
                    <a:pt x="980" y="86"/>
                    <a:pt x="943" y="105"/>
                  </a:cubicBezTo>
                  <a:cubicBezTo>
                    <a:pt x="864" y="123"/>
                    <a:pt x="790" y="142"/>
                    <a:pt x="712" y="179"/>
                  </a:cubicBezTo>
                  <a:cubicBezTo>
                    <a:pt x="633" y="220"/>
                    <a:pt x="559" y="257"/>
                    <a:pt x="481" y="317"/>
                  </a:cubicBezTo>
                  <a:cubicBezTo>
                    <a:pt x="444" y="336"/>
                    <a:pt x="425" y="373"/>
                    <a:pt x="384" y="391"/>
                  </a:cubicBezTo>
                  <a:cubicBezTo>
                    <a:pt x="328" y="451"/>
                    <a:pt x="268" y="525"/>
                    <a:pt x="213" y="585"/>
                  </a:cubicBezTo>
                  <a:cubicBezTo>
                    <a:pt x="171" y="664"/>
                    <a:pt x="134" y="738"/>
                    <a:pt x="97" y="835"/>
                  </a:cubicBezTo>
                  <a:cubicBezTo>
                    <a:pt x="56" y="950"/>
                    <a:pt x="19" y="1103"/>
                    <a:pt x="19" y="1260"/>
                  </a:cubicBezTo>
                  <a:cubicBezTo>
                    <a:pt x="0" y="1297"/>
                    <a:pt x="0" y="1357"/>
                    <a:pt x="0" y="1412"/>
                  </a:cubicBezTo>
                  <a:cubicBezTo>
                    <a:pt x="0" y="1472"/>
                    <a:pt x="0" y="1528"/>
                    <a:pt x="19" y="1588"/>
                  </a:cubicBezTo>
                  <a:cubicBezTo>
                    <a:pt x="19" y="1722"/>
                    <a:pt x="37" y="1856"/>
                    <a:pt x="79" y="1990"/>
                  </a:cubicBezTo>
                  <a:cubicBezTo>
                    <a:pt x="328" y="1971"/>
                    <a:pt x="518" y="1934"/>
                    <a:pt x="693" y="1893"/>
                  </a:cubicBezTo>
                  <a:cubicBezTo>
                    <a:pt x="790" y="1856"/>
                    <a:pt x="864" y="1819"/>
                    <a:pt x="943" y="1777"/>
                  </a:cubicBezTo>
                  <a:cubicBezTo>
                    <a:pt x="1021" y="1740"/>
                    <a:pt x="1077" y="1703"/>
                    <a:pt x="1155" y="1662"/>
                  </a:cubicBezTo>
                  <a:cubicBezTo>
                    <a:pt x="1174" y="1643"/>
                    <a:pt x="1174" y="1625"/>
                    <a:pt x="1192" y="1625"/>
                  </a:cubicBezTo>
                  <a:lnTo>
                    <a:pt x="1368" y="1449"/>
                  </a:lnTo>
                  <a:cubicBezTo>
                    <a:pt x="1368" y="1431"/>
                    <a:pt x="1386" y="1412"/>
                    <a:pt x="1405" y="1394"/>
                  </a:cubicBezTo>
                  <a:cubicBezTo>
                    <a:pt x="1442" y="1357"/>
                    <a:pt x="1465" y="1315"/>
                    <a:pt x="1483" y="1278"/>
                  </a:cubicBezTo>
                  <a:cubicBezTo>
                    <a:pt x="1539" y="1200"/>
                    <a:pt x="1581" y="1103"/>
                    <a:pt x="1636" y="1029"/>
                  </a:cubicBezTo>
                  <a:cubicBezTo>
                    <a:pt x="1654" y="987"/>
                    <a:pt x="1673" y="950"/>
                    <a:pt x="1696" y="913"/>
                  </a:cubicBezTo>
                  <a:cubicBezTo>
                    <a:pt x="1715" y="872"/>
                    <a:pt x="1733" y="835"/>
                    <a:pt x="1751" y="816"/>
                  </a:cubicBezTo>
                  <a:cubicBezTo>
                    <a:pt x="1788" y="738"/>
                    <a:pt x="1830" y="664"/>
                    <a:pt x="1885" y="604"/>
                  </a:cubicBezTo>
                  <a:lnTo>
                    <a:pt x="1964" y="470"/>
                  </a:lnTo>
                  <a:lnTo>
                    <a:pt x="1788" y="8"/>
                  </a:lnTo>
                  <a:cubicBezTo>
                    <a:pt x="1738" y="2"/>
                    <a:pt x="1691" y="0"/>
                    <a:pt x="1647" y="0"/>
                  </a:cubicBezTo>
                  <a:close/>
                </a:path>
              </a:pathLst>
            </a:custGeom>
            <a:solidFill>
              <a:srgbClr val="F1B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2B1A18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88" name="Google Shape;1666;p46">
              <a:extLst>
                <a:ext uri="{FF2B5EF4-FFF2-40B4-BE49-F238E27FC236}">
                  <a16:creationId xmlns:a16="http://schemas.microsoft.com/office/drawing/2014/main" id="{7E0B6746-2C79-F682-E550-5EF38B077F74}"/>
                </a:ext>
              </a:extLst>
            </p:cNvPr>
            <p:cNvSpPr/>
            <p:nvPr/>
          </p:nvSpPr>
          <p:spPr>
            <a:xfrm>
              <a:off x="2644715" y="3219100"/>
              <a:ext cx="153213" cy="161166"/>
            </a:xfrm>
            <a:custGeom>
              <a:avLst/>
              <a:gdLst/>
              <a:ahLst/>
              <a:cxnLst/>
              <a:rect l="l" t="t" r="r" b="b"/>
              <a:pathLst>
                <a:path w="1156" h="1216" extrusionOk="0">
                  <a:moveTo>
                    <a:pt x="578" y="0"/>
                  </a:moveTo>
                  <a:cubicBezTo>
                    <a:pt x="541" y="23"/>
                    <a:pt x="500" y="23"/>
                    <a:pt x="463" y="42"/>
                  </a:cubicBezTo>
                  <a:cubicBezTo>
                    <a:pt x="384" y="60"/>
                    <a:pt x="310" y="79"/>
                    <a:pt x="232" y="116"/>
                  </a:cubicBezTo>
                  <a:cubicBezTo>
                    <a:pt x="153" y="157"/>
                    <a:pt x="79" y="194"/>
                    <a:pt x="1" y="254"/>
                  </a:cubicBezTo>
                  <a:cubicBezTo>
                    <a:pt x="38" y="310"/>
                    <a:pt x="61" y="370"/>
                    <a:pt x="98" y="444"/>
                  </a:cubicBezTo>
                  <a:cubicBezTo>
                    <a:pt x="153" y="522"/>
                    <a:pt x="213" y="619"/>
                    <a:pt x="292" y="693"/>
                  </a:cubicBezTo>
                  <a:cubicBezTo>
                    <a:pt x="347" y="772"/>
                    <a:pt x="426" y="850"/>
                    <a:pt x="500" y="924"/>
                  </a:cubicBezTo>
                  <a:lnTo>
                    <a:pt x="541" y="947"/>
                  </a:lnTo>
                  <a:lnTo>
                    <a:pt x="541" y="966"/>
                  </a:lnTo>
                  <a:lnTo>
                    <a:pt x="560" y="966"/>
                  </a:lnTo>
                  <a:lnTo>
                    <a:pt x="615" y="1021"/>
                  </a:lnTo>
                  <a:cubicBezTo>
                    <a:pt x="657" y="1021"/>
                    <a:pt x="675" y="1040"/>
                    <a:pt x="694" y="1063"/>
                  </a:cubicBezTo>
                  <a:cubicBezTo>
                    <a:pt x="712" y="1081"/>
                    <a:pt x="731" y="1081"/>
                    <a:pt x="754" y="1100"/>
                  </a:cubicBezTo>
                  <a:lnTo>
                    <a:pt x="791" y="1118"/>
                  </a:lnTo>
                  <a:lnTo>
                    <a:pt x="809" y="1118"/>
                  </a:lnTo>
                  <a:lnTo>
                    <a:pt x="828" y="1137"/>
                  </a:lnTo>
                  <a:lnTo>
                    <a:pt x="888" y="1178"/>
                  </a:lnTo>
                  <a:lnTo>
                    <a:pt x="925" y="1178"/>
                  </a:lnTo>
                  <a:lnTo>
                    <a:pt x="962" y="1197"/>
                  </a:lnTo>
                  <a:cubicBezTo>
                    <a:pt x="985" y="1215"/>
                    <a:pt x="985" y="1215"/>
                    <a:pt x="1003" y="1215"/>
                  </a:cubicBezTo>
                  <a:cubicBezTo>
                    <a:pt x="1059" y="1137"/>
                    <a:pt x="1101" y="1040"/>
                    <a:pt x="1156" y="966"/>
                  </a:cubicBezTo>
                  <a:cubicBezTo>
                    <a:pt x="1137" y="947"/>
                    <a:pt x="1119" y="947"/>
                    <a:pt x="1101" y="924"/>
                  </a:cubicBezTo>
                  <a:lnTo>
                    <a:pt x="1077" y="906"/>
                  </a:lnTo>
                  <a:cubicBezTo>
                    <a:pt x="1077" y="906"/>
                    <a:pt x="1059" y="906"/>
                    <a:pt x="1059" y="887"/>
                  </a:cubicBezTo>
                  <a:lnTo>
                    <a:pt x="1022" y="850"/>
                  </a:lnTo>
                  <a:lnTo>
                    <a:pt x="1003" y="850"/>
                  </a:lnTo>
                  <a:lnTo>
                    <a:pt x="985" y="832"/>
                  </a:lnTo>
                  <a:lnTo>
                    <a:pt x="962" y="809"/>
                  </a:lnTo>
                  <a:cubicBezTo>
                    <a:pt x="943" y="790"/>
                    <a:pt x="943" y="790"/>
                    <a:pt x="925" y="772"/>
                  </a:cubicBezTo>
                  <a:cubicBezTo>
                    <a:pt x="906" y="753"/>
                    <a:pt x="906" y="735"/>
                    <a:pt x="888" y="716"/>
                  </a:cubicBezTo>
                  <a:lnTo>
                    <a:pt x="846" y="675"/>
                  </a:lnTo>
                  <a:lnTo>
                    <a:pt x="828" y="656"/>
                  </a:lnTo>
                  <a:lnTo>
                    <a:pt x="809" y="638"/>
                  </a:lnTo>
                  <a:cubicBezTo>
                    <a:pt x="772" y="559"/>
                    <a:pt x="731" y="504"/>
                    <a:pt x="694" y="425"/>
                  </a:cubicBezTo>
                  <a:cubicBezTo>
                    <a:pt x="657" y="347"/>
                    <a:pt x="638" y="291"/>
                    <a:pt x="615" y="213"/>
                  </a:cubicBezTo>
                  <a:cubicBezTo>
                    <a:pt x="597" y="139"/>
                    <a:pt x="578" y="79"/>
                    <a:pt x="578" y="0"/>
                  </a:cubicBezTo>
                  <a:close/>
                </a:path>
              </a:pathLst>
            </a:custGeom>
            <a:solidFill>
              <a:srgbClr val="2B1A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2B1A18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89" name="Google Shape;1667;p46">
              <a:extLst>
                <a:ext uri="{FF2B5EF4-FFF2-40B4-BE49-F238E27FC236}">
                  <a16:creationId xmlns:a16="http://schemas.microsoft.com/office/drawing/2014/main" id="{0B0341F2-3EE8-8EEE-E7DD-09BE8A2A5F36}"/>
                </a:ext>
              </a:extLst>
            </p:cNvPr>
            <p:cNvSpPr/>
            <p:nvPr/>
          </p:nvSpPr>
          <p:spPr>
            <a:xfrm>
              <a:off x="2583484" y="3288285"/>
              <a:ext cx="178926" cy="142743"/>
            </a:xfrm>
            <a:custGeom>
              <a:avLst/>
              <a:gdLst/>
              <a:ahLst/>
              <a:cxnLst/>
              <a:rect l="l" t="t" r="r" b="b"/>
              <a:pathLst>
                <a:path w="1350" h="1077" extrusionOk="0">
                  <a:moveTo>
                    <a:pt x="195" y="0"/>
                  </a:moveTo>
                  <a:cubicBezTo>
                    <a:pt x="153" y="79"/>
                    <a:pt x="116" y="153"/>
                    <a:pt x="79" y="250"/>
                  </a:cubicBezTo>
                  <a:cubicBezTo>
                    <a:pt x="38" y="365"/>
                    <a:pt x="1" y="518"/>
                    <a:pt x="1" y="675"/>
                  </a:cubicBezTo>
                  <a:cubicBezTo>
                    <a:pt x="19" y="693"/>
                    <a:pt x="38" y="693"/>
                    <a:pt x="61" y="712"/>
                  </a:cubicBezTo>
                  <a:cubicBezTo>
                    <a:pt x="135" y="772"/>
                    <a:pt x="232" y="827"/>
                    <a:pt x="329" y="887"/>
                  </a:cubicBezTo>
                  <a:lnTo>
                    <a:pt x="366" y="906"/>
                  </a:lnTo>
                  <a:cubicBezTo>
                    <a:pt x="366" y="906"/>
                    <a:pt x="384" y="906"/>
                    <a:pt x="384" y="924"/>
                  </a:cubicBezTo>
                  <a:lnTo>
                    <a:pt x="463" y="943"/>
                  </a:lnTo>
                  <a:cubicBezTo>
                    <a:pt x="523" y="961"/>
                    <a:pt x="560" y="980"/>
                    <a:pt x="615" y="1003"/>
                  </a:cubicBezTo>
                  <a:cubicBezTo>
                    <a:pt x="638" y="1003"/>
                    <a:pt x="657" y="1021"/>
                    <a:pt x="694" y="1021"/>
                  </a:cubicBezTo>
                  <a:cubicBezTo>
                    <a:pt x="712" y="1021"/>
                    <a:pt x="731" y="1040"/>
                    <a:pt x="772" y="1040"/>
                  </a:cubicBezTo>
                  <a:lnTo>
                    <a:pt x="846" y="1058"/>
                  </a:lnTo>
                  <a:lnTo>
                    <a:pt x="962" y="1058"/>
                  </a:lnTo>
                  <a:cubicBezTo>
                    <a:pt x="962" y="1077"/>
                    <a:pt x="985" y="1077"/>
                    <a:pt x="1003" y="1077"/>
                  </a:cubicBezTo>
                  <a:lnTo>
                    <a:pt x="1137" y="1077"/>
                  </a:lnTo>
                  <a:cubicBezTo>
                    <a:pt x="1156" y="1058"/>
                    <a:pt x="1156" y="1040"/>
                    <a:pt x="1174" y="1021"/>
                  </a:cubicBezTo>
                  <a:cubicBezTo>
                    <a:pt x="1234" y="980"/>
                    <a:pt x="1290" y="924"/>
                    <a:pt x="1350" y="864"/>
                  </a:cubicBezTo>
                  <a:lnTo>
                    <a:pt x="1290" y="864"/>
                  </a:lnTo>
                  <a:cubicBezTo>
                    <a:pt x="1271" y="864"/>
                    <a:pt x="1253" y="864"/>
                    <a:pt x="1234" y="846"/>
                  </a:cubicBezTo>
                  <a:lnTo>
                    <a:pt x="1156" y="846"/>
                  </a:lnTo>
                  <a:lnTo>
                    <a:pt x="1100" y="827"/>
                  </a:lnTo>
                  <a:lnTo>
                    <a:pt x="1040" y="809"/>
                  </a:lnTo>
                  <a:cubicBezTo>
                    <a:pt x="1040" y="809"/>
                    <a:pt x="1022" y="809"/>
                    <a:pt x="1022" y="790"/>
                  </a:cubicBezTo>
                  <a:lnTo>
                    <a:pt x="985" y="790"/>
                  </a:lnTo>
                  <a:lnTo>
                    <a:pt x="962" y="772"/>
                  </a:lnTo>
                  <a:lnTo>
                    <a:pt x="943" y="772"/>
                  </a:lnTo>
                  <a:lnTo>
                    <a:pt x="925" y="749"/>
                  </a:lnTo>
                  <a:lnTo>
                    <a:pt x="869" y="730"/>
                  </a:lnTo>
                  <a:cubicBezTo>
                    <a:pt x="846" y="712"/>
                    <a:pt x="828" y="712"/>
                    <a:pt x="809" y="693"/>
                  </a:cubicBezTo>
                  <a:cubicBezTo>
                    <a:pt x="791" y="693"/>
                    <a:pt x="791" y="675"/>
                    <a:pt x="772" y="675"/>
                  </a:cubicBezTo>
                  <a:cubicBezTo>
                    <a:pt x="731" y="656"/>
                    <a:pt x="694" y="615"/>
                    <a:pt x="657" y="596"/>
                  </a:cubicBezTo>
                  <a:lnTo>
                    <a:pt x="615" y="559"/>
                  </a:lnTo>
                  <a:lnTo>
                    <a:pt x="597" y="541"/>
                  </a:lnTo>
                  <a:lnTo>
                    <a:pt x="578" y="518"/>
                  </a:lnTo>
                  <a:cubicBezTo>
                    <a:pt x="523" y="462"/>
                    <a:pt x="463" y="402"/>
                    <a:pt x="407" y="328"/>
                  </a:cubicBezTo>
                  <a:cubicBezTo>
                    <a:pt x="347" y="268"/>
                    <a:pt x="310" y="213"/>
                    <a:pt x="269" y="134"/>
                  </a:cubicBezTo>
                  <a:cubicBezTo>
                    <a:pt x="250" y="97"/>
                    <a:pt x="213" y="56"/>
                    <a:pt x="195" y="0"/>
                  </a:cubicBezTo>
                  <a:close/>
                </a:path>
              </a:pathLst>
            </a:custGeom>
            <a:solidFill>
              <a:srgbClr val="2B1A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2B1A18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90" name="Google Shape;1668;p46">
              <a:extLst>
                <a:ext uri="{FF2B5EF4-FFF2-40B4-BE49-F238E27FC236}">
                  <a16:creationId xmlns:a16="http://schemas.microsoft.com/office/drawing/2014/main" id="{5E875F7E-41DA-1DBE-2EC1-A1FB2A1A7799}"/>
                </a:ext>
              </a:extLst>
            </p:cNvPr>
            <p:cNvSpPr/>
            <p:nvPr/>
          </p:nvSpPr>
          <p:spPr>
            <a:xfrm>
              <a:off x="2790505" y="3132686"/>
              <a:ext cx="199204" cy="181444"/>
            </a:xfrm>
            <a:custGeom>
              <a:avLst/>
              <a:gdLst/>
              <a:ahLst/>
              <a:cxnLst/>
              <a:rect l="l" t="t" r="r" b="b"/>
              <a:pathLst>
                <a:path w="1503" h="1369" extrusionOk="0">
                  <a:moveTo>
                    <a:pt x="712" y="1"/>
                  </a:moveTo>
                  <a:cubicBezTo>
                    <a:pt x="671" y="1"/>
                    <a:pt x="652" y="19"/>
                    <a:pt x="634" y="19"/>
                  </a:cubicBezTo>
                  <a:cubicBezTo>
                    <a:pt x="597" y="19"/>
                    <a:pt x="578" y="38"/>
                    <a:pt x="555" y="38"/>
                  </a:cubicBezTo>
                  <a:cubicBezTo>
                    <a:pt x="518" y="56"/>
                    <a:pt x="500" y="56"/>
                    <a:pt x="463" y="56"/>
                  </a:cubicBezTo>
                  <a:cubicBezTo>
                    <a:pt x="439" y="75"/>
                    <a:pt x="421" y="75"/>
                    <a:pt x="384" y="98"/>
                  </a:cubicBezTo>
                  <a:cubicBezTo>
                    <a:pt x="366" y="116"/>
                    <a:pt x="347" y="135"/>
                    <a:pt x="324" y="153"/>
                  </a:cubicBezTo>
                  <a:cubicBezTo>
                    <a:pt x="305" y="172"/>
                    <a:pt x="287" y="190"/>
                    <a:pt x="250" y="213"/>
                  </a:cubicBezTo>
                  <a:cubicBezTo>
                    <a:pt x="232" y="232"/>
                    <a:pt x="208" y="232"/>
                    <a:pt x="190" y="250"/>
                  </a:cubicBezTo>
                  <a:cubicBezTo>
                    <a:pt x="171" y="287"/>
                    <a:pt x="153" y="306"/>
                    <a:pt x="135" y="329"/>
                  </a:cubicBezTo>
                  <a:cubicBezTo>
                    <a:pt x="135" y="347"/>
                    <a:pt x="93" y="366"/>
                    <a:pt x="93" y="384"/>
                  </a:cubicBezTo>
                  <a:cubicBezTo>
                    <a:pt x="74" y="421"/>
                    <a:pt x="56" y="444"/>
                    <a:pt x="56" y="463"/>
                  </a:cubicBezTo>
                  <a:cubicBezTo>
                    <a:pt x="37" y="500"/>
                    <a:pt x="37" y="518"/>
                    <a:pt x="19" y="560"/>
                  </a:cubicBezTo>
                  <a:lnTo>
                    <a:pt x="19" y="597"/>
                  </a:lnTo>
                  <a:lnTo>
                    <a:pt x="19" y="634"/>
                  </a:lnTo>
                  <a:cubicBezTo>
                    <a:pt x="19" y="675"/>
                    <a:pt x="1" y="694"/>
                    <a:pt x="1" y="731"/>
                  </a:cubicBezTo>
                  <a:cubicBezTo>
                    <a:pt x="1" y="749"/>
                    <a:pt x="19" y="768"/>
                    <a:pt x="19" y="809"/>
                  </a:cubicBezTo>
                  <a:cubicBezTo>
                    <a:pt x="19" y="828"/>
                    <a:pt x="19" y="865"/>
                    <a:pt x="37" y="883"/>
                  </a:cubicBezTo>
                  <a:lnTo>
                    <a:pt x="37" y="980"/>
                  </a:lnTo>
                  <a:cubicBezTo>
                    <a:pt x="56" y="999"/>
                    <a:pt x="74" y="1022"/>
                    <a:pt x="93" y="1040"/>
                  </a:cubicBezTo>
                  <a:cubicBezTo>
                    <a:pt x="116" y="1077"/>
                    <a:pt x="135" y="1096"/>
                    <a:pt x="135" y="1114"/>
                  </a:cubicBezTo>
                  <a:cubicBezTo>
                    <a:pt x="153" y="1137"/>
                    <a:pt x="171" y="1156"/>
                    <a:pt x="190" y="1174"/>
                  </a:cubicBezTo>
                  <a:cubicBezTo>
                    <a:pt x="208" y="1193"/>
                    <a:pt x="250" y="1211"/>
                    <a:pt x="269" y="1230"/>
                  </a:cubicBezTo>
                  <a:cubicBezTo>
                    <a:pt x="287" y="1253"/>
                    <a:pt x="324" y="1253"/>
                    <a:pt x="347" y="1271"/>
                  </a:cubicBezTo>
                  <a:cubicBezTo>
                    <a:pt x="366" y="1290"/>
                    <a:pt x="384" y="1308"/>
                    <a:pt x="421" y="1308"/>
                  </a:cubicBezTo>
                  <a:cubicBezTo>
                    <a:pt x="439" y="1327"/>
                    <a:pt x="463" y="1327"/>
                    <a:pt x="500" y="1345"/>
                  </a:cubicBezTo>
                  <a:lnTo>
                    <a:pt x="578" y="1345"/>
                  </a:lnTo>
                  <a:cubicBezTo>
                    <a:pt x="615" y="1345"/>
                    <a:pt x="634" y="1368"/>
                    <a:pt x="671" y="1368"/>
                  </a:cubicBezTo>
                  <a:lnTo>
                    <a:pt x="749" y="1368"/>
                  </a:lnTo>
                  <a:cubicBezTo>
                    <a:pt x="768" y="1368"/>
                    <a:pt x="809" y="1368"/>
                    <a:pt x="828" y="1345"/>
                  </a:cubicBezTo>
                  <a:cubicBezTo>
                    <a:pt x="865" y="1345"/>
                    <a:pt x="883" y="1327"/>
                    <a:pt x="925" y="1327"/>
                  </a:cubicBezTo>
                  <a:cubicBezTo>
                    <a:pt x="943" y="1308"/>
                    <a:pt x="962" y="1308"/>
                    <a:pt x="999" y="1290"/>
                  </a:cubicBezTo>
                  <a:cubicBezTo>
                    <a:pt x="1017" y="1290"/>
                    <a:pt x="1040" y="1271"/>
                    <a:pt x="1077" y="1253"/>
                  </a:cubicBezTo>
                  <a:cubicBezTo>
                    <a:pt x="1096" y="1253"/>
                    <a:pt x="1114" y="1230"/>
                    <a:pt x="1133" y="1211"/>
                  </a:cubicBezTo>
                  <a:cubicBezTo>
                    <a:pt x="1156" y="1193"/>
                    <a:pt x="1193" y="1193"/>
                    <a:pt x="1211" y="1174"/>
                  </a:cubicBezTo>
                  <a:cubicBezTo>
                    <a:pt x="1230" y="1156"/>
                    <a:pt x="1248" y="1137"/>
                    <a:pt x="1271" y="1114"/>
                  </a:cubicBezTo>
                  <a:cubicBezTo>
                    <a:pt x="1290" y="1096"/>
                    <a:pt x="1308" y="1077"/>
                    <a:pt x="1327" y="1059"/>
                  </a:cubicBezTo>
                  <a:cubicBezTo>
                    <a:pt x="1345" y="1040"/>
                    <a:pt x="1364" y="1022"/>
                    <a:pt x="1387" y="999"/>
                  </a:cubicBezTo>
                  <a:cubicBezTo>
                    <a:pt x="1387" y="962"/>
                    <a:pt x="1405" y="943"/>
                    <a:pt x="1424" y="925"/>
                  </a:cubicBezTo>
                  <a:cubicBezTo>
                    <a:pt x="1424" y="906"/>
                    <a:pt x="1442" y="865"/>
                    <a:pt x="1442" y="846"/>
                  </a:cubicBezTo>
                  <a:cubicBezTo>
                    <a:pt x="1461" y="828"/>
                    <a:pt x="1461" y="791"/>
                    <a:pt x="1479" y="768"/>
                  </a:cubicBezTo>
                  <a:cubicBezTo>
                    <a:pt x="1479" y="749"/>
                    <a:pt x="1502" y="712"/>
                    <a:pt x="1502" y="694"/>
                  </a:cubicBezTo>
                  <a:lnTo>
                    <a:pt x="1502" y="615"/>
                  </a:lnTo>
                  <a:lnTo>
                    <a:pt x="1502" y="518"/>
                  </a:lnTo>
                  <a:cubicBezTo>
                    <a:pt x="1502" y="500"/>
                    <a:pt x="1502" y="481"/>
                    <a:pt x="1479" y="444"/>
                  </a:cubicBezTo>
                  <a:cubicBezTo>
                    <a:pt x="1479" y="421"/>
                    <a:pt x="1479" y="384"/>
                    <a:pt x="1461" y="366"/>
                  </a:cubicBezTo>
                  <a:cubicBezTo>
                    <a:pt x="1461" y="347"/>
                    <a:pt x="1442" y="306"/>
                    <a:pt x="1424" y="287"/>
                  </a:cubicBezTo>
                  <a:cubicBezTo>
                    <a:pt x="1424" y="269"/>
                    <a:pt x="1405" y="250"/>
                    <a:pt x="1387" y="232"/>
                  </a:cubicBezTo>
                  <a:cubicBezTo>
                    <a:pt x="1364" y="213"/>
                    <a:pt x="1345" y="190"/>
                    <a:pt x="1327" y="172"/>
                  </a:cubicBezTo>
                  <a:cubicBezTo>
                    <a:pt x="1308" y="153"/>
                    <a:pt x="1271" y="135"/>
                    <a:pt x="1248" y="116"/>
                  </a:cubicBezTo>
                  <a:cubicBezTo>
                    <a:pt x="1230" y="116"/>
                    <a:pt x="1230" y="98"/>
                    <a:pt x="1211" y="98"/>
                  </a:cubicBezTo>
                  <a:lnTo>
                    <a:pt x="1193" y="75"/>
                  </a:lnTo>
                  <a:cubicBezTo>
                    <a:pt x="1156" y="56"/>
                    <a:pt x="1133" y="56"/>
                    <a:pt x="1114" y="56"/>
                  </a:cubicBezTo>
                  <a:cubicBezTo>
                    <a:pt x="1077" y="38"/>
                    <a:pt x="1059" y="19"/>
                    <a:pt x="1040" y="19"/>
                  </a:cubicBezTo>
                  <a:cubicBezTo>
                    <a:pt x="999" y="1"/>
                    <a:pt x="980" y="1"/>
                    <a:pt x="943" y="1"/>
                  </a:cubicBezTo>
                  <a:close/>
                </a:path>
              </a:pathLst>
            </a:custGeom>
            <a:solidFill>
              <a:srgbClr val="FFF76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2B1A18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91" name="Google Shape;1669;p46">
              <a:extLst>
                <a:ext uri="{FF2B5EF4-FFF2-40B4-BE49-F238E27FC236}">
                  <a16:creationId xmlns:a16="http://schemas.microsoft.com/office/drawing/2014/main" id="{D2491C58-B968-5ED5-82F6-30620BD71A77}"/>
                </a:ext>
              </a:extLst>
            </p:cNvPr>
            <p:cNvSpPr/>
            <p:nvPr/>
          </p:nvSpPr>
          <p:spPr>
            <a:xfrm>
              <a:off x="2887257" y="3160916"/>
              <a:ext cx="28363" cy="20278"/>
            </a:xfrm>
            <a:custGeom>
              <a:avLst/>
              <a:gdLst/>
              <a:ahLst/>
              <a:cxnLst/>
              <a:rect l="l" t="t" r="r" b="b"/>
              <a:pathLst>
                <a:path w="214" h="153" extrusionOk="0">
                  <a:moveTo>
                    <a:pt x="195" y="0"/>
                  </a:moveTo>
                  <a:cubicBezTo>
                    <a:pt x="195" y="19"/>
                    <a:pt x="213" y="19"/>
                    <a:pt x="213" y="37"/>
                  </a:cubicBezTo>
                  <a:cubicBezTo>
                    <a:pt x="213" y="19"/>
                    <a:pt x="213" y="19"/>
                    <a:pt x="195" y="0"/>
                  </a:cubicBezTo>
                  <a:close/>
                  <a:moveTo>
                    <a:pt x="172" y="19"/>
                  </a:moveTo>
                  <a:cubicBezTo>
                    <a:pt x="172" y="37"/>
                    <a:pt x="153" y="37"/>
                    <a:pt x="153" y="56"/>
                  </a:cubicBezTo>
                  <a:lnTo>
                    <a:pt x="135" y="56"/>
                  </a:lnTo>
                  <a:lnTo>
                    <a:pt x="153" y="74"/>
                  </a:lnTo>
                  <a:lnTo>
                    <a:pt x="172" y="56"/>
                  </a:lnTo>
                  <a:lnTo>
                    <a:pt x="172" y="19"/>
                  </a:lnTo>
                  <a:close/>
                  <a:moveTo>
                    <a:pt x="1" y="37"/>
                  </a:moveTo>
                  <a:cubicBezTo>
                    <a:pt x="1" y="56"/>
                    <a:pt x="19" y="74"/>
                    <a:pt x="19" y="93"/>
                  </a:cubicBezTo>
                  <a:cubicBezTo>
                    <a:pt x="38" y="116"/>
                    <a:pt x="56" y="134"/>
                    <a:pt x="56" y="153"/>
                  </a:cubicBezTo>
                  <a:cubicBezTo>
                    <a:pt x="56" y="134"/>
                    <a:pt x="38" y="116"/>
                    <a:pt x="38" y="93"/>
                  </a:cubicBezTo>
                  <a:cubicBezTo>
                    <a:pt x="19" y="74"/>
                    <a:pt x="19" y="56"/>
                    <a:pt x="19" y="37"/>
                  </a:cubicBezTo>
                  <a:lnTo>
                    <a:pt x="19" y="37"/>
                  </a:lnTo>
                  <a:cubicBezTo>
                    <a:pt x="56" y="56"/>
                    <a:pt x="98" y="56"/>
                    <a:pt x="135" y="56"/>
                  </a:cubicBezTo>
                  <a:cubicBezTo>
                    <a:pt x="98" y="37"/>
                    <a:pt x="56" y="37"/>
                    <a:pt x="19" y="37"/>
                  </a:cubicBezTo>
                  <a:close/>
                </a:path>
              </a:pathLst>
            </a:custGeom>
            <a:solidFill>
              <a:srgbClr val="9B5C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2B1A18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92" name="Google Shape;1670;p46">
              <a:extLst>
                <a:ext uri="{FF2B5EF4-FFF2-40B4-BE49-F238E27FC236}">
                  <a16:creationId xmlns:a16="http://schemas.microsoft.com/office/drawing/2014/main" id="{B4DCFEE1-A9C9-880B-A724-8C5C1EB4115F}"/>
                </a:ext>
              </a:extLst>
            </p:cNvPr>
            <p:cNvSpPr/>
            <p:nvPr/>
          </p:nvSpPr>
          <p:spPr>
            <a:xfrm>
              <a:off x="2854255" y="3224534"/>
              <a:ext cx="15374" cy="9940"/>
            </a:xfrm>
            <a:custGeom>
              <a:avLst/>
              <a:gdLst/>
              <a:ahLst/>
              <a:cxnLst/>
              <a:rect l="l" t="t" r="r" b="b"/>
              <a:pathLst>
                <a:path w="116" h="75" extrusionOk="0">
                  <a:moveTo>
                    <a:pt x="97" y="1"/>
                  </a:moveTo>
                  <a:cubicBezTo>
                    <a:pt x="97" y="1"/>
                    <a:pt x="105" y="9"/>
                    <a:pt x="111" y="9"/>
                  </a:cubicBezTo>
                  <a:cubicBezTo>
                    <a:pt x="114" y="9"/>
                    <a:pt x="116" y="7"/>
                    <a:pt x="116" y="1"/>
                  </a:cubicBezTo>
                  <a:close/>
                  <a:moveTo>
                    <a:pt x="19" y="19"/>
                  </a:moveTo>
                  <a:lnTo>
                    <a:pt x="0" y="38"/>
                  </a:lnTo>
                  <a:lnTo>
                    <a:pt x="19" y="38"/>
                  </a:lnTo>
                  <a:lnTo>
                    <a:pt x="19" y="19"/>
                  </a:lnTo>
                  <a:close/>
                  <a:moveTo>
                    <a:pt x="74" y="1"/>
                  </a:moveTo>
                  <a:cubicBezTo>
                    <a:pt x="56" y="19"/>
                    <a:pt x="56" y="38"/>
                    <a:pt x="56" y="56"/>
                  </a:cubicBezTo>
                  <a:cubicBezTo>
                    <a:pt x="74" y="38"/>
                    <a:pt x="74" y="38"/>
                    <a:pt x="74" y="19"/>
                  </a:cubicBezTo>
                  <a:cubicBezTo>
                    <a:pt x="74" y="1"/>
                    <a:pt x="74" y="1"/>
                    <a:pt x="97" y="1"/>
                  </a:cubicBezTo>
                  <a:close/>
                  <a:moveTo>
                    <a:pt x="19" y="38"/>
                  </a:moveTo>
                  <a:lnTo>
                    <a:pt x="37" y="56"/>
                  </a:lnTo>
                  <a:lnTo>
                    <a:pt x="56" y="75"/>
                  </a:lnTo>
                  <a:lnTo>
                    <a:pt x="56" y="56"/>
                  </a:lnTo>
                  <a:lnTo>
                    <a:pt x="37" y="38"/>
                  </a:lnTo>
                  <a:close/>
                </a:path>
              </a:pathLst>
            </a:custGeom>
            <a:solidFill>
              <a:srgbClr val="9B5C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2B1A18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93" name="Google Shape;1671;p46">
              <a:extLst>
                <a:ext uri="{FF2B5EF4-FFF2-40B4-BE49-F238E27FC236}">
                  <a16:creationId xmlns:a16="http://schemas.microsoft.com/office/drawing/2014/main" id="{25268B83-2C4E-160F-CCE8-8150FF5717B3}"/>
                </a:ext>
              </a:extLst>
            </p:cNvPr>
            <p:cNvSpPr/>
            <p:nvPr/>
          </p:nvSpPr>
          <p:spPr>
            <a:xfrm>
              <a:off x="2928343" y="3242294"/>
              <a:ext cx="22796" cy="12989"/>
            </a:xfrm>
            <a:custGeom>
              <a:avLst/>
              <a:gdLst/>
              <a:ahLst/>
              <a:cxnLst/>
              <a:rect l="l" t="t" r="r" b="b"/>
              <a:pathLst>
                <a:path w="172" h="98" extrusionOk="0">
                  <a:moveTo>
                    <a:pt x="171" y="1"/>
                  </a:moveTo>
                  <a:lnTo>
                    <a:pt x="153" y="19"/>
                  </a:lnTo>
                  <a:lnTo>
                    <a:pt x="153" y="38"/>
                  </a:lnTo>
                  <a:lnTo>
                    <a:pt x="171" y="19"/>
                  </a:lnTo>
                  <a:lnTo>
                    <a:pt x="171" y="1"/>
                  </a:lnTo>
                  <a:close/>
                  <a:moveTo>
                    <a:pt x="0" y="38"/>
                  </a:moveTo>
                  <a:lnTo>
                    <a:pt x="0" y="56"/>
                  </a:lnTo>
                  <a:lnTo>
                    <a:pt x="37" y="56"/>
                  </a:lnTo>
                  <a:lnTo>
                    <a:pt x="19" y="38"/>
                  </a:lnTo>
                  <a:close/>
                  <a:moveTo>
                    <a:pt x="93" y="19"/>
                  </a:moveTo>
                  <a:cubicBezTo>
                    <a:pt x="74" y="19"/>
                    <a:pt x="74" y="38"/>
                    <a:pt x="74" y="38"/>
                  </a:cubicBezTo>
                  <a:lnTo>
                    <a:pt x="74" y="56"/>
                  </a:lnTo>
                  <a:cubicBezTo>
                    <a:pt x="93" y="56"/>
                    <a:pt x="93" y="38"/>
                    <a:pt x="93" y="38"/>
                  </a:cubicBezTo>
                  <a:lnTo>
                    <a:pt x="116" y="38"/>
                  </a:lnTo>
                  <a:lnTo>
                    <a:pt x="116" y="56"/>
                  </a:lnTo>
                  <a:cubicBezTo>
                    <a:pt x="134" y="56"/>
                    <a:pt x="134" y="56"/>
                    <a:pt x="153" y="79"/>
                  </a:cubicBezTo>
                  <a:lnTo>
                    <a:pt x="153" y="56"/>
                  </a:lnTo>
                  <a:lnTo>
                    <a:pt x="134" y="38"/>
                  </a:lnTo>
                  <a:lnTo>
                    <a:pt x="116" y="19"/>
                  </a:lnTo>
                  <a:close/>
                  <a:moveTo>
                    <a:pt x="37" y="56"/>
                  </a:moveTo>
                  <a:cubicBezTo>
                    <a:pt x="37" y="79"/>
                    <a:pt x="56" y="79"/>
                    <a:pt x="56" y="98"/>
                  </a:cubicBezTo>
                  <a:lnTo>
                    <a:pt x="74" y="98"/>
                  </a:lnTo>
                  <a:lnTo>
                    <a:pt x="74" y="79"/>
                  </a:lnTo>
                  <a:cubicBezTo>
                    <a:pt x="56" y="79"/>
                    <a:pt x="56" y="56"/>
                    <a:pt x="37" y="56"/>
                  </a:cubicBezTo>
                  <a:close/>
                </a:path>
              </a:pathLst>
            </a:custGeom>
            <a:solidFill>
              <a:srgbClr val="9B5C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2B1A18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94" name="Google Shape;1672;p46">
              <a:extLst>
                <a:ext uri="{FF2B5EF4-FFF2-40B4-BE49-F238E27FC236}">
                  <a16:creationId xmlns:a16="http://schemas.microsoft.com/office/drawing/2014/main" id="{424B4286-9863-B115-B919-8F30EAC2441B}"/>
                </a:ext>
              </a:extLst>
            </p:cNvPr>
            <p:cNvSpPr/>
            <p:nvPr/>
          </p:nvSpPr>
          <p:spPr>
            <a:xfrm>
              <a:off x="2874401" y="3283381"/>
              <a:ext cx="10603" cy="12326"/>
            </a:xfrm>
            <a:custGeom>
              <a:avLst/>
              <a:gdLst/>
              <a:ahLst/>
              <a:cxnLst/>
              <a:rect l="l" t="t" r="r" b="b"/>
              <a:pathLst>
                <a:path w="80" h="93" extrusionOk="0">
                  <a:moveTo>
                    <a:pt x="19" y="37"/>
                  </a:moveTo>
                  <a:lnTo>
                    <a:pt x="19" y="56"/>
                  </a:lnTo>
                  <a:lnTo>
                    <a:pt x="38" y="56"/>
                  </a:lnTo>
                  <a:lnTo>
                    <a:pt x="38" y="37"/>
                  </a:lnTo>
                  <a:close/>
                  <a:moveTo>
                    <a:pt x="61" y="0"/>
                  </a:moveTo>
                  <a:lnTo>
                    <a:pt x="61" y="56"/>
                  </a:lnTo>
                  <a:lnTo>
                    <a:pt x="38" y="56"/>
                  </a:lnTo>
                  <a:lnTo>
                    <a:pt x="38" y="74"/>
                  </a:lnTo>
                  <a:lnTo>
                    <a:pt x="61" y="74"/>
                  </a:lnTo>
                  <a:cubicBezTo>
                    <a:pt x="61" y="56"/>
                    <a:pt x="61" y="37"/>
                    <a:pt x="79" y="19"/>
                  </a:cubicBezTo>
                  <a:cubicBezTo>
                    <a:pt x="79" y="19"/>
                    <a:pt x="79" y="0"/>
                    <a:pt x="61" y="0"/>
                  </a:cubicBezTo>
                  <a:close/>
                  <a:moveTo>
                    <a:pt x="19" y="37"/>
                  </a:moveTo>
                  <a:cubicBezTo>
                    <a:pt x="19" y="56"/>
                    <a:pt x="1" y="74"/>
                    <a:pt x="1" y="93"/>
                  </a:cubicBezTo>
                  <a:cubicBezTo>
                    <a:pt x="19" y="74"/>
                    <a:pt x="19" y="56"/>
                    <a:pt x="19" y="37"/>
                  </a:cubicBezTo>
                  <a:close/>
                </a:path>
              </a:pathLst>
            </a:custGeom>
            <a:solidFill>
              <a:srgbClr val="9B5C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2B1A18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95" name="Google Shape;1673;p46">
              <a:extLst>
                <a:ext uri="{FF2B5EF4-FFF2-40B4-BE49-F238E27FC236}">
                  <a16:creationId xmlns:a16="http://schemas.microsoft.com/office/drawing/2014/main" id="{2C5E90CE-E1CF-55EF-996C-B307E1BF58FF}"/>
                </a:ext>
              </a:extLst>
            </p:cNvPr>
            <p:cNvSpPr/>
            <p:nvPr/>
          </p:nvSpPr>
          <p:spPr>
            <a:xfrm>
              <a:off x="2841399" y="3298623"/>
              <a:ext cx="7422" cy="7555"/>
            </a:xfrm>
            <a:custGeom>
              <a:avLst/>
              <a:gdLst/>
              <a:ahLst/>
              <a:cxnLst/>
              <a:rect l="l" t="t" r="r" b="b"/>
              <a:pathLst>
                <a:path w="56" h="57" extrusionOk="0">
                  <a:moveTo>
                    <a:pt x="55" y="19"/>
                  </a:moveTo>
                  <a:cubicBezTo>
                    <a:pt x="55" y="19"/>
                    <a:pt x="37" y="19"/>
                    <a:pt x="37" y="38"/>
                  </a:cubicBezTo>
                  <a:cubicBezTo>
                    <a:pt x="55" y="38"/>
                    <a:pt x="55" y="19"/>
                    <a:pt x="55" y="19"/>
                  </a:cubicBezTo>
                  <a:close/>
                  <a:moveTo>
                    <a:pt x="0" y="1"/>
                  </a:moveTo>
                  <a:cubicBezTo>
                    <a:pt x="19" y="1"/>
                    <a:pt x="19" y="19"/>
                    <a:pt x="19" y="19"/>
                  </a:cubicBezTo>
                  <a:lnTo>
                    <a:pt x="19" y="38"/>
                  </a:lnTo>
                  <a:lnTo>
                    <a:pt x="37" y="56"/>
                  </a:lnTo>
                  <a:lnTo>
                    <a:pt x="37" y="38"/>
                  </a:lnTo>
                  <a:lnTo>
                    <a:pt x="37" y="19"/>
                  </a:lnTo>
                  <a:cubicBezTo>
                    <a:pt x="19" y="19"/>
                    <a:pt x="19" y="1"/>
                    <a:pt x="0" y="1"/>
                  </a:cubicBezTo>
                  <a:close/>
                </a:path>
              </a:pathLst>
            </a:custGeom>
            <a:solidFill>
              <a:srgbClr val="9B5C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2B1A18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96" name="Google Shape;1674;p46">
              <a:extLst>
                <a:ext uri="{FF2B5EF4-FFF2-40B4-BE49-F238E27FC236}">
                  <a16:creationId xmlns:a16="http://schemas.microsoft.com/office/drawing/2014/main" id="{39CA455B-80DC-17D6-C025-60B71A88C79E}"/>
                </a:ext>
              </a:extLst>
            </p:cNvPr>
            <p:cNvSpPr/>
            <p:nvPr/>
          </p:nvSpPr>
          <p:spPr>
            <a:xfrm>
              <a:off x="2805879" y="3231956"/>
              <a:ext cx="7422" cy="8085"/>
            </a:xfrm>
            <a:custGeom>
              <a:avLst/>
              <a:gdLst/>
              <a:ahLst/>
              <a:cxnLst/>
              <a:rect l="l" t="t" r="r" b="b"/>
              <a:pathLst>
                <a:path w="56" h="61" extrusionOk="0">
                  <a:moveTo>
                    <a:pt x="55" y="0"/>
                  </a:moveTo>
                  <a:lnTo>
                    <a:pt x="55" y="0"/>
                  </a:lnTo>
                  <a:cubicBezTo>
                    <a:pt x="37" y="19"/>
                    <a:pt x="37" y="42"/>
                    <a:pt x="19" y="42"/>
                  </a:cubicBezTo>
                  <a:lnTo>
                    <a:pt x="0" y="19"/>
                  </a:lnTo>
                  <a:lnTo>
                    <a:pt x="0" y="19"/>
                  </a:lnTo>
                  <a:cubicBezTo>
                    <a:pt x="0" y="42"/>
                    <a:pt x="0" y="60"/>
                    <a:pt x="19" y="60"/>
                  </a:cubicBezTo>
                  <a:lnTo>
                    <a:pt x="37" y="42"/>
                  </a:lnTo>
                  <a:cubicBezTo>
                    <a:pt x="55" y="19"/>
                    <a:pt x="55" y="19"/>
                    <a:pt x="55" y="0"/>
                  </a:cubicBezTo>
                  <a:close/>
                </a:path>
              </a:pathLst>
            </a:custGeom>
            <a:solidFill>
              <a:srgbClr val="9B5C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2B1A18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97" name="Google Shape;1675;p46">
              <a:extLst>
                <a:ext uri="{FF2B5EF4-FFF2-40B4-BE49-F238E27FC236}">
                  <a16:creationId xmlns:a16="http://schemas.microsoft.com/office/drawing/2014/main" id="{1FAB2ECE-3B9E-10E5-26CE-4825056A158F}"/>
                </a:ext>
              </a:extLst>
            </p:cNvPr>
            <p:cNvSpPr/>
            <p:nvPr/>
          </p:nvSpPr>
          <p:spPr>
            <a:xfrm>
              <a:off x="2856641" y="3152964"/>
              <a:ext cx="15507" cy="10470"/>
            </a:xfrm>
            <a:custGeom>
              <a:avLst/>
              <a:gdLst/>
              <a:ahLst/>
              <a:cxnLst/>
              <a:rect l="l" t="t" r="r" b="b"/>
              <a:pathLst>
                <a:path w="117" h="79" extrusionOk="0">
                  <a:moveTo>
                    <a:pt x="19" y="0"/>
                  </a:moveTo>
                  <a:lnTo>
                    <a:pt x="19" y="19"/>
                  </a:lnTo>
                  <a:lnTo>
                    <a:pt x="38" y="19"/>
                  </a:lnTo>
                  <a:cubicBezTo>
                    <a:pt x="38" y="19"/>
                    <a:pt x="56" y="19"/>
                    <a:pt x="79" y="37"/>
                  </a:cubicBezTo>
                  <a:cubicBezTo>
                    <a:pt x="79" y="37"/>
                    <a:pt x="98" y="37"/>
                    <a:pt x="116" y="60"/>
                  </a:cubicBezTo>
                  <a:cubicBezTo>
                    <a:pt x="98" y="37"/>
                    <a:pt x="98" y="37"/>
                    <a:pt x="79" y="19"/>
                  </a:cubicBezTo>
                  <a:cubicBezTo>
                    <a:pt x="56" y="19"/>
                    <a:pt x="56" y="0"/>
                    <a:pt x="38" y="0"/>
                  </a:cubicBezTo>
                  <a:close/>
                  <a:moveTo>
                    <a:pt x="19" y="19"/>
                  </a:moveTo>
                  <a:cubicBezTo>
                    <a:pt x="19" y="19"/>
                    <a:pt x="19" y="37"/>
                    <a:pt x="1" y="37"/>
                  </a:cubicBezTo>
                  <a:lnTo>
                    <a:pt x="1" y="79"/>
                  </a:lnTo>
                  <a:cubicBezTo>
                    <a:pt x="1" y="79"/>
                    <a:pt x="19" y="60"/>
                    <a:pt x="19" y="37"/>
                  </a:cubicBezTo>
                  <a:lnTo>
                    <a:pt x="19" y="19"/>
                  </a:lnTo>
                  <a:close/>
                </a:path>
              </a:pathLst>
            </a:custGeom>
            <a:solidFill>
              <a:srgbClr val="9B5C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2B1A18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98" name="Google Shape;1676;p46">
              <a:extLst>
                <a:ext uri="{FF2B5EF4-FFF2-40B4-BE49-F238E27FC236}">
                  <a16:creationId xmlns:a16="http://schemas.microsoft.com/office/drawing/2014/main" id="{C70CA701-5119-8B87-EF30-D3E5A3CBC1C7}"/>
                </a:ext>
              </a:extLst>
            </p:cNvPr>
            <p:cNvSpPr/>
            <p:nvPr/>
          </p:nvSpPr>
          <p:spPr>
            <a:xfrm>
              <a:off x="2900113" y="3201340"/>
              <a:ext cx="20278" cy="10470"/>
            </a:xfrm>
            <a:custGeom>
              <a:avLst/>
              <a:gdLst/>
              <a:ahLst/>
              <a:cxnLst/>
              <a:rect l="l" t="t" r="r" b="b"/>
              <a:pathLst>
                <a:path w="153" h="79" extrusionOk="0">
                  <a:moveTo>
                    <a:pt x="153" y="0"/>
                  </a:moveTo>
                  <a:cubicBezTo>
                    <a:pt x="135" y="19"/>
                    <a:pt x="135" y="42"/>
                    <a:pt x="116" y="42"/>
                  </a:cubicBezTo>
                  <a:lnTo>
                    <a:pt x="116" y="60"/>
                  </a:lnTo>
                  <a:cubicBezTo>
                    <a:pt x="116" y="60"/>
                    <a:pt x="98" y="60"/>
                    <a:pt x="98" y="42"/>
                  </a:cubicBezTo>
                  <a:cubicBezTo>
                    <a:pt x="56" y="42"/>
                    <a:pt x="19" y="19"/>
                    <a:pt x="1" y="19"/>
                  </a:cubicBezTo>
                  <a:cubicBezTo>
                    <a:pt x="1" y="19"/>
                    <a:pt x="19" y="42"/>
                    <a:pt x="38" y="42"/>
                  </a:cubicBezTo>
                  <a:cubicBezTo>
                    <a:pt x="56" y="42"/>
                    <a:pt x="75" y="60"/>
                    <a:pt x="75" y="60"/>
                  </a:cubicBezTo>
                  <a:cubicBezTo>
                    <a:pt x="98" y="60"/>
                    <a:pt x="98" y="79"/>
                    <a:pt x="116" y="79"/>
                  </a:cubicBezTo>
                  <a:lnTo>
                    <a:pt x="135" y="60"/>
                  </a:lnTo>
                  <a:cubicBezTo>
                    <a:pt x="135" y="42"/>
                    <a:pt x="135" y="19"/>
                    <a:pt x="153" y="0"/>
                  </a:cubicBezTo>
                  <a:close/>
                </a:path>
              </a:pathLst>
            </a:custGeom>
            <a:solidFill>
              <a:srgbClr val="9B5C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2B1A18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99" name="Google Shape;1677;p46">
              <a:extLst>
                <a:ext uri="{FF2B5EF4-FFF2-40B4-BE49-F238E27FC236}">
                  <a16:creationId xmlns:a16="http://schemas.microsoft.com/office/drawing/2014/main" id="{EB6C85C2-8D64-8430-2926-D4D706CE968C}"/>
                </a:ext>
              </a:extLst>
            </p:cNvPr>
            <p:cNvSpPr/>
            <p:nvPr/>
          </p:nvSpPr>
          <p:spPr>
            <a:xfrm>
              <a:off x="2583484" y="3421088"/>
              <a:ext cx="122597" cy="53413"/>
            </a:xfrm>
            <a:custGeom>
              <a:avLst/>
              <a:gdLst/>
              <a:ahLst/>
              <a:cxnLst/>
              <a:rect l="l" t="t" r="r" b="b"/>
              <a:pathLst>
                <a:path w="925" h="403" extrusionOk="0">
                  <a:moveTo>
                    <a:pt x="1" y="1"/>
                  </a:moveTo>
                  <a:cubicBezTo>
                    <a:pt x="1" y="135"/>
                    <a:pt x="19" y="269"/>
                    <a:pt x="61" y="403"/>
                  </a:cubicBezTo>
                  <a:cubicBezTo>
                    <a:pt x="310" y="384"/>
                    <a:pt x="500" y="347"/>
                    <a:pt x="675" y="306"/>
                  </a:cubicBezTo>
                  <a:cubicBezTo>
                    <a:pt x="772" y="269"/>
                    <a:pt x="846" y="232"/>
                    <a:pt x="925" y="190"/>
                  </a:cubicBezTo>
                  <a:lnTo>
                    <a:pt x="925" y="190"/>
                  </a:lnTo>
                  <a:cubicBezTo>
                    <a:pt x="811" y="212"/>
                    <a:pt x="708" y="221"/>
                    <a:pt x="615" y="221"/>
                  </a:cubicBezTo>
                  <a:cubicBezTo>
                    <a:pt x="288" y="221"/>
                    <a:pt x="91" y="105"/>
                    <a:pt x="1" y="1"/>
                  </a:cubicBezTo>
                  <a:close/>
                </a:path>
              </a:pathLst>
            </a:custGeom>
            <a:solidFill>
              <a:srgbClr val="2B1A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2B1A18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00" name="Google Shape;1678;p46">
              <a:extLst>
                <a:ext uri="{FF2B5EF4-FFF2-40B4-BE49-F238E27FC236}">
                  <a16:creationId xmlns:a16="http://schemas.microsoft.com/office/drawing/2014/main" id="{75C240F4-3587-56D1-26AE-1A88850AD104}"/>
                </a:ext>
              </a:extLst>
            </p:cNvPr>
            <p:cNvSpPr/>
            <p:nvPr/>
          </p:nvSpPr>
          <p:spPr>
            <a:xfrm>
              <a:off x="2759889" y="3211678"/>
              <a:ext cx="66269" cy="107355"/>
            </a:xfrm>
            <a:custGeom>
              <a:avLst/>
              <a:gdLst/>
              <a:ahLst/>
              <a:cxnLst/>
              <a:rect l="l" t="t" r="r" b="b"/>
              <a:pathLst>
                <a:path w="500" h="810" extrusionOk="0">
                  <a:moveTo>
                    <a:pt x="250" y="1"/>
                  </a:moveTo>
                  <a:cubicBezTo>
                    <a:pt x="153" y="1"/>
                    <a:pt x="74" y="1"/>
                    <a:pt x="0" y="19"/>
                  </a:cubicBezTo>
                  <a:cubicBezTo>
                    <a:pt x="19" y="213"/>
                    <a:pt x="116" y="518"/>
                    <a:pt x="402" y="809"/>
                  </a:cubicBezTo>
                  <a:cubicBezTo>
                    <a:pt x="421" y="749"/>
                    <a:pt x="463" y="694"/>
                    <a:pt x="500" y="634"/>
                  </a:cubicBezTo>
                  <a:cubicBezTo>
                    <a:pt x="481" y="615"/>
                    <a:pt x="439" y="597"/>
                    <a:pt x="421" y="578"/>
                  </a:cubicBezTo>
                  <a:cubicBezTo>
                    <a:pt x="402" y="560"/>
                    <a:pt x="384" y="541"/>
                    <a:pt x="366" y="518"/>
                  </a:cubicBezTo>
                  <a:cubicBezTo>
                    <a:pt x="366" y="500"/>
                    <a:pt x="347" y="481"/>
                    <a:pt x="324" y="444"/>
                  </a:cubicBezTo>
                  <a:cubicBezTo>
                    <a:pt x="305" y="426"/>
                    <a:pt x="287" y="403"/>
                    <a:pt x="268" y="384"/>
                  </a:cubicBezTo>
                  <a:lnTo>
                    <a:pt x="268" y="287"/>
                  </a:lnTo>
                  <a:cubicBezTo>
                    <a:pt x="250" y="269"/>
                    <a:pt x="250" y="232"/>
                    <a:pt x="250" y="213"/>
                  </a:cubicBezTo>
                  <a:cubicBezTo>
                    <a:pt x="250" y="172"/>
                    <a:pt x="232" y="153"/>
                    <a:pt x="232" y="135"/>
                  </a:cubicBezTo>
                  <a:cubicBezTo>
                    <a:pt x="232" y="98"/>
                    <a:pt x="250" y="79"/>
                    <a:pt x="250" y="38"/>
                  </a:cubicBezTo>
                  <a:lnTo>
                    <a:pt x="250" y="1"/>
                  </a:lnTo>
                  <a:close/>
                </a:path>
              </a:pathLst>
            </a:custGeom>
            <a:solidFill>
              <a:srgbClr val="2B1A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2B1A18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01" name="Google Shape;1679;p46">
              <a:extLst>
                <a:ext uri="{FF2B5EF4-FFF2-40B4-BE49-F238E27FC236}">
                  <a16:creationId xmlns:a16="http://schemas.microsoft.com/office/drawing/2014/main" id="{DB069993-9D42-5517-8CF8-0F9BDCC2056E}"/>
                </a:ext>
              </a:extLst>
            </p:cNvPr>
            <p:cNvSpPr/>
            <p:nvPr/>
          </p:nvSpPr>
          <p:spPr>
            <a:xfrm>
              <a:off x="2928343" y="3141035"/>
              <a:ext cx="132405" cy="115573"/>
            </a:xfrm>
            <a:custGeom>
              <a:avLst/>
              <a:gdLst/>
              <a:ahLst/>
              <a:cxnLst/>
              <a:rect l="l" t="t" r="r" b="b"/>
              <a:pathLst>
                <a:path w="999" h="872" extrusionOk="0">
                  <a:moveTo>
                    <a:pt x="391" y="1"/>
                  </a:moveTo>
                  <a:cubicBezTo>
                    <a:pt x="324" y="1"/>
                    <a:pt x="259" y="15"/>
                    <a:pt x="208" y="53"/>
                  </a:cubicBezTo>
                  <a:cubicBezTo>
                    <a:pt x="171" y="72"/>
                    <a:pt x="153" y="109"/>
                    <a:pt x="116" y="150"/>
                  </a:cubicBezTo>
                  <a:cubicBezTo>
                    <a:pt x="0" y="321"/>
                    <a:pt x="37" y="571"/>
                    <a:pt x="208" y="705"/>
                  </a:cubicBezTo>
                  <a:cubicBezTo>
                    <a:pt x="250" y="746"/>
                    <a:pt x="324" y="783"/>
                    <a:pt x="402" y="802"/>
                  </a:cubicBezTo>
                  <a:cubicBezTo>
                    <a:pt x="481" y="843"/>
                    <a:pt x="555" y="862"/>
                    <a:pt x="615" y="862"/>
                  </a:cubicBezTo>
                  <a:cubicBezTo>
                    <a:pt x="658" y="868"/>
                    <a:pt x="700" y="872"/>
                    <a:pt x="738" y="872"/>
                  </a:cubicBezTo>
                  <a:cubicBezTo>
                    <a:pt x="816" y="872"/>
                    <a:pt x="876" y="855"/>
                    <a:pt x="901" y="802"/>
                  </a:cubicBezTo>
                  <a:cubicBezTo>
                    <a:pt x="998" y="668"/>
                    <a:pt x="809" y="243"/>
                    <a:pt x="633" y="109"/>
                  </a:cubicBezTo>
                  <a:cubicBezTo>
                    <a:pt x="596" y="72"/>
                    <a:pt x="536" y="35"/>
                    <a:pt x="499" y="12"/>
                  </a:cubicBezTo>
                  <a:cubicBezTo>
                    <a:pt x="465" y="5"/>
                    <a:pt x="428" y="1"/>
                    <a:pt x="391" y="1"/>
                  </a:cubicBezTo>
                  <a:close/>
                </a:path>
              </a:pathLst>
            </a:custGeom>
            <a:solidFill>
              <a:srgbClr val="F1B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2B1A18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02" name="Google Shape;1680;p46">
              <a:extLst>
                <a:ext uri="{FF2B5EF4-FFF2-40B4-BE49-F238E27FC236}">
                  <a16:creationId xmlns:a16="http://schemas.microsoft.com/office/drawing/2014/main" id="{67668E56-2A30-BC5C-3B63-6B23EADD7900}"/>
                </a:ext>
              </a:extLst>
            </p:cNvPr>
            <p:cNvSpPr/>
            <p:nvPr/>
          </p:nvSpPr>
          <p:spPr>
            <a:xfrm>
              <a:off x="2963862" y="3169796"/>
              <a:ext cx="41087" cy="38701"/>
            </a:xfrm>
            <a:custGeom>
              <a:avLst/>
              <a:gdLst/>
              <a:ahLst/>
              <a:cxnLst/>
              <a:rect l="l" t="t" r="r" b="b"/>
              <a:pathLst>
                <a:path w="310" h="292" extrusionOk="0">
                  <a:moveTo>
                    <a:pt x="99" y="0"/>
                  </a:moveTo>
                  <a:cubicBezTo>
                    <a:pt x="76" y="0"/>
                    <a:pt x="55" y="9"/>
                    <a:pt x="37" y="26"/>
                  </a:cubicBezTo>
                  <a:cubicBezTo>
                    <a:pt x="0" y="67"/>
                    <a:pt x="0" y="141"/>
                    <a:pt x="56" y="201"/>
                  </a:cubicBezTo>
                  <a:cubicBezTo>
                    <a:pt x="103" y="245"/>
                    <a:pt x="184" y="291"/>
                    <a:pt x="235" y="291"/>
                  </a:cubicBezTo>
                  <a:cubicBezTo>
                    <a:pt x="249" y="291"/>
                    <a:pt x="260" y="288"/>
                    <a:pt x="268" y="280"/>
                  </a:cubicBezTo>
                  <a:cubicBezTo>
                    <a:pt x="310" y="220"/>
                    <a:pt x="250" y="104"/>
                    <a:pt x="194" y="49"/>
                  </a:cubicBezTo>
                  <a:cubicBezTo>
                    <a:pt x="161" y="15"/>
                    <a:pt x="128" y="0"/>
                    <a:pt x="99" y="0"/>
                  </a:cubicBezTo>
                  <a:close/>
                </a:path>
              </a:pathLst>
            </a:custGeom>
            <a:solidFill>
              <a:srgbClr val="2B1A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2B1A18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03" name="Google Shape;1681;p46">
              <a:extLst>
                <a:ext uri="{FF2B5EF4-FFF2-40B4-BE49-F238E27FC236}">
                  <a16:creationId xmlns:a16="http://schemas.microsoft.com/office/drawing/2014/main" id="{6E59FA9D-3D75-5383-99A0-4FA1997D629F}"/>
                </a:ext>
              </a:extLst>
            </p:cNvPr>
            <p:cNvSpPr/>
            <p:nvPr/>
          </p:nvSpPr>
          <p:spPr>
            <a:xfrm>
              <a:off x="2486732" y="3064031"/>
              <a:ext cx="357189" cy="176407"/>
            </a:xfrm>
            <a:custGeom>
              <a:avLst/>
              <a:gdLst/>
              <a:ahLst/>
              <a:cxnLst/>
              <a:rect l="l" t="t" r="r" b="b"/>
              <a:pathLst>
                <a:path w="2695" h="1331" extrusionOk="0">
                  <a:moveTo>
                    <a:pt x="919" y="0"/>
                  </a:moveTo>
                  <a:cubicBezTo>
                    <a:pt x="832" y="0"/>
                    <a:pt x="743" y="5"/>
                    <a:pt x="652" y="15"/>
                  </a:cubicBezTo>
                  <a:cubicBezTo>
                    <a:pt x="153" y="75"/>
                    <a:pt x="56" y="209"/>
                    <a:pt x="38" y="343"/>
                  </a:cubicBezTo>
                  <a:cubicBezTo>
                    <a:pt x="1" y="519"/>
                    <a:pt x="98" y="708"/>
                    <a:pt x="306" y="768"/>
                  </a:cubicBezTo>
                  <a:cubicBezTo>
                    <a:pt x="306" y="1115"/>
                    <a:pt x="791" y="1309"/>
                    <a:pt x="1096" y="1327"/>
                  </a:cubicBezTo>
                  <a:cubicBezTo>
                    <a:pt x="1122" y="1329"/>
                    <a:pt x="1150" y="1331"/>
                    <a:pt x="1181" y="1331"/>
                  </a:cubicBezTo>
                  <a:cubicBezTo>
                    <a:pt x="1659" y="1331"/>
                    <a:pt x="2695" y="1078"/>
                    <a:pt x="2695" y="1078"/>
                  </a:cubicBezTo>
                  <a:cubicBezTo>
                    <a:pt x="2695" y="1078"/>
                    <a:pt x="2616" y="962"/>
                    <a:pt x="2616" y="865"/>
                  </a:cubicBezTo>
                  <a:cubicBezTo>
                    <a:pt x="2597" y="805"/>
                    <a:pt x="2616" y="750"/>
                    <a:pt x="2695" y="708"/>
                  </a:cubicBezTo>
                  <a:cubicBezTo>
                    <a:pt x="2695" y="708"/>
                    <a:pt x="1987" y="0"/>
                    <a:pt x="919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2B1A18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04" name="Google Shape;1682;p46">
              <a:extLst>
                <a:ext uri="{FF2B5EF4-FFF2-40B4-BE49-F238E27FC236}">
                  <a16:creationId xmlns:a16="http://schemas.microsoft.com/office/drawing/2014/main" id="{F78F336C-DC3A-13ED-4691-216B62551C74}"/>
                </a:ext>
              </a:extLst>
            </p:cNvPr>
            <p:cNvSpPr/>
            <p:nvPr/>
          </p:nvSpPr>
          <p:spPr>
            <a:xfrm>
              <a:off x="2486732" y="3064031"/>
              <a:ext cx="357189" cy="126706"/>
            </a:xfrm>
            <a:custGeom>
              <a:avLst/>
              <a:gdLst/>
              <a:ahLst/>
              <a:cxnLst/>
              <a:rect l="l" t="t" r="r" b="b"/>
              <a:pathLst>
                <a:path w="2695" h="956" extrusionOk="0">
                  <a:moveTo>
                    <a:pt x="919" y="0"/>
                  </a:moveTo>
                  <a:cubicBezTo>
                    <a:pt x="832" y="0"/>
                    <a:pt x="743" y="5"/>
                    <a:pt x="652" y="15"/>
                  </a:cubicBezTo>
                  <a:cubicBezTo>
                    <a:pt x="153" y="75"/>
                    <a:pt x="56" y="209"/>
                    <a:pt x="38" y="343"/>
                  </a:cubicBezTo>
                  <a:cubicBezTo>
                    <a:pt x="1" y="519"/>
                    <a:pt x="98" y="708"/>
                    <a:pt x="306" y="768"/>
                  </a:cubicBezTo>
                  <a:cubicBezTo>
                    <a:pt x="306" y="768"/>
                    <a:pt x="880" y="956"/>
                    <a:pt x="1680" y="956"/>
                  </a:cubicBezTo>
                  <a:cubicBezTo>
                    <a:pt x="1968" y="956"/>
                    <a:pt x="2286" y="931"/>
                    <a:pt x="2616" y="865"/>
                  </a:cubicBezTo>
                  <a:cubicBezTo>
                    <a:pt x="2597" y="805"/>
                    <a:pt x="2616" y="750"/>
                    <a:pt x="2695" y="708"/>
                  </a:cubicBezTo>
                  <a:cubicBezTo>
                    <a:pt x="2695" y="708"/>
                    <a:pt x="1987" y="0"/>
                    <a:pt x="9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2B1A18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05" name="Google Shape;1683;p46">
              <a:extLst>
                <a:ext uri="{FF2B5EF4-FFF2-40B4-BE49-F238E27FC236}">
                  <a16:creationId xmlns:a16="http://schemas.microsoft.com/office/drawing/2014/main" id="{D526D1F5-B0A4-54C4-A140-84F7EEF8F278}"/>
                </a:ext>
              </a:extLst>
            </p:cNvPr>
            <p:cNvSpPr/>
            <p:nvPr/>
          </p:nvSpPr>
          <p:spPr>
            <a:xfrm>
              <a:off x="2971152" y="3076357"/>
              <a:ext cx="61365" cy="74221"/>
            </a:xfrm>
            <a:custGeom>
              <a:avLst/>
              <a:gdLst/>
              <a:ahLst/>
              <a:cxnLst/>
              <a:rect l="l" t="t" r="r" b="b"/>
              <a:pathLst>
                <a:path w="463" h="560" extrusionOk="0">
                  <a:moveTo>
                    <a:pt x="407" y="1"/>
                  </a:moveTo>
                  <a:cubicBezTo>
                    <a:pt x="407" y="1"/>
                    <a:pt x="389" y="19"/>
                    <a:pt x="389" y="38"/>
                  </a:cubicBezTo>
                  <a:lnTo>
                    <a:pt x="407" y="61"/>
                  </a:lnTo>
                  <a:lnTo>
                    <a:pt x="407" y="79"/>
                  </a:lnTo>
                  <a:lnTo>
                    <a:pt x="407" y="98"/>
                  </a:lnTo>
                  <a:lnTo>
                    <a:pt x="370" y="98"/>
                  </a:lnTo>
                  <a:cubicBezTo>
                    <a:pt x="347" y="116"/>
                    <a:pt x="347" y="116"/>
                    <a:pt x="329" y="135"/>
                  </a:cubicBezTo>
                  <a:cubicBezTo>
                    <a:pt x="292" y="135"/>
                    <a:pt x="273" y="153"/>
                    <a:pt x="232" y="176"/>
                  </a:cubicBezTo>
                  <a:cubicBezTo>
                    <a:pt x="213" y="195"/>
                    <a:pt x="176" y="213"/>
                    <a:pt x="158" y="232"/>
                  </a:cubicBezTo>
                  <a:cubicBezTo>
                    <a:pt x="139" y="269"/>
                    <a:pt x="98" y="292"/>
                    <a:pt x="79" y="310"/>
                  </a:cubicBezTo>
                  <a:cubicBezTo>
                    <a:pt x="61" y="329"/>
                    <a:pt x="61" y="347"/>
                    <a:pt x="61" y="366"/>
                  </a:cubicBezTo>
                  <a:cubicBezTo>
                    <a:pt x="42" y="384"/>
                    <a:pt x="42" y="407"/>
                    <a:pt x="42" y="426"/>
                  </a:cubicBezTo>
                  <a:cubicBezTo>
                    <a:pt x="24" y="444"/>
                    <a:pt x="24" y="481"/>
                    <a:pt x="24" y="500"/>
                  </a:cubicBezTo>
                  <a:cubicBezTo>
                    <a:pt x="24" y="523"/>
                    <a:pt x="24" y="541"/>
                    <a:pt x="1" y="560"/>
                  </a:cubicBezTo>
                  <a:lnTo>
                    <a:pt x="24" y="560"/>
                  </a:lnTo>
                  <a:cubicBezTo>
                    <a:pt x="24" y="541"/>
                    <a:pt x="24" y="523"/>
                    <a:pt x="42" y="500"/>
                  </a:cubicBezTo>
                  <a:lnTo>
                    <a:pt x="42" y="444"/>
                  </a:lnTo>
                  <a:cubicBezTo>
                    <a:pt x="61" y="426"/>
                    <a:pt x="61" y="407"/>
                    <a:pt x="79" y="384"/>
                  </a:cubicBezTo>
                  <a:cubicBezTo>
                    <a:pt x="79" y="366"/>
                    <a:pt x="98" y="347"/>
                    <a:pt x="98" y="329"/>
                  </a:cubicBezTo>
                  <a:cubicBezTo>
                    <a:pt x="116" y="310"/>
                    <a:pt x="158" y="292"/>
                    <a:pt x="176" y="269"/>
                  </a:cubicBezTo>
                  <a:cubicBezTo>
                    <a:pt x="213" y="250"/>
                    <a:pt x="232" y="232"/>
                    <a:pt x="255" y="213"/>
                  </a:cubicBezTo>
                  <a:cubicBezTo>
                    <a:pt x="292" y="195"/>
                    <a:pt x="310" y="176"/>
                    <a:pt x="347" y="176"/>
                  </a:cubicBezTo>
                  <a:cubicBezTo>
                    <a:pt x="370" y="153"/>
                    <a:pt x="370" y="153"/>
                    <a:pt x="389" y="153"/>
                  </a:cubicBezTo>
                  <a:cubicBezTo>
                    <a:pt x="407" y="135"/>
                    <a:pt x="426" y="135"/>
                    <a:pt x="444" y="135"/>
                  </a:cubicBezTo>
                  <a:lnTo>
                    <a:pt x="444" y="116"/>
                  </a:lnTo>
                  <a:lnTo>
                    <a:pt x="463" y="116"/>
                  </a:lnTo>
                  <a:lnTo>
                    <a:pt x="463" y="98"/>
                  </a:lnTo>
                  <a:lnTo>
                    <a:pt x="463" y="61"/>
                  </a:lnTo>
                  <a:lnTo>
                    <a:pt x="463" y="38"/>
                  </a:lnTo>
                  <a:cubicBezTo>
                    <a:pt x="463" y="38"/>
                    <a:pt x="463" y="19"/>
                    <a:pt x="444" y="19"/>
                  </a:cubicBezTo>
                  <a:cubicBezTo>
                    <a:pt x="444" y="1"/>
                    <a:pt x="426" y="1"/>
                    <a:pt x="407" y="1"/>
                  </a:cubicBezTo>
                  <a:close/>
                </a:path>
              </a:pathLst>
            </a:custGeom>
            <a:solidFill>
              <a:srgbClr val="231A1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2B1A18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06" name="Google Shape;1684;p46">
              <a:extLst>
                <a:ext uri="{FF2B5EF4-FFF2-40B4-BE49-F238E27FC236}">
                  <a16:creationId xmlns:a16="http://schemas.microsoft.com/office/drawing/2014/main" id="{931F3F6B-82D8-81C7-DF28-428656F47C76}"/>
                </a:ext>
              </a:extLst>
            </p:cNvPr>
            <p:cNvSpPr/>
            <p:nvPr/>
          </p:nvSpPr>
          <p:spPr>
            <a:xfrm>
              <a:off x="2971152" y="3372181"/>
              <a:ext cx="18555" cy="15374"/>
            </a:xfrm>
            <a:custGeom>
              <a:avLst/>
              <a:gdLst/>
              <a:ahLst/>
              <a:cxnLst/>
              <a:rect l="l" t="t" r="r" b="b"/>
              <a:pathLst>
                <a:path w="140" h="116" extrusionOk="0">
                  <a:moveTo>
                    <a:pt x="1" y="0"/>
                  </a:moveTo>
                  <a:lnTo>
                    <a:pt x="24" y="23"/>
                  </a:lnTo>
                  <a:cubicBezTo>
                    <a:pt x="24" y="23"/>
                    <a:pt x="24" y="42"/>
                    <a:pt x="42" y="42"/>
                  </a:cubicBezTo>
                  <a:cubicBezTo>
                    <a:pt x="42" y="60"/>
                    <a:pt x="61" y="60"/>
                    <a:pt x="61" y="79"/>
                  </a:cubicBezTo>
                  <a:cubicBezTo>
                    <a:pt x="79" y="97"/>
                    <a:pt x="79" y="116"/>
                    <a:pt x="98" y="116"/>
                  </a:cubicBezTo>
                  <a:cubicBezTo>
                    <a:pt x="98" y="97"/>
                    <a:pt x="79" y="79"/>
                    <a:pt x="79" y="60"/>
                  </a:cubicBezTo>
                  <a:cubicBezTo>
                    <a:pt x="61" y="60"/>
                    <a:pt x="61" y="42"/>
                    <a:pt x="61" y="42"/>
                  </a:cubicBezTo>
                  <a:lnTo>
                    <a:pt x="42" y="23"/>
                  </a:lnTo>
                  <a:lnTo>
                    <a:pt x="139" y="23"/>
                  </a:lnTo>
                  <a:cubicBezTo>
                    <a:pt x="139" y="23"/>
                    <a:pt x="116" y="23"/>
                    <a:pt x="9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2B1A18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07" name="Google Shape;1685;p46">
              <a:extLst>
                <a:ext uri="{FF2B5EF4-FFF2-40B4-BE49-F238E27FC236}">
                  <a16:creationId xmlns:a16="http://schemas.microsoft.com/office/drawing/2014/main" id="{8D6E0E4B-8418-E1CE-6F51-D04EB7698C1E}"/>
                </a:ext>
              </a:extLst>
            </p:cNvPr>
            <p:cNvSpPr/>
            <p:nvPr/>
          </p:nvSpPr>
          <p:spPr>
            <a:xfrm>
              <a:off x="2968766" y="3369663"/>
              <a:ext cx="36183" cy="25845"/>
            </a:xfrm>
            <a:custGeom>
              <a:avLst/>
              <a:gdLst/>
              <a:ahLst/>
              <a:cxnLst/>
              <a:rect l="l" t="t" r="r" b="b"/>
              <a:pathLst>
                <a:path w="273" h="195" extrusionOk="0">
                  <a:moveTo>
                    <a:pt x="0" y="1"/>
                  </a:moveTo>
                  <a:lnTo>
                    <a:pt x="42" y="61"/>
                  </a:lnTo>
                  <a:lnTo>
                    <a:pt x="42" y="79"/>
                  </a:lnTo>
                  <a:cubicBezTo>
                    <a:pt x="60" y="79"/>
                    <a:pt x="60" y="98"/>
                    <a:pt x="60" y="98"/>
                  </a:cubicBezTo>
                  <a:cubicBezTo>
                    <a:pt x="79" y="116"/>
                    <a:pt x="97" y="135"/>
                    <a:pt x="116" y="158"/>
                  </a:cubicBezTo>
                  <a:lnTo>
                    <a:pt x="157" y="195"/>
                  </a:lnTo>
                  <a:lnTo>
                    <a:pt x="134" y="135"/>
                  </a:lnTo>
                  <a:cubicBezTo>
                    <a:pt x="116" y="116"/>
                    <a:pt x="116" y="98"/>
                    <a:pt x="97" y="79"/>
                  </a:cubicBezTo>
                  <a:cubicBezTo>
                    <a:pt x="97" y="79"/>
                    <a:pt x="97" y="61"/>
                    <a:pt x="79" y="61"/>
                  </a:cubicBezTo>
                  <a:lnTo>
                    <a:pt x="194" y="61"/>
                  </a:lnTo>
                  <a:lnTo>
                    <a:pt x="273" y="42"/>
                  </a:lnTo>
                  <a:lnTo>
                    <a:pt x="194" y="19"/>
                  </a:lnTo>
                  <a:lnTo>
                    <a:pt x="79" y="19"/>
                  </a:lnTo>
                  <a:cubicBezTo>
                    <a:pt x="60" y="1"/>
                    <a:pt x="60" y="1"/>
                    <a:pt x="4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2B1A18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08" name="Google Shape;1686;p46">
              <a:extLst>
                <a:ext uri="{FF2B5EF4-FFF2-40B4-BE49-F238E27FC236}">
                  <a16:creationId xmlns:a16="http://schemas.microsoft.com/office/drawing/2014/main" id="{9240E53B-9C09-9E75-E28D-3B88BA7A69EA}"/>
                </a:ext>
              </a:extLst>
            </p:cNvPr>
            <p:cNvSpPr/>
            <p:nvPr/>
          </p:nvSpPr>
          <p:spPr>
            <a:xfrm>
              <a:off x="2922776" y="3321287"/>
              <a:ext cx="56461" cy="58979"/>
            </a:xfrm>
            <a:custGeom>
              <a:avLst/>
              <a:gdLst/>
              <a:ahLst/>
              <a:cxnLst/>
              <a:rect l="l" t="t" r="r" b="b"/>
              <a:pathLst>
                <a:path w="426" h="445" extrusionOk="0">
                  <a:moveTo>
                    <a:pt x="42" y="1"/>
                  </a:moveTo>
                  <a:cubicBezTo>
                    <a:pt x="19" y="19"/>
                    <a:pt x="1" y="19"/>
                    <a:pt x="1" y="38"/>
                  </a:cubicBezTo>
                  <a:cubicBezTo>
                    <a:pt x="1" y="61"/>
                    <a:pt x="19" y="61"/>
                    <a:pt x="19" y="79"/>
                  </a:cubicBezTo>
                  <a:lnTo>
                    <a:pt x="19" y="116"/>
                  </a:lnTo>
                  <a:cubicBezTo>
                    <a:pt x="42" y="135"/>
                    <a:pt x="42" y="153"/>
                    <a:pt x="61" y="176"/>
                  </a:cubicBezTo>
                  <a:cubicBezTo>
                    <a:pt x="79" y="213"/>
                    <a:pt x="98" y="250"/>
                    <a:pt x="135" y="292"/>
                  </a:cubicBezTo>
                  <a:cubicBezTo>
                    <a:pt x="135" y="310"/>
                    <a:pt x="158" y="310"/>
                    <a:pt x="158" y="310"/>
                  </a:cubicBezTo>
                  <a:cubicBezTo>
                    <a:pt x="176" y="329"/>
                    <a:pt x="176" y="329"/>
                    <a:pt x="176" y="347"/>
                  </a:cubicBezTo>
                  <a:cubicBezTo>
                    <a:pt x="195" y="347"/>
                    <a:pt x="213" y="366"/>
                    <a:pt x="232" y="384"/>
                  </a:cubicBezTo>
                  <a:cubicBezTo>
                    <a:pt x="273" y="407"/>
                    <a:pt x="329" y="426"/>
                    <a:pt x="366" y="444"/>
                  </a:cubicBezTo>
                  <a:cubicBezTo>
                    <a:pt x="389" y="444"/>
                    <a:pt x="407" y="444"/>
                    <a:pt x="407" y="426"/>
                  </a:cubicBezTo>
                  <a:cubicBezTo>
                    <a:pt x="426" y="407"/>
                    <a:pt x="426" y="384"/>
                    <a:pt x="407" y="366"/>
                  </a:cubicBezTo>
                  <a:cubicBezTo>
                    <a:pt x="389" y="329"/>
                    <a:pt x="347" y="310"/>
                    <a:pt x="310" y="269"/>
                  </a:cubicBezTo>
                  <a:cubicBezTo>
                    <a:pt x="310" y="269"/>
                    <a:pt x="292" y="250"/>
                    <a:pt x="273" y="232"/>
                  </a:cubicBezTo>
                  <a:lnTo>
                    <a:pt x="250" y="213"/>
                  </a:lnTo>
                  <a:lnTo>
                    <a:pt x="232" y="213"/>
                  </a:lnTo>
                  <a:lnTo>
                    <a:pt x="232" y="195"/>
                  </a:lnTo>
                  <a:cubicBezTo>
                    <a:pt x="195" y="176"/>
                    <a:pt x="176" y="135"/>
                    <a:pt x="158" y="116"/>
                  </a:cubicBezTo>
                  <a:lnTo>
                    <a:pt x="98" y="61"/>
                  </a:lnTo>
                  <a:lnTo>
                    <a:pt x="79" y="38"/>
                  </a:lnTo>
                  <a:lnTo>
                    <a:pt x="61" y="19"/>
                  </a:lnTo>
                  <a:lnTo>
                    <a:pt x="42" y="1"/>
                  </a:lnTo>
                  <a:close/>
                </a:path>
              </a:pathLst>
            </a:custGeom>
            <a:solidFill>
              <a:srgbClr val="231A1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2B1A18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09" name="Google Shape;1687;p46">
              <a:extLst>
                <a:ext uri="{FF2B5EF4-FFF2-40B4-BE49-F238E27FC236}">
                  <a16:creationId xmlns:a16="http://schemas.microsoft.com/office/drawing/2014/main" id="{3A5A1138-E5E4-39E9-3895-C3CA67F75E02}"/>
                </a:ext>
              </a:extLst>
            </p:cNvPr>
            <p:cNvSpPr/>
            <p:nvPr/>
          </p:nvSpPr>
          <p:spPr>
            <a:xfrm>
              <a:off x="2889775" y="3231956"/>
              <a:ext cx="61365" cy="51557"/>
            </a:xfrm>
            <a:custGeom>
              <a:avLst/>
              <a:gdLst/>
              <a:ahLst/>
              <a:cxnLst/>
              <a:rect l="l" t="t" r="r" b="b"/>
              <a:pathLst>
                <a:path w="463" h="389" extrusionOk="0">
                  <a:moveTo>
                    <a:pt x="37" y="0"/>
                  </a:moveTo>
                  <a:cubicBezTo>
                    <a:pt x="0" y="19"/>
                    <a:pt x="0" y="42"/>
                    <a:pt x="19" y="60"/>
                  </a:cubicBezTo>
                  <a:lnTo>
                    <a:pt x="19" y="79"/>
                  </a:lnTo>
                  <a:lnTo>
                    <a:pt x="19" y="97"/>
                  </a:lnTo>
                  <a:cubicBezTo>
                    <a:pt x="37" y="116"/>
                    <a:pt x="37" y="116"/>
                    <a:pt x="37" y="134"/>
                  </a:cubicBezTo>
                  <a:cubicBezTo>
                    <a:pt x="60" y="157"/>
                    <a:pt x="79" y="176"/>
                    <a:pt x="97" y="176"/>
                  </a:cubicBezTo>
                  <a:cubicBezTo>
                    <a:pt x="116" y="213"/>
                    <a:pt x="153" y="250"/>
                    <a:pt x="176" y="291"/>
                  </a:cubicBezTo>
                  <a:cubicBezTo>
                    <a:pt x="213" y="310"/>
                    <a:pt x="250" y="328"/>
                    <a:pt x="310" y="347"/>
                  </a:cubicBezTo>
                  <a:cubicBezTo>
                    <a:pt x="347" y="365"/>
                    <a:pt x="384" y="388"/>
                    <a:pt x="444" y="388"/>
                  </a:cubicBezTo>
                  <a:cubicBezTo>
                    <a:pt x="444" y="388"/>
                    <a:pt x="462" y="388"/>
                    <a:pt x="462" y="365"/>
                  </a:cubicBezTo>
                  <a:cubicBezTo>
                    <a:pt x="462" y="347"/>
                    <a:pt x="444" y="347"/>
                    <a:pt x="444" y="347"/>
                  </a:cubicBezTo>
                  <a:cubicBezTo>
                    <a:pt x="407" y="328"/>
                    <a:pt x="365" y="328"/>
                    <a:pt x="328" y="310"/>
                  </a:cubicBezTo>
                  <a:cubicBezTo>
                    <a:pt x="291" y="291"/>
                    <a:pt x="250" y="250"/>
                    <a:pt x="231" y="231"/>
                  </a:cubicBezTo>
                  <a:cubicBezTo>
                    <a:pt x="194" y="194"/>
                    <a:pt x="176" y="176"/>
                    <a:pt x="153" y="134"/>
                  </a:cubicBezTo>
                  <a:cubicBezTo>
                    <a:pt x="134" y="116"/>
                    <a:pt x="134" y="97"/>
                    <a:pt x="116" y="79"/>
                  </a:cubicBezTo>
                  <a:lnTo>
                    <a:pt x="116" y="60"/>
                  </a:lnTo>
                  <a:lnTo>
                    <a:pt x="97" y="42"/>
                  </a:lnTo>
                  <a:lnTo>
                    <a:pt x="97" y="19"/>
                  </a:lnTo>
                  <a:cubicBezTo>
                    <a:pt x="79" y="0"/>
                    <a:pt x="60" y="0"/>
                    <a:pt x="37" y="0"/>
                  </a:cubicBezTo>
                  <a:close/>
                </a:path>
              </a:pathLst>
            </a:custGeom>
            <a:solidFill>
              <a:srgbClr val="231A1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2B1A18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10" name="Google Shape;1688;p46">
              <a:extLst>
                <a:ext uri="{FF2B5EF4-FFF2-40B4-BE49-F238E27FC236}">
                  <a16:creationId xmlns:a16="http://schemas.microsoft.com/office/drawing/2014/main" id="{46E60CC2-3FB1-C543-F455-DF15CF1FC2DD}"/>
                </a:ext>
              </a:extLst>
            </p:cNvPr>
            <p:cNvSpPr/>
            <p:nvPr/>
          </p:nvSpPr>
          <p:spPr>
            <a:xfrm>
              <a:off x="2889775" y="3231956"/>
              <a:ext cx="56461" cy="115308"/>
            </a:xfrm>
            <a:custGeom>
              <a:avLst/>
              <a:gdLst/>
              <a:ahLst/>
              <a:cxnLst/>
              <a:rect l="l" t="t" r="r" b="b"/>
              <a:pathLst>
                <a:path w="426" h="870" extrusionOk="0">
                  <a:moveTo>
                    <a:pt x="60" y="0"/>
                  </a:moveTo>
                  <a:cubicBezTo>
                    <a:pt x="19" y="0"/>
                    <a:pt x="0" y="19"/>
                    <a:pt x="0" y="60"/>
                  </a:cubicBezTo>
                  <a:lnTo>
                    <a:pt x="0" y="79"/>
                  </a:lnTo>
                  <a:lnTo>
                    <a:pt x="0" y="97"/>
                  </a:lnTo>
                  <a:cubicBezTo>
                    <a:pt x="19" y="116"/>
                    <a:pt x="19" y="134"/>
                    <a:pt x="19" y="157"/>
                  </a:cubicBezTo>
                  <a:lnTo>
                    <a:pt x="19" y="250"/>
                  </a:lnTo>
                  <a:cubicBezTo>
                    <a:pt x="37" y="310"/>
                    <a:pt x="60" y="365"/>
                    <a:pt x="79" y="444"/>
                  </a:cubicBezTo>
                  <a:cubicBezTo>
                    <a:pt x="97" y="504"/>
                    <a:pt x="116" y="559"/>
                    <a:pt x="134" y="619"/>
                  </a:cubicBezTo>
                  <a:cubicBezTo>
                    <a:pt x="134" y="656"/>
                    <a:pt x="153" y="675"/>
                    <a:pt x="176" y="712"/>
                  </a:cubicBezTo>
                  <a:cubicBezTo>
                    <a:pt x="176" y="735"/>
                    <a:pt x="194" y="772"/>
                    <a:pt x="213" y="809"/>
                  </a:cubicBezTo>
                  <a:cubicBezTo>
                    <a:pt x="237" y="848"/>
                    <a:pt x="271" y="869"/>
                    <a:pt x="307" y="869"/>
                  </a:cubicBezTo>
                  <a:cubicBezTo>
                    <a:pt x="326" y="869"/>
                    <a:pt x="346" y="863"/>
                    <a:pt x="365" y="850"/>
                  </a:cubicBezTo>
                  <a:cubicBezTo>
                    <a:pt x="425" y="809"/>
                    <a:pt x="425" y="753"/>
                    <a:pt x="407" y="693"/>
                  </a:cubicBezTo>
                  <a:lnTo>
                    <a:pt x="384" y="693"/>
                  </a:lnTo>
                  <a:cubicBezTo>
                    <a:pt x="384" y="675"/>
                    <a:pt x="365" y="638"/>
                    <a:pt x="347" y="619"/>
                  </a:cubicBezTo>
                  <a:cubicBezTo>
                    <a:pt x="328" y="596"/>
                    <a:pt x="310" y="578"/>
                    <a:pt x="310" y="541"/>
                  </a:cubicBezTo>
                  <a:cubicBezTo>
                    <a:pt x="268" y="481"/>
                    <a:pt x="250" y="444"/>
                    <a:pt x="213" y="388"/>
                  </a:cubicBezTo>
                  <a:cubicBezTo>
                    <a:pt x="194" y="328"/>
                    <a:pt x="176" y="273"/>
                    <a:pt x="153" y="213"/>
                  </a:cubicBezTo>
                  <a:cubicBezTo>
                    <a:pt x="134" y="194"/>
                    <a:pt x="134" y="157"/>
                    <a:pt x="116" y="134"/>
                  </a:cubicBezTo>
                  <a:lnTo>
                    <a:pt x="116" y="79"/>
                  </a:lnTo>
                  <a:lnTo>
                    <a:pt x="116" y="60"/>
                  </a:lnTo>
                  <a:lnTo>
                    <a:pt x="97" y="42"/>
                  </a:lnTo>
                  <a:cubicBezTo>
                    <a:pt x="97" y="19"/>
                    <a:pt x="79" y="0"/>
                    <a:pt x="60" y="0"/>
                  </a:cubicBezTo>
                  <a:close/>
                </a:path>
              </a:pathLst>
            </a:custGeom>
            <a:solidFill>
              <a:srgbClr val="2B1A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2B1A18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11" name="Google Shape;1689;p46">
              <a:extLst>
                <a:ext uri="{FF2B5EF4-FFF2-40B4-BE49-F238E27FC236}">
                  <a16:creationId xmlns:a16="http://schemas.microsoft.com/office/drawing/2014/main" id="{5A6A75A6-1B9D-1133-6580-BABB531C6AD2}"/>
                </a:ext>
              </a:extLst>
            </p:cNvPr>
            <p:cNvSpPr/>
            <p:nvPr/>
          </p:nvSpPr>
          <p:spPr>
            <a:xfrm>
              <a:off x="2854255" y="3410750"/>
              <a:ext cx="15374" cy="15374"/>
            </a:xfrm>
            <a:custGeom>
              <a:avLst/>
              <a:gdLst/>
              <a:ahLst/>
              <a:cxnLst/>
              <a:rect l="l" t="t" r="r" b="b"/>
              <a:pathLst>
                <a:path w="116" h="116" extrusionOk="0">
                  <a:moveTo>
                    <a:pt x="0" y="0"/>
                  </a:moveTo>
                  <a:lnTo>
                    <a:pt x="0" y="37"/>
                  </a:lnTo>
                  <a:cubicBezTo>
                    <a:pt x="19" y="37"/>
                    <a:pt x="19" y="56"/>
                    <a:pt x="19" y="56"/>
                  </a:cubicBezTo>
                  <a:cubicBezTo>
                    <a:pt x="19" y="79"/>
                    <a:pt x="37" y="79"/>
                    <a:pt x="37" y="97"/>
                  </a:cubicBezTo>
                  <a:lnTo>
                    <a:pt x="56" y="116"/>
                  </a:lnTo>
                  <a:cubicBezTo>
                    <a:pt x="56" y="97"/>
                    <a:pt x="56" y="97"/>
                    <a:pt x="37" y="79"/>
                  </a:cubicBezTo>
                  <a:lnTo>
                    <a:pt x="37" y="56"/>
                  </a:lnTo>
                  <a:cubicBezTo>
                    <a:pt x="37" y="38"/>
                    <a:pt x="37" y="37"/>
                    <a:pt x="19" y="20"/>
                  </a:cubicBezTo>
                  <a:lnTo>
                    <a:pt x="19" y="20"/>
                  </a:lnTo>
                  <a:cubicBezTo>
                    <a:pt x="31" y="21"/>
                    <a:pt x="43" y="25"/>
                    <a:pt x="56" y="37"/>
                  </a:cubicBezTo>
                  <a:lnTo>
                    <a:pt x="116" y="37"/>
                  </a:lnTo>
                  <a:cubicBezTo>
                    <a:pt x="97" y="37"/>
                    <a:pt x="74" y="19"/>
                    <a:pt x="56" y="19"/>
                  </a:cubicBezTo>
                  <a:cubicBezTo>
                    <a:pt x="43" y="7"/>
                    <a:pt x="31" y="2"/>
                    <a:pt x="19" y="1"/>
                  </a:cubicBezTo>
                  <a:lnTo>
                    <a:pt x="19" y="1"/>
                  </a:lnTo>
                  <a:lnTo>
                    <a:pt x="19" y="0"/>
                  </a:lnTo>
                  <a:lnTo>
                    <a:pt x="18" y="1"/>
                  </a:lnTo>
                  <a:lnTo>
                    <a:pt x="18" y="1"/>
                  </a:lnTo>
                  <a:cubicBezTo>
                    <a:pt x="12" y="0"/>
                    <a:pt x="6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2B1A18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12" name="Google Shape;1690;p46">
              <a:extLst>
                <a:ext uri="{FF2B5EF4-FFF2-40B4-BE49-F238E27FC236}">
                  <a16:creationId xmlns:a16="http://schemas.microsoft.com/office/drawing/2014/main" id="{BCE6BD47-33C1-9EF8-E0E9-E5EF3ADA4E95}"/>
                </a:ext>
              </a:extLst>
            </p:cNvPr>
            <p:cNvSpPr/>
            <p:nvPr/>
          </p:nvSpPr>
          <p:spPr>
            <a:xfrm>
              <a:off x="2848689" y="3405846"/>
              <a:ext cx="28363" cy="27700"/>
            </a:xfrm>
            <a:custGeom>
              <a:avLst/>
              <a:gdLst/>
              <a:ahLst/>
              <a:cxnLst/>
              <a:rect l="l" t="t" r="r" b="b"/>
              <a:pathLst>
                <a:path w="214" h="209" extrusionOk="0">
                  <a:moveTo>
                    <a:pt x="0" y="0"/>
                  </a:moveTo>
                  <a:lnTo>
                    <a:pt x="24" y="56"/>
                  </a:lnTo>
                  <a:lnTo>
                    <a:pt x="42" y="74"/>
                  </a:lnTo>
                  <a:lnTo>
                    <a:pt x="42" y="93"/>
                  </a:lnTo>
                  <a:lnTo>
                    <a:pt x="61" y="93"/>
                  </a:lnTo>
                  <a:lnTo>
                    <a:pt x="61" y="134"/>
                  </a:lnTo>
                  <a:cubicBezTo>
                    <a:pt x="79" y="134"/>
                    <a:pt x="79" y="153"/>
                    <a:pt x="79" y="153"/>
                  </a:cubicBezTo>
                  <a:lnTo>
                    <a:pt x="116" y="208"/>
                  </a:lnTo>
                  <a:lnTo>
                    <a:pt x="98" y="153"/>
                  </a:lnTo>
                  <a:lnTo>
                    <a:pt x="98" y="116"/>
                  </a:lnTo>
                  <a:lnTo>
                    <a:pt x="98" y="93"/>
                  </a:lnTo>
                  <a:lnTo>
                    <a:pt x="79" y="74"/>
                  </a:lnTo>
                  <a:lnTo>
                    <a:pt x="98" y="74"/>
                  </a:lnTo>
                  <a:cubicBezTo>
                    <a:pt x="116" y="74"/>
                    <a:pt x="139" y="93"/>
                    <a:pt x="158" y="93"/>
                  </a:cubicBezTo>
                  <a:lnTo>
                    <a:pt x="213" y="93"/>
                  </a:lnTo>
                  <a:lnTo>
                    <a:pt x="158" y="74"/>
                  </a:lnTo>
                  <a:cubicBezTo>
                    <a:pt x="139" y="56"/>
                    <a:pt x="116" y="56"/>
                    <a:pt x="116" y="37"/>
                  </a:cubicBezTo>
                  <a:cubicBezTo>
                    <a:pt x="98" y="37"/>
                    <a:pt x="79" y="19"/>
                    <a:pt x="61" y="1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2B1A18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13" name="Google Shape;1691;p46">
              <a:extLst>
                <a:ext uri="{FF2B5EF4-FFF2-40B4-BE49-F238E27FC236}">
                  <a16:creationId xmlns:a16="http://schemas.microsoft.com/office/drawing/2014/main" id="{6C61D3CC-DD2D-C1BB-3046-C37A91AB6551}"/>
                </a:ext>
              </a:extLst>
            </p:cNvPr>
            <p:cNvSpPr/>
            <p:nvPr/>
          </p:nvSpPr>
          <p:spPr>
            <a:xfrm>
              <a:off x="2821121" y="3335601"/>
              <a:ext cx="38171" cy="77667"/>
            </a:xfrm>
            <a:custGeom>
              <a:avLst/>
              <a:gdLst/>
              <a:ahLst/>
              <a:cxnLst/>
              <a:rect l="l" t="t" r="r" b="b"/>
              <a:pathLst>
                <a:path w="288" h="586" extrusionOk="0">
                  <a:moveTo>
                    <a:pt x="40" y="1"/>
                  </a:moveTo>
                  <a:cubicBezTo>
                    <a:pt x="28" y="1"/>
                    <a:pt x="19" y="14"/>
                    <a:pt x="19" y="27"/>
                  </a:cubicBezTo>
                  <a:lnTo>
                    <a:pt x="19" y="45"/>
                  </a:lnTo>
                  <a:lnTo>
                    <a:pt x="19" y="68"/>
                  </a:lnTo>
                  <a:cubicBezTo>
                    <a:pt x="1" y="87"/>
                    <a:pt x="1" y="105"/>
                    <a:pt x="1" y="105"/>
                  </a:cubicBezTo>
                  <a:cubicBezTo>
                    <a:pt x="1" y="142"/>
                    <a:pt x="1" y="161"/>
                    <a:pt x="19" y="202"/>
                  </a:cubicBezTo>
                  <a:cubicBezTo>
                    <a:pt x="19" y="239"/>
                    <a:pt x="38" y="299"/>
                    <a:pt x="56" y="336"/>
                  </a:cubicBezTo>
                  <a:cubicBezTo>
                    <a:pt x="56" y="373"/>
                    <a:pt x="74" y="392"/>
                    <a:pt x="74" y="415"/>
                  </a:cubicBezTo>
                  <a:cubicBezTo>
                    <a:pt x="93" y="433"/>
                    <a:pt x="116" y="452"/>
                    <a:pt x="116" y="470"/>
                  </a:cubicBezTo>
                  <a:cubicBezTo>
                    <a:pt x="153" y="530"/>
                    <a:pt x="190" y="567"/>
                    <a:pt x="232" y="586"/>
                  </a:cubicBezTo>
                  <a:lnTo>
                    <a:pt x="269" y="586"/>
                  </a:lnTo>
                  <a:cubicBezTo>
                    <a:pt x="269" y="586"/>
                    <a:pt x="287" y="567"/>
                    <a:pt x="269" y="549"/>
                  </a:cubicBezTo>
                  <a:cubicBezTo>
                    <a:pt x="250" y="507"/>
                    <a:pt x="232" y="470"/>
                    <a:pt x="232" y="415"/>
                  </a:cubicBezTo>
                  <a:cubicBezTo>
                    <a:pt x="208" y="392"/>
                    <a:pt x="208" y="373"/>
                    <a:pt x="190" y="355"/>
                  </a:cubicBezTo>
                  <a:lnTo>
                    <a:pt x="190" y="336"/>
                  </a:lnTo>
                  <a:lnTo>
                    <a:pt x="172" y="318"/>
                  </a:lnTo>
                  <a:lnTo>
                    <a:pt x="172" y="299"/>
                  </a:lnTo>
                  <a:cubicBezTo>
                    <a:pt x="153" y="258"/>
                    <a:pt x="153" y="221"/>
                    <a:pt x="135" y="161"/>
                  </a:cubicBezTo>
                  <a:cubicBezTo>
                    <a:pt x="135" y="142"/>
                    <a:pt x="116" y="124"/>
                    <a:pt x="116" y="105"/>
                  </a:cubicBezTo>
                  <a:lnTo>
                    <a:pt x="116" y="68"/>
                  </a:lnTo>
                  <a:lnTo>
                    <a:pt x="116" y="45"/>
                  </a:lnTo>
                  <a:lnTo>
                    <a:pt x="93" y="45"/>
                  </a:lnTo>
                  <a:lnTo>
                    <a:pt x="93" y="27"/>
                  </a:lnTo>
                  <a:cubicBezTo>
                    <a:pt x="93" y="8"/>
                    <a:pt x="74" y="8"/>
                    <a:pt x="56" y="8"/>
                  </a:cubicBezTo>
                  <a:cubicBezTo>
                    <a:pt x="51" y="3"/>
                    <a:pt x="45" y="1"/>
                    <a:pt x="40" y="1"/>
                  </a:cubicBezTo>
                  <a:close/>
                </a:path>
              </a:pathLst>
            </a:custGeom>
            <a:solidFill>
              <a:srgbClr val="231A1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2B1A18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14" name="Google Shape;1692;p46">
              <a:extLst>
                <a:ext uri="{FF2B5EF4-FFF2-40B4-BE49-F238E27FC236}">
                  <a16:creationId xmlns:a16="http://schemas.microsoft.com/office/drawing/2014/main" id="{86B7D2A0-8805-BB0D-F42B-B1AD28E4666F}"/>
                </a:ext>
              </a:extLst>
            </p:cNvPr>
            <p:cNvSpPr/>
            <p:nvPr/>
          </p:nvSpPr>
          <p:spPr>
            <a:xfrm>
              <a:off x="2830929" y="3231294"/>
              <a:ext cx="41219" cy="74884"/>
            </a:xfrm>
            <a:custGeom>
              <a:avLst/>
              <a:gdLst/>
              <a:ahLst/>
              <a:cxnLst/>
              <a:rect l="l" t="t" r="r" b="b"/>
              <a:pathLst>
                <a:path w="311" h="565" extrusionOk="0">
                  <a:moveTo>
                    <a:pt x="53" y="0"/>
                  </a:moveTo>
                  <a:cubicBezTo>
                    <a:pt x="49" y="0"/>
                    <a:pt x="46" y="2"/>
                    <a:pt x="42" y="5"/>
                  </a:cubicBezTo>
                  <a:cubicBezTo>
                    <a:pt x="19" y="5"/>
                    <a:pt x="0" y="24"/>
                    <a:pt x="0" y="47"/>
                  </a:cubicBezTo>
                  <a:lnTo>
                    <a:pt x="0" y="65"/>
                  </a:lnTo>
                  <a:lnTo>
                    <a:pt x="0" y="84"/>
                  </a:lnTo>
                  <a:lnTo>
                    <a:pt x="0" y="121"/>
                  </a:lnTo>
                  <a:cubicBezTo>
                    <a:pt x="0" y="139"/>
                    <a:pt x="19" y="181"/>
                    <a:pt x="19" y="199"/>
                  </a:cubicBezTo>
                  <a:cubicBezTo>
                    <a:pt x="42" y="255"/>
                    <a:pt x="61" y="296"/>
                    <a:pt x="79" y="333"/>
                  </a:cubicBezTo>
                  <a:cubicBezTo>
                    <a:pt x="98" y="393"/>
                    <a:pt x="116" y="430"/>
                    <a:pt x="158" y="467"/>
                  </a:cubicBezTo>
                  <a:cubicBezTo>
                    <a:pt x="195" y="509"/>
                    <a:pt x="232" y="546"/>
                    <a:pt x="292" y="564"/>
                  </a:cubicBezTo>
                  <a:cubicBezTo>
                    <a:pt x="292" y="564"/>
                    <a:pt x="310" y="564"/>
                    <a:pt x="310" y="546"/>
                  </a:cubicBezTo>
                  <a:lnTo>
                    <a:pt x="310" y="527"/>
                  </a:lnTo>
                  <a:cubicBezTo>
                    <a:pt x="273" y="486"/>
                    <a:pt x="232" y="467"/>
                    <a:pt x="195" y="430"/>
                  </a:cubicBezTo>
                  <a:cubicBezTo>
                    <a:pt x="176" y="393"/>
                    <a:pt x="158" y="352"/>
                    <a:pt x="134" y="315"/>
                  </a:cubicBezTo>
                  <a:cubicBezTo>
                    <a:pt x="116" y="278"/>
                    <a:pt x="98" y="218"/>
                    <a:pt x="98" y="181"/>
                  </a:cubicBezTo>
                  <a:lnTo>
                    <a:pt x="98" y="121"/>
                  </a:lnTo>
                  <a:lnTo>
                    <a:pt x="98" y="84"/>
                  </a:lnTo>
                  <a:lnTo>
                    <a:pt x="98" y="65"/>
                  </a:lnTo>
                  <a:lnTo>
                    <a:pt x="98" y="47"/>
                  </a:lnTo>
                  <a:cubicBezTo>
                    <a:pt x="83" y="28"/>
                    <a:pt x="68" y="0"/>
                    <a:pt x="53" y="0"/>
                  </a:cubicBezTo>
                  <a:close/>
                </a:path>
              </a:pathLst>
            </a:custGeom>
            <a:solidFill>
              <a:srgbClr val="231A1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2B1A18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15" name="Google Shape;1693;p46">
              <a:extLst>
                <a:ext uri="{FF2B5EF4-FFF2-40B4-BE49-F238E27FC236}">
                  <a16:creationId xmlns:a16="http://schemas.microsoft.com/office/drawing/2014/main" id="{4AC4020B-5A78-AB56-2C29-3716CD6F99CD}"/>
                </a:ext>
              </a:extLst>
            </p:cNvPr>
            <p:cNvSpPr/>
            <p:nvPr/>
          </p:nvSpPr>
          <p:spPr>
            <a:xfrm>
              <a:off x="2813169" y="3230896"/>
              <a:ext cx="30749" cy="132007"/>
            </a:xfrm>
            <a:custGeom>
              <a:avLst/>
              <a:gdLst/>
              <a:ahLst/>
              <a:cxnLst/>
              <a:rect l="l" t="t" r="r" b="b"/>
              <a:pathLst>
                <a:path w="232" h="996" extrusionOk="0">
                  <a:moveTo>
                    <a:pt x="174" y="1"/>
                  </a:moveTo>
                  <a:cubicBezTo>
                    <a:pt x="155" y="1"/>
                    <a:pt x="134" y="14"/>
                    <a:pt x="134" y="27"/>
                  </a:cubicBezTo>
                  <a:cubicBezTo>
                    <a:pt x="116" y="50"/>
                    <a:pt x="116" y="50"/>
                    <a:pt x="116" y="68"/>
                  </a:cubicBezTo>
                  <a:lnTo>
                    <a:pt x="116" y="87"/>
                  </a:lnTo>
                  <a:cubicBezTo>
                    <a:pt x="98" y="105"/>
                    <a:pt x="98" y="124"/>
                    <a:pt x="98" y="142"/>
                  </a:cubicBezTo>
                  <a:cubicBezTo>
                    <a:pt x="79" y="184"/>
                    <a:pt x="79" y="202"/>
                    <a:pt x="79" y="239"/>
                  </a:cubicBezTo>
                  <a:cubicBezTo>
                    <a:pt x="61" y="318"/>
                    <a:pt x="37" y="373"/>
                    <a:pt x="19" y="452"/>
                  </a:cubicBezTo>
                  <a:cubicBezTo>
                    <a:pt x="19" y="530"/>
                    <a:pt x="19" y="604"/>
                    <a:pt x="0" y="664"/>
                  </a:cubicBezTo>
                  <a:lnTo>
                    <a:pt x="0" y="780"/>
                  </a:lnTo>
                  <a:lnTo>
                    <a:pt x="0" y="895"/>
                  </a:lnTo>
                  <a:cubicBezTo>
                    <a:pt x="17" y="944"/>
                    <a:pt x="65" y="996"/>
                    <a:pt x="113" y="996"/>
                  </a:cubicBezTo>
                  <a:cubicBezTo>
                    <a:pt x="120" y="996"/>
                    <a:pt x="127" y="995"/>
                    <a:pt x="134" y="992"/>
                  </a:cubicBezTo>
                  <a:cubicBezTo>
                    <a:pt x="195" y="992"/>
                    <a:pt x="232" y="932"/>
                    <a:pt x="213" y="877"/>
                  </a:cubicBezTo>
                  <a:lnTo>
                    <a:pt x="213" y="858"/>
                  </a:lnTo>
                  <a:lnTo>
                    <a:pt x="213" y="761"/>
                  </a:lnTo>
                  <a:cubicBezTo>
                    <a:pt x="195" y="743"/>
                    <a:pt x="195" y="701"/>
                    <a:pt x="195" y="664"/>
                  </a:cubicBezTo>
                  <a:lnTo>
                    <a:pt x="195" y="470"/>
                  </a:lnTo>
                  <a:lnTo>
                    <a:pt x="195" y="258"/>
                  </a:lnTo>
                  <a:cubicBezTo>
                    <a:pt x="195" y="221"/>
                    <a:pt x="195" y="202"/>
                    <a:pt x="213" y="165"/>
                  </a:cubicBezTo>
                  <a:lnTo>
                    <a:pt x="213" y="105"/>
                  </a:lnTo>
                  <a:lnTo>
                    <a:pt x="213" y="87"/>
                  </a:lnTo>
                  <a:lnTo>
                    <a:pt x="213" y="68"/>
                  </a:lnTo>
                  <a:lnTo>
                    <a:pt x="232" y="68"/>
                  </a:lnTo>
                  <a:cubicBezTo>
                    <a:pt x="232" y="50"/>
                    <a:pt x="213" y="8"/>
                    <a:pt x="195" y="8"/>
                  </a:cubicBezTo>
                  <a:cubicBezTo>
                    <a:pt x="189" y="3"/>
                    <a:pt x="182" y="1"/>
                    <a:pt x="174" y="1"/>
                  </a:cubicBezTo>
                  <a:close/>
                </a:path>
              </a:pathLst>
            </a:custGeom>
            <a:solidFill>
              <a:srgbClr val="2B1A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2B1A18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16" name="Google Shape;1694;p46">
              <a:extLst>
                <a:ext uri="{FF2B5EF4-FFF2-40B4-BE49-F238E27FC236}">
                  <a16:creationId xmlns:a16="http://schemas.microsoft.com/office/drawing/2014/main" id="{39F1FBF1-930F-B054-9907-A694839B7913}"/>
                </a:ext>
              </a:extLst>
            </p:cNvPr>
            <p:cNvSpPr/>
            <p:nvPr/>
          </p:nvSpPr>
          <p:spPr>
            <a:xfrm>
              <a:off x="2726225" y="3448656"/>
              <a:ext cx="10470" cy="12989"/>
            </a:xfrm>
            <a:custGeom>
              <a:avLst/>
              <a:gdLst/>
              <a:ahLst/>
              <a:cxnLst/>
              <a:rect l="l" t="t" r="r" b="b"/>
              <a:pathLst>
                <a:path w="79" h="98" extrusionOk="0">
                  <a:moveTo>
                    <a:pt x="60" y="1"/>
                  </a:moveTo>
                  <a:lnTo>
                    <a:pt x="60" y="24"/>
                  </a:lnTo>
                  <a:cubicBezTo>
                    <a:pt x="42" y="42"/>
                    <a:pt x="42" y="42"/>
                    <a:pt x="23" y="61"/>
                  </a:cubicBezTo>
                  <a:cubicBezTo>
                    <a:pt x="23" y="79"/>
                    <a:pt x="0" y="79"/>
                    <a:pt x="0" y="98"/>
                  </a:cubicBezTo>
                  <a:cubicBezTo>
                    <a:pt x="23" y="98"/>
                    <a:pt x="23" y="79"/>
                    <a:pt x="42" y="61"/>
                  </a:cubicBezTo>
                  <a:cubicBezTo>
                    <a:pt x="42" y="61"/>
                    <a:pt x="60" y="61"/>
                    <a:pt x="60" y="42"/>
                  </a:cubicBezTo>
                  <a:lnTo>
                    <a:pt x="60" y="61"/>
                  </a:lnTo>
                  <a:lnTo>
                    <a:pt x="60" y="79"/>
                  </a:lnTo>
                  <a:lnTo>
                    <a:pt x="79" y="98"/>
                  </a:lnTo>
                  <a:lnTo>
                    <a:pt x="79" y="79"/>
                  </a:lnTo>
                  <a:lnTo>
                    <a:pt x="79" y="42"/>
                  </a:lnTo>
                  <a:lnTo>
                    <a:pt x="79" y="24"/>
                  </a:lnTo>
                  <a:lnTo>
                    <a:pt x="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2B1A18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17" name="Google Shape;1695;p46">
              <a:extLst>
                <a:ext uri="{FF2B5EF4-FFF2-40B4-BE49-F238E27FC236}">
                  <a16:creationId xmlns:a16="http://schemas.microsoft.com/office/drawing/2014/main" id="{25572227-440C-27A3-5E73-0C97EF1104B2}"/>
                </a:ext>
              </a:extLst>
            </p:cNvPr>
            <p:cNvSpPr/>
            <p:nvPr/>
          </p:nvSpPr>
          <p:spPr>
            <a:xfrm>
              <a:off x="2723707" y="3443752"/>
              <a:ext cx="15507" cy="28363"/>
            </a:xfrm>
            <a:custGeom>
              <a:avLst/>
              <a:gdLst/>
              <a:ahLst/>
              <a:cxnLst/>
              <a:rect l="l" t="t" r="r" b="b"/>
              <a:pathLst>
                <a:path w="117" h="214" extrusionOk="0">
                  <a:moveTo>
                    <a:pt x="98" y="1"/>
                  </a:moveTo>
                  <a:lnTo>
                    <a:pt x="61" y="38"/>
                  </a:lnTo>
                  <a:cubicBezTo>
                    <a:pt x="61" y="61"/>
                    <a:pt x="42" y="79"/>
                    <a:pt x="42" y="98"/>
                  </a:cubicBezTo>
                  <a:cubicBezTo>
                    <a:pt x="19" y="116"/>
                    <a:pt x="19" y="116"/>
                    <a:pt x="19" y="135"/>
                  </a:cubicBezTo>
                  <a:lnTo>
                    <a:pt x="1" y="176"/>
                  </a:lnTo>
                  <a:lnTo>
                    <a:pt x="1" y="176"/>
                  </a:lnTo>
                  <a:lnTo>
                    <a:pt x="42" y="153"/>
                  </a:lnTo>
                  <a:cubicBezTo>
                    <a:pt x="42" y="135"/>
                    <a:pt x="61" y="116"/>
                    <a:pt x="61" y="116"/>
                  </a:cubicBezTo>
                  <a:lnTo>
                    <a:pt x="79" y="116"/>
                  </a:lnTo>
                  <a:lnTo>
                    <a:pt x="79" y="135"/>
                  </a:lnTo>
                  <a:lnTo>
                    <a:pt x="79" y="153"/>
                  </a:lnTo>
                  <a:cubicBezTo>
                    <a:pt x="79" y="153"/>
                    <a:pt x="98" y="153"/>
                    <a:pt x="98" y="176"/>
                  </a:cubicBezTo>
                  <a:lnTo>
                    <a:pt x="116" y="213"/>
                  </a:lnTo>
                  <a:lnTo>
                    <a:pt x="116" y="176"/>
                  </a:lnTo>
                  <a:lnTo>
                    <a:pt x="116" y="135"/>
                  </a:lnTo>
                  <a:lnTo>
                    <a:pt x="116" y="116"/>
                  </a:lnTo>
                  <a:lnTo>
                    <a:pt x="116" y="98"/>
                  </a:lnTo>
                  <a:lnTo>
                    <a:pt x="116" y="79"/>
                  </a:lnTo>
                  <a:cubicBezTo>
                    <a:pt x="98" y="79"/>
                    <a:pt x="98" y="61"/>
                    <a:pt x="98" y="61"/>
                  </a:cubicBezTo>
                  <a:lnTo>
                    <a:pt x="98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2B1A18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18" name="Google Shape;1696;p46">
              <a:extLst>
                <a:ext uri="{FF2B5EF4-FFF2-40B4-BE49-F238E27FC236}">
                  <a16:creationId xmlns:a16="http://schemas.microsoft.com/office/drawing/2014/main" id="{C59E2562-BF0C-6D57-21AC-3A0F9E60F469}"/>
                </a:ext>
              </a:extLst>
            </p:cNvPr>
            <p:cNvSpPr/>
            <p:nvPr/>
          </p:nvSpPr>
          <p:spPr>
            <a:xfrm>
              <a:off x="2723707" y="3387423"/>
              <a:ext cx="15507" cy="67992"/>
            </a:xfrm>
            <a:custGeom>
              <a:avLst/>
              <a:gdLst/>
              <a:ahLst/>
              <a:cxnLst/>
              <a:rect l="l" t="t" r="r" b="b"/>
              <a:pathLst>
                <a:path w="117" h="513" extrusionOk="0">
                  <a:moveTo>
                    <a:pt x="42" y="1"/>
                  </a:moveTo>
                  <a:cubicBezTo>
                    <a:pt x="19" y="1"/>
                    <a:pt x="1" y="24"/>
                    <a:pt x="1" y="42"/>
                  </a:cubicBezTo>
                  <a:lnTo>
                    <a:pt x="1" y="158"/>
                  </a:lnTo>
                  <a:lnTo>
                    <a:pt x="1" y="273"/>
                  </a:lnTo>
                  <a:cubicBezTo>
                    <a:pt x="1" y="292"/>
                    <a:pt x="1" y="329"/>
                    <a:pt x="19" y="370"/>
                  </a:cubicBezTo>
                  <a:lnTo>
                    <a:pt x="19" y="426"/>
                  </a:lnTo>
                  <a:cubicBezTo>
                    <a:pt x="19" y="444"/>
                    <a:pt x="42" y="463"/>
                    <a:pt x="42" y="486"/>
                  </a:cubicBezTo>
                  <a:cubicBezTo>
                    <a:pt x="42" y="504"/>
                    <a:pt x="61" y="504"/>
                    <a:pt x="79" y="504"/>
                  </a:cubicBezTo>
                  <a:cubicBezTo>
                    <a:pt x="85" y="510"/>
                    <a:pt x="90" y="512"/>
                    <a:pt x="95" y="512"/>
                  </a:cubicBezTo>
                  <a:cubicBezTo>
                    <a:pt x="107" y="512"/>
                    <a:pt x="116" y="499"/>
                    <a:pt x="116" y="486"/>
                  </a:cubicBezTo>
                  <a:lnTo>
                    <a:pt x="116" y="426"/>
                  </a:lnTo>
                  <a:lnTo>
                    <a:pt x="116" y="370"/>
                  </a:lnTo>
                  <a:lnTo>
                    <a:pt x="116" y="255"/>
                  </a:lnTo>
                  <a:cubicBezTo>
                    <a:pt x="116" y="213"/>
                    <a:pt x="98" y="176"/>
                    <a:pt x="98" y="139"/>
                  </a:cubicBezTo>
                  <a:cubicBezTo>
                    <a:pt x="98" y="98"/>
                    <a:pt x="79" y="61"/>
                    <a:pt x="79" y="24"/>
                  </a:cubicBezTo>
                  <a:cubicBezTo>
                    <a:pt x="61" y="1"/>
                    <a:pt x="61" y="1"/>
                    <a:pt x="42" y="1"/>
                  </a:cubicBezTo>
                  <a:close/>
                </a:path>
              </a:pathLst>
            </a:custGeom>
            <a:solidFill>
              <a:srgbClr val="37271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2B1A18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19" name="Google Shape;1697;p46">
              <a:extLst>
                <a:ext uri="{FF2B5EF4-FFF2-40B4-BE49-F238E27FC236}">
                  <a16:creationId xmlns:a16="http://schemas.microsoft.com/office/drawing/2014/main" id="{17836757-7D90-3C20-FBF5-6915E0922BA1}"/>
                </a:ext>
              </a:extLst>
            </p:cNvPr>
            <p:cNvSpPr/>
            <p:nvPr/>
          </p:nvSpPr>
          <p:spPr>
            <a:xfrm>
              <a:off x="2713899" y="3264958"/>
              <a:ext cx="101789" cy="146586"/>
            </a:xfrm>
            <a:custGeom>
              <a:avLst/>
              <a:gdLst/>
              <a:ahLst/>
              <a:cxnLst/>
              <a:rect l="l" t="t" r="r" b="b"/>
              <a:pathLst>
                <a:path w="768" h="1106" extrusionOk="0">
                  <a:moveTo>
                    <a:pt x="731" y="1"/>
                  </a:moveTo>
                  <a:cubicBezTo>
                    <a:pt x="713" y="1"/>
                    <a:pt x="694" y="1"/>
                    <a:pt x="671" y="24"/>
                  </a:cubicBezTo>
                  <a:lnTo>
                    <a:pt x="671" y="42"/>
                  </a:lnTo>
                  <a:lnTo>
                    <a:pt x="652" y="42"/>
                  </a:lnTo>
                  <a:cubicBezTo>
                    <a:pt x="652" y="61"/>
                    <a:pt x="634" y="61"/>
                    <a:pt x="634" y="79"/>
                  </a:cubicBezTo>
                  <a:cubicBezTo>
                    <a:pt x="615" y="98"/>
                    <a:pt x="597" y="98"/>
                    <a:pt x="579" y="116"/>
                  </a:cubicBezTo>
                  <a:cubicBezTo>
                    <a:pt x="537" y="158"/>
                    <a:pt x="500" y="176"/>
                    <a:pt x="440" y="195"/>
                  </a:cubicBezTo>
                  <a:cubicBezTo>
                    <a:pt x="366" y="232"/>
                    <a:pt x="269" y="255"/>
                    <a:pt x="153" y="273"/>
                  </a:cubicBezTo>
                  <a:cubicBezTo>
                    <a:pt x="135" y="273"/>
                    <a:pt x="116" y="292"/>
                    <a:pt x="93" y="310"/>
                  </a:cubicBezTo>
                  <a:lnTo>
                    <a:pt x="93" y="329"/>
                  </a:lnTo>
                  <a:lnTo>
                    <a:pt x="93" y="370"/>
                  </a:lnTo>
                  <a:cubicBezTo>
                    <a:pt x="75" y="370"/>
                    <a:pt x="75" y="389"/>
                    <a:pt x="75" y="407"/>
                  </a:cubicBezTo>
                  <a:cubicBezTo>
                    <a:pt x="75" y="426"/>
                    <a:pt x="56" y="463"/>
                    <a:pt x="56" y="486"/>
                  </a:cubicBezTo>
                  <a:cubicBezTo>
                    <a:pt x="38" y="541"/>
                    <a:pt x="38" y="601"/>
                    <a:pt x="19" y="657"/>
                  </a:cubicBezTo>
                  <a:cubicBezTo>
                    <a:pt x="19" y="717"/>
                    <a:pt x="1" y="772"/>
                    <a:pt x="1" y="832"/>
                  </a:cubicBezTo>
                  <a:lnTo>
                    <a:pt x="1" y="1003"/>
                  </a:lnTo>
                  <a:cubicBezTo>
                    <a:pt x="16" y="1069"/>
                    <a:pt x="57" y="1105"/>
                    <a:pt x="105" y="1105"/>
                  </a:cubicBezTo>
                  <a:cubicBezTo>
                    <a:pt x="115" y="1105"/>
                    <a:pt x="125" y="1104"/>
                    <a:pt x="135" y="1100"/>
                  </a:cubicBezTo>
                  <a:cubicBezTo>
                    <a:pt x="190" y="1100"/>
                    <a:pt x="232" y="1040"/>
                    <a:pt x="232" y="985"/>
                  </a:cubicBezTo>
                  <a:cubicBezTo>
                    <a:pt x="232" y="925"/>
                    <a:pt x="209" y="869"/>
                    <a:pt x="209" y="832"/>
                  </a:cubicBezTo>
                  <a:lnTo>
                    <a:pt x="209" y="675"/>
                  </a:lnTo>
                  <a:cubicBezTo>
                    <a:pt x="209" y="620"/>
                    <a:pt x="209" y="560"/>
                    <a:pt x="232" y="523"/>
                  </a:cubicBezTo>
                  <a:lnTo>
                    <a:pt x="232" y="444"/>
                  </a:lnTo>
                  <a:cubicBezTo>
                    <a:pt x="232" y="426"/>
                    <a:pt x="232" y="407"/>
                    <a:pt x="250" y="407"/>
                  </a:cubicBezTo>
                  <a:cubicBezTo>
                    <a:pt x="324" y="370"/>
                    <a:pt x="421" y="347"/>
                    <a:pt x="500" y="292"/>
                  </a:cubicBezTo>
                  <a:cubicBezTo>
                    <a:pt x="555" y="273"/>
                    <a:pt x="597" y="232"/>
                    <a:pt x="634" y="195"/>
                  </a:cubicBezTo>
                  <a:cubicBezTo>
                    <a:pt x="652" y="176"/>
                    <a:pt x="671" y="158"/>
                    <a:pt x="694" y="139"/>
                  </a:cubicBezTo>
                  <a:cubicBezTo>
                    <a:pt x="713" y="116"/>
                    <a:pt x="713" y="116"/>
                    <a:pt x="731" y="98"/>
                  </a:cubicBezTo>
                  <a:lnTo>
                    <a:pt x="731" y="79"/>
                  </a:lnTo>
                  <a:lnTo>
                    <a:pt x="749" y="79"/>
                  </a:lnTo>
                  <a:lnTo>
                    <a:pt x="749" y="61"/>
                  </a:lnTo>
                  <a:cubicBezTo>
                    <a:pt x="768" y="42"/>
                    <a:pt x="749" y="24"/>
                    <a:pt x="731" y="1"/>
                  </a:cubicBezTo>
                  <a:close/>
                </a:path>
              </a:pathLst>
            </a:custGeom>
            <a:solidFill>
              <a:srgbClr val="9B5C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2B1A18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20" name="Google Shape;1698;p46">
              <a:extLst>
                <a:ext uri="{FF2B5EF4-FFF2-40B4-BE49-F238E27FC236}">
                  <a16:creationId xmlns:a16="http://schemas.microsoft.com/office/drawing/2014/main" id="{44206ED8-41EF-553D-ACAE-E4B7E8209274}"/>
                </a:ext>
              </a:extLst>
            </p:cNvPr>
            <p:cNvSpPr/>
            <p:nvPr/>
          </p:nvSpPr>
          <p:spPr>
            <a:xfrm>
              <a:off x="2721321" y="3191532"/>
              <a:ext cx="133" cy="133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2B1A18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221" name="Google Shape;1734;p46">
            <a:extLst>
              <a:ext uri="{FF2B5EF4-FFF2-40B4-BE49-F238E27FC236}">
                <a16:creationId xmlns:a16="http://schemas.microsoft.com/office/drawing/2014/main" id="{9D2C02B0-EA3A-4C80-1B8E-094461B0FFCA}"/>
              </a:ext>
            </a:extLst>
          </p:cNvPr>
          <p:cNvGrpSpPr/>
          <p:nvPr/>
        </p:nvGrpSpPr>
        <p:grpSpPr>
          <a:xfrm flipH="1">
            <a:off x="346824" y="4643829"/>
            <a:ext cx="625929" cy="640560"/>
            <a:chOff x="6405353" y="2836979"/>
            <a:chExt cx="396861" cy="406137"/>
          </a:xfrm>
        </p:grpSpPr>
        <p:sp>
          <p:nvSpPr>
            <p:cNvPr id="222" name="Google Shape;1735;p46">
              <a:extLst>
                <a:ext uri="{FF2B5EF4-FFF2-40B4-BE49-F238E27FC236}">
                  <a16:creationId xmlns:a16="http://schemas.microsoft.com/office/drawing/2014/main" id="{900B4AFC-8FBE-E0D2-8A2D-4EAFD8BD74CB}"/>
                </a:ext>
              </a:extLst>
            </p:cNvPr>
            <p:cNvSpPr/>
            <p:nvPr/>
          </p:nvSpPr>
          <p:spPr>
            <a:xfrm>
              <a:off x="6561364" y="3023438"/>
              <a:ext cx="154464" cy="219678"/>
            </a:xfrm>
            <a:custGeom>
              <a:avLst/>
              <a:gdLst/>
              <a:ahLst/>
              <a:cxnLst/>
              <a:rect l="l" t="t" r="r" b="b"/>
              <a:pathLst>
                <a:path w="1198" h="1812" extrusionOk="0">
                  <a:moveTo>
                    <a:pt x="250" y="0"/>
                  </a:moveTo>
                  <a:lnTo>
                    <a:pt x="232" y="19"/>
                  </a:lnTo>
                  <a:lnTo>
                    <a:pt x="1" y="268"/>
                  </a:lnTo>
                  <a:lnTo>
                    <a:pt x="19" y="384"/>
                  </a:lnTo>
                  <a:cubicBezTo>
                    <a:pt x="42" y="444"/>
                    <a:pt x="61" y="499"/>
                    <a:pt x="61" y="559"/>
                  </a:cubicBezTo>
                  <a:cubicBezTo>
                    <a:pt x="61" y="578"/>
                    <a:pt x="79" y="615"/>
                    <a:pt x="79" y="638"/>
                  </a:cubicBezTo>
                  <a:lnTo>
                    <a:pt x="79" y="730"/>
                  </a:lnTo>
                  <a:cubicBezTo>
                    <a:pt x="98" y="809"/>
                    <a:pt x="98" y="887"/>
                    <a:pt x="116" y="943"/>
                  </a:cubicBezTo>
                  <a:cubicBezTo>
                    <a:pt x="135" y="985"/>
                    <a:pt x="135" y="1021"/>
                    <a:pt x="135" y="1058"/>
                  </a:cubicBezTo>
                  <a:cubicBezTo>
                    <a:pt x="158" y="1077"/>
                    <a:pt x="158" y="1077"/>
                    <a:pt x="158" y="1100"/>
                  </a:cubicBezTo>
                  <a:cubicBezTo>
                    <a:pt x="176" y="1155"/>
                    <a:pt x="195" y="1216"/>
                    <a:pt x="232" y="1253"/>
                  </a:cubicBezTo>
                  <a:cubicBezTo>
                    <a:pt x="232" y="1271"/>
                    <a:pt x="250" y="1289"/>
                    <a:pt x="250" y="1289"/>
                  </a:cubicBezTo>
                  <a:cubicBezTo>
                    <a:pt x="292" y="1350"/>
                    <a:pt x="329" y="1387"/>
                    <a:pt x="366" y="1447"/>
                  </a:cubicBezTo>
                  <a:cubicBezTo>
                    <a:pt x="407" y="1484"/>
                    <a:pt x="444" y="1521"/>
                    <a:pt x="504" y="1562"/>
                  </a:cubicBezTo>
                  <a:cubicBezTo>
                    <a:pt x="620" y="1655"/>
                    <a:pt x="735" y="1733"/>
                    <a:pt x="906" y="1812"/>
                  </a:cubicBezTo>
                  <a:cubicBezTo>
                    <a:pt x="966" y="1715"/>
                    <a:pt x="1003" y="1636"/>
                    <a:pt x="1059" y="1539"/>
                  </a:cubicBezTo>
                  <a:cubicBezTo>
                    <a:pt x="1082" y="1502"/>
                    <a:pt x="1082" y="1465"/>
                    <a:pt x="1100" y="1423"/>
                  </a:cubicBezTo>
                  <a:cubicBezTo>
                    <a:pt x="1119" y="1387"/>
                    <a:pt x="1137" y="1350"/>
                    <a:pt x="1137" y="1308"/>
                  </a:cubicBezTo>
                  <a:cubicBezTo>
                    <a:pt x="1174" y="1216"/>
                    <a:pt x="1197" y="1100"/>
                    <a:pt x="1197" y="1003"/>
                  </a:cubicBezTo>
                  <a:cubicBezTo>
                    <a:pt x="1197" y="943"/>
                    <a:pt x="1174" y="869"/>
                    <a:pt x="1174" y="809"/>
                  </a:cubicBezTo>
                  <a:cubicBezTo>
                    <a:pt x="1156" y="754"/>
                    <a:pt x="1137" y="693"/>
                    <a:pt x="1100" y="638"/>
                  </a:cubicBezTo>
                  <a:cubicBezTo>
                    <a:pt x="1100" y="596"/>
                    <a:pt x="1082" y="578"/>
                    <a:pt x="1059" y="541"/>
                  </a:cubicBezTo>
                  <a:cubicBezTo>
                    <a:pt x="1022" y="481"/>
                    <a:pt x="985" y="444"/>
                    <a:pt x="925" y="384"/>
                  </a:cubicBezTo>
                  <a:cubicBezTo>
                    <a:pt x="888" y="347"/>
                    <a:pt x="851" y="310"/>
                    <a:pt x="809" y="291"/>
                  </a:cubicBezTo>
                  <a:cubicBezTo>
                    <a:pt x="772" y="268"/>
                    <a:pt x="754" y="250"/>
                    <a:pt x="735" y="231"/>
                  </a:cubicBezTo>
                  <a:cubicBezTo>
                    <a:pt x="675" y="194"/>
                    <a:pt x="620" y="153"/>
                    <a:pt x="541" y="116"/>
                  </a:cubicBezTo>
                  <a:cubicBezTo>
                    <a:pt x="481" y="97"/>
                    <a:pt x="407" y="60"/>
                    <a:pt x="347" y="37"/>
                  </a:cubicBezTo>
                  <a:lnTo>
                    <a:pt x="329" y="19"/>
                  </a:lnTo>
                  <a:cubicBezTo>
                    <a:pt x="292" y="19"/>
                    <a:pt x="273" y="0"/>
                    <a:pt x="250" y="0"/>
                  </a:cubicBezTo>
                  <a:close/>
                </a:path>
              </a:pathLst>
            </a:custGeom>
            <a:solidFill>
              <a:srgbClr val="F1B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2B1A18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23" name="Google Shape;1736;p46">
              <a:extLst>
                <a:ext uri="{FF2B5EF4-FFF2-40B4-BE49-F238E27FC236}">
                  <a16:creationId xmlns:a16="http://schemas.microsoft.com/office/drawing/2014/main" id="{BC33EF2F-EE98-45EC-5FA7-9B5683F6FDE3}"/>
                </a:ext>
              </a:extLst>
            </p:cNvPr>
            <p:cNvSpPr/>
            <p:nvPr/>
          </p:nvSpPr>
          <p:spPr>
            <a:xfrm>
              <a:off x="6571549" y="3051443"/>
              <a:ext cx="126356" cy="86319"/>
            </a:xfrm>
            <a:custGeom>
              <a:avLst/>
              <a:gdLst/>
              <a:ahLst/>
              <a:cxnLst/>
              <a:rect l="l" t="t" r="r" b="b"/>
              <a:pathLst>
                <a:path w="980" h="712" extrusionOk="0">
                  <a:moveTo>
                    <a:pt x="656" y="0"/>
                  </a:moveTo>
                  <a:cubicBezTo>
                    <a:pt x="633" y="37"/>
                    <a:pt x="596" y="97"/>
                    <a:pt x="578" y="134"/>
                  </a:cubicBezTo>
                  <a:cubicBezTo>
                    <a:pt x="541" y="176"/>
                    <a:pt x="499" y="213"/>
                    <a:pt x="462" y="250"/>
                  </a:cubicBezTo>
                  <a:cubicBezTo>
                    <a:pt x="425" y="291"/>
                    <a:pt x="365" y="328"/>
                    <a:pt x="328" y="365"/>
                  </a:cubicBezTo>
                  <a:lnTo>
                    <a:pt x="310" y="384"/>
                  </a:lnTo>
                  <a:lnTo>
                    <a:pt x="287" y="384"/>
                  </a:lnTo>
                  <a:lnTo>
                    <a:pt x="250" y="407"/>
                  </a:lnTo>
                  <a:cubicBezTo>
                    <a:pt x="231" y="425"/>
                    <a:pt x="231" y="425"/>
                    <a:pt x="213" y="425"/>
                  </a:cubicBezTo>
                  <a:cubicBezTo>
                    <a:pt x="194" y="444"/>
                    <a:pt x="194" y="444"/>
                    <a:pt x="171" y="444"/>
                  </a:cubicBezTo>
                  <a:lnTo>
                    <a:pt x="153" y="462"/>
                  </a:lnTo>
                  <a:lnTo>
                    <a:pt x="134" y="462"/>
                  </a:lnTo>
                  <a:lnTo>
                    <a:pt x="97" y="481"/>
                  </a:lnTo>
                  <a:cubicBezTo>
                    <a:pt x="79" y="481"/>
                    <a:pt x="79" y="481"/>
                    <a:pt x="79" y="499"/>
                  </a:cubicBezTo>
                  <a:lnTo>
                    <a:pt x="0" y="499"/>
                  </a:lnTo>
                  <a:cubicBezTo>
                    <a:pt x="19" y="578"/>
                    <a:pt x="19" y="656"/>
                    <a:pt x="37" y="712"/>
                  </a:cubicBezTo>
                  <a:lnTo>
                    <a:pt x="250" y="712"/>
                  </a:lnTo>
                  <a:cubicBezTo>
                    <a:pt x="268" y="693"/>
                    <a:pt x="287" y="693"/>
                    <a:pt x="310" y="693"/>
                  </a:cubicBezTo>
                  <a:cubicBezTo>
                    <a:pt x="328" y="693"/>
                    <a:pt x="328" y="693"/>
                    <a:pt x="347" y="675"/>
                  </a:cubicBezTo>
                  <a:lnTo>
                    <a:pt x="402" y="675"/>
                  </a:lnTo>
                  <a:lnTo>
                    <a:pt x="425" y="656"/>
                  </a:lnTo>
                  <a:lnTo>
                    <a:pt x="462" y="656"/>
                  </a:lnTo>
                  <a:cubicBezTo>
                    <a:pt x="541" y="615"/>
                    <a:pt x="596" y="596"/>
                    <a:pt x="675" y="559"/>
                  </a:cubicBezTo>
                  <a:cubicBezTo>
                    <a:pt x="730" y="523"/>
                    <a:pt x="809" y="462"/>
                    <a:pt x="864" y="425"/>
                  </a:cubicBezTo>
                  <a:cubicBezTo>
                    <a:pt x="906" y="384"/>
                    <a:pt x="943" y="347"/>
                    <a:pt x="980" y="310"/>
                  </a:cubicBezTo>
                  <a:cubicBezTo>
                    <a:pt x="943" y="250"/>
                    <a:pt x="906" y="213"/>
                    <a:pt x="846" y="153"/>
                  </a:cubicBezTo>
                  <a:cubicBezTo>
                    <a:pt x="809" y="116"/>
                    <a:pt x="772" y="79"/>
                    <a:pt x="730" y="60"/>
                  </a:cubicBezTo>
                  <a:cubicBezTo>
                    <a:pt x="693" y="37"/>
                    <a:pt x="675" y="19"/>
                    <a:pt x="656" y="0"/>
                  </a:cubicBezTo>
                  <a:close/>
                </a:path>
              </a:pathLst>
            </a:custGeom>
            <a:solidFill>
              <a:srgbClr val="2B1A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2B1A18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24" name="Google Shape;1737;p46">
              <a:extLst>
                <a:ext uri="{FF2B5EF4-FFF2-40B4-BE49-F238E27FC236}">
                  <a16:creationId xmlns:a16="http://schemas.microsoft.com/office/drawing/2014/main" id="{F86F8FC0-535B-2DA0-5EB9-0075200FD25B}"/>
                </a:ext>
              </a:extLst>
            </p:cNvPr>
            <p:cNvSpPr/>
            <p:nvPr/>
          </p:nvSpPr>
          <p:spPr>
            <a:xfrm>
              <a:off x="6581606" y="3121396"/>
              <a:ext cx="134221" cy="70195"/>
            </a:xfrm>
            <a:custGeom>
              <a:avLst/>
              <a:gdLst/>
              <a:ahLst/>
              <a:cxnLst/>
              <a:rect l="l" t="t" r="r" b="b"/>
              <a:pathLst>
                <a:path w="1041" h="579" extrusionOk="0">
                  <a:moveTo>
                    <a:pt x="1017" y="1"/>
                  </a:moveTo>
                  <a:cubicBezTo>
                    <a:pt x="980" y="19"/>
                    <a:pt x="962" y="38"/>
                    <a:pt x="943" y="61"/>
                  </a:cubicBezTo>
                  <a:cubicBezTo>
                    <a:pt x="883" y="98"/>
                    <a:pt x="828" y="135"/>
                    <a:pt x="786" y="177"/>
                  </a:cubicBezTo>
                  <a:cubicBezTo>
                    <a:pt x="731" y="195"/>
                    <a:pt x="671" y="232"/>
                    <a:pt x="634" y="250"/>
                  </a:cubicBezTo>
                  <a:lnTo>
                    <a:pt x="597" y="250"/>
                  </a:lnTo>
                  <a:cubicBezTo>
                    <a:pt x="597" y="269"/>
                    <a:pt x="597" y="269"/>
                    <a:pt x="578" y="269"/>
                  </a:cubicBezTo>
                  <a:lnTo>
                    <a:pt x="537" y="292"/>
                  </a:lnTo>
                  <a:cubicBezTo>
                    <a:pt x="518" y="292"/>
                    <a:pt x="481" y="311"/>
                    <a:pt x="463" y="311"/>
                  </a:cubicBezTo>
                  <a:lnTo>
                    <a:pt x="403" y="311"/>
                  </a:lnTo>
                  <a:cubicBezTo>
                    <a:pt x="403" y="311"/>
                    <a:pt x="384" y="329"/>
                    <a:pt x="366" y="329"/>
                  </a:cubicBezTo>
                  <a:lnTo>
                    <a:pt x="116" y="329"/>
                  </a:lnTo>
                  <a:lnTo>
                    <a:pt x="93" y="311"/>
                  </a:lnTo>
                  <a:lnTo>
                    <a:pt x="38" y="311"/>
                  </a:lnTo>
                  <a:lnTo>
                    <a:pt x="1" y="292"/>
                  </a:lnTo>
                  <a:lnTo>
                    <a:pt x="1" y="292"/>
                  </a:lnTo>
                  <a:cubicBezTo>
                    <a:pt x="19" y="347"/>
                    <a:pt x="38" y="408"/>
                    <a:pt x="75" y="445"/>
                  </a:cubicBezTo>
                  <a:cubicBezTo>
                    <a:pt x="75" y="463"/>
                    <a:pt x="93" y="481"/>
                    <a:pt x="93" y="481"/>
                  </a:cubicBezTo>
                  <a:lnTo>
                    <a:pt x="135" y="500"/>
                  </a:lnTo>
                  <a:lnTo>
                    <a:pt x="190" y="523"/>
                  </a:lnTo>
                  <a:cubicBezTo>
                    <a:pt x="209" y="523"/>
                    <a:pt x="209" y="523"/>
                    <a:pt x="209" y="542"/>
                  </a:cubicBezTo>
                  <a:lnTo>
                    <a:pt x="287" y="542"/>
                  </a:lnTo>
                  <a:lnTo>
                    <a:pt x="306" y="560"/>
                  </a:lnTo>
                  <a:lnTo>
                    <a:pt x="421" y="560"/>
                  </a:lnTo>
                  <a:cubicBezTo>
                    <a:pt x="440" y="579"/>
                    <a:pt x="463" y="579"/>
                    <a:pt x="481" y="579"/>
                  </a:cubicBezTo>
                  <a:lnTo>
                    <a:pt x="652" y="579"/>
                  </a:lnTo>
                  <a:cubicBezTo>
                    <a:pt x="652" y="579"/>
                    <a:pt x="671" y="579"/>
                    <a:pt x="671" y="560"/>
                  </a:cubicBezTo>
                  <a:lnTo>
                    <a:pt x="694" y="560"/>
                  </a:lnTo>
                  <a:cubicBezTo>
                    <a:pt x="768" y="560"/>
                    <a:pt x="846" y="542"/>
                    <a:pt x="925" y="523"/>
                  </a:cubicBezTo>
                  <a:cubicBezTo>
                    <a:pt x="943" y="523"/>
                    <a:pt x="962" y="500"/>
                    <a:pt x="980" y="500"/>
                  </a:cubicBezTo>
                  <a:cubicBezTo>
                    <a:pt x="1017" y="408"/>
                    <a:pt x="1040" y="292"/>
                    <a:pt x="1040" y="195"/>
                  </a:cubicBezTo>
                  <a:cubicBezTo>
                    <a:pt x="1040" y="135"/>
                    <a:pt x="1017" y="61"/>
                    <a:pt x="1017" y="1"/>
                  </a:cubicBezTo>
                  <a:close/>
                </a:path>
              </a:pathLst>
            </a:custGeom>
            <a:solidFill>
              <a:srgbClr val="2B1A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2B1A18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25" name="Google Shape;1738;p46">
              <a:extLst>
                <a:ext uri="{FF2B5EF4-FFF2-40B4-BE49-F238E27FC236}">
                  <a16:creationId xmlns:a16="http://schemas.microsoft.com/office/drawing/2014/main" id="{6882932A-1BF0-2C56-47A3-2D46E963CABC}"/>
                </a:ext>
              </a:extLst>
            </p:cNvPr>
            <p:cNvSpPr/>
            <p:nvPr/>
          </p:nvSpPr>
          <p:spPr>
            <a:xfrm>
              <a:off x="6608425" y="3198744"/>
              <a:ext cx="89481" cy="44372"/>
            </a:xfrm>
            <a:custGeom>
              <a:avLst/>
              <a:gdLst/>
              <a:ahLst/>
              <a:cxnLst/>
              <a:rect l="l" t="t" r="r" b="b"/>
              <a:pathLst>
                <a:path w="694" h="366" extrusionOk="0">
                  <a:moveTo>
                    <a:pt x="1" y="1"/>
                  </a:moveTo>
                  <a:lnTo>
                    <a:pt x="1" y="1"/>
                  </a:lnTo>
                  <a:cubicBezTo>
                    <a:pt x="42" y="38"/>
                    <a:pt x="79" y="75"/>
                    <a:pt x="139" y="116"/>
                  </a:cubicBezTo>
                  <a:cubicBezTo>
                    <a:pt x="255" y="209"/>
                    <a:pt x="370" y="287"/>
                    <a:pt x="541" y="366"/>
                  </a:cubicBezTo>
                  <a:cubicBezTo>
                    <a:pt x="601" y="269"/>
                    <a:pt x="638" y="190"/>
                    <a:pt x="694" y="93"/>
                  </a:cubicBezTo>
                  <a:lnTo>
                    <a:pt x="694" y="93"/>
                  </a:lnTo>
                  <a:cubicBezTo>
                    <a:pt x="635" y="120"/>
                    <a:pt x="556" y="142"/>
                    <a:pt x="459" y="142"/>
                  </a:cubicBezTo>
                  <a:cubicBezTo>
                    <a:pt x="337" y="142"/>
                    <a:pt x="184" y="106"/>
                    <a:pt x="1" y="1"/>
                  </a:cubicBezTo>
                  <a:close/>
                </a:path>
              </a:pathLst>
            </a:custGeom>
            <a:solidFill>
              <a:srgbClr val="2B1A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2B1A18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26" name="Google Shape;1739;p46">
              <a:extLst>
                <a:ext uri="{FF2B5EF4-FFF2-40B4-BE49-F238E27FC236}">
                  <a16:creationId xmlns:a16="http://schemas.microsoft.com/office/drawing/2014/main" id="{C522C4CA-1E98-8F40-8649-CEB750214AAF}"/>
                </a:ext>
              </a:extLst>
            </p:cNvPr>
            <p:cNvSpPr/>
            <p:nvPr/>
          </p:nvSpPr>
          <p:spPr>
            <a:xfrm>
              <a:off x="6536995" y="2836979"/>
              <a:ext cx="210938" cy="191066"/>
            </a:xfrm>
            <a:custGeom>
              <a:avLst/>
              <a:gdLst/>
              <a:ahLst/>
              <a:cxnLst/>
              <a:rect l="l" t="t" r="r" b="b"/>
              <a:pathLst>
                <a:path w="1636" h="1576" extrusionOk="0">
                  <a:moveTo>
                    <a:pt x="1323" y="1"/>
                  </a:moveTo>
                  <a:cubicBezTo>
                    <a:pt x="1242" y="1"/>
                    <a:pt x="1128" y="31"/>
                    <a:pt x="961" y="115"/>
                  </a:cubicBezTo>
                  <a:cubicBezTo>
                    <a:pt x="190" y="517"/>
                    <a:pt x="0" y="1344"/>
                    <a:pt x="0" y="1344"/>
                  </a:cubicBezTo>
                  <a:cubicBezTo>
                    <a:pt x="56" y="1344"/>
                    <a:pt x="93" y="1386"/>
                    <a:pt x="116" y="1423"/>
                  </a:cubicBezTo>
                  <a:cubicBezTo>
                    <a:pt x="153" y="1483"/>
                    <a:pt x="153" y="1575"/>
                    <a:pt x="153" y="1575"/>
                  </a:cubicBezTo>
                  <a:cubicBezTo>
                    <a:pt x="153" y="1575"/>
                    <a:pt x="980" y="1289"/>
                    <a:pt x="1229" y="1095"/>
                  </a:cubicBezTo>
                  <a:cubicBezTo>
                    <a:pt x="1405" y="961"/>
                    <a:pt x="1636" y="651"/>
                    <a:pt x="1479" y="443"/>
                  </a:cubicBezTo>
                  <a:cubicBezTo>
                    <a:pt x="1594" y="305"/>
                    <a:pt x="1576" y="152"/>
                    <a:pt x="1502" y="74"/>
                  </a:cubicBezTo>
                  <a:cubicBezTo>
                    <a:pt x="1461" y="35"/>
                    <a:pt x="1411" y="1"/>
                    <a:pt x="1323" y="1"/>
                  </a:cubicBezTo>
                  <a:close/>
                </a:path>
              </a:pathLst>
            </a:custGeom>
            <a:solidFill>
              <a:srgbClr val="91F7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2B1A18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27" name="Google Shape;1740;p46">
              <a:extLst>
                <a:ext uri="{FF2B5EF4-FFF2-40B4-BE49-F238E27FC236}">
                  <a16:creationId xmlns:a16="http://schemas.microsoft.com/office/drawing/2014/main" id="{AE0AFC03-248D-EF9C-8FA1-791FC48CCE62}"/>
                </a:ext>
              </a:extLst>
            </p:cNvPr>
            <p:cNvSpPr/>
            <p:nvPr/>
          </p:nvSpPr>
          <p:spPr>
            <a:xfrm>
              <a:off x="6536995" y="2836979"/>
              <a:ext cx="205651" cy="172517"/>
            </a:xfrm>
            <a:custGeom>
              <a:avLst/>
              <a:gdLst/>
              <a:ahLst/>
              <a:cxnLst/>
              <a:rect l="l" t="t" r="r" b="b"/>
              <a:pathLst>
                <a:path w="1595" h="1423" extrusionOk="0">
                  <a:moveTo>
                    <a:pt x="1323" y="1"/>
                  </a:moveTo>
                  <a:cubicBezTo>
                    <a:pt x="1242" y="1"/>
                    <a:pt x="1128" y="31"/>
                    <a:pt x="961" y="115"/>
                  </a:cubicBezTo>
                  <a:cubicBezTo>
                    <a:pt x="809" y="189"/>
                    <a:pt x="670" y="305"/>
                    <a:pt x="555" y="402"/>
                  </a:cubicBezTo>
                  <a:lnTo>
                    <a:pt x="536" y="420"/>
                  </a:lnTo>
                  <a:cubicBezTo>
                    <a:pt x="116" y="827"/>
                    <a:pt x="0" y="1344"/>
                    <a:pt x="0" y="1344"/>
                  </a:cubicBezTo>
                  <a:cubicBezTo>
                    <a:pt x="56" y="1344"/>
                    <a:pt x="93" y="1386"/>
                    <a:pt x="116" y="1423"/>
                  </a:cubicBezTo>
                  <a:cubicBezTo>
                    <a:pt x="980" y="1076"/>
                    <a:pt x="1479" y="443"/>
                    <a:pt x="1479" y="443"/>
                  </a:cubicBezTo>
                  <a:cubicBezTo>
                    <a:pt x="1594" y="305"/>
                    <a:pt x="1576" y="152"/>
                    <a:pt x="1502" y="74"/>
                  </a:cubicBezTo>
                  <a:cubicBezTo>
                    <a:pt x="1461" y="35"/>
                    <a:pt x="1411" y="1"/>
                    <a:pt x="132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2B1A18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28" name="Google Shape;1741;p46">
              <a:extLst>
                <a:ext uri="{FF2B5EF4-FFF2-40B4-BE49-F238E27FC236}">
                  <a16:creationId xmlns:a16="http://schemas.microsoft.com/office/drawing/2014/main" id="{528A02A4-7AD4-728B-8BE8-8EC58002F7DA}"/>
                </a:ext>
              </a:extLst>
            </p:cNvPr>
            <p:cNvSpPr/>
            <p:nvPr/>
          </p:nvSpPr>
          <p:spPr>
            <a:xfrm>
              <a:off x="6648394" y="3189287"/>
              <a:ext cx="7865" cy="6789"/>
            </a:xfrm>
            <a:custGeom>
              <a:avLst/>
              <a:gdLst/>
              <a:ahLst/>
              <a:cxnLst/>
              <a:rect l="l" t="t" r="r" b="b"/>
              <a:pathLst>
                <a:path w="61" h="56" extrusionOk="0">
                  <a:moveTo>
                    <a:pt x="0" y="0"/>
                  </a:moveTo>
                  <a:lnTo>
                    <a:pt x="0" y="19"/>
                  </a:lnTo>
                  <a:lnTo>
                    <a:pt x="19" y="19"/>
                  </a:lnTo>
                  <a:cubicBezTo>
                    <a:pt x="37" y="37"/>
                    <a:pt x="37" y="37"/>
                    <a:pt x="60" y="55"/>
                  </a:cubicBezTo>
                  <a:cubicBezTo>
                    <a:pt x="37" y="37"/>
                    <a:pt x="37" y="37"/>
                    <a:pt x="37" y="19"/>
                  </a:cubicBezTo>
                  <a:cubicBezTo>
                    <a:pt x="19" y="19"/>
                    <a:pt x="19" y="0"/>
                    <a:pt x="0" y="0"/>
                  </a:cubicBezTo>
                  <a:close/>
                </a:path>
              </a:pathLst>
            </a:custGeom>
            <a:solidFill>
              <a:srgbClr val="9B5C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2B1A18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29" name="Google Shape;1742;p46">
              <a:extLst>
                <a:ext uri="{FF2B5EF4-FFF2-40B4-BE49-F238E27FC236}">
                  <a16:creationId xmlns:a16="http://schemas.microsoft.com/office/drawing/2014/main" id="{CB28F325-E953-84E0-B115-85F54A2D1DE9}"/>
                </a:ext>
              </a:extLst>
            </p:cNvPr>
            <p:cNvSpPr/>
            <p:nvPr/>
          </p:nvSpPr>
          <p:spPr>
            <a:xfrm>
              <a:off x="6641174" y="3145037"/>
              <a:ext cx="12120" cy="46554"/>
            </a:xfrm>
            <a:custGeom>
              <a:avLst/>
              <a:gdLst/>
              <a:ahLst/>
              <a:cxnLst/>
              <a:rect l="l" t="t" r="r" b="b"/>
              <a:pathLst>
                <a:path w="94" h="384" extrusionOk="0">
                  <a:moveTo>
                    <a:pt x="38" y="0"/>
                  </a:moveTo>
                  <a:cubicBezTo>
                    <a:pt x="19" y="0"/>
                    <a:pt x="19" y="18"/>
                    <a:pt x="1" y="37"/>
                  </a:cubicBezTo>
                  <a:lnTo>
                    <a:pt x="1" y="116"/>
                  </a:lnTo>
                  <a:lnTo>
                    <a:pt x="1" y="189"/>
                  </a:lnTo>
                  <a:cubicBezTo>
                    <a:pt x="1" y="231"/>
                    <a:pt x="1" y="250"/>
                    <a:pt x="19" y="286"/>
                  </a:cubicBezTo>
                  <a:lnTo>
                    <a:pt x="19" y="328"/>
                  </a:lnTo>
                  <a:cubicBezTo>
                    <a:pt x="19" y="347"/>
                    <a:pt x="19" y="347"/>
                    <a:pt x="38" y="365"/>
                  </a:cubicBezTo>
                  <a:cubicBezTo>
                    <a:pt x="38" y="365"/>
                    <a:pt x="38" y="384"/>
                    <a:pt x="56" y="384"/>
                  </a:cubicBezTo>
                  <a:cubicBezTo>
                    <a:pt x="75" y="384"/>
                    <a:pt x="75" y="384"/>
                    <a:pt x="75" y="365"/>
                  </a:cubicBezTo>
                  <a:lnTo>
                    <a:pt x="93" y="365"/>
                  </a:lnTo>
                  <a:lnTo>
                    <a:pt x="93" y="328"/>
                  </a:lnTo>
                  <a:lnTo>
                    <a:pt x="93" y="268"/>
                  </a:lnTo>
                  <a:lnTo>
                    <a:pt x="93" y="189"/>
                  </a:lnTo>
                  <a:cubicBezTo>
                    <a:pt x="75" y="171"/>
                    <a:pt x="75" y="134"/>
                    <a:pt x="75" y="116"/>
                  </a:cubicBezTo>
                  <a:cubicBezTo>
                    <a:pt x="75" y="74"/>
                    <a:pt x="56" y="55"/>
                    <a:pt x="56" y="18"/>
                  </a:cubicBezTo>
                  <a:lnTo>
                    <a:pt x="38" y="0"/>
                  </a:lnTo>
                  <a:close/>
                </a:path>
              </a:pathLst>
            </a:custGeom>
            <a:solidFill>
              <a:srgbClr val="37271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2B1A18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0" name="Google Shape;1743;p46">
              <a:extLst>
                <a:ext uri="{FF2B5EF4-FFF2-40B4-BE49-F238E27FC236}">
                  <a16:creationId xmlns:a16="http://schemas.microsoft.com/office/drawing/2014/main" id="{652CEB18-39BF-F124-A3D9-EC9A59885B44}"/>
                </a:ext>
              </a:extLst>
            </p:cNvPr>
            <p:cNvSpPr/>
            <p:nvPr/>
          </p:nvSpPr>
          <p:spPr>
            <a:xfrm>
              <a:off x="6569100" y="3074963"/>
              <a:ext cx="89481" cy="86925"/>
            </a:xfrm>
            <a:custGeom>
              <a:avLst/>
              <a:gdLst/>
              <a:ahLst/>
              <a:cxnLst/>
              <a:rect l="l" t="t" r="r" b="b"/>
              <a:pathLst>
                <a:path w="694" h="717" extrusionOk="0">
                  <a:moveTo>
                    <a:pt x="19" y="0"/>
                  </a:moveTo>
                  <a:cubicBezTo>
                    <a:pt x="19" y="19"/>
                    <a:pt x="1" y="37"/>
                    <a:pt x="19" y="37"/>
                  </a:cubicBezTo>
                  <a:lnTo>
                    <a:pt x="19" y="56"/>
                  </a:lnTo>
                  <a:lnTo>
                    <a:pt x="38" y="56"/>
                  </a:lnTo>
                  <a:lnTo>
                    <a:pt x="38" y="74"/>
                  </a:lnTo>
                  <a:cubicBezTo>
                    <a:pt x="56" y="74"/>
                    <a:pt x="56" y="74"/>
                    <a:pt x="56" y="97"/>
                  </a:cubicBezTo>
                  <a:cubicBezTo>
                    <a:pt x="75" y="97"/>
                    <a:pt x="98" y="116"/>
                    <a:pt x="116" y="134"/>
                  </a:cubicBezTo>
                  <a:cubicBezTo>
                    <a:pt x="153" y="153"/>
                    <a:pt x="190" y="171"/>
                    <a:pt x="232" y="171"/>
                  </a:cubicBezTo>
                  <a:cubicBezTo>
                    <a:pt x="287" y="213"/>
                    <a:pt x="366" y="213"/>
                    <a:pt x="421" y="231"/>
                  </a:cubicBezTo>
                  <a:lnTo>
                    <a:pt x="444" y="250"/>
                  </a:lnTo>
                  <a:cubicBezTo>
                    <a:pt x="444" y="268"/>
                    <a:pt x="444" y="287"/>
                    <a:pt x="463" y="305"/>
                  </a:cubicBezTo>
                  <a:cubicBezTo>
                    <a:pt x="463" y="347"/>
                    <a:pt x="481" y="384"/>
                    <a:pt x="481" y="421"/>
                  </a:cubicBezTo>
                  <a:cubicBezTo>
                    <a:pt x="500" y="444"/>
                    <a:pt x="500" y="481"/>
                    <a:pt x="500" y="518"/>
                  </a:cubicBezTo>
                  <a:lnTo>
                    <a:pt x="500" y="633"/>
                  </a:lnTo>
                  <a:lnTo>
                    <a:pt x="518" y="633"/>
                  </a:lnTo>
                  <a:lnTo>
                    <a:pt x="518" y="652"/>
                  </a:lnTo>
                  <a:cubicBezTo>
                    <a:pt x="518" y="686"/>
                    <a:pt x="546" y="717"/>
                    <a:pt x="587" y="717"/>
                  </a:cubicBezTo>
                  <a:cubicBezTo>
                    <a:pt x="596" y="717"/>
                    <a:pt x="605" y="715"/>
                    <a:pt x="615" y="712"/>
                  </a:cubicBezTo>
                  <a:cubicBezTo>
                    <a:pt x="652" y="712"/>
                    <a:pt x="694" y="675"/>
                    <a:pt x="675" y="615"/>
                  </a:cubicBezTo>
                  <a:cubicBezTo>
                    <a:pt x="675" y="578"/>
                    <a:pt x="675" y="536"/>
                    <a:pt x="652" y="499"/>
                  </a:cubicBezTo>
                  <a:cubicBezTo>
                    <a:pt x="634" y="462"/>
                    <a:pt x="634" y="421"/>
                    <a:pt x="615" y="384"/>
                  </a:cubicBezTo>
                  <a:cubicBezTo>
                    <a:pt x="597" y="347"/>
                    <a:pt x="597" y="305"/>
                    <a:pt x="578" y="268"/>
                  </a:cubicBezTo>
                  <a:cubicBezTo>
                    <a:pt x="560" y="250"/>
                    <a:pt x="560" y="231"/>
                    <a:pt x="537" y="213"/>
                  </a:cubicBezTo>
                  <a:lnTo>
                    <a:pt x="537" y="171"/>
                  </a:lnTo>
                  <a:lnTo>
                    <a:pt x="518" y="153"/>
                  </a:lnTo>
                  <a:lnTo>
                    <a:pt x="518" y="134"/>
                  </a:lnTo>
                  <a:cubicBezTo>
                    <a:pt x="500" y="134"/>
                    <a:pt x="481" y="116"/>
                    <a:pt x="463" y="116"/>
                  </a:cubicBezTo>
                  <a:cubicBezTo>
                    <a:pt x="403" y="116"/>
                    <a:pt x="329" y="116"/>
                    <a:pt x="250" y="97"/>
                  </a:cubicBezTo>
                  <a:cubicBezTo>
                    <a:pt x="213" y="97"/>
                    <a:pt x="172" y="74"/>
                    <a:pt x="153" y="56"/>
                  </a:cubicBezTo>
                  <a:cubicBezTo>
                    <a:pt x="135" y="56"/>
                    <a:pt x="116" y="56"/>
                    <a:pt x="98" y="37"/>
                  </a:cubicBezTo>
                  <a:lnTo>
                    <a:pt x="75" y="19"/>
                  </a:lnTo>
                  <a:lnTo>
                    <a:pt x="56" y="19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9B5C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2B1A18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1" name="Google Shape;1744;p46">
              <a:extLst>
                <a:ext uri="{FF2B5EF4-FFF2-40B4-BE49-F238E27FC236}">
                  <a16:creationId xmlns:a16="http://schemas.microsoft.com/office/drawing/2014/main" id="{031E03FA-8031-AF56-624D-60E437081B0D}"/>
                </a:ext>
              </a:extLst>
            </p:cNvPr>
            <p:cNvSpPr/>
            <p:nvPr/>
          </p:nvSpPr>
          <p:spPr>
            <a:xfrm>
              <a:off x="6462471" y="2976884"/>
              <a:ext cx="143763" cy="118932"/>
            </a:xfrm>
            <a:custGeom>
              <a:avLst/>
              <a:gdLst/>
              <a:ahLst/>
              <a:cxnLst/>
              <a:rect l="l" t="t" r="r" b="b"/>
              <a:pathLst>
                <a:path w="1115" h="981" extrusionOk="0">
                  <a:moveTo>
                    <a:pt x="481" y="1"/>
                  </a:moveTo>
                  <a:cubicBezTo>
                    <a:pt x="463" y="1"/>
                    <a:pt x="440" y="1"/>
                    <a:pt x="421" y="19"/>
                  </a:cubicBezTo>
                  <a:lnTo>
                    <a:pt x="366" y="19"/>
                  </a:lnTo>
                  <a:cubicBezTo>
                    <a:pt x="347" y="38"/>
                    <a:pt x="324" y="38"/>
                    <a:pt x="306" y="38"/>
                  </a:cubicBezTo>
                  <a:cubicBezTo>
                    <a:pt x="287" y="38"/>
                    <a:pt x="269" y="56"/>
                    <a:pt x="250" y="56"/>
                  </a:cubicBezTo>
                  <a:cubicBezTo>
                    <a:pt x="232" y="75"/>
                    <a:pt x="232" y="75"/>
                    <a:pt x="209" y="98"/>
                  </a:cubicBezTo>
                  <a:cubicBezTo>
                    <a:pt x="190" y="116"/>
                    <a:pt x="172" y="116"/>
                    <a:pt x="153" y="135"/>
                  </a:cubicBezTo>
                  <a:cubicBezTo>
                    <a:pt x="135" y="135"/>
                    <a:pt x="135" y="153"/>
                    <a:pt x="116" y="172"/>
                  </a:cubicBezTo>
                  <a:cubicBezTo>
                    <a:pt x="93" y="190"/>
                    <a:pt x="75" y="190"/>
                    <a:pt x="75" y="213"/>
                  </a:cubicBezTo>
                  <a:cubicBezTo>
                    <a:pt x="56" y="232"/>
                    <a:pt x="56" y="250"/>
                    <a:pt x="38" y="269"/>
                  </a:cubicBezTo>
                  <a:cubicBezTo>
                    <a:pt x="38" y="287"/>
                    <a:pt x="19" y="306"/>
                    <a:pt x="19" y="329"/>
                  </a:cubicBezTo>
                  <a:cubicBezTo>
                    <a:pt x="1" y="329"/>
                    <a:pt x="1" y="366"/>
                    <a:pt x="1" y="384"/>
                  </a:cubicBezTo>
                  <a:lnTo>
                    <a:pt x="1" y="444"/>
                  </a:lnTo>
                  <a:lnTo>
                    <a:pt x="1" y="500"/>
                  </a:lnTo>
                  <a:lnTo>
                    <a:pt x="1" y="560"/>
                  </a:lnTo>
                  <a:cubicBezTo>
                    <a:pt x="1" y="578"/>
                    <a:pt x="19" y="597"/>
                    <a:pt x="19" y="615"/>
                  </a:cubicBezTo>
                  <a:cubicBezTo>
                    <a:pt x="38" y="634"/>
                    <a:pt x="38" y="652"/>
                    <a:pt x="56" y="675"/>
                  </a:cubicBezTo>
                  <a:cubicBezTo>
                    <a:pt x="56" y="694"/>
                    <a:pt x="75" y="694"/>
                    <a:pt x="75" y="712"/>
                  </a:cubicBezTo>
                  <a:cubicBezTo>
                    <a:pt x="93" y="731"/>
                    <a:pt x="93" y="749"/>
                    <a:pt x="116" y="768"/>
                  </a:cubicBezTo>
                  <a:cubicBezTo>
                    <a:pt x="135" y="791"/>
                    <a:pt x="135" y="791"/>
                    <a:pt x="153" y="809"/>
                  </a:cubicBezTo>
                  <a:cubicBezTo>
                    <a:pt x="172" y="828"/>
                    <a:pt x="190" y="828"/>
                    <a:pt x="209" y="846"/>
                  </a:cubicBezTo>
                  <a:cubicBezTo>
                    <a:pt x="232" y="865"/>
                    <a:pt x="232" y="865"/>
                    <a:pt x="250" y="883"/>
                  </a:cubicBezTo>
                  <a:cubicBezTo>
                    <a:pt x="269" y="883"/>
                    <a:pt x="287" y="906"/>
                    <a:pt x="306" y="906"/>
                  </a:cubicBezTo>
                  <a:cubicBezTo>
                    <a:pt x="324" y="925"/>
                    <a:pt x="347" y="925"/>
                    <a:pt x="366" y="943"/>
                  </a:cubicBezTo>
                  <a:cubicBezTo>
                    <a:pt x="384" y="943"/>
                    <a:pt x="403" y="943"/>
                    <a:pt x="421" y="962"/>
                  </a:cubicBezTo>
                  <a:cubicBezTo>
                    <a:pt x="440" y="962"/>
                    <a:pt x="463" y="962"/>
                    <a:pt x="481" y="980"/>
                  </a:cubicBezTo>
                  <a:lnTo>
                    <a:pt x="731" y="980"/>
                  </a:lnTo>
                  <a:cubicBezTo>
                    <a:pt x="749" y="962"/>
                    <a:pt x="768" y="962"/>
                    <a:pt x="786" y="943"/>
                  </a:cubicBezTo>
                  <a:lnTo>
                    <a:pt x="828" y="943"/>
                  </a:lnTo>
                  <a:lnTo>
                    <a:pt x="846" y="925"/>
                  </a:lnTo>
                  <a:cubicBezTo>
                    <a:pt x="865" y="925"/>
                    <a:pt x="883" y="906"/>
                    <a:pt x="902" y="906"/>
                  </a:cubicBezTo>
                  <a:cubicBezTo>
                    <a:pt x="902" y="883"/>
                    <a:pt x="925" y="865"/>
                    <a:pt x="943" y="846"/>
                  </a:cubicBezTo>
                  <a:cubicBezTo>
                    <a:pt x="962" y="846"/>
                    <a:pt x="962" y="828"/>
                    <a:pt x="980" y="828"/>
                  </a:cubicBezTo>
                  <a:lnTo>
                    <a:pt x="999" y="809"/>
                  </a:lnTo>
                  <a:cubicBezTo>
                    <a:pt x="999" y="809"/>
                    <a:pt x="1017" y="791"/>
                    <a:pt x="1040" y="768"/>
                  </a:cubicBezTo>
                  <a:lnTo>
                    <a:pt x="1040" y="749"/>
                  </a:lnTo>
                  <a:cubicBezTo>
                    <a:pt x="1059" y="731"/>
                    <a:pt x="1059" y="731"/>
                    <a:pt x="1059" y="712"/>
                  </a:cubicBezTo>
                  <a:cubicBezTo>
                    <a:pt x="1077" y="694"/>
                    <a:pt x="1077" y="675"/>
                    <a:pt x="1077" y="652"/>
                  </a:cubicBezTo>
                  <a:cubicBezTo>
                    <a:pt x="1096" y="634"/>
                    <a:pt x="1096" y="615"/>
                    <a:pt x="1114" y="597"/>
                  </a:cubicBezTo>
                  <a:cubicBezTo>
                    <a:pt x="1114" y="578"/>
                    <a:pt x="1096" y="560"/>
                    <a:pt x="1096" y="537"/>
                  </a:cubicBezTo>
                  <a:cubicBezTo>
                    <a:pt x="1114" y="518"/>
                    <a:pt x="1114" y="500"/>
                    <a:pt x="1096" y="481"/>
                  </a:cubicBezTo>
                  <a:cubicBezTo>
                    <a:pt x="1096" y="463"/>
                    <a:pt x="1114" y="421"/>
                    <a:pt x="1096" y="403"/>
                  </a:cubicBezTo>
                  <a:cubicBezTo>
                    <a:pt x="1096" y="384"/>
                    <a:pt x="1077" y="366"/>
                    <a:pt x="1077" y="347"/>
                  </a:cubicBezTo>
                  <a:lnTo>
                    <a:pt x="1077" y="329"/>
                  </a:lnTo>
                  <a:cubicBezTo>
                    <a:pt x="1077" y="306"/>
                    <a:pt x="1059" y="306"/>
                    <a:pt x="1059" y="287"/>
                  </a:cubicBezTo>
                  <a:cubicBezTo>
                    <a:pt x="1059" y="269"/>
                    <a:pt x="1040" y="250"/>
                    <a:pt x="1040" y="232"/>
                  </a:cubicBezTo>
                  <a:cubicBezTo>
                    <a:pt x="1017" y="213"/>
                    <a:pt x="999" y="213"/>
                    <a:pt x="980" y="190"/>
                  </a:cubicBezTo>
                  <a:cubicBezTo>
                    <a:pt x="980" y="172"/>
                    <a:pt x="962" y="172"/>
                    <a:pt x="943" y="153"/>
                  </a:cubicBezTo>
                  <a:cubicBezTo>
                    <a:pt x="925" y="135"/>
                    <a:pt x="902" y="116"/>
                    <a:pt x="902" y="116"/>
                  </a:cubicBezTo>
                  <a:cubicBezTo>
                    <a:pt x="883" y="98"/>
                    <a:pt x="865" y="98"/>
                    <a:pt x="846" y="75"/>
                  </a:cubicBezTo>
                  <a:cubicBezTo>
                    <a:pt x="828" y="75"/>
                    <a:pt x="809" y="56"/>
                    <a:pt x="786" y="38"/>
                  </a:cubicBezTo>
                  <a:cubicBezTo>
                    <a:pt x="768" y="38"/>
                    <a:pt x="749" y="19"/>
                    <a:pt x="731" y="19"/>
                  </a:cubicBezTo>
                  <a:cubicBezTo>
                    <a:pt x="712" y="19"/>
                    <a:pt x="694" y="19"/>
                    <a:pt x="671" y="1"/>
                  </a:cubicBezTo>
                  <a:close/>
                </a:path>
              </a:pathLst>
            </a:custGeom>
            <a:solidFill>
              <a:srgbClr val="FFF76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2B1A18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2" name="Google Shape;1745;p46">
              <a:extLst>
                <a:ext uri="{FF2B5EF4-FFF2-40B4-BE49-F238E27FC236}">
                  <a16:creationId xmlns:a16="http://schemas.microsoft.com/office/drawing/2014/main" id="{5073676A-7ECE-8C29-7C0B-DB0C3A47D73E}"/>
                </a:ext>
              </a:extLst>
            </p:cNvPr>
            <p:cNvSpPr/>
            <p:nvPr/>
          </p:nvSpPr>
          <p:spPr>
            <a:xfrm>
              <a:off x="6524488" y="2999919"/>
              <a:ext cx="12636" cy="9578"/>
            </a:xfrm>
            <a:custGeom>
              <a:avLst/>
              <a:gdLst/>
              <a:ahLst/>
              <a:cxnLst/>
              <a:rect l="l" t="t" r="r" b="b"/>
              <a:pathLst>
                <a:path w="98" h="79" extrusionOk="0">
                  <a:moveTo>
                    <a:pt x="97" y="23"/>
                  </a:moveTo>
                  <a:cubicBezTo>
                    <a:pt x="56" y="23"/>
                    <a:pt x="37" y="42"/>
                    <a:pt x="19" y="60"/>
                  </a:cubicBezTo>
                  <a:cubicBezTo>
                    <a:pt x="37" y="42"/>
                    <a:pt x="56" y="42"/>
                    <a:pt x="97" y="23"/>
                  </a:cubicBezTo>
                  <a:close/>
                  <a:moveTo>
                    <a:pt x="0" y="0"/>
                  </a:moveTo>
                  <a:lnTo>
                    <a:pt x="0" y="60"/>
                  </a:lnTo>
                  <a:lnTo>
                    <a:pt x="19" y="79"/>
                  </a:lnTo>
                  <a:lnTo>
                    <a:pt x="19" y="60"/>
                  </a:lnTo>
                  <a:cubicBezTo>
                    <a:pt x="19" y="42"/>
                    <a:pt x="0" y="23"/>
                    <a:pt x="0" y="0"/>
                  </a:cubicBezTo>
                  <a:close/>
                </a:path>
              </a:pathLst>
            </a:custGeom>
            <a:solidFill>
              <a:srgbClr val="9B5C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2B1A18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3" name="Google Shape;1746;p46">
              <a:extLst>
                <a:ext uri="{FF2B5EF4-FFF2-40B4-BE49-F238E27FC236}">
                  <a16:creationId xmlns:a16="http://schemas.microsoft.com/office/drawing/2014/main" id="{D1F1206D-275E-580B-F341-2A2BA7F8C0EB}"/>
                </a:ext>
              </a:extLst>
            </p:cNvPr>
            <p:cNvSpPr/>
            <p:nvPr/>
          </p:nvSpPr>
          <p:spPr>
            <a:xfrm>
              <a:off x="6559043" y="3030712"/>
              <a:ext cx="7865" cy="11275"/>
            </a:xfrm>
            <a:custGeom>
              <a:avLst/>
              <a:gdLst/>
              <a:ahLst/>
              <a:cxnLst/>
              <a:rect l="l" t="t" r="r" b="b"/>
              <a:pathLst>
                <a:path w="61" h="93" extrusionOk="0">
                  <a:moveTo>
                    <a:pt x="0" y="0"/>
                  </a:moveTo>
                  <a:lnTo>
                    <a:pt x="0" y="37"/>
                  </a:lnTo>
                  <a:cubicBezTo>
                    <a:pt x="19" y="19"/>
                    <a:pt x="19" y="0"/>
                    <a:pt x="0" y="0"/>
                  </a:cubicBezTo>
                  <a:close/>
                  <a:moveTo>
                    <a:pt x="37" y="37"/>
                  </a:moveTo>
                  <a:lnTo>
                    <a:pt x="37" y="56"/>
                  </a:lnTo>
                  <a:lnTo>
                    <a:pt x="37" y="93"/>
                  </a:lnTo>
                  <a:cubicBezTo>
                    <a:pt x="37" y="74"/>
                    <a:pt x="37" y="74"/>
                    <a:pt x="60" y="56"/>
                  </a:cubicBezTo>
                  <a:lnTo>
                    <a:pt x="60" y="37"/>
                  </a:lnTo>
                  <a:close/>
                </a:path>
              </a:pathLst>
            </a:custGeom>
            <a:solidFill>
              <a:srgbClr val="9B5C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2B1A18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4" name="Google Shape;1747;p46">
              <a:extLst>
                <a:ext uri="{FF2B5EF4-FFF2-40B4-BE49-F238E27FC236}">
                  <a16:creationId xmlns:a16="http://schemas.microsoft.com/office/drawing/2014/main" id="{EA34803B-586F-48B9-23FA-08DFDA4ADE4E}"/>
                </a:ext>
              </a:extLst>
            </p:cNvPr>
            <p:cNvSpPr/>
            <p:nvPr/>
          </p:nvSpPr>
          <p:spPr>
            <a:xfrm>
              <a:off x="6581606" y="3044654"/>
              <a:ext cx="2579" cy="6910"/>
            </a:xfrm>
            <a:custGeom>
              <a:avLst/>
              <a:gdLst/>
              <a:ahLst/>
              <a:cxnLst/>
              <a:rect l="l" t="t" r="r" b="b"/>
              <a:pathLst>
                <a:path w="20" h="57" extrusionOk="0">
                  <a:moveTo>
                    <a:pt x="1" y="1"/>
                  </a:moveTo>
                  <a:lnTo>
                    <a:pt x="1" y="19"/>
                  </a:lnTo>
                  <a:cubicBezTo>
                    <a:pt x="1" y="19"/>
                    <a:pt x="19" y="38"/>
                    <a:pt x="19" y="56"/>
                  </a:cubicBezTo>
                  <a:cubicBezTo>
                    <a:pt x="19" y="38"/>
                    <a:pt x="19" y="19"/>
                    <a:pt x="1" y="1"/>
                  </a:cubicBezTo>
                  <a:close/>
                </a:path>
              </a:pathLst>
            </a:custGeom>
            <a:solidFill>
              <a:srgbClr val="9B5C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2B1A18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5" name="Google Shape;1748;p46">
              <a:extLst>
                <a:ext uri="{FF2B5EF4-FFF2-40B4-BE49-F238E27FC236}">
                  <a16:creationId xmlns:a16="http://schemas.microsoft.com/office/drawing/2014/main" id="{E3E23CE4-9D9D-C23B-2348-D6D0833868CE}"/>
                </a:ext>
              </a:extLst>
            </p:cNvPr>
            <p:cNvSpPr/>
            <p:nvPr/>
          </p:nvSpPr>
          <p:spPr>
            <a:xfrm>
              <a:off x="6514303" y="3030712"/>
              <a:ext cx="10315" cy="2303"/>
            </a:xfrm>
            <a:custGeom>
              <a:avLst/>
              <a:gdLst/>
              <a:ahLst/>
              <a:cxnLst/>
              <a:rect l="l" t="t" r="r" b="b"/>
              <a:pathLst>
                <a:path w="80" h="19" extrusionOk="0">
                  <a:moveTo>
                    <a:pt x="38" y="19"/>
                  </a:moveTo>
                  <a:lnTo>
                    <a:pt x="19" y="19"/>
                  </a:lnTo>
                  <a:lnTo>
                    <a:pt x="1" y="0"/>
                  </a:lnTo>
                  <a:lnTo>
                    <a:pt x="19" y="19"/>
                  </a:lnTo>
                  <a:lnTo>
                    <a:pt x="19" y="19"/>
                  </a:lnTo>
                  <a:lnTo>
                    <a:pt x="38" y="19"/>
                  </a:lnTo>
                  <a:lnTo>
                    <a:pt x="79" y="19"/>
                  </a:lnTo>
                  <a:close/>
                </a:path>
              </a:pathLst>
            </a:custGeom>
            <a:solidFill>
              <a:srgbClr val="9B5C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2B1A18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6" name="Google Shape;1749;p46">
              <a:extLst>
                <a:ext uri="{FF2B5EF4-FFF2-40B4-BE49-F238E27FC236}">
                  <a16:creationId xmlns:a16="http://schemas.microsoft.com/office/drawing/2014/main" id="{460F0D62-9F87-DF6B-1DE4-634669185187}"/>
                </a:ext>
              </a:extLst>
            </p:cNvPr>
            <p:cNvSpPr/>
            <p:nvPr/>
          </p:nvSpPr>
          <p:spPr>
            <a:xfrm>
              <a:off x="6534030" y="3055929"/>
              <a:ext cx="3094" cy="2910"/>
            </a:xfrm>
            <a:custGeom>
              <a:avLst/>
              <a:gdLst/>
              <a:ahLst/>
              <a:cxnLst/>
              <a:rect l="l" t="t" r="r" b="b"/>
              <a:pathLst>
                <a:path w="24" h="24" extrusionOk="0">
                  <a:moveTo>
                    <a:pt x="0" y="0"/>
                  </a:moveTo>
                  <a:lnTo>
                    <a:pt x="0" y="23"/>
                  </a:lnTo>
                  <a:cubicBezTo>
                    <a:pt x="23" y="23"/>
                    <a:pt x="23" y="23"/>
                    <a:pt x="23" y="0"/>
                  </a:cubicBezTo>
                  <a:close/>
                </a:path>
              </a:pathLst>
            </a:custGeom>
            <a:solidFill>
              <a:srgbClr val="9B5C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2B1A18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7" name="Google Shape;1750;p46">
              <a:extLst>
                <a:ext uri="{FF2B5EF4-FFF2-40B4-BE49-F238E27FC236}">
                  <a16:creationId xmlns:a16="http://schemas.microsoft.com/office/drawing/2014/main" id="{FD679DED-C7DA-BB19-F982-3E644E17D8BC}"/>
                </a:ext>
              </a:extLst>
            </p:cNvPr>
            <p:cNvSpPr/>
            <p:nvPr/>
          </p:nvSpPr>
          <p:spPr>
            <a:xfrm>
              <a:off x="6504246" y="2988644"/>
              <a:ext cx="5415" cy="6910"/>
            </a:xfrm>
            <a:custGeom>
              <a:avLst/>
              <a:gdLst/>
              <a:ahLst/>
              <a:cxnLst/>
              <a:rect l="l" t="t" r="r" b="b"/>
              <a:pathLst>
                <a:path w="42" h="57" extrusionOk="0">
                  <a:moveTo>
                    <a:pt x="42" y="1"/>
                  </a:moveTo>
                  <a:cubicBezTo>
                    <a:pt x="23" y="1"/>
                    <a:pt x="23" y="1"/>
                    <a:pt x="0" y="19"/>
                  </a:cubicBezTo>
                  <a:lnTo>
                    <a:pt x="23" y="19"/>
                  </a:lnTo>
                  <a:lnTo>
                    <a:pt x="23" y="38"/>
                  </a:lnTo>
                  <a:cubicBezTo>
                    <a:pt x="42" y="38"/>
                    <a:pt x="42" y="56"/>
                    <a:pt x="42" y="56"/>
                  </a:cubicBezTo>
                  <a:lnTo>
                    <a:pt x="42" y="38"/>
                  </a:lnTo>
                  <a:lnTo>
                    <a:pt x="42" y="19"/>
                  </a:lnTo>
                  <a:lnTo>
                    <a:pt x="42" y="1"/>
                  </a:lnTo>
                  <a:close/>
                </a:path>
              </a:pathLst>
            </a:custGeom>
            <a:solidFill>
              <a:srgbClr val="9B5C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2B1A18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8" name="Google Shape;1751;p46">
              <a:extLst>
                <a:ext uri="{FF2B5EF4-FFF2-40B4-BE49-F238E27FC236}">
                  <a16:creationId xmlns:a16="http://schemas.microsoft.com/office/drawing/2014/main" id="{17AEBFFD-2B99-D7A1-4ADC-E1783700F9BB}"/>
                </a:ext>
              </a:extLst>
            </p:cNvPr>
            <p:cNvSpPr/>
            <p:nvPr/>
          </p:nvSpPr>
          <p:spPr>
            <a:xfrm>
              <a:off x="6541766" y="2990947"/>
              <a:ext cx="4900" cy="6789"/>
            </a:xfrm>
            <a:custGeom>
              <a:avLst/>
              <a:gdLst/>
              <a:ahLst/>
              <a:cxnLst/>
              <a:rect l="l" t="t" r="r" b="b"/>
              <a:pathLst>
                <a:path w="38" h="56" extrusionOk="0">
                  <a:moveTo>
                    <a:pt x="0" y="0"/>
                  </a:moveTo>
                  <a:lnTo>
                    <a:pt x="0" y="19"/>
                  </a:lnTo>
                  <a:lnTo>
                    <a:pt x="19" y="37"/>
                  </a:lnTo>
                  <a:lnTo>
                    <a:pt x="37" y="56"/>
                  </a:lnTo>
                  <a:cubicBezTo>
                    <a:pt x="37" y="37"/>
                    <a:pt x="19" y="37"/>
                    <a:pt x="19" y="1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9B5C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2B1A18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9" name="Google Shape;1752;p46">
              <a:extLst>
                <a:ext uri="{FF2B5EF4-FFF2-40B4-BE49-F238E27FC236}">
                  <a16:creationId xmlns:a16="http://schemas.microsoft.com/office/drawing/2014/main" id="{F709205D-B1D2-3C07-4886-EBEEFB8385A5}"/>
                </a:ext>
              </a:extLst>
            </p:cNvPr>
            <p:cNvSpPr/>
            <p:nvPr/>
          </p:nvSpPr>
          <p:spPr>
            <a:xfrm>
              <a:off x="6484519" y="3053626"/>
              <a:ext cx="4900" cy="5213"/>
            </a:xfrm>
            <a:custGeom>
              <a:avLst/>
              <a:gdLst/>
              <a:ahLst/>
              <a:cxnLst/>
              <a:rect l="l" t="t" r="r" b="b"/>
              <a:pathLst>
                <a:path w="38" h="43" extrusionOk="0">
                  <a:moveTo>
                    <a:pt x="1" y="1"/>
                  </a:moveTo>
                  <a:lnTo>
                    <a:pt x="1" y="19"/>
                  </a:lnTo>
                  <a:lnTo>
                    <a:pt x="1" y="42"/>
                  </a:lnTo>
                  <a:lnTo>
                    <a:pt x="19" y="42"/>
                  </a:lnTo>
                  <a:cubicBezTo>
                    <a:pt x="38" y="42"/>
                    <a:pt x="38" y="19"/>
                    <a:pt x="38" y="19"/>
                  </a:cubicBezTo>
                  <a:lnTo>
                    <a:pt x="19" y="19"/>
                  </a:lnTo>
                  <a:cubicBezTo>
                    <a:pt x="1" y="19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9B5C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2B1A18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40" name="Google Shape;1753;p46">
              <a:extLst>
                <a:ext uri="{FF2B5EF4-FFF2-40B4-BE49-F238E27FC236}">
                  <a16:creationId xmlns:a16="http://schemas.microsoft.com/office/drawing/2014/main" id="{EB4685C4-63B3-FE1A-AA0E-4B02D3FCDD61}"/>
                </a:ext>
              </a:extLst>
            </p:cNvPr>
            <p:cNvSpPr/>
            <p:nvPr/>
          </p:nvSpPr>
          <p:spPr>
            <a:xfrm>
              <a:off x="6519073" y="3083934"/>
              <a:ext cx="15085" cy="5092"/>
            </a:xfrm>
            <a:custGeom>
              <a:avLst/>
              <a:gdLst/>
              <a:ahLst/>
              <a:cxnLst/>
              <a:rect l="l" t="t" r="r" b="b"/>
              <a:pathLst>
                <a:path w="117" h="42" extrusionOk="0">
                  <a:moveTo>
                    <a:pt x="1" y="0"/>
                  </a:moveTo>
                  <a:cubicBezTo>
                    <a:pt x="8" y="8"/>
                    <a:pt x="13" y="11"/>
                    <a:pt x="18" y="11"/>
                  </a:cubicBezTo>
                  <a:cubicBezTo>
                    <a:pt x="26" y="11"/>
                    <a:pt x="30" y="0"/>
                    <a:pt x="42" y="0"/>
                  </a:cubicBezTo>
                  <a:close/>
                  <a:moveTo>
                    <a:pt x="42" y="0"/>
                  </a:moveTo>
                  <a:lnTo>
                    <a:pt x="42" y="23"/>
                  </a:lnTo>
                  <a:lnTo>
                    <a:pt x="61" y="23"/>
                  </a:lnTo>
                  <a:lnTo>
                    <a:pt x="42" y="0"/>
                  </a:lnTo>
                  <a:close/>
                  <a:moveTo>
                    <a:pt x="116" y="0"/>
                  </a:moveTo>
                  <a:cubicBezTo>
                    <a:pt x="98" y="0"/>
                    <a:pt x="98" y="23"/>
                    <a:pt x="79" y="23"/>
                  </a:cubicBezTo>
                  <a:cubicBezTo>
                    <a:pt x="98" y="23"/>
                    <a:pt x="98" y="23"/>
                    <a:pt x="116" y="0"/>
                  </a:cubicBezTo>
                  <a:close/>
                  <a:moveTo>
                    <a:pt x="79" y="23"/>
                  </a:moveTo>
                  <a:lnTo>
                    <a:pt x="61" y="42"/>
                  </a:lnTo>
                  <a:lnTo>
                    <a:pt x="79" y="42"/>
                  </a:lnTo>
                  <a:lnTo>
                    <a:pt x="79" y="23"/>
                  </a:lnTo>
                  <a:close/>
                </a:path>
              </a:pathLst>
            </a:custGeom>
            <a:solidFill>
              <a:srgbClr val="9B5C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2B1A18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41" name="Google Shape;1754;p46">
              <a:extLst>
                <a:ext uri="{FF2B5EF4-FFF2-40B4-BE49-F238E27FC236}">
                  <a16:creationId xmlns:a16="http://schemas.microsoft.com/office/drawing/2014/main" id="{F91FF6BB-BFC5-C322-2040-FD80303138E6}"/>
                </a:ext>
              </a:extLst>
            </p:cNvPr>
            <p:cNvSpPr/>
            <p:nvPr/>
          </p:nvSpPr>
          <p:spPr>
            <a:xfrm>
              <a:off x="6576320" y="3069871"/>
              <a:ext cx="10186" cy="7395"/>
            </a:xfrm>
            <a:custGeom>
              <a:avLst/>
              <a:gdLst/>
              <a:ahLst/>
              <a:cxnLst/>
              <a:rect l="l" t="t" r="r" b="b"/>
              <a:pathLst>
                <a:path w="79" h="61" extrusionOk="0">
                  <a:moveTo>
                    <a:pt x="60" y="1"/>
                  </a:moveTo>
                  <a:lnTo>
                    <a:pt x="60" y="24"/>
                  </a:lnTo>
                  <a:lnTo>
                    <a:pt x="79" y="24"/>
                  </a:lnTo>
                  <a:lnTo>
                    <a:pt x="79" y="1"/>
                  </a:lnTo>
                  <a:close/>
                  <a:moveTo>
                    <a:pt x="0" y="42"/>
                  </a:moveTo>
                  <a:cubicBezTo>
                    <a:pt x="19" y="42"/>
                    <a:pt x="19" y="61"/>
                    <a:pt x="42" y="61"/>
                  </a:cubicBezTo>
                  <a:cubicBezTo>
                    <a:pt x="42" y="42"/>
                    <a:pt x="19" y="42"/>
                    <a:pt x="0" y="42"/>
                  </a:cubicBezTo>
                  <a:close/>
                </a:path>
              </a:pathLst>
            </a:custGeom>
            <a:solidFill>
              <a:srgbClr val="9B5C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2B1A18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42" name="Google Shape;1755;p46">
              <a:extLst>
                <a:ext uri="{FF2B5EF4-FFF2-40B4-BE49-F238E27FC236}">
                  <a16:creationId xmlns:a16="http://schemas.microsoft.com/office/drawing/2014/main" id="{1D0AA14B-B774-3EAE-814A-F8D88F22E2D8}"/>
                </a:ext>
              </a:extLst>
            </p:cNvPr>
            <p:cNvSpPr/>
            <p:nvPr/>
          </p:nvSpPr>
          <p:spPr>
            <a:xfrm>
              <a:off x="6556593" y="2889474"/>
              <a:ext cx="245621" cy="130449"/>
            </a:xfrm>
            <a:custGeom>
              <a:avLst/>
              <a:gdLst/>
              <a:ahLst/>
              <a:cxnLst/>
              <a:rect l="l" t="t" r="r" b="b"/>
              <a:pathLst>
                <a:path w="1905" h="1076" extrusionOk="0">
                  <a:moveTo>
                    <a:pt x="1515" y="0"/>
                  </a:moveTo>
                  <a:cubicBezTo>
                    <a:pt x="1467" y="0"/>
                    <a:pt x="1413" y="3"/>
                    <a:pt x="1350" y="10"/>
                  </a:cubicBezTo>
                  <a:cubicBezTo>
                    <a:pt x="481" y="103"/>
                    <a:pt x="1" y="819"/>
                    <a:pt x="1" y="819"/>
                  </a:cubicBezTo>
                  <a:cubicBezTo>
                    <a:pt x="38" y="819"/>
                    <a:pt x="56" y="837"/>
                    <a:pt x="79" y="856"/>
                  </a:cubicBezTo>
                  <a:lnTo>
                    <a:pt x="79" y="893"/>
                  </a:lnTo>
                  <a:lnTo>
                    <a:pt x="98" y="911"/>
                  </a:lnTo>
                  <a:cubicBezTo>
                    <a:pt x="98" y="990"/>
                    <a:pt x="56" y="1068"/>
                    <a:pt x="56" y="1068"/>
                  </a:cubicBezTo>
                  <a:cubicBezTo>
                    <a:pt x="56" y="1068"/>
                    <a:pt x="222" y="1075"/>
                    <a:pt x="434" y="1075"/>
                  </a:cubicBezTo>
                  <a:cubicBezTo>
                    <a:pt x="712" y="1075"/>
                    <a:pt x="1069" y="1063"/>
                    <a:pt x="1234" y="1008"/>
                  </a:cubicBezTo>
                  <a:cubicBezTo>
                    <a:pt x="1405" y="971"/>
                    <a:pt x="1636" y="819"/>
                    <a:pt x="1715" y="643"/>
                  </a:cubicBezTo>
                  <a:cubicBezTo>
                    <a:pt x="1733" y="606"/>
                    <a:pt x="1733" y="546"/>
                    <a:pt x="1715" y="491"/>
                  </a:cubicBezTo>
                  <a:lnTo>
                    <a:pt x="1733" y="491"/>
                  </a:lnTo>
                  <a:cubicBezTo>
                    <a:pt x="1733" y="491"/>
                    <a:pt x="1752" y="491"/>
                    <a:pt x="1752" y="472"/>
                  </a:cubicBezTo>
                  <a:lnTo>
                    <a:pt x="1770" y="449"/>
                  </a:lnTo>
                  <a:cubicBezTo>
                    <a:pt x="1789" y="449"/>
                    <a:pt x="1789" y="449"/>
                    <a:pt x="1812" y="431"/>
                  </a:cubicBezTo>
                  <a:cubicBezTo>
                    <a:pt x="1886" y="357"/>
                    <a:pt x="1904" y="241"/>
                    <a:pt x="1867" y="163"/>
                  </a:cubicBezTo>
                  <a:cubicBezTo>
                    <a:pt x="1821" y="82"/>
                    <a:pt x="1758" y="0"/>
                    <a:pt x="1515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2B1A18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43" name="Google Shape;1756;p46">
              <a:extLst>
                <a:ext uri="{FF2B5EF4-FFF2-40B4-BE49-F238E27FC236}">
                  <a16:creationId xmlns:a16="http://schemas.microsoft.com/office/drawing/2014/main" id="{982B3FBD-AC8E-CFC6-A07E-19702DB2D12B}"/>
                </a:ext>
              </a:extLst>
            </p:cNvPr>
            <p:cNvSpPr/>
            <p:nvPr/>
          </p:nvSpPr>
          <p:spPr>
            <a:xfrm>
              <a:off x="6556593" y="2889474"/>
              <a:ext cx="245621" cy="110566"/>
            </a:xfrm>
            <a:custGeom>
              <a:avLst/>
              <a:gdLst/>
              <a:ahLst/>
              <a:cxnLst/>
              <a:rect l="l" t="t" r="r" b="b"/>
              <a:pathLst>
                <a:path w="1905" h="912" extrusionOk="0">
                  <a:moveTo>
                    <a:pt x="1515" y="0"/>
                  </a:moveTo>
                  <a:cubicBezTo>
                    <a:pt x="1467" y="0"/>
                    <a:pt x="1413" y="3"/>
                    <a:pt x="1350" y="10"/>
                  </a:cubicBezTo>
                  <a:cubicBezTo>
                    <a:pt x="481" y="103"/>
                    <a:pt x="1" y="819"/>
                    <a:pt x="1" y="819"/>
                  </a:cubicBezTo>
                  <a:cubicBezTo>
                    <a:pt x="38" y="819"/>
                    <a:pt x="56" y="837"/>
                    <a:pt x="79" y="856"/>
                  </a:cubicBezTo>
                  <a:cubicBezTo>
                    <a:pt x="79" y="874"/>
                    <a:pt x="79" y="893"/>
                    <a:pt x="98" y="911"/>
                  </a:cubicBezTo>
                  <a:cubicBezTo>
                    <a:pt x="1022" y="911"/>
                    <a:pt x="1715" y="491"/>
                    <a:pt x="1715" y="491"/>
                  </a:cubicBezTo>
                  <a:lnTo>
                    <a:pt x="1733" y="491"/>
                  </a:lnTo>
                  <a:cubicBezTo>
                    <a:pt x="1752" y="472"/>
                    <a:pt x="1789" y="449"/>
                    <a:pt x="1812" y="431"/>
                  </a:cubicBezTo>
                  <a:cubicBezTo>
                    <a:pt x="1886" y="357"/>
                    <a:pt x="1904" y="241"/>
                    <a:pt x="1867" y="163"/>
                  </a:cubicBezTo>
                  <a:cubicBezTo>
                    <a:pt x="1821" y="82"/>
                    <a:pt x="1758" y="0"/>
                    <a:pt x="15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2B1A18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44" name="Google Shape;1757;p46">
              <a:extLst>
                <a:ext uri="{FF2B5EF4-FFF2-40B4-BE49-F238E27FC236}">
                  <a16:creationId xmlns:a16="http://schemas.microsoft.com/office/drawing/2014/main" id="{B7ACCE29-34B9-3AB7-0DCE-EC55280480D4}"/>
                </a:ext>
              </a:extLst>
            </p:cNvPr>
            <p:cNvSpPr/>
            <p:nvPr/>
          </p:nvSpPr>
          <p:spPr>
            <a:xfrm>
              <a:off x="6405353" y="2967428"/>
              <a:ext cx="49511" cy="23641"/>
            </a:xfrm>
            <a:custGeom>
              <a:avLst/>
              <a:gdLst/>
              <a:ahLst/>
              <a:cxnLst/>
              <a:rect l="l" t="t" r="r" b="b"/>
              <a:pathLst>
                <a:path w="384" h="195" extrusionOk="0">
                  <a:moveTo>
                    <a:pt x="0" y="0"/>
                  </a:moveTo>
                  <a:lnTo>
                    <a:pt x="0" y="19"/>
                  </a:lnTo>
                  <a:lnTo>
                    <a:pt x="0" y="37"/>
                  </a:lnTo>
                  <a:lnTo>
                    <a:pt x="19" y="60"/>
                  </a:lnTo>
                  <a:lnTo>
                    <a:pt x="37" y="79"/>
                  </a:lnTo>
                  <a:cubicBezTo>
                    <a:pt x="74" y="60"/>
                    <a:pt x="116" y="60"/>
                    <a:pt x="153" y="60"/>
                  </a:cubicBezTo>
                  <a:lnTo>
                    <a:pt x="189" y="60"/>
                  </a:lnTo>
                  <a:cubicBezTo>
                    <a:pt x="213" y="60"/>
                    <a:pt x="231" y="79"/>
                    <a:pt x="250" y="79"/>
                  </a:cubicBezTo>
                  <a:cubicBezTo>
                    <a:pt x="268" y="79"/>
                    <a:pt x="268" y="97"/>
                    <a:pt x="287" y="97"/>
                  </a:cubicBezTo>
                  <a:cubicBezTo>
                    <a:pt x="287" y="116"/>
                    <a:pt x="305" y="116"/>
                    <a:pt x="305" y="134"/>
                  </a:cubicBezTo>
                  <a:cubicBezTo>
                    <a:pt x="328" y="134"/>
                    <a:pt x="328" y="153"/>
                    <a:pt x="347" y="153"/>
                  </a:cubicBezTo>
                  <a:cubicBezTo>
                    <a:pt x="347" y="134"/>
                    <a:pt x="328" y="116"/>
                    <a:pt x="328" y="116"/>
                  </a:cubicBezTo>
                  <a:cubicBezTo>
                    <a:pt x="305" y="97"/>
                    <a:pt x="287" y="79"/>
                    <a:pt x="268" y="60"/>
                  </a:cubicBezTo>
                  <a:lnTo>
                    <a:pt x="250" y="60"/>
                  </a:lnTo>
                  <a:cubicBezTo>
                    <a:pt x="250" y="60"/>
                    <a:pt x="231" y="60"/>
                    <a:pt x="213" y="37"/>
                  </a:cubicBezTo>
                  <a:lnTo>
                    <a:pt x="97" y="37"/>
                  </a:lnTo>
                  <a:cubicBezTo>
                    <a:pt x="74" y="37"/>
                    <a:pt x="55" y="37"/>
                    <a:pt x="37" y="60"/>
                  </a:cubicBezTo>
                  <a:lnTo>
                    <a:pt x="37" y="37"/>
                  </a:lnTo>
                  <a:lnTo>
                    <a:pt x="19" y="37"/>
                  </a:lnTo>
                  <a:lnTo>
                    <a:pt x="19" y="19"/>
                  </a:lnTo>
                  <a:lnTo>
                    <a:pt x="19" y="0"/>
                  </a:lnTo>
                  <a:close/>
                  <a:moveTo>
                    <a:pt x="347" y="153"/>
                  </a:moveTo>
                  <a:cubicBezTo>
                    <a:pt x="347" y="176"/>
                    <a:pt x="347" y="176"/>
                    <a:pt x="365" y="194"/>
                  </a:cubicBezTo>
                  <a:lnTo>
                    <a:pt x="384" y="194"/>
                  </a:lnTo>
                  <a:lnTo>
                    <a:pt x="384" y="176"/>
                  </a:lnTo>
                  <a:cubicBezTo>
                    <a:pt x="365" y="176"/>
                    <a:pt x="365" y="153"/>
                    <a:pt x="347" y="153"/>
                  </a:cubicBezTo>
                  <a:close/>
                </a:path>
              </a:pathLst>
            </a:custGeom>
            <a:solidFill>
              <a:srgbClr val="231A1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2B1A18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45" name="Google Shape;1758;p46">
              <a:extLst>
                <a:ext uri="{FF2B5EF4-FFF2-40B4-BE49-F238E27FC236}">
                  <a16:creationId xmlns:a16="http://schemas.microsoft.com/office/drawing/2014/main" id="{39453E93-E633-04A4-8D4F-BFE23711B6B6}"/>
                </a:ext>
              </a:extLst>
            </p:cNvPr>
            <p:cNvSpPr/>
            <p:nvPr/>
          </p:nvSpPr>
          <p:spPr>
            <a:xfrm>
              <a:off x="6410124" y="2980521"/>
              <a:ext cx="91802" cy="75529"/>
            </a:xfrm>
            <a:custGeom>
              <a:avLst/>
              <a:gdLst/>
              <a:ahLst/>
              <a:cxnLst/>
              <a:rect l="l" t="t" r="r" b="b"/>
              <a:pathLst>
                <a:path w="712" h="623" extrusionOk="0">
                  <a:moveTo>
                    <a:pt x="455" y="1"/>
                  </a:moveTo>
                  <a:cubicBezTo>
                    <a:pt x="400" y="1"/>
                    <a:pt x="342" y="14"/>
                    <a:pt x="291" y="45"/>
                  </a:cubicBezTo>
                  <a:cubicBezTo>
                    <a:pt x="152" y="142"/>
                    <a:pt x="0" y="414"/>
                    <a:pt x="37" y="530"/>
                  </a:cubicBezTo>
                  <a:lnTo>
                    <a:pt x="37" y="548"/>
                  </a:lnTo>
                  <a:cubicBezTo>
                    <a:pt x="79" y="604"/>
                    <a:pt x="152" y="622"/>
                    <a:pt x="250" y="622"/>
                  </a:cubicBezTo>
                  <a:cubicBezTo>
                    <a:pt x="365" y="604"/>
                    <a:pt x="481" y="585"/>
                    <a:pt x="559" y="530"/>
                  </a:cubicBezTo>
                  <a:cubicBezTo>
                    <a:pt x="596" y="507"/>
                    <a:pt x="615" y="470"/>
                    <a:pt x="656" y="433"/>
                  </a:cubicBezTo>
                  <a:cubicBezTo>
                    <a:pt x="712" y="336"/>
                    <a:pt x="712" y="220"/>
                    <a:pt x="656" y="123"/>
                  </a:cubicBezTo>
                  <a:cubicBezTo>
                    <a:pt x="638" y="86"/>
                    <a:pt x="615" y="45"/>
                    <a:pt x="578" y="26"/>
                  </a:cubicBezTo>
                  <a:cubicBezTo>
                    <a:pt x="542" y="10"/>
                    <a:pt x="499" y="1"/>
                    <a:pt x="455" y="1"/>
                  </a:cubicBezTo>
                  <a:close/>
                </a:path>
              </a:pathLst>
            </a:custGeom>
            <a:solidFill>
              <a:srgbClr val="F1B4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2B1A18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46" name="Google Shape;1759;p46">
              <a:extLst>
                <a:ext uri="{FF2B5EF4-FFF2-40B4-BE49-F238E27FC236}">
                  <a16:creationId xmlns:a16="http://schemas.microsoft.com/office/drawing/2014/main" id="{07363F74-62E8-55E6-D7B0-7FB19E5DF939}"/>
                </a:ext>
              </a:extLst>
            </p:cNvPr>
            <p:cNvSpPr/>
            <p:nvPr/>
          </p:nvSpPr>
          <p:spPr>
            <a:xfrm>
              <a:off x="6437458" y="2933967"/>
              <a:ext cx="40099" cy="54798"/>
            </a:xfrm>
            <a:custGeom>
              <a:avLst/>
              <a:gdLst/>
              <a:ahLst/>
              <a:cxnLst/>
              <a:rect l="l" t="t" r="r" b="b"/>
              <a:pathLst>
                <a:path w="311" h="452" extrusionOk="0">
                  <a:moveTo>
                    <a:pt x="33" y="0"/>
                  </a:moveTo>
                  <a:cubicBezTo>
                    <a:pt x="27" y="0"/>
                    <a:pt x="19" y="8"/>
                    <a:pt x="19" y="8"/>
                  </a:cubicBezTo>
                  <a:lnTo>
                    <a:pt x="1" y="27"/>
                  </a:lnTo>
                  <a:lnTo>
                    <a:pt x="1" y="45"/>
                  </a:lnTo>
                  <a:lnTo>
                    <a:pt x="1" y="64"/>
                  </a:lnTo>
                  <a:lnTo>
                    <a:pt x="1" y="82"/>
                  </a:lnTo>
                  <a:lnTo>
                    <a:pt x="19" y="105"/>
                  </a:lnTo>
                  <a:cubicBezTo>
                    <a:pt x="19" y="105"/>
                    <a:pt x="38" y="105"/>
                    <a:pt x="56" y="124"/>
                  </a:cubicBezTo>
                  <a:lnTo>
                    <a:pt x="79" y="124"/>
                  </a:lnTo>
                  <a:cubicBezTo>
                    <a:pt x="98" y="142"/>
                    <a:pt x="116" y="161"/>
                    <a:pt x="135" y="161"/>
                  </a:cubicBezTo>
                  <a:cubicBezTo>
                    <a:pt x="153" y="179"/>
                    <a:pt x="172" y="198"/>
                    <a:pt x="195" y="221"/>
                  </a:cubicBezTo>
                  <a:cubicBezTo>
                    <a:pt x="213" y="239"/>
                    <a:pt x="232" y="239"/>
                    <a:pt x="250" y="258"/>
                  </a:cubicBezTo>
                  <a:cubicBezTo>
                    <a:pt x="250" y="276"/>
                    <a:pt x="269" y="295"/>
                    <a:pt x="269" y="295"/>
                  </a:cubicBezTo>
                  <a:cubicBezTo>
                    <a:pt x="269" y="313"/>
                    <a:pt x="269" y="336"/>
                    <a:pt x="287" y="355"/>
                  </a:cubicBezTo>
                  <a:lnTo>
                    <a:pt x="287" y="295"/>
                  </a:lnTo>
                  <a:cubicBezTo>
                    <a:pt x="269" y="276"/>
                    <a:pt x="269" y="276"/>
                    <a:pt x="269" y="258"/>
                  </a:cubicBezTo>
                  <a:cubicBezTo>
                    <a:pt x="250" y="239"/>
                    <a:pt x="232" y="221"/>
                    <a:pt x="213" y="198"/>
                  </a:cubicBezTo>
                  <a:cubicBezTo>
                    <a:pt x="195" y="179"/>
                    <a:pt x="172" y="161"/>
                    <a:pt x="153" y="142"/>
                  </a:cubicBezTo>
                  <a:cubicBezTo>
                    <a:pt x="135" y="124"/>
                    <a:pt x="116" y="124"/>
                    <a:pt x="98" y="105"/>
                  </a:cubicBezTo>
                  <a:lnTo>
                    <a:pt x="79" y="82"/>
                  </a:lnTo>
                  <a:cubicBezTo>
                    <a:pt x="56" y="82"/>
                    <a:pt x="56" y="64"/>
                    <a:pt x="38" y="64"/>
                  </a:cubicBezTo>
                  <a:lnTo>
                    <a:pt x="38" y="45"/>
                  </a:lnTo>
                  <a:lnTo>
                    <a:pt x="56" y="45"/>
                  </a:lnTo>
                  <a:lnTo>
                    <a:pt x="56" y="27"/>
                  </a:lnTo>
                  <a:cubicBezTo>
                    <a:pt x="56" y="27"/>
                    <a:pt x="56" y="8"/>
                    <a:pt x="38" y="8"/>
                  </a:cubicBezTo>
                  <a:cubicBezTo>
                    <a:pt x="38" y="2"/>
                    <a:pt x="35" y="0"/>
                    <a:pt x="33" y="0"/>
                  </a:cubicBezTo>
                  <a:close/>
                  <a:moveTo>
                    <a:pt x="287" y="392"/>
                  </a:moveTo>
                  <a:lnTo>
                    <a:pt x="287" y="429"/>
                  </a:lnTo>
                  <a:lnTo>
                    <a:pt x="287" y="452"/>
                  </a:lnTo>
                  <a:lnTo>
                    <a:pt x="310" y="429"/>
                  </a:lnTo>
                  <a:cubicBezTo>
                    <a:pt x="310" y="429"/>
                    <a:pt x="287" y="410"/>
                    <a:pt x="287" y="392"/>
                  </a:cubicBezTo>
                  <a:close/>
                </a:path>
              </a:pathLst>
            </a:custGeom>
            <a:solidFill>
              <a:srgbClr val="231A1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2B1A18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47" name="Google Shape;1760;p46">
              <a:extLst>
                <a:ext uri="{FF2B5EF4-FFF2-40B4-BE49-F238E27FC236}">
                  <a16:creationId xmlns:a16="http://schemas.microsoft.com/office/drawing/2014/main" id="{3E82C5F1-7410-9EC1-E034-99DEF762D3EE}"/>
                </a:ext>
              </a:extLst>
            </p:cNvPr>
            <p:cNvSpPr/>
            <p:nvPr/>
          </p:nvSpPr>
          <p:spPr>
            <a:xfrm>
              <a:off x="6534030" y="3137641"/>
              <a:ext cx="10186" cy="11881"/>
            </a:xfrm>
            <a:custGeom>
              <a:avLst/>
              <a:gdLst/>
              <a:ahLst/>
              <a:cxnLst/>
              <a:rect l="l" t="t" r="r" b="b"/>
              <a:pathLst>
                <a:path w="79" h="98" extrusionOk="0">
                  <a:moveTo>
                    <a:pt x="23" y="61"/>
                  </a:moveTo>
                  <a:cubicBezTo>
                    <a:pt x="23" y="61"/>
                    <a:pt x="0" y="61"/>
                    <a:pt x="0" y="79"/>
                  </a:cubicBezTo>
                  <a:cubicBezTo>
                    <a:pt x="23" y="79"/>
                    <a:pt x="23" y="61"/>
                    <a:pt x="23" y="61"/>
                  </a:cubicBezTo>
                  <a:close/>
                  <a:moveTo>
                    <a:pt x="60" y="1"/>
                  </a:moveTo>
                  <a:cubicBezTo>
                    <a:pt x="42" y="1"/>
                    <a:pt x="42" y="19"/>
                    <a:pt x="42" y="19"/>
                  </a:cubicBezTo>
                  <a:cubicBezTo>
                    <a:pt x="23" y="43"/>
                    <a:pt x="23" y="43"/>
                    <a:pt x="23" y="61"/>
                  </a:cubicBezTo>
                  <a:cubicBezTo>
                    <a:pt x="42" y="61"/>
                    <a:pt x="42" y="43"/>
                    <a:pt x="42" y="43"/>
                  </a:cubicBezTo>
                  <a:lnTo>
                    <a:pt x="60" y="19"/>
                  </a:lnTo>
                  <a:lnTo>
                    <a:pt x="60" y="43"/>
                  </a:lnTo>
                  <a:lnTo>
                    <a:pt x="60" y="61"/>
                  </a:lnTo>
                  <a:cubicBezTo>
                    <a:pt x="79" y="79"/>
                    <a:pt x="79" y="98"/>
                    <a:pt x="79" y="98"/>
                  </a:cubicBezTo>
                  <a:lnTo>
                    <a:pt x="79" y="61"/>
                  </a:lnTo>
                  <a:lnTo>
                    <a:pt x="79" y="43"/>
                  </a:lnTo>
                  <a:cubicBezTo>
                    <a:pt x="79" y="19"/>
                    <a:pt x="60" y="19"/>
                    <a:pt x="60" y="1"/>
                  </a:cubicBezTo>
                  <a:close/>
                </a:path>
              </a:pathLst>
            </a:custGeom>
            <a:solidFill>
              <a:srgbClr val="231A1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2B1A18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48" name="Google Shape;1761;p46">
              <a:extLst>
                <a:ext uri="{FF2B5EF4-FFF2-40B4-BE49-F238E27FC236}">
                  <a16:creationId xmlns:a16="http://schemas.microsoft.com/office/drawing/2014/main" id="{546D6786-90EE-34D1-0522-D0105275EDB9}"/>
                </a:ext>
              </a:extLst>
            </p:cNvPr>
            <p:cNvSpPr/>
            <p:nvPr/>
          </p:nvSpPr>
          <p:spPr>
            <a:xfrm>
              <a:off x="6534030" y="3091208"/>
              <a:ext cx="14956" cy="50919"/>
            </a:xfrm>
            <a:custGeom>
              <a:avLst/>
              <a:gdLst/>
              <a:ahLst/>
              <a:cxnLst/>
              <a:rect l="l" t="t" r="r" b="b"/>
              <a:pathLst>
                <a:path w="116" h="420" extrusionOk="0">
                  <a:moveTo>
                    <a:pt x="23" y="0"/>
                  </a:moveTo>
                  <a:cubicBezTo>
                    <a:pt x="0" y="0"/>
                    <a:pt x="0" y="19"/>
                    <a:pt x="0" y="19"/>
                  </a:cubicBezTo>
                  <a:lnTo>
                    <a:pt x="0" y="37"/>
                  </a:lnTo>
                  <a:lnTo>
                    <a:pt x="0" y="56"/>
                  </a:lnTo>
                  <a:lnTo>
                    <a:pt x="0" y="79"/>
                  </a:lnTo>
                  <a:lnTo>
                    <a:pt x="0" y="116"/>
                  </a:lnTo>
                  <a:cubicBezTo>
                    <a:pt x="23" y="153"/>
                    <a:pt x="23" y="171"/>
                    <a:pt x="23" y="213"/>
                  </a:cubicBezTo>
                  <a:lnTo>
                    <a:pt x="23" y="231"/>
                  </a:lnTo>
                  <a:lnTo>
                    <a:pt x="23" y="250"/>
                  </a:lnTo>
                  <a:lnTo>
                    <a:pt x="23" y="287"/>
                  </a:lnTo>
                  <a:lnTo>
                    <a:pt x="23" y="384"/>
                  </a:lnTo>
                  <a:cubicBezTo>
                    <a:pt x="23" y="402"/>
                    <a:pt x="42" y="402"/>
                    <a:pt x="42" y="402"/>
                  </a:cubicBezTo>
                  <a:cubicBezTo>
                    <a:pt x="51" y="414"/>
                    <a:pt x="60" y="420"/>
                    <a:pt x="69" y="420"/>
                  </a:cubicBezTo>
                  <a:cubicBezTo>
                    <a:pt x="79" y="420"/>
                    <a:pt x="88" y="414"/>
                    <a:pt x="97" y="402"/>
                  </a:cubicBezTo>
                  <a:cubicBezTo>
                    <a:pt x="97" y="365"/>
                    <a:pt x="116" y="328"/>
                    <a:pt x="116" y="310"/>
                  </a:cubicBezTo>
                  <a:lnTo>
                    <a:pt x="116" y="250"/>
                  </a:lnTo>
                  <a:lnTo>
                    <a:pt x="116" y="231"/>
                  </a:lnTo>
                  <a:lnTo>
                    <a:pt x="116" y="195"/>
                  </a:lnTo>
                  <a:cubicBezTo>
                    <a:pt x="116" y="153"/>
                    <a:pt x="97" y="134"/>
                    <a:pt x="97" y="97"/>
                  </a:cubicBezTo>
                  <a:lnTo>
                    <a:pt x="60" y="56"/>
                  </a:lnTo>
                  <a:lnTo>
                    <a:pt x="60" y="37"/>
                  </a:lnTo>
                  <a:lnTo>
                    <a:pt x="42" y="19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231A1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2B1A18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49" name="Google Shape;1762;p46">
              <a:extLst>
                <a:ext uri="{FF2B5EF4-FFF2-40B4-BE49-F238E27FC236}">
                  <a16:creationId xmlns:a16="http://schemas.microsoft.com/office/drawing/2014/main" id="{40B71A86-CE7D-EFA8-35B5-032BE72696B7}"/>
                </a:ext>
              </a:extLst>
            </p:cNvPr>
            <p:cNvSpPr/>
            <p:nvPr/>
          </p:nvSpPr>
          <p:spPr>
            <a:xfrm>
              <a:off x="6497025" y="3035804"/>
              <a:ext cx="15085" cy="51040"/>
            </a:xfrm>
            <a:custGeom>
              <a:avLst/>
              <a:gdLst/>
              <a:ahLst/>
              <a:cxnLst/>
              <a:rect l="l" t="t" r="r" b="b"/>
              <a:pathLst>
                <a:path w="117" h="421" extrusionOk="0">
                  <a:moveTo>
                    <a:pt x="47" y="0"/>
                  </a:moveTo>
                  <a:cubicBezTo>
                    <a:pt x="38" y="0"/>
                    <a:pt x="28" y="5"/>
                    <a:pt x="19" y="14"/>
                  </a:cubicBezTo>
                  <a:cubicBezTo>
                    <a:pt x="1" y="14"/>
                    <a:pt x="1" y="32"/>
                    <a:pt x="1" y="51"/>
                  </a:cubicBezTo>
                  <a:lnTo>
                    <a:pt x="19" y="74"/>
                  </a:lnTo>
                  <a:lnTo>
                    <a:pt x="19" y="92"/>
                  </a:lnTo>
                  <a:cubicBezTo>
                    <a:pt x="38" y="111"/>
                    <a:pt x="38" y="129"/>
                    <a:pt x="38" y="129"/>
                  </a:cubicBezTo>
                  <a:cubicBezTo>
                    <a:pt x="56" y="166"/>
                    <a:pt x="56" y="189"/>
                    <a:pt x="56" y="226"/>
                  </a:cubicBezTo>
                  <a:lnTo>
                    <a:pt x="56" y="305"/>
                  </a:lnTo>
                  <a:cubicBezTo>
                    <a:pt x="56" y="342"/>
                    <a:pt x="38" y="360"/>
                    <a:pt x="19" y="397"/>
                  </a:cubicBezTo>
                  <a:cubicBezTo>
                    <a:pt x="19" y="397"/>
                    <a:pt x="19" y="420"/>
                    <a:pt x="38" y="420"/>
                  </a:cubicBezTo>
                  <a:lnTo>
                    <a:pt x="56" y="420"/>
                  </a:lnTo>
                  <a:cubicBezTo>
                    <a:pt x="79" y="379"/>
                    <a:pt x="98" y="360"/>
                    <a:pt x="98" y="323"/>
                  </a:cubicBezTo>
                  <a:cubicBezTo>
                    <a:pt x="116" y="282"/>
                    <a:pt x="116" y="263"/>
                    <a:pt x="116" y="226"/>
                  </a:cubicBezTo>
                  <a:cubicBezTo>
                    <a:pt x="116" y="189"/>
                    <a:pt x="116" y="148"/>
                    <a:pt x="98" y="129"/>
                  </a:cubicBezTo>
                  <a:lnTo>
                    <a:pt x="98" y="74"/>
                  </a:lnTo>
                  <a:cubicBezTo>
                    <a:pt x="79" y="74"/>
                    <a:pt x="79" y="51"/>
                    <a:pt x="79" y="51"/>
                  </a:cubicBezTo>
                  <a:lnTo>
                    <a:pt x="79" y="32"/>
                  </a:lnTo>
                  <a:lnTo>
                    <a:pt x="79" y="14"/>
                  </a:lnTo>
                  <a:cubicBezTo>
                    <a:pt x="68" y="5"/>
                    <a:pt x="57" y="0"/>
                    <a:pt x="47" y="0"/>
                  </a:cubicBezTo>
                  <a:close/>
                </a:path>
              </a:pathLst>
            </a:custGeom>
            <a:solidFill>
              <a:srgbClr val="231A1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2B1A18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50" name="Google Shape;1763;p46">
              <a:extLst>
                <a:ext uri="{FF2B5EF4-FFF2-40B4-BE49-F238E27FC236}">
                  <a16:creationId xmlns:a16="http://schemas.microsoft.com/office/drawing/2014/main" id="{607586AB-C707-C98F-3E5D-9414151DD814}"/>
                </a:ext>
              </a:extLst>
            </p:cNvPr>
            <p:cNvSpPr/>
            <p:nvPr/>
          </p:nvSpPr>
          <p:spPr>
            <a:xfrm>
              <a:off x="6497025" y="3035804"/>
              <a:ext cx="51961" cy="72620"/>
            </a:xfrm>
            <a:custGeom>
              <a:avLst/>
              <a:gdLst/>
              <a:ahLst/>
              <a:cxnLst/>
              <a:rect l="l" t="t" r="r" b="b"/>
              <a:pathLst>
                <a:path w="403" h="599" extrusionOk="0">
                  <a:moveTo>
                    <a:pt x="45" y="0"/>
                  </a:moveTo>
                  <a:cubicBezTo>
                    <a:pt x="38" y="0"/>
                    <a:pt x="28" y="5"/>
                    <a:pt x="19" y="14"/>
                  </a:cubicBezTo>
                  <a:cubicBezTo>
                    <a:pt x="1" y="32"/>
                    <a:pt x="1" y="51"/>
                    <a:pt x="19" y="74"/>
                  </a:cubicBezTo>
                  <a:lnTo>
                    <a:pt x="38" y="92"/>
                  </a:lnTo>
                  <a:cubicBezTo>
                    <a:pt x="38" y="92"/>
                    <a:pt x="38" y="111"/>
                    <a:pt x="56" y="111"/>
                  </a:cubicBezTo>
                  <a:cubicBezTo>
                    <a:pt x="56" y="129"/>
                    <a:pt x="79" y="148"/>
                    <a:pt x="98" y="166"/>
                  </a:cubicBezTo>
                  <a:cubicBezTo>
                    <a:pt x="116" y="208"/>
                    <a:pt x="135" y="245"/>
                    <a:pt x="153" y="282"/>
                  </a:cubicBezTo>
                  <a:cubicBezTo>
                    <a:pt x="172" y="323"/>
                    <a:pt x="195" y="360"/>
                    <a:pt x="213" y="420"/>
                  </a:cubicBezTo>
                  <a:cubicBezTo>
                    <a:pt x="213" y="439"/>
                    <a:pt x="213" y="457"/>
                    <a:pt x="232" y="476"/>
                  </a:cubicBezTo>
                  <a:cubicBezTo>
                    <a:pt x="232" y="494"/>
                    <a:pt x="232" y="513"/>
                    <a:pt x="250" y="536"/>
                  </a:cubicBezTo>
                  <a:lnTo>
                    <a:pt x="250" y="554"/>
                  </a:lnTo>
                  <a:cubicBezTo>
                    <a:pt x="264" y="582"/>
                    <a:pt x="299" y="599"/>
                    <a:pt x="332" y="599"/>
                  </a:cubicBezTo>
                  <a:cubicBezTo>
                    <a:pt x="344" y="599"/>
                    <a:pt x="356" y="596"/>
                    <a:pt x="366" y="591"/>
                  </a:cubicBezTo>
                  <a:cubicBezTo>
                    <a:pt x="403" y="573"/>
                    <a:pt x="403" y="513"/>
                    <a:pt x="384" y="476"/>
                  </a:cubicBezTo>
                  <a:cubicBezTo>
                    <a:pt x="384" y="457"/>
                    <a:pt x="366" y="439"/>
                    <a:pt x="366" y="420"/>
                  </a:cubicBezTo>
                  <a:cubicBezTo>
                    <a:pt x="347" y="397"/>
                    <a:pt x="347" y="379"/>
                    <a:pt x="329" y="360"/>
                  </a:cubicBezTo>
                  <a:cubicBezTo>
                    <a:pt x="310" y="305"/>
                    <a:pt x="269" y="263"/>
                    <a:pt x="250" y="226"/>
                  </a:cubicBezTo>
                  <a:cubicBezTo>
                    <a:pt x="232" y="189"/>
                    <a:pt x="195" y="148"/>
                    <a:pt x="172" y="111"/>
                  </a:cubicBezTo>
                  <a:cubicBezTo>
                    <a:pt x="153" y="111"/>
                    <a:pt x="135" y="92"/>
                    <a:pt x="116" y="74"/>
                  </a:cubicBezTo>
                  <a:cubicBezTo>
                    <a:pt x="116" y="51"/>
                    <a:pt x="98" y="51"/>
                    <a:pt x="98" y="32"/>
                  </a:cubicBezTo>
                  <a:lnTo>
                    <a:pt x="79" y="32"/>
                  </a:lnTo>
                  <a:lnTo>
                    <a:pt x="56" y="14"/>
                  </a:lnTo>
                  <a:cubicBezTo>
                    <a:pt x="56" y="5"/>
                    <a:pt x="51" y="0"/>
                    <a:pt x="45" y="0"/>
                  </a:cubicBezTo>
                  <a:close/>
                </a:path>
              </a:pathLst>
            </a:custGeom>
            <a:solidFill>
              <a:srgbClr val="2B1A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2B1A18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51" name="Google Shape;1764;p46">
              <a:extLst>
                <a:ext uri="{FF2B5EF4-FFF2-40B4-BE49-F238E27FC236}">
                  <a16:creationId xmlns:a16="http://schemas.microsoft.com/office/drawing/2014/main" id="{BAB21E4F-4A43-42A2-E48A-EB0C6A1A3DE4}"/>
                </a:ext>
              </a:extLst>
            </p:cNvPr>
            <p:cNvSpPr/>
            <p:nvPr/>
          </p:nvSpPr>
          <p:spPr>
            <a:xfrm>
              <a:off x="6554272" y="3161282"/>
              <a:ext cx="12636" cy="11881"/>
            </a:xfrm>
            <a:custGeom>
              <a:avLst/>
              <a:gdLst/>
              <a:ahLst/>
              <a:cxnLst/>
              <a:rect l="l" t="t" r="r" b="b"/>
              <a:pathLst>
                <a:path w="98" h="98" extrusionOk="0">
                  <a:moveTo>
                    <a:pt x="74" y="0"/>
                  </a:moveTo>
                  <a:cubicBezTo>
                    <a:pt x="56" y="0"/>
                    <a:pt x="56" y="18"/>
                    <a:pt x="37" y="18"/>
                  </a:cubicBezTo>
                  <a:cubicBezTo>
                    <a:pt x="37" y="37"/>
                    <a:pt x="19" y="37"/>
                    <a:pt x="0" y="55"/>
                  </a:cubicBezTo>
                  <a:cubicBezTo>
                    <a:pt x="19" y="37"/>
                    <a:pt x="37" y="37"/>
                    <a:pt x="56" y="37"/>
                  </a:cubicBezTo>
                  <a:cubicBezTo>
                    <a:pt x="56" y="37"/>
                    <a:pt x="56" y="18"/>
                    <a:pt x="74" y="18"/>
                  </a:cubicBezTo>
                  <a:cubicBezTo>
                    <a:pt x="74" y="37"/>
                    <a:pt x="74" y="37"/>
                    <a:pt x="56" y="55"/>
                  </a:cubicBezTo>
                  <a:lnTo>
                    <a:pt x="56" y="79"/>
                  </a:lnTo>
                  <a:lnTo>
                    <a:pt x="56" y="97"/>
                  </a:lnTo>
                  <a:lnTo>
                    <a:pt x="74" y="79"/>
                  </a:lnTo>
                  <a:lnTo>
                    <a:pt x="74" y="55"/>
                  </a:lnTo>
                  <a:lnTo>
                    <a:pt x="74" y="37"/>
                  </a:lnTo>
                  <a:cubicBezTo>
                    <a:pt x="74" y="18"/>
                    <a:pt x="97" y="18"/>
                    <a:pt x="97" y="0"/>
                  </a:cubicBezTo>
                  <a:close/>
                </a:path>
              </a:pathLst>
            </a:custGeom>
            <a:solidFill>
              <a:srgbClr val="231A1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2B1A18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52" name="Google Shape;1765;p46">
              <a:extLst>
                <a:ext uri="{FF2B5EF4-FFF2-40B4-BE49-F238E27FC236}">
                  <a16:creationId xmlns:a16="http://schemas.microsoft.com/office/drawing/2014/main" id="{ED3A65A0-1729-1D43-3940-6E0F204B1BAA}"/>
                </a:ext>
              </a:extLst>
            </p:cNvPr>
            <p:cNvSpPr/>
            <p:nvPr/>
          </p:nvSpPr>
          <p:spPr>
            <a:xfrm>
              <a:off x="6561364" y="3109636"/>
              <a:ext cx="20372" cy="53950"/>
            </a:xfrm>
            <a:custGeom>
              <a:avLst/>
              <a:gdLst/>
              <a:ahLst/>
              <a:cxnLst/>
              <a:rect l="l" t="t" r="r" b="b"/>
              <a:pathLst>
                <a:path w="158" h="445" extrusionOk="0">
                  <a:moveTo>
                    <a:pt x="98" y="1"/>
                  </a:moveTo>
                  <a:cubicBezTo>
                    <a:pt x="79" y="1"/>
                    <a:pt x="61" y="1"/>
                    <a:pt x="61" y="19"/>
                  </a:cubicBezTo>
                  <a:lnTo>
                    <a:pt x="61" y="43"/>
                  </a:lnTo>
                  <a:lnTo>
                    <a:pt x="61" y="61"/>
                  </a:lnTo>
                  <a:lnTo>
                    <a:pt x="61" y="79"/>
                  </a:lnTo>
                  <a:lnTo>
                    <a:pt x="61" y="135"/>
                  </a:lnTo>
                  <a:cubicBezTo>
                    <a:pt x="61" y="158"/>
                    <a:pt x="42" y="195"/>
                    <a:pt x="42" y="232"/>
                  </a:cubicBezTo>
                  <a:lnTo>
                    <a:pt x="42" y="250"/>
                  </a:lnTo>
                  <a:lnTo>
                    <a:pt x="42" y="274"/>
                  </a:lnTo>
                  <a:cubicBezTo>
                    <a:pt x="42" y="292"/>
                    <a:pt x="42" y="310"/>
                    <a:pt x="19" y="329"/>
                  </a:cubicBezTo>
                  <a:cubicBezTo>
                    <a:pt x="19" y="347"/>
                    <a:pt x="19" y="389"/>
                    <a:pt x="1" y="426"/>
                  </a:cubicBezTo>
                  <a:cubicBezTo>
                    <a:pt x="1" y="426"/>
                    <a:pt x="1" y="444"/>
                    <a:pt x="19" y="444"/>
                  </a:cubicBezTo>
                  <a:lnTo>
                    <a:pt x="42" y="444"/>
                  </a:lnTo>
                  <a:cubicBezTo>
                    <a:pt x="79" y="426"/>
                    <a:pt x="98" y="389"/>
                    <a:pt x="116" y="347"/>
                  </a:cubicBezTo>
                  <a:cubicBezTo>
                    <a:pt x="116" y="329"/>
                    <a:pt x="116" y="310"/>
                    <a:pt x="135" y="292"/>
                  </a:cubicBezTo>
                  <a:lnTo>
                    <a:pt x="135" y="232"/>
                  </a:lnTo>
                  <a:cubicBezTo>
                    <a:pt x="158" y="195"/>
                    <a:pt x="158" y="158"/>
                    <a:pt x="158" y="135"/>
                  </a:cubicBezTo>
                  <a:cubicBezTo>
                    <a:pt x="135" y="116"/>
                    <a:pt x="135" y="98"/>
                    <a:pt x="135" y="79"/>
                  </a:cubicBezTo>
                  <a:lnTo>
                    <a:pt x="135" y="43"/>
                  </a:lnTo>
                  <a:lnTo>
                    <a:pt x="135" y="19"/>
                  </a:lnTo>
                  <a:lnTo>
                    <a:pt x="116" y="19"/>
                  </a:lnTo>
                  <a:cubicBezTo>
                    <a:pt x="116" y="1"/>
                    <a:pt x="116" y="1"/>
                    <a:pt x="98" y="1"/>
                  </a:cubicBezTo>
                  <a:close/>
                </a:path>
              </a:pathLst>
            </a:custGeom>
            <a:solidFill>
              <a:srgbClr val="231A1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2B1A18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53" name="Google Shape;1766;p46">
              <a:extLst>
                <a:ext uri="{FF2B5EF4-FFF2-40B4-BE49-F238E27FC236}">
                  <a16:creationId xmlns:a16="http://schemas.microsoft.com/office/drawing/2014/main" id="{8BBC0F7A-4395-3C04-8F79-C98AEF64FAC0}"/>
                </a:ext>
              </a:extLst>
            </p:cNvPr>
            <p:cNvSpPr/>
            <p:nvPr/>
          </p:nvSpPr>
          <p:spPr>
            <a:xfrm>
              <a:off x="6536995" y="3041017"/>
              <a:ext cx="22177" cy="54192"/>
            </a:xfrm>
            <a:custGeom>
              <a:avLst/>
              <a:gdLst/>
              <a:ahLst/>
              <a:cxnLst/>
              <a:rect l="l" t="t" r="r" b="b"/>
              <a:pathLst>
                <a:path w="172" h="447" extrusionOk="0">
                  <a:moveTo>
                    <a:pt x="131" y="0"/>
                  </a:moveTo>
                  <a:cubicBezTo>
                    <a:pt x="126" y="0"/>
                    <a:pt x="121" y="3"/>
                    <a:pt x="116" y="8"/>
                  </a:cubicBezTo>
                  <a:cubicBezTo>
                    <a:pt x="93" y="8"/>
                    <a:pt x="93" y="31"/>
                    <a:pt x="93" y="49"/>
                  </a:cubicBezTo>
                  <a:lnTo>
                    <a:pt x="93" y="68"/>
                  </a:lnTo>
                  <a:lnTo>
                    <a:pt x="93" y="86"/>
                  </a:lnTo>
                  <a:cubicBezTo>
                    <a:pt x="93" y="105"/>
                    <a:pt x="116" y="123"/>
                    <a:pt x="116" y="146"/>
                  </a:cubicBezTo>
                  <a:cubicBezTo>
                    <a:pt x="116" y="183"/>
                    <a:pt x="93" y="202"/>
                    <a:pt x="93" y="239"/>
                  </a:cubicBezTo>
                  <a:cubicBezTo>
                    <a:pt x="93" y="280"/>
                    <a:pt x="74" y="299"/>
                    <a:pt x="74" y="336"/>
                  </a:cubicBezTo>
                  <a:cubicBezTo>
                    <a:pt x="56" y="377"/>
                    <a:pt x="37" y="396"/>
                    <a:pt x="0" y="414"/>
                  </a:cubicBezTo>
                  <a:lnTo>
                    <a:pt x="0" y="433"/>
                  </a:lnTo>
                  <a:cubicBezTo>
                    <a:pt x="9" y="442"/>
                    <a:pt x="14" y="447"/>
                    <a:pt x="19" y="447"/>
                  </a:cubicBezTo>
                  <a:cubicBezTo>
                    <a:pt x="23" y="447"/>
                    <a:pt x="28" y="442"/>
                    <a:pt x="37" y="433"/>
                  </a:cubicBezTo>
                  <a:cubicBezTo>
                    <a:pt x="56" y="414"/>
                    <a:pt x="74" y="396"/>
                    <a:pt x="93" y="354"/>
                  </a:cubicBezTo>
                  <a:cubicBezTo>
                    <a:pt x="116" y="317"/>
                    <a:pt x="134" y="299"/>
                    <a:pt x="153" y="262"/>
                  </a:cubicBezTo>
                  <a:cubicBezTo>
                    <a:pt x="153" y="220"/>
                    <a:pt x="171" y="183"/>
                    <a:pt x="171" y="146"/>
                  </a:cubicBezTo>
                  <a:lnTo>
                    <a:pt x="171" y="86"/>
                  </a:lnTo>
                  <a:lnTo>
                    <a:pt x="171" y="68"/>
                  </a:lnTo>
                  <a:lnTo>
                    <a:pt x="171" y="49"/>
                  </a:lnTo>
                  <a:lnTo>
                    <a:pt x="153" y="31"/>
                  </a:lnTo>
                  <a:cubicBezTo>
                    <a:pt x="153" y="14"/>
                    <a:pt x="143" y="0"/>
                    <a:pt x="131" y="0"/>
                  </a:cubicBezTo>
                  <a:close/>
                </a:path>
              </a:pathLst>
            </a:custGeom>
            <a:solidFill>
              <a:srgbClr val="231A1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2B1A18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54" name="Google Shape;1767;p46">
              <a:extLst>
                <a:ext uri="{FF2B5EF4-FFF2-40B4-BE49-F238E27FC236}">
                  <a16:creationId xmlns:a16="http://schemas.microsoft.com/office/drawing/2014/main" id="{80830C8E-5D15-40C0-4837-60903EE4702B}"/>
                </a:ext>
              </a:extLst>
            </p:cNvPr>
            <p:cNvSpPr/>
            <p:nvPr/>
          </p:nvSpPr>
          <p:spPr>
            <a:xfrm>
              <a:off x="6548857" y="3041866"/>
              <a:ext cx="37649" cy="84986"/>
            </a:xfrm>
            <a:custGeom>
              <a:avLst/>
              <a:gdLst/>
              <a:ahLst/>
              <a:cxnLst/>
              <a:rect l="l" t="t" r="r" b="b"/>
              <a:pathLst>
                <a:path w="292" h="701" extrusionOk="0">
                  <a:moveTo>
                    <a:pt x="24" y="1"/>
                  </a:moveTo>
                  <a:cubicBezTo>
                    <a:pt x="1" y="1"/>
                    <a:pt x="1" y="24"/>
                    <a:pt x="1" y="42"/>
                  </a:cubicBezTo>
                  <a:lnTo>
                    <a:pt x="1" y="61"/>
                  </a:lnTo>
                  <a:lnTo>
                    <a:pt x="24" y="79"/>
                  </a:lnTo>
                  <a:lnTo>
                    <a:pt x="24" y="116"/>
                  </a:lnTo>
                  <a:cubicBezTo>
                    <a:pt x="42" y="139"/>
                    <a:pt x="42" y="158"/>
                    <a:pt x="61" y="195"/>
                  </a:cubicBezTo>
                  <a:cubicBezTo>
                    <a:pt x="61" y="232"/>
                    <a:pt x="79" y="292"/>
                    <a:pt x="79" y="329"/>
                  </a:cubicBezTo>
                  <a:cubicBezTo>
                    <a:pt x="98" y="389"/>
                    <a:pt x="98" y="426"/>
                    <a:pt x="116" y="486"/>
                  </a:cubicBezTo>
                  <a:lnTo>
                    <a:pt x="116" y="541"/>
                  </a:lnTo>
                  <a:lnTo>
                    <a:pt x="116" y="620"/>
                  </a:lnTo>
                  <a:lnTo>
                    <a:pt x="116" y="638"/>
                  </a:lnTo>
                  <a:cubicBezTo>
                    <a:pt x="135" y="668"/>
                    <a:pt x="162" y="701"/>
                    <a:pt x="191" y="701"/>
                  </a:cubicBezTo>
                  <a:cubicBezTo>
                    <a:pt x="198" y="701"/>
                    <a:pt x="206" y="699"/>
                    <a:pt x="213" y="694"/>
                  </a:cubicBezTo>
                  <a:cubicBezTo>
                    <a:pt x="255" y="694"/>
                    <a:pt x="292" y="657"/>
                    <a:pt x="273" y="620"/>
                  </a:cubicBezTo>
                  <a:cubicBezTo>
                    <a:pt x="273" y="578"/>
                    <a:pt x="273" y="560"/>
                    <a:pt x="255" y="523"/>
                  </a:cubicBezTo>
                  <a:lnTo>
                    <a:pt x="255" y="444"/>
                  </a:lnTo>
                  <a:cubicBezTo>
                    <a:pt x="232" y="407"/>
                    <a:pt x="213" y="347"/>
                    <a:pt x="195" y="310"/>
                  </a:cubicBezTo>
                  <a:cubicBezTo>
                    <a:pt x="176" y="255"/>
                    <a:pt x="158" y="195"/>
                    <a:pt x="139" y="158"/>
                  </a:cubicBezTo>
                  <a:cubicBezTo>
                    <a:pt x="139" y="139"/>
                    <a:pt x="116" y="98"/>
                    <a:pt x="98" y="79"/>
                  </a:cubicBezTo>
                  <a:cubicBezTo>
                    <a:pt x="98" y="79"/>
                    <a:pt x="98" y="61"/>
                    <a:pt x="79" y="42"/>
                  </a:cubicBezTo>
                  <a:lnTo>
                    <a:pt x="61" y="24"/>
                  </a:lnTo>
                  <a:cubicBezTo>
                    <a:pt x="61" y="1"/>
                    <a:pt x="42" y="1"/>
                    <a:pt x="24" y="1"/>
                  </a:cubicBezTo>
                  <a:close/>
                </a:path>
              </a:pathLst>
            </a:custGeom>
            <a:solidFill>
              <a:srgbClr val="2B1A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2B1A18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55" name="Google Shape;1768;p46">
              <a:extLst>
                <a:ext uri="{FF2B5EF4-FFF2-40B4-BE49-F238E27FC236}">
                  <a16:creationId xmlns:a16="http://schemas.microsoft.com/office/drawing/2014/main" id="{750E780F-6374-F20A-BFCE-C6AE4472D477}"/>
                </a:ext>
              </a:extLst>
            </p:cNvPr>
            <p:cNvSpPr/>
            <p:nvPr/>
          </p:nvSpPr>
          <p:spPr>
            <a:xfrm>
              <a:off x="6449964" y="2999676"/>
              <a:ext cx="29913" cy="24126"/>
            </a:xfrm>
            <a:custGeom>
              <a:avLst/>
              <a:gdLst/>
              <a:ahLst/>
              <a:cxnLst/>
              <a:rect l="l" t="t" r="r" b="b"/>
              <a:pathLst>
                <a:path w="232" h="199" extrusionOk="0">
                  <a:moveTo>
                    <a:pt x="152" y="1"/>
                  </a:moveTo>
                  <a:cubicBezTo>
                    <a:pt x="133" y="1"/>
                    <a:pt x="114" y="7"/>
                    <a:pt x="98" y="25"/>
                  </a:cubicBezTo>
                  <a:cubicBezTo>
                    <a:pt x="56" y="62"/>
                    <a:pt x="1" y="159"/>
                    <a:pt x="19" y="178"/>
                  </a:cubicBezTo>
                  <a:cubicBezTo>
                    <a:pt x="26" y="192"/>
                    <a:pt x="45" y="198"/>
                    <a:pt x="67" y="198"/>
                  </a:cubicBezTo>
                  <a:cubicBezTo>
                    <a:pt x="103" y="198"/>
                    <a:pt x="149" y="182"/>
                    <a:pt x="172" y="159"/>
                  </a:cubicBezTo>
                  <a:cubicBezTo>
                    <a:pt x="232" y="118"/>
                    <a:pt x="232" y="62"/>
                    <a:pt x="213" y="25"/>
                  </a:cubicBezTo>
                  <a:cubicBezTo>
                    <a:pt x="200" y="12"/>
                    <a:pt x="176" y="1"/>
                    <a:pt x="152" y="1"/>
                  </a:cubicBezTo>
                  <a:close/>
                </a:path>
              </a:pathLst>
            </a:custGeom>
            <a:solidFill>
              <a:srgbClr val="2B1A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2B1A18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02D2ACA0-D29F-A25C-7CD5-6B3477A6FB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6845" y="652706"/>
            <a:ext cx="9955631" cy="2213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565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CFBF228-4A82-CBEE-9AC1-B2FAD9A50543}"/>
              </a:ext>
            </a:extLst>
          </p:cNvPr>
          <p:cNvSpPr/>
          <p:nvPr/>
        </p:nvSpPr>
        <p:spPr>
          <a:xfrm>
            <a:off x="4023416" y="386710"/>
            <a:ext cx="7680904" cy="1107996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en-US" sz="6600" dirty="0" err="1">
                <a:solidFill>
                  <a:srgbClr val="FFFF00"/>
                </a:solidFill>
                <a:latin typeface="#9Slide07 SVNAdam Gorry" panose="02040603050506020204" pitchFamily="18" charset="0"/>
              </a:rPr>
              <a:t>Chủ</a:t>
            </a:r>
            <a:r>
              <a:rPr lang="en-US" sz="6600" dirty="0">
                <a:solidFill>
                  <a:srgbClr val="FFFF00"/>
                </a:solidFill>
                <a:latin typeface="#9Slide07 SVNAdam Gorry" panose="02040603050506020204" pitchFamily="18" charset="0"/>
              </a:rPr>
              <a:t> </a:t>
            </a:r>
            <a:r>
              <a:rPr lang="en-US" sz="6600" dirty="0" err="1">
                <a:solidFill>
                  <a:srgbClr val="FFFF00"/>
                </a:solidFill>
                <a:latin typeface="#9Slide07 SVNAdam Gorry" panose="02040603050506020204" pitchFamily="18" charset="0"/>
              </a:rPr>
              <a:t>đề</a:t>
            </a:r>
            <a:r>
              <a:rPr lang="en-US" sz="6600" dirty="0">
                <a:solidFill>
                  <a:srgbClr val="FFFF00"/>
                </a:solidFill>
                <a:latin typeface="#9Slide07 SVNAdam Gorry" panose="02040603050506020204" pitchFamily="18" charset="0"/>
              </a:rPr>
              <a:t> 1: Gia </a:t>
            </a:r>
            <a:r>
              <a:rPr lang="en-US" sz="6600" dirty="0" err="1">
                <a:solidFill>
                  <a:srgbClr val="FFFF00"/>
                </a:solidFill>
                <a:latin typeface="#9Slide07 SVNAdam Gorry" panose="02040603050506020204" pitchFamily="18" charset="0"/>
              </a:rPr>
              <a:t>đình</a:t>
            </a:r>
            <a:endParaRPr lang="en-US" sz="6600" dirty="0">
              <a:solidFill>
                <a:srgbClr val="FFFF00"/>
              </a:solidFill>
              <a:latin typeface="#9Slide07 SVNAdam Gorry" panose="02040603050506020204" pitchFamily="18" charset="0"/>
            </a:endParaRPr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8185A71F-B3C9-25BD-5DD5-72AD3B798A62}"/>
              </a:ext>
            </a:extLst>
          </p:cNvPr>
          <p:cNvSpPr txBox="1">
            <a:spLocks/>
          </p:cNvSpPr>
          <p:nvPr/>
        </p:nvSpPr>
        <p:spPr>
          <a:xfrm>
            <a:off x="4533552" y="2167846"/>
            <a:ext cx="7469152" cy="1005303"/>
          </a:xfrm>
          <a:prstGeom prst="rect">
            <a:avLst/>
          </a:prstGeom>
          <a:solidFill>
            <a:srgbClr val="00B0F0"/>
          </a:solidFill>
        </p:spPr>
        <p:txBody>
          <a:bodyPr vert="horz" lIns="91440" tIns="45720" rIns="91440" bIns="45720" rtlCol="0" anchor="b">
            <a:normAutofit fontScale="9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30000"/>
              </a:lnSpc>
            </a:pPr>
            <a:r>
              <a:rPr lang="en-US" sz="5400" b="1" dirty="0" err="1">
                <a:solidFill>
                  <a:schemeClr val="bg1"/>
                </a:solidFill>
                <a:latin typeface="#9Slide03 SFU Toledo Bold" panose="00000700000000000000" pitchFamily="2" charset="0"/>
              </a:rPr>
              <a:t>Bài</a:t>
            </a:r>
            <a:r>
              <a:rPr lang="en-US" sz="5400" b="1" dirty="0">
                <a:solidFill>
                  <a:schemeClr val="bg1"/>
                </a:solidFill>
                <a:latin typeface="#9Slide03 SFU Toledo Bold" panose="00000700000000000000" pitchFamily="2" charset="0"/>
              </a:rPr>
              <a:t> 3: </a:t>
            </a:r>
            <a:r>
              <a:rPr lang="en-US" sz="5400" b="1" dirty="0" err="1">
                <a:solidFill>
                  <a:schemeClr val="bg1"/>
                </a:solidFill>
                <a:latin typeface="#9Slide03 SFU Toledo Bold" panose="00000700000000000000" pitchFamily="2" charset="0"/>
              </a:rPr>
              <a:t>Đồ</a:t>
            </a:r>
            <a:r>
              <a:rPr lang="en-US" sz="5400" b="1" dirty="0">
                <a:solidFill>
                  <a:schemeClr val="bg1"/>
                </a:solidFill>
                <a:latin typeface="#9Slide03 SFU Toledo Bold" panose="00000700000000000000" pitchFamily="2" charset="0"/>
              </a:rPr>
              <a:t> </a:t>
            </a:r>
            <a:r>
              <a:rPr lang="en-US" sz="5400" b="1" dirty="0" err="1">
                <a:solidFill>
                  <a:schemeClr val="bg1"/>
                </a:solidFill>
                <a:latin typeface="#9Slide03 SFU Toledo Bold" panose="00000700000000000000" pitchFamily="2" charset="0"/>
              </a:rPr>
              <a:t>dùng</a:t>
            </a:r>
            <a:r>
              <a:rPr lang="en-US" sz="5400" b="1" dirty="0">
                <a:solidFill>
                  <a:schemeClr val="bg1"/>
                </a:solidFill>
                <a:latin typeface="#9Slide03 SFU Toledo Bold" panose="00000700000000000000" pitchFamily="2" charset="0"/>
              </a:rPr>
              <a:t> </a:t>
            </a:r>
            <a:r>
              <a:rPr lang="en-US" sz="5400" b="1" dirty="0" err="1">
                <a:solidFill>
                  <a:schemeClr val="bg1"/>
                </a:solidFill>
                <a:latin typeface="#9Slide03 SFU Toledo Bold" panose="00000700000000000000" pitchFamily="2" charset="0"/>
              </a:rPr>
              <a:t>trong</a:t>
            </a:r>
            <a:r>
              <a:rPr lang="en-US" sz="5400" b="1" dirty="0">
                <a:solidFill>
                  <a:schemeClr val="bg1"/>
                </a:solidFill>
                <a:latin typeface="#9Slide03 SFU Toledo Bold" panose="00000700000000000000" pitchFamily="2" charset="0"/>
              </a:rPr>
              <a:t> </a:t>
            </a:r>
            <a:r>
              <a:rPr lang="en-US" sz="5400" b="1" dirty="0" err="1">
                <a:solidFill>
                  <a:schemeClr val="bg1"/>
                </a:solidFill>
                <a:latin typeface="#9Slide03 SFU Toledo Bold" panose="00000700000000000000" pitchFamily="2" charset="0"/>
              </a:rPr>
              <a:t>nhà</a:t>
            </a:r>
            <a:endParaRPr lang="en-US" sz="5400" b="1" dirty="0">
              <a:solidFill>
                <a:schemeClr val="bg1"/>
              </a:solidFill>
              <a:latin typeface="#9Slide03 SFU Toledo Bold" panose="000007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6576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E3E9DA63-1953-4EF1-9E4F-6B2FB61F25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1738" y="904531"/>
            <a:ext cx="6514285" cy="336507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054FC3A1-51A3-47D0-AF50-A16AEFCBC6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2491" y="5202588"/>
            <a:ext cx="3018495" cy="195422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7AD15616-33AC-4158-9A6A-DD5454D920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027" y="1399228"/>
            <a:ext cx="3829050" cy="219075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06D800D6-6739-42E2-813C-9E168FED46C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9014" y="3694430"/>
            <a:ext cx="2677661" cy="1883746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6AD56DC-6415-4DD5-BD1C-CBB1813874D1}"/>
              </a:ext>
            </a:extLst>
          </p:cNvPr>
          <p:cNvSpPr/>
          <p:nvPr/>
        </p:nvSpPr>
        <p:spPr>
          <a:xfrm>
            <a:off x="2054831" y="133969"/>
            <a:ext cx="9686723" cy="1090569"/>
          </a:xfrm>
          <a:prstGeom prst="roundRect">
            <a:avLst/>
          </a:prstGeom>
          <a:solidFill>
            <a:srgbClr val="FFFF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661143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hlinkClick r:id="rId3" action="ppaction://hlinksldjump"/>
            <a:extLst>
              <a:ext uri="{FF2B5EF4-FFF2-40B4-BE49-F238E27FC236}">
                <a16:creationId xmlns:a16="http://schemas.microsoft.com/office/drawing/2014/main" id="{1351CDA9-FC70-4B2D-9798-B079F10503B5}"/>
              </a:ext>
            </a:extLst>
          </p:cNvPr>
          <p:cNvSpPr/>
          <p:nvPr/>
        </p:nvSpPr>
        <p:spPr>
          <a:xfrm>
            <a:off x="6953995" y="3977634"/>
            <a:ext cx="4341192" cy="2410102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92D050"/>
                </a:solidFill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2800" b="1" dirty="0">
                <a:solidFill>
                  <a:srgbClr val="92D050"/>
                </a:solidFill>
                <a:latin typeface="Lato" panose="020F0502020204030203" pitchFamily="34" charset="0"/>
                <a:cs typeface="Lato" panose="020F0502020204030203" pitchFamily="34" charset="0"/>
              </a:rPr>
              <a:t>“</a:t>
            </a:r>
            <a:r>
              <a:rPr lang="en-US" sz="2800" b="1" dirty="0" err="1">
                <a:solidFill>
                  <a:srgbClr val="92D050"/>
                </a:solidFill>
                <a:latin typeface="Lato" panose="020F0502020204030203" pitchFamily="34" charset="0"/>
                <a:cs typeface="Lato" panose="020F0502020204030203" pitchFamily="34" charset="0"/>
              </a:rPr>
              <a:t>Miệng</a:t>
            </a:r>
            <a:r>
              <a:rPr lang="en-US" sz="2800" b="1" dirty="0">
                <a:solidFill>
                  <a:srgbClr val="92D050"/>
                </a:solidFill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rgbClr val="92D050"/>
                </a:solidFill>
                <a:latin typeface="Lato" panose="020F0502020204030203" pitchFamily="34" charset="0"/>
                <a:cs typeface="Lato" panose="020F0502020204030203" pitchFamily="34" charset="0"/>
              </a:rPr>
              <a:t>tròn</a:t>
            </a:r>
            <a:r>
              <a:rPr lang="en-US" sz="2800" b="1" dirty="0">
                <a:solidFill>
                  <a:srgbClr val="92D050"/>
                </a:solidFill>
                <a:latin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US" sz="2800" b="1" dirty="0" err="1">
                <a:solidFill>
                  <a:srgbClr val="92D050"/>
                </a:solidFill>
                <a:latin typeface="Lato" panose="020F0502020204030203" pitchFamily="34" charset="0"/>
                <a:cs typeface="Lato" panose="020F0502020204030203" pitchFamily="34" charset="0"/>
              </a:rPr>
              <a:t>lòng</a:t>
            </a:r>
            <a:r>
              <a:rPr lang="en-US" sz="2800" b="1" dirty="0">
                <a:solidFill>
                  <a:srgbClr val="92D050"/>
                </a:solidFill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rgbClr val="92D050"/>
                </a:solidFill>
                <a:latin typeface="Lato" panose="020F0502020204030203" pitchFamily="34" charset="0"/>
                <a:cs typeface="Lato" panose="020F0502020204030203" pitchFamily="34" charset="0"/>
              </a:rPr>
              <a:t>trắng</a:t>
            </a:r>
            <a:r>
              <a:rPr lang="en-US" sz="2800" b="1" dirty="0">
                <a:solidFill>
                  <a:srgbClr val="92D050"/>
                </a:solidFill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rgbClr val="92D050"/>
                </a:solidFill>
                <a:latin typeface="Lato" panose="020F0502020204030203" pitchFamily="34" charset="0"/>
                <a:cs typeface="Lato" panose="020F0502020204030203" pitchFamily="34" charset="0"/>
              </a:rPr>
              <a:t>phau</a:t>
            </a:r>
            <a:r>
              <a:rPr lang="en-US" sz="2800" b="1" dirty="0">
                <a:solidFill>
                  <a:srgbClr val="92D050"/>
                </a:solidFill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rgbClr val="92D050"/>
                </a:solidFill>
                <a:latin typeface="Lato" panose="020F0502020204030203" pitchFamily="34" charset="0"/>
                <a:cs typeface="Lato" panose="020F0502020204030203" pitchFamily="34" charset="0"/>
              </a:rPr>
              <a:t>phau</a:t>
            </a:r>
            <a:r>
              <a:rPr lang="en-US" sz="2800" b="1" dirty="0">
                <a:solidFill>
                  <a:srgbClr val="92D050"/>
                </a:solidFill>
                <a:latin typeface="Lato" panose="020F0502020204030203" pitchFamily="34" charset="0"/>
                <a:cs typeface="Lato" panose="020F0502020204030203" pitchFamily="34" charset="0"/>
              </a:rPr>
              <a:t/>
            </a:r>
            <a:br>
              <a:rPr lang="en-US" sz="2800" b="1" dirty="0">
                <a:solidFill>
                  <a:srgbClr val="92D050"/>
                </a:solidFill>
                <a:latin typeface="Lato" panose="020F0502020204030203" pitchFamily="34" charset="0"/>
                <a:cs typeface="Lato" panose="020F0502020204030203" pitchFamily="34" charset="0"/>
              </a:rPr>
            </a:br>
            <a:r>
              <a:rPr lang="en-US" sz="2800" b="1" dirty="0" err="1">
                <a:solidFill>
                  <a:srgbClr val="92D050"/>
                </a:solidFill>
                <a:latin typeface="Lato" panose="020F0502020204030203" pitchFamily="34" charset="0"/>
                <a:cs typeface="Lato" panose="020F0502020204030203" pitchFamily="34" charset="0"/>
              </a:rPr>
              <a:t>Đựng</a:t>
            </a:r>
            <a:r>
              <a:rPr lang="en-US" sz="2800" b="1" dirty="0">
                <a:solidFill>
                  <a:srgbClr val="92D050"/>
                </a:solidFill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rgbClr val="92D050"/>
                </a:solidFill>
                <a:latin typeface="Lato" panose="020F0502020204030203" pitchFamily="34" charset="0"/>
                <a:cs typeface="Lato" panose="020F0502020204030203" pitchFamily="34" charset="0"/>
              </a:rPr>
              <a:t>cơm</a:t>
            </a:r>
            <a:r>
              <a:rPr lang="en-US" sz="2800" b="1" dirty="0">
                <a:solidFill>
                  <a:srgbClr val="92D050"/>
                </a:solidFill>
                <a:latin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US" sz="2800" b="1" dirty="0" err="1">
                <a:solidFill>
                  <a:srgbClr val="92D050"/>
                </a:solidFill>
                <a:latin typeface="Lato" panose="020F0502020204030203" pitchFamily="34" charset="0"/>
                <a:cs typeface="Lato" panose="020F0502020204030203" pitchFamily="34" charset="0"/>
              </a:rPr>
              <a:t>đựng</a:t>
            </a:r>
            <a:r>
              <a:rPr lang="en-US" sz="2800" b="1" dirty="0">
                <a:solidFill>
                  <a:srgbClr val="92D050"/>
                </a:solidFill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rgbClr val="92D050"/>
                </a:solidFill>
                <a:latin typeface="Lato" panose="020F0502020204030203" pitchFamily="34" charset="0"/>
                <a:cs typeface="Lato" panose="020F0502020204030203" pitchFamily="34" charset="0"/>
              </a:rPr>
              <a:t>thịt</a:t>
            </a:r>
            <a:r>
              <a:rPr lang="en-US" sz="2800" b="1" dirty="0">
                <a:solidFill>
                  <a:srgbClr val="92D050"/>
                </a:solidFill>
                <a:latin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US" sz="2800" b="1" dirty="0" err="1">
                <a:solidFill>
                  <a:srgbClr val="92D050"/>
                </a:solidFill>
                <a:latin typeface="Lato" panose="020F0502020204030203" pitchFamily="34" charset="0"/>
                <a:cs typeface="Lato" panose="020F0502020204030203" pitchFamily="34" charset="0"/>
              </a:rPr>
              <a:t>đựng</a:t>
            </a:r>
            <a:r>
              <a:rPr lang="en-US" sz="2800" b="1" dirty="0">
                <a:solidFill>
                  <a:srgbClr val="92D050"/>
                </a:solidFill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rgbClr val="92D050"/>
                </a:solidFill>
                <a:latin typeface="Lato" panose="020F0502020204030203" pitchFamily="34" charset="0"/>
                <a:cs typeface="Lato" panose="020F0502020204030203" pitchFamily="34" charset="0"/>
              </a:rPr>
              <a:t>rau</a:t>
            </a:r>
            <a:r>
              <a:rPr lang="en-US" sz="2800" b="1" dirty="0">
                <a:solidFill>
                  <a:srgbClr val="92D050"/>
                </a:solidFill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rgbClr val="92D050"/>
                </a:solidFill>
                <a:latin typeface="Lato" panose="020F0502020204030203" pitchFamily="34" charset="0"/>
                <a:cs typeface="Lato" panose="020F0502020204030203" pitchFamily="34" charset="0"/>
              </a:rPr>
              <a:t>hằng</a:t>
            </a:r>
            <a:r>
              <a:rPr lang="en-US" sz="2800" b="1" dirty="0">
                <a:solidFill>
                  <a:srgbClr val="92D050"/>
                </a:solidFill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rgbClr val="92D050"/>
                </a:solidFill>
                <a:latin typeface="Lato" panose="020F0502020204030203" pitchFamily="34" charset="0"/>
                <a:cs typeface="Lato" panose="020F0502020204030203" pitchFamily="34" charset="0"/>
              </a:rPr>
              <a:t>ngày</a:t>
            </a:r>
            <a:r>
              <a:rPr lang="en-US" sz="2800" b="1" dirty="0">
                <a:solidFill>
                  <a:srgbClr val="92D050"/>
                </a:solidFill>
                <a:latin typeface="Lato" panose="020F0502020204030203" pitchFamily="34" charset="0"/>
                <a:cs typeface="Lato" panose="020F0502020204030203" pitchFamily="34" charset="0"/>
              </a:rPr>
              <a:t>.”</a:t>
            </a:r>
          </a:p>
        </p:txBody>
      </p:sp>
      <p:sp>
        <p:nvSpPr>
          <p:cNvPr id="4" name="Rectangle: Rounded Corners 3">
            <a:hlinkClick r:id="rId4" action="ppaction://hlinksldjump"/>
            <a:extLst>
              <a:ext uri="{FF2B5EF4-FFF2-40B4-BE49-F238E27FC236}">
                <a16:creationId xmlns:a16="http://schemas.microsoft.com/office/drawing/2014/main" id="{C9BB6ABA-AEA8-42A3-BB52-304776C26A61}"/>
              </a:ext>
            </a:extLst>
          </p:cNvPr>
          <p:cNvSpPr/>
          <p:nvPr/>
        </p:nvSpPr>
        <p:spPr>
          <a:xfrm>
            <a:off x="896812" y="3989289"/>
            <a:ext cx="4341194" cy="2398447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Lato" panose="020F0502020204030203" pitchFamily="34" charset="0"/>
                <a:cs typeface="Lato" panose="020F0502020204030203" pitchFamily="34" charset="0"/>
              </a:rPr>
              <a:t>“</a:t>
            </a:r>
            <a:r>
              <a:rPr lang="en-US" sz="2800" b="1" dirty="0" err="1">
                <a:latin typeface="Lato" panose="020F0502020204030203" pitchFamily="34" charset="0"/>
                <a:cs typeface="Lato" panose="020F0502020204030203" pitchFamily="34" charset="0"/>
              </a:rPr>
              <a:t>Lấp</a:t>
            </a:r>
            <a:r>
              <a:rPr lang="en-US" sz="2800" b="1" dirty="0">
                <a:latin typeface="Lato" panose="020F0502020204030203" pitchFamily="34" charset="0"/>
                <a:cs typeface="Lato" panose="020F0502020204030203" pitchFamily="34" charset="0"/>
              </a:rPr>
              <a:t> la </a:t>
            </a:r>
            <a:r>
              <a:rPr lang="en-US" sz="2800" b="1" dirty="0" err="1">
                <a:latin typeface="Lato" panose="020F0502020204030203" pitchFamily="34" charset="0"/>
                <a:cs typeface="Lato" panose="020F0502020204030203" pitchFamily="34" charset="0"/>
              </a:rPr>
              <a:t>lấp</a:t>
            </a:r>
            <a:r>
              <a:rPr lang="en-US" sz="2800" b="1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2800" b="1" dirty="0" err="1">
                <a:latin typeface="Lato" panose="020F0502020204030203" pitchFamily="34" charset="0"/>
                <a:cs typeface="Lato" panose="020F0502020204030203" pitchFamily="34" charset="0"/>
              </a:rPr>
              <a:t>lánh</a:t>
            </a:r>
            <a:r>
              <a:rPr lang="en-US" sz="2800" b="1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</a:p>
          <a:p>
            <a:pPr algn="ctr"/>
            <a:r>
              <a:rPr lang="en-US" sz="2800" b="1" dirty="0">
                <a:latin typeface="Lato" panose="020F0502020204030203" pitchFamily="34" charset="0"/>
                <a:cs typeface="Lato" panose="020F0502020204030203" pitchFamily="34" charset="0"/>
              </a:rPr>
              <a:t>Treo ở </a:t>
            </a:r>
            <a:r>
              <a:rPr lang="en-US" sz="2800" b="1" dirty="0" err="1">
                <a:latin typeface="Lato" panose="020F0502020204030203" pitchFamily="34" charset="0"/>
                <a:cs typeface="Lato" panose="020F0502020204030203" pitchFamily="34" charset="0"/>
              </a:rPr>
              <a:t>trên</a:t>
            </a:r>
            <a:r>
              <a:rPr lang="en-US" sz="2800" b="1" dirty="0">
                <a:latin typeface="Lato" panose="020F0502020204030203" pitchFamily="34" charset="0"/>
                <a:cs typeface="Lato" panose="020F0502020204030203" pitchFamily="34" charset="0"/>
              </a:rPr>
              <a:t> t</a:t>
            </a:r>
            <a:r>
              <a:rPr lang="vi-VN" sz="2800" b="1" dirty="0">
                <a:latin typeface="Lato" panose="020F0502020204030203" pitchFamily="34" charset="0"/>
                <a:cs typeface="Lato" panose="020F0502020204030203" pitchFamily="34" charset="0"/>
              </a:rPr>
              <a:t>ư</a:t>
            </a:r>
            <a:r>
              <a:rPr lang="en-US" sz="2800" b="1" dirty="0" err="1">
                <a:latin typeface="Lato" panose="020F0502020204030203" pitchFamily="34" charset="0"/>
                <a:cs typeface="Lato" panose="020F0502020204030203" pitchFamily="34" charset="0"/>
              </a:rPr>
              <a:t>ờng</a:t>
            </a:r>
            <a:endParaRPr lang="en-US" sz="2800" b="1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algn="ctr"/>
            <a:r>
              <a:rPr lang="en-US" sz="2800" b="1" dirty="0">
                <a:latin typeface="Lato" panose="020F0502020204030203" pitchFamily="34" charset="0"/>
                <a:cs typeface="Lato" panose="020F0502020204030203" pitchFamily="34" charset="0"/>
              </a:rPr>
              <a:t>Tr</a:t>
            </a:r>
            <a:r>
              <a:rPr lang="vi-VN" sz="2800" b="1" dirty="0">
                <a:latin typeface="Lato" panose="020F0502020204030203" pitchFamily="34" charset="0"/>
                <a:cs typeface="Lato" panose="020F0502020204030203" pitchFamily="34" charset="0"/>
              </a:rPr>
              <a:t>ư</a:t>
            </a:r>
            <a:r>
              <a:rPr lang="en-US" sz="2800" b="1" dirty="0" err="1">
                <a:latin typeface="Lato" panose="020F0502020204030203" pitchFamily="34" charset="0"/>
                <a:cs typeface="Lato" panose="020F0502020204030203" pitchFamily="34" charset="0"/>
              </a:rPr>
              <a:t>ớc</a:t>
            </a:r>
            <a:r>
              <a:rPr lang="en-US" sz="2800" b="1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2800" b="1" dirty="0" err="1">
                <a:latin typeface="Lato" panose="020F0502020204030203" pitchFamily="34" charset="0"/>
                <a:cs typeface="Lato" panose="020F0502020204030203" pitchFamily="34" charset="0"/>
              </a:rPr>
              <a:t>khi</a:t>
            </a:r>
            <a:r>
              <a:rPr lang="en-US" sz="2800" b="1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2800" b="1" dirty="0" err="1">
                <a:latin typeface="Lato" panose="020F0502020204030203" pitchFamily="34" charset="0"/>
                <a:cs typeface="Lato" panose="020F0502020204030203" pitchFamily="34" charset="0"/>
              </a:rPr>
              <a:t>đến</a:t>
            </a:r>
            <a:r>
              <a:rPr lang="en-US" sz="2800" b="1" dirty="0">
                <a:latin typeface="Lato" panose="020F0502020204030203" pitchFamily="34" charset="0"/>
                <a:cs typeface="Lato" panose="020F0502020204030203" pitchFamily="34" charset="0"/>
              </a:rPr>
              <a:t> tr</a:t>
            </a:r>
            <a:r>
              <a:rPr lang="vi-VN" sz="2800" b="1" dirty="0">
                <a:latin typeface="Lato" panose="020F0502020204030203" pitchFamily="34" charset="0"/>
                <a:cs typeface="Lato" panose="020F0502020204030203" pitchFamily="34" charset="0"/>
              </a:rPr>
              <a:t>ư</a:t>
            </a:r>
            <a:r>
              <a:rPr lang="en-US" sz="2800" b="1" dirty="0" err="1">
                <a:latin typeface="Lato" panose="020F0502020204030203" pitchFamily="34" charset="0"/>
                <a:cs typeface="Lato" panose="020F0502020204030203" pitchFamily="34" charset="0"/>
              </a:rPr>
              <a:t>ờng</a:t>
            </a:r>
            <a:r>
              <a:rPr lang="en-US" sz="2800" b="1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</a:p>
          <a:p>
            <a:pPr algn="ctr"/>
            <a:r>
              <a:rPr lang="en-US" sz="2800" b="1" dirty="0" err="1">
                <a:latin typeface="Lato" panose="020F0502020204030203" pitchFamily="34" charset="0"/>
                <a:cs typeface="Lato" panose="020F0502020204030203" pitchFamily="34" charset="0"/>
              </a:rPr>
              <a:t>Bé</a:t>
            </a:r>
            <a:r>
              <a:rPr lang="en-US" sz="2800" b="1" dirty="0">
                <a:latin typeface="Lato" panose="020F0502020204030203" pitchFamily="34" charset="0"/>
                <a:cs typeface="Lato" panose="020F0502020204030203" pitchFamily="34" charset="0"/>
              </a:rPr>
              <a:t> lo </a:t>
            </a:r>
            <a:r>
              <a:rPr lang="en-US" sz="2800" b="1" dirty="0" err="1">
                <a:latin typeface="Lato" panose="020F0502020204030203" pitchFamily="34" charset="0"/>
                <a:cs typeface="Lato" panose="020F0502020204030203" pitchFamily="34" charset="0"/>
              </a:rPr>
              <a:t>trải</a:t>
            </a:r>
            <a:r>
              <a:rPr lang="en-US" sz="2800" b="1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2800" b="1" dirty="0" err="1">
                <a:latin typeface="Lato" panose="020F0502020204030203" pitchFamily="34" charset="0"/>
                <a:cs typeface="Lato" panose="020F0502020204030203" pitchFamily="34" charset="0"/>
              </a:rPr>
              <a:t>tóc</a:t>
            </a:r>
            <a:r>
              <a:rPr lang="en-US" sz="2800" b="1" dirty="0">
                <a:latin typeface="Lato" panose="020F0502020204030203" pitchFamily="34" charset="0"/>
                <a:cs typeface="Lato" panose="020F0502020204030203" pitchFamily="34" charset="0"/>
              </a:rPr>
              <a:t>.”</a:t>
            </a:r>
          </a:p>
        </p:txBody>
      </p:sp>
      <p:sp>
        <p:nvSpPr>
          <p:cNvPr id="3" name="Rectangle: Rounded Corners 2">
            <a:hlinkClick r:id="rId5" action="ppaction://hlinksldjump"/>
            <a:extLst>
              <a:ext uri="{FF2B5EF4-FFF2-40B4-BE49-F238E27FC236}">
                <a16:creationId xmlns:a16="http://schemas.microsoft.com/office/drawing/2014/main" id="{E7C24212-4D9E-4274-98B5-B0E82271EC89}"/>
              </a:ext>
            </a:extLst>
          </p:cNvPr>
          <p:cNvSpPr/>
          <p:nvPr/>
        </p:nvSpPr>
        <p:spPr>
          <a:xfrm>
            <a:off x="6953994" y="1028718"/>
            <a:ext cx="4341193" cy="2398447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Lato" panose="020F0502020204030203" pitchFamily="34" charset="0"/>
                <a:cs typeface="Lato" panose="020F0502020204030203" pitchFamily="34" charset="0"/>
              </a:rPr>
              <a:t> “Ai </a:t>
            </a:r>
            <a:r>
              <a:rPr lang="en-US" sz="2800" b="1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Lato" panose="020F0502020204030203" pitchFamily="34" charset="0"/>
                <a:cs typeface="Lato" panose="020F0502020204030203" pitchFamily="34" charset="0"/>
              </a:rPr>
              <a:t>muốn</a:t>
            </a:r>
            <a:r>
              <a:rPr lang="en-US" sz="28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Lato" panose="020F0502020204030203" pitchFamily="34" charset="0"/>
                <a:cs typeface="Lato" panose="020F0502020204030203" pitchFamily="34" charset="0"/>
              </a:rPr>
              <a:t>chân</a:t>
            </a:r>
            <a:r>
              <a:rPr lang="en-US" sz="28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Lato" panose="020F0502020204030203" pitchFamily="34" charset="0"/>
                <a:cs typeface="Lato" panose="020F0502020204030203" pitchFamily="34" charset="0"/>
              </a:rPr>
              <a:t>sạch</a:t>
            </a:r>
            <a:endParaRPr lang="en-US" sz="2800" b="1" dirty="0">
              <a:solidFill>
                <a:schemeClr val="accent4">
                  <a:lumMod val="60000"/>
                  <a:lumOff val="40000"/>
                </a:schemeClr>
              </a:solidFill>
              <a:latin typeface="Lato" panose="020F0502020204030203" pitchFamily="34" charset="0"/>
              <a:cs typeface="Lato" panose="020F0502020204030203" pitchFamily="34" charset="0"/>
            </a:endParaRPr>
          </a:p>
          <a:p>
            <a:pPr algn="ctr"/>
            <a:r>
              <a:rPr lang="en-US" sz="28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Lato" panose="020F0502020204030203" pitchFamily="34" charset="0"/>
                <a:cs typeface="Lato" panose="020F0502020204030203" pitchFamily="34" charset="0"/>
              </a:rPr>
              <a:t>    </a:t>
            </a:r>
            <a:r>
              <a:rPr lang="en-US" sz="2800" b="1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Lato" panose="020F0502020204030203" pitchFamily="34" charset="0"/>
                <a:cs typeface="Lato" panose="020F0502020204030203" pitchFamily="34" charset="0"/>
              </a:rPr>
              <a:t>Thì</a:t>
            </a:r>
            <a:r>
              <a:rPr lang="en-US" sz="28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Lato" panose="020F0502020204030203" pitchFamily="34" charset="0"/>
                <a:cs typeface="Lato" panose="020F0502020204030203" pitchFamily="34" charset="0"/>
              </a:rPr>
              <a:t>dùng</a:t>
            </a:r>
            <a:r>
              <a:rPr lang="en-US" sz="28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Lato" panose="020F0502020204030203" pitchFamily="34" charset="0"/>
                <a:cs typeface="Lato" panose="020F0502020204030203" pitchFamily="34" charset="0"/>
              </a:rPr>
              <a:t>đến</a:t>
            </a:r>
            <a:r>
              <a:rPr lang="en-US" sz="28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Lato" panose="020F0502020204030203" pitchFamily="34" charset="0"/>
                <a:cs typeface="Lato" panose="020F0502020204030203" pitchFamily="34" charset="0"/>
              </a:rPr>
              <a:t>tôi</a:t>
            </a:r>
            <a:endParaRPr lang="en-US" sz="2800" b="1" dirty="0">
              <a:solidFill>
                <a:schemeClr val="accent4">
                  <a:lumMod val="60000"/>
                  <a:lumOff val="40000"/>
                </a:schemeClr>
              </a:solidFill>
              <a:latin typeface="Lato" panose="020F0502020204030203" pitchFamily="34" charset="0"/>
              <a:cs typeface="Lato" panose="020F0502020204030203" pitchFamily="34" charset="0"/>
            </a:endParaRPr>
          </a:p>
          <a:p>
            <a:pPr algn="ctr"/>
            <a:r>
              <a:rPr lang="en-US" sz="28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Lato" panose="020F0502020204030203" pitchFamily="34" charset="0"/>
                <a:cs typeface="Lato" panose="020F0502020204030203" pitchFamily="34" charset="0"/>
              </a:rPr>
              <a:t>   </a:t>
            </a:r>
            <a:r>
              <a:rPr lang="en-US" sz="2800" b="1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Lato" panose="020F0502020204030203" pitchFamily="34" charset="0"/>
                <a:cs typeface="Lato" panose="020F0502020204030203" pitchFamily="34" charset="0"/>
              </a:rPr>
              <a:t>Nhưng</a:t>
            </a:r>
            <a:r>
              <a:rPr lang="en-US" sz="28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Lato" panose="020F0502020204030203" pitchFamily="34" charset="0"/>
                <a:cs typeface="Lato" panose="020F0502020204030203" pitchFamily="34" charset="0"/>
              </a:rPr>
              <a:t>phải</a:t>
            </a:r>
            <a:r>
              <a:rPr lang="en-US" sz="28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Lato" panose="020F0502020204030203" pitchFamily="34" charset="0"/>
                <a:cs typeface="Lato" panose="020F0502020204030203" pitchFamily="34" charset="0"/>
              </a:rPr>
              <a:t>một</a:t>
            </a:r>
            <a:r>
              <a:rPr lang="en-US" sz="28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Lato" panose="020F0502020204030203" pitchFamily="34" charset="0"/>
                <a:cs typeface="Lato" panose="020F0502020204030203" pitchFamily="34" charset="0"/>
              </a:rPr>
              <a:t>đôi</a:t>
            </a:r>
            <a:endParaRPr lang="en-US" sz="2800" b="1" dirty="0">
              <a:solidFill>
                <a:schemeClr val="accent4">
                  <a:lumMod val="60000"/>
                  <a:lumOff val="40000"/>
                </a:schemeClr>
              </a:solidFill>
              <a:latin typeface="Lato" panose="020F0502020204030203" pitchFamily="34" charset="0"/>
              <a:cs typeface="Lato" panose="020F0502020204030203" pitchFamily="34" charset="0"/>
            </a:endParaRPr>
          </a:p>
          <a:p>
            <a:pPr algn="ctr"/>
            <a:r>
              <a:rPr lang="en-US" sz="28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Lato" panose="020F0502020204030203" pitchFamily="34" charset="0"/>
                <a:cs typeface="Lato" panose="020F0502020204030203" pitchFamily="34" charset="0"/>
              </a:rPr>
              <a:t>    </a:t>
            </a:r>
            <a:r>
              <a:rPr lang="en-US" sz="2800" b="1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Lato" panose="020F0502020204030203" pitchFamily="34" charset="0"/>
                <a:cs typeface="Lato" panose="020F0502020204030203" pitchFamily="34" charset="0"/>
              </a:rPr>
              <a:t>Đôi</a:t>
            </a:r>
            <a:r>
              <a:rPr lang="en-US" sz="28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Lato" panose="020F0502020204030203" pitchFamily="34" charset="0"/>
                <a:cs typeface="Lato" panose="020F0502020204030203" pitchFamily="34" charset="0"/>
              </a:rPr>
              <a:t>gì</a:t>
            </a:r>
            <a:r>
              <a:rPr lang="en-US" sz="28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Lato" panose="020F0502020204030203" pitchFamily="34" charset="0"/>
                <a:cs typeface="Lato" panose="020F0502020204030203" pitchFamily="34" charset="0"/>
              </a:rPr>
              <a:t>thế</a:t>
            </a:r>
            <a:r>
              <a:rPr lang="en-US" sz="28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Lato" panose="020F0502020204030203" pitchFamily="34" charset="0"/>
                <a:cs typeface="Lato" panose="020F0502020204030203" pitchFamily="34" charset="0"/>
              </a:rPr>
              <a:t>nhỉ</a:t>
            </a:r>
            <a:r>
              <a:rPr lang="en-US" sz="28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Lato" panose="020F0502020204030203" pitchFamily="34" charset="0"/>
                <a:cs typeface="Lato" panose="020F0502020204030203" pitchFamily="34" charset="0"/>
              </a:rPr>
              <a:t>?”</a:t>
            </a:r>
            <a:endParaRPr lang="en-US" sz="2800" b="1" dirty="0">
              <a:latin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" name="Rectangle: Rounded Corners 1">
            <a:hlinkClick r:id="rId6" action="ppaction://hlinksldjump"/>
            <a:extLst>
              <a:ext uri="{FF2B5EF4-FFF2-40B4-BE49-F238E27FC236}">
                <a16:creationId xmlns:a16="http://schemas.microsoft.com/office/drawing/2014/main" id="{ECAC0788-9885-4111-A501-9FE6F6096BDD}"/>
              </a:ext>
            </a:extLst>
          </p:cNvPr>
          <p:cNvSpPr/>
          <p:nvPr/>
        </p:nvSpPr>
        <p:spPr>
          <a:xfrm>
            <a:off x="896812" y="1028718"/>
            <a:ext cx="4341194" cy="2398447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FFFF00"/>
                </a:solidFill>
                <a:latin typeface="Lato" panose="020F0502020204030203" pitchFamily="34" charset="0"/>
                <a:cs typeface="Lato" panose="020F0502020204030203" pitchFamily="34" charset="0"/>
              </a:rPr>
              <a:t> “</a:t>
            </a:r>
            <a:r>
              <a:rPr lang="en-US" sz="2800" b="1" dirty="0" err="1">
                <a:solidFill>
                  <a:srgbClr val="FFFF00"/>
                </a:solidFill>
                <a:latin typeface="Lato" panose="020F0502020204030203" pitchFamily="34" charset="0"/>
                <a:cs typeface="Lato" panose="020F0502020204030203" pitchFamily="34" charset="0"/>
              </a:rPr>
              <a:t>Cái</a:t>
            </a:r>
            <a:r>
              <a:rPr lang="en-US" sz="2800" b="1" dirty="0">
                <a:solidFill>
                  <a:srgbClr val="FFFF00"/>
                </a:solidFill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rgbClr val="FFFF00"/>
                </a:solidFill>
                <a:latin typeface="Lato" panose="020F0502020204030203" pitchFamily="34" charset="0"/>
                <a:cs typeface="Lato" panose="020F0502020204030203" pitchFamily="34" charset="0"/>
              </a:rPr>
              <a:t>gì</a:t>
            </a:r>
            <a:r>
              <a:rPr lang="en-US" sz="2800" b="1" dirty="0">
                <a:solidFill>
                  <a:srgbClr val="FFFF00"/>
                </a:solidFill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rgbClr val="FFFF00"/>
                </a:solidFill>
                <a:latin typeface="Lato" panose="020F0502020204030203" pitchFamily="34" charset="0"/>
                <a:cs typeface="Lato" panose="020F0502020204030203" pitchFamily="34" charset="0"/>
              </a:rPr>
              <a:t>sừng</a:t>
            </a:r>
            <a:r>
              <a:rPr lang="en-US" sz="2800" b="1" dirty="0">
                <a:solidFill>
                  <a:srgbClr val="FFFF00"/>
                </a:solidFill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rgbClr val="FFFF00"/>
                </a:solidFill>
                <a:latin typeface="Lato" panose="020F0502020204030203" pitchFamily="34" charset="0"/>
                <a:cs typeface="Lato" panose="020F0502020204030203" pitchFamily="34" charset="0"/>
              </a:rPr>
              <a:t>sững</a:t>
            </a:r>
            <a:r>
              <a:rPr lang="en-US" sz="2800" b="1" dirty="0">
                <a:solidFill>
                  <a:srgbClr val="FFFF00"/>
                </a:solidFill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br>
              <a:rPr lang="en-US" sz="2800" b="1" dirty="0">
                <a:solidFill>
                  <a:srgbClr val="FFFF00"/>
                </a:solidFill>
                <a:latin typeface="Lato" panose="020F0502020204030203" pitchFamily="34" charset="0"/>
                <a:cs typeface="Lato" panose="020F0502020204030203" pitchFamily="34" charset="0"/>
              </a:rPr>
            </a:br>
            <a:r>
              <a:rPr lang="en-US" sz="2800" b="1" dirty="0">
                <a:solidFill>
                  <a:srgbClr val="FFFF00"/>
                </a:solidFill>
                <a:latin typeface="Lato" panose="020F0502020204030203" pitchFamily="34" charset="0"/>
                <a:cs typeface="Lato" panose="020F0502020204030203" pitchFamily="34" charset="0"/>
              </a:rPr>
              <a:t>   </a:t>
            </a:r>
            <a:r>
              <a:rPr lang="en-US" sz="2800" b="1" dirty="0" err="1">
                <a:solidFill>
                  <a:srgbClr val="FFFF00"/>
                </a:solidFill>
                <a:latin typeface="Lato" panose="020F0502020204030203" pitchFamily="34" charset="0"/>
                <a:cs typeface="Lato" panose="020F0502020204030203" pitchFamily="34" charset="0"/>
              </a:rPr>
              <a:t>Đứng</a:t>
            </a:r>
            <a:r>
              <a:rPr lang="en-US" sz="2800" b="1" dirty="0">
                <a:solidFill>
                  <a:srgbClr val="FFFF00"/>
                </a:solidFill>
                <a:latin typeface="Lato" panose="020F0502020204030203" pitchFamily="34" charset="0"/>
                <a:cs typeface="Lato" panose="020F0502020204030203" pitchFamily="34" charset="0"/>
              </a:rPr>
              <a:t> ở </a:t>
            </a:r>
            <a:r>
              <a:rPr lang="en-US" sz="2800" b="1" dirty="0" err="1">
                <a:solidFill>
                  <a:srgbClr val="FFFF00"/>
                </a:solidFill>
                <a:latin typeface="Lato" panose="020F0502020204030203" pitchFamily="34" charset="0"/>
                <a:cs typeface="Lato" panose="020F0502020204030203" pitchFamily="34" charset="0"/>
              </a:rPr>
              <a:t>góc</a:t>
            </a:r>
            <a:r>
              <a:rPr lang="en-US" sz="2800" b="1" dirty="0">
                <a:solidFill>
                  <a:srgbClr val="FFFF00"/>
                </a:solidFill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rgbClr val="FFFF00"/>
                </a:solidFill>
                <a:latin typeface="Lato" panose="020F0502020204030203" pitchFamily="34" charset="0"/>
                <a:cs typeface="Lato" panose="020F0502020204030203" pitchFamily="34" charset="0"/>
              </a:rPr>
              <a:t>nhà</a:t>
            </a:r>
            <a:r>
              <a:rPr lang="en-US" sz="2800" b="1" dirty="0">
                <a:solidFill>
                  <a:srgbClr val="FFFF00"/>
                </a:solidFill>
                <a:latin typeface="Lato" panose="020F0502020204030203" pitchFamily="34" charset="0"/>
                <a:cs typeface="Lato" panose="020F0502020204030203" pitchFamily="34" charset="0"/>
              </a:rPr>
              <a:t/>
            </a:r>
            <a:br>
              <a:rPr lang="en-US" sz="2800" b="1" dirty="0">
                <a:solidFill>
                  <a:srgbClr val="FFFF00"/>
                </a:solidFill>
                <a:latin typeface="Lato" panose="020F0502020204030203" pitchFamily="34" charset="0"/>
                <a:cs typeface="Lato" panose="020F0502020204030203" pitchFamily="34" charset="0"/>
              </a:rPr>
            </a:br>
            <a:r>
              <a:rPr lang="en-US" sz="2800" b="1" dirty="0">
                <a:solidFill>
                  <a:srgbClr val="FFFF00"/>
                </a:solidFill>
                <a:latin typeface="Lato" panose="020F0502020204030203" pitchFamily="34" charset="0"/>
                <a:cs typeface="Lato" panose="020F0502020204030203" pitchFamily="34" charset="0"/>
              </a:rPr>
              <a:t>   </a:t>
            </a:r>
            <a:r>
              <a:rPr lang="en-US" sz="2800" b="1" dirty="0" err="1">
                <a:solidFill>
                  <a:srgbClr val="FFFF00"/>
                </a:solidFill>
                <a:latin typeface="Lato" panose="020F0502020204030203" pitchFamily="34" charset="0"/>
                <a:cs typeface="Lato" panose="020F0502020204030203" pitchFamily="34" charset="0"/>
              </a:rPr>
              <a:t>Bé</a:t>
            </a:r>
            <a:r>
              <a:rPr lang="en-US" sz="2800" b="1" dirty="0">
                <a:solidFill>
                  <a:srgbClr val="FFFF00"/>
                </a:solidFill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rgbClr val="FFFF00"/>
                </a:solidFill>
                <a:latin typeface="Lato" panose="020F0502020204030203" pitchFamily="34" charset="0"/>
                <a:cs typeface="Lato" panose="020F0502020204030203" pitchFamily="34" charset="0"/>
              </a:rPr>
              <a:t>mở</a:t>
            </a:r>
            <a:r>
              <a:rPr lang="en-US" sz="2800" b="1" dirty="0">
                <a:solidFill>
                  <a:srgbClr val="FFFF00"/>
                </a:solidFill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rgbClr val="FFFF00"/>
                </a:solidFill>
                <a:latin typeface="Lato" panose="020F0502020204030203" pitchFamily="34" charset="0"/>
                <a:cs typeface="Lato" panose="020F0502020204030203" pitchFamily="34" charset="0"/>
              </a:rPr>
              <a:t>cửa</a:t>
            </a:r>
            <a:r>
              <a:rPr lang="en-US" sz="2800" b="1" dirty="0">
                <a:solidFill>
                  <a:srgbClr val="FFFF00"/>
                </a:solidFill>
                <a:latin typeface="Lato" panose="020F0502020204030203" pitchFamily="34" charset="0"/>
                <a:cs typeface="Lato" panose="020F0502020204030203" pitchFamily="34" charset="0"/>
              </a:rPr>
              <a:t> ra </a:t>
            </a:r>
            <a:br>
              <a:rPr lang="en-US" sz="2800" b="1" dirty="0">
                <a:solidFill>
                  <a:srgbClr val="FFFF00"/>
                </a:solidFill>
                <a:latin typeface="Lato" panose="020F0502020204030203" pitchFamily="34" charset="0"/>
                <a:cs typeface="Lato" panose="020F0502020204030203" pitchFamily="34" charset="0"/>
              </a:rPr>
            </a:br>
            <a:r>
              <a:rPr lang="en-US" sz="2800" b="1" dirty="0">
                <a:solidFill>
                  <a:srgbClr val="FFFF00"/>
                </a:solidFill>
                <a:latin typeface="Lato" panose="020F0502020204030203" pitchFamily="34" charset="0"/>
                <a:cs typeface="Lato" panose="020F0502020204030203" pitchFamily="34" charset="0"/>
              </a:rPr>
              <a:t>   </a:t>
            </a:r>
            <a:r>
              <a:rPr lang="en-US" sz="2800" b="1" dirty="0" err="1">
                <a:solidFill>
                  <a:srgbClr val="FFFF00"/>
                </a:solidFill>
                <a:latin typeface="Lato" panose="020F0502020204030203" pitchFamily="34" charset="0"/>
                <a:cs typeface="Lato" panose="020F0502020204030203" pitchFamily="34" charset="0"/>
              </a:rPr>
              <a:t>Lấy</a:t>
            </a:r>
            <a:r>
              <a:rPr lang="en-US" sz="2800" b="1" dirty="0">
                <a:solidFill>
                  <a:srgbClr val="FFFF00"/>
                </a:solidFill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rgbClr val="FFFF00"/>
                </a:solidFill>
                <a:latin typeface="Lato" panose="020F0502020204030203" pitchFamily="34" charset="0"/>
                <a:cs typeface="Lato" panose="020F0502020204030203" pitchFamily="34" charset="0"/>
              </a:rPr>
              <a:t>quần</a:t>
            </a:r>
            <a:r>
              <a:rPr lang="en-US" sz="2800" b="1" dirty="0">
                <a:solidFill>
                  <a:srgbClr val="FFFF00"/>
                </a:solidFill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rgbClr val="FFFF00"/>
                </a:solidFill>
                <a:latin typeface="Lato" panose="020F0502020204030203" pitchFamily="34" charset="0"/>
                <a:cs typeface="Lato" panose="020F0502020204030203" pitchFamily="34" charset="0"/>
              </a:rPr>
              <a:t>áo</a:t>
            </a:r>
            <a:r>
              <a:rPr lang="en-US" sz="2800" b="1" dirty="0">
                <a:solidFill>
                  <a:srgbClr val="FFFF00"/>
                </a:solidFill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2800" b="1" dirty="0" err="1">
                <a:solidFill>
                  <a:srgbClr val="FFFF00"/>
                </a:solidFill>
                <a:latin typeface="Lato" panose="020F0502020204030203" pitchFamily="34" charset="0"/>
                <a:cs typeface="Lato" panose="020F0502020204030203" pitchFamily="34" charset="0"/>
              </a:rPr>
              <a:t>đẹp</a:t>
            </a:r>
            <a:r>
              <a:rPr lang="en-US" sz="2800" b="1" dirty="0">
                <a:solidFill>
                  <a:srgbClr val="FFFF00"/>
                </a:solidFill>
                <a:latin typeface="Lato" panose="020F0502020204030203" pitchFamily="34" charset="0"/>
                <a:cs typeface="Lato" panose="020F0502020204030203" pitchFamily="34" charset="0"/>
              </a:rPr>
              <a:t>.”</a:t>
            </a:r>
            <a:endParaRPr lang="en-US" sz="2800" b="1" dirty="0">
              <a:latin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BA244E97-E48A-4E14-9E1F-918953951FF0}"/>
              </a:ext>
            </a:extLst>
          </p:cNvPr>
          <p:cNvSpPr/>
          <p:nvPr/>
        </p:nvSpPr>
        <p:spPr>
          <a:xfrm>
            <a:off x="512757" y="842674"/>
            <a:ext cx="5529717" cy="2770534"/>
          </a:xfrm>
          <a:prstGeom prst="roundRect">
            <a:avLst/>
          </a:prstGeom>
          <a:solidFill>
            <a:srgbClr val="FFFF00"/>
          </a:solidFill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dirty="0">
                <a:latin typeface="Lato" panose="020F0502020204030203" pitchFamily="34" charset="0"/>
                <a:cs typeface="Lato" panose="020F0502020204030203" pitchFamily="34" charset="0"/>
              </a:rPr>
              <a:t>1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755FEAE1-94F5-4463-A07D-75B0D65C6E9E}"/>
              </a:ext>
            </a:extLst>
          </p:cNvPr>
          <p:cNvSpPr/>
          <p:nvPr/>
        </p:nvSpPr>
        <p:spPr>
          <a:xfrm>
            <a:off x="6149527" y="842674"/>
            <a:ext cx="5529716" cy="2770534"/>
          </a:xfrm>
          <a:prstGeom prst="roundRect">
            <a:avLst/>
          </a:prstGeom>
          <a:solidFill>
            <a:srgbClr val="FFFF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/>
              <a:t>2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23B9FB42-C00B-4BD3-88D8-F81E3C10A6E2}"/>
              </a:ext>
            </a:extLst>
          </p:cNvPr>
          <p:cNvSpPr/>
          <p:nvPr/>
        </p:nvSpPr>
        <p:spPr>
          <a:xfrm>
            <a:off x="502248" y="3706494"/>
            <a:ext cx="5529717" cy="2770534"/>
          </a:xfrm>
          <a:prstGeom prst="roundRect">
            <a:avLst/>
          </a:prstGeom>
          <a:solidFill>
            <a:srgbClr val="FFFF00"/>
          </a:solidFill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dirty="0">
                <a:latin typeface="Lato" panose="020F0502020204030203" pitchFamily="34" charset="0"/>
                <a:cs typeface="Lato" panose="020F0502020204030203" pitchFamily="34" charset="0"/>
              </a:rPr>
              <a:t>3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2E04EAFB-DA3B-43D9-A070-7877A495F648}"/>
              </a:ext>
            </a:extLst>
          </p:cNvPr>
          <p:cNvSpPr/>
          <p:nvPr/>
        </p:nvSpPr>
        <p:spPr>
          <a:xfrm>
            <a:off x="6160036" y="3706494"/>
            <a:ext cx="5529716" cy="2770534"/>
          </a:xfrm>
          <a:prstGeom prst="roundRect">
            <a:avLst/>
          </a:prstGeom>
          <a:solidFill>
            <a:srgbClr val="FFFF00"/>
          </a:solidFill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dirty="0">
                <a:latin typeface="Lato" panose="020F0502020204030203" pitchFamily="34" charset="0"/>
                <a:cs typeface="Lato" panose="020F0502020204030203" pitchFamily="34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474862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9" grpId="0" animBg="1"/>
      <p:bldP spid="23" grpId="0" animBg="1"/>
      <p:bldP spid="21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val 11">
            <a:hlinkClick r:id="rId2" action="ppaction://hlinksldjump"/>
            <a:extLst>
              <a:ext uri="{FF2B5EF4-FFF2-40B4-BE49-F238E27FC236}">
                <a16:creationId xmlns:a16="http://schemas.microsoft.com/office/drawing/2014/main" id="{A327019D-2337-44D5-8081-37CC88E7CE0E}"/>
              </a:ext>
            </a:extLst>
          </p:cNvPr>
          <p:cNvSpPr/>
          <p:nvPr/>
        </p:nvSpPr>
        <p:spPr>
          <a:xfrm>
            <a:off x="7956640" y="2337679"/>
            <a:ext cx="2722123" cy="2182642"/>
          </a:xfrm>
          <a:prstGeom prst="ellipse">
            <a:avLst/>
          </a:prstGeom>
          <a:solidFill>
            <a:srgbClr val="00B0F0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>
                <a:latin typeface="Lato bold" panose="020F0802020204030203" pitchFamily="34" charset="0"/>
                <a:cs typeface="Lato bold" panose="020F0802020204030203" pitchFamily="34" charset="0"/>
              </a:rPr>
              <a:t>Tủ</a:t>
            </a:r>
            <a:r>
              <a:rPr lang="en-US" sz="3600" dirty="0">
                <a:latin typeface="Lato bold" panose="020F0802020204030203" pitchFamily="34" charset="0"/>
                <a:cs typeface="Lato bold" panose="020F0802020204030203" pitchFamily="34" charset="0"/>
              </a:rPr>
              <a:t> </a:t>
            </a:r>
            <a:r>
              <a:rPr lang="en-US" sz="3600" dirty="0" err="1">
                <a:latin typeface="Lato bold" panose="020F0802020204030203" pitchFamily="34" charset="0"/>
                <a:cs typeface="Lato bold" panose="020F0802020204030203" pitchFamily="34" charset="0"/>
              </a:rPr>
              <a:t>quần</a:t>
            </a:r>
            <a:r>
              <a:rPr lang="en-US" sz="3600" dirty="0">
                <a:latin typeface="Lato bold" panose="020F0802020204030203" pitchFamily="34" charset="0"/>
                <a:cs typeface="Lato bold" panose="020F0802020204030203" pitchFamily="34" charset="0"/>
              </a:rPr>
              <a:t> </a:t>
            </a:r>
            <a:r>
              <a:rPr lang="en-US" sz="3600" dirty="0" err="1">
                <a:latin typeface="Lato bold" panose="020F0802020204030203" pitchFamily="34" charset="0"/>
                <a:cs typeface="Lato bold" panose="020F0802020204030203" pitchFamily="34" charset="0"/>
              </a:rPr>
              <a:t>áo</a:t>
            </a:r>
            <a:endParaRPr lang="en-US" sz="3600" dirty="0">
              <a:latin typeface="Lato bold" panose="020F0802020204030203" pitchFamily="34" charset="0"/>
              <a:cs typeface="Lato bold" panose="020F0802020204030203" pitchFamily="34" charset="0"/>
            </a:endParaRPr>
          </a:p>
        </p:txBody>
      </p:sp>
      <p:pic>
        <p:nvPicPr>
          <p:cNvPr id="3" name="Picture 2">
            <a:hlinkClick r:id="rId3" action="ppaction://hlinksldjump"/>
            <a:extLst>
              <a:ext uri="{FF2B5EF4-FFF2-40B4-BE49-F238E27FC236}">
                <a16:creationId xmlns:a16="http://schemas.microsoft.com/office/drawing/2014/main" id="{3A5BB026-3F63-4174-B4F4-273D278FD3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7135" y="955595"/>
            <a:ext cx="3118865" cy="4946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8099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hlinkClick r:id="rId2" action="ppaction://hlinksldjump"/>
            <a:extLst>
              <a:ext uri="{FF2B5EF4-FFF2-40B4-BE49-F238E27FC236}">
                <a16:creationId xmlns:a16="http://schemas.microsoft.com/office/drawing/2014/main" id="{63AA53B5-27F5-4B24-8E5E-F8C9640A77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3931" y="-272374"/>
            <a:ext cx="6858000" cy="6858000"/>
          </a:xfrm>
          <a:prstGeom prst="rect">
            <a:avLst/>
          </a:prstGeom>
        </p:spPr>
      </p:pic>
      <p:sp>
        <p:nvSpPr>
          <p:cNvPr id="6" name="Oval 5">
            <a:hlinkClick r:id="rId5" action="ppaction://hlinksldjump"/>
            <a:extLst>
              <a:ext uri="{FF2B5EF4-FFF2-40B4-BE49-F238E27FC236}">
                <a16:creationId xmlns:a16="http://schemas.microsoft.com/office/drawing/2014/main" id="{92F45893-049A-4EBC-82B9-87C1BAAA4E95}"/>
              </a:ext>
            </a:extLst>
          </p:cNvPr>
          <p:cNvSpPr/>
          <p:nvPr/>
        </p:nvSpPr>
        <p:spPr>
          <a:xfrm>
            <a:off x="1661808" y="2337679"/>
            <a:ext cx="2722123" cy="2182642"/>
          </a:xfrm>
          <a:prstGeom prst="ellipse">
            <a:avLst/>
          </a:prstGeom>
          <a:solidFill>
            <a:srgbClr val="00B0F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>
                <a:latin typeface="Lato bold" panose="020F0802020204030203" pitchFamily="34" charset="0"/>
                <a:cs typeface="Lato bold" panose="020F0802020204030203" pitchFamily="34" charset="0"/>
              </a:rPr>
              <a:t>Đôi</a:t>
            </a:r>
            <a:r>
              <a:rPr lang="en-US" sz="3600" dirty="0">
                <a:latin typeface="Lato bold" panose="020F0802020204030203" pitchFamily="34" charset="0"/>
                <a:cs typeface="Lato bold" panose="020F0802020204030203" pitchFamily="34" charset="0"/>
              </a:rPr>
              <a:t> </a:t>
            </a:r>
            <a:r>
              <a:rPr lang="en-US" sz="3600" dirty="0" err="1">
                <a:latin typeface="Lato bold" panose="020F0802020204030203" pitchFamily="34" charset="0"/>
                <a:cs typeface="Lato bold" panose="020F0802020204030203" pitchFamily="34" charset="0"/>
              </a:rPr>
              <a:t>giày</a:t>
            </a:r>
            <a:endParaRPr lang="en-US" sz="3600" dirty="0">
              <a:latin typeface="Lato bold" panose="020F0802020204030203" pitchFamily="34" charset="0"/>
              <a:cs typeface="Lato bold" panose="020F08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9386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hlinkClick r:id="rId2" action="ppaction://hlinksldjump"/>
            <a:extLst>
              <a:ext uri="{FF2B5EF4-FFF2-40B4-BE49-F238E27FC236}">
                <a16:creationId xmlns:a16="http://schemas.microsoft.com/office/drawing/2014/main" id="{52CA4681-DAD9-4E76-8E33-508125B8E3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5922" y="841444"/>
            <a:ext cx="2589178" cy="4751962"/>
          </a:xfrm>
          <a:prstGeom prst="rect">
            <a:avLst/>
          </a:prstGeom>
        </p:spPr>
      </p:pic>
      <p:sp>
        <p:nvSpPr>
          <p:cNvPr id="4" name="Oval 3">
            <a:hlinkClick r:id="rId5" action="ppaction://hlinksldjump"/>
            <a:extLst>
              <a:ext uri="{FF2B5EF4-FFF2-40B4-BE49-F238E27FC236}">
                <a16:creationId xmlns:a16="http://schemas.microsoft.com/office/drawing/2014/main" id="{EAC283F8-1704-4896-8369-B3B8ED2C2F19}"/>
              </a:ext>
            </a:extLst>
          </p:cNvPr>
          <p:cNvSpPr/>
          <p:nvPr/>
        </p:nvSpPr>
        <p:spPr>
          <a:xfrm>
            <a:off x="7956640" y="2337679"/>
            <a:ext cx="2722123" cy="2182642"/>
          </a:xfrm>
          <a:prstGeom prst="ellipse">
            <a:avLst/>
          </a:prstGeom>
          <a:solidFill>
            <a:srgbClr val="00B0F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>
                <a:latin typeface="Lato bold" panose="020F0802020204030203" pitchFamily="34" charset="0"/>
                <a:cs typeface="Lato bold" panose="020F0802020204030203" pitchFamily="34" charset="0"/>
              </a:rPr>
              <a:t>Cái</a:t>
            </a:r>
            <a:r>
              <a:rPr lang="en-US" sz="3600" dirty="0">
                <a:latin typeface="Lato bold" panose="020F0802020204030203" pitchFamily="34" charset="0"/>
                <a:cs typeface="Lato bold" panose="020F0802020204030203" pitchFamily="34" charset="0"/>
              </a:rPr>
              <a:t> </a:t>
            </a:r>
            <a:r>
              <a:rPr lang="en-US" sz="3600" dirty="0" err="1">
                <a:latin typeface="Lato bold" panose="020F0802020204030203" pitchFamily="34" charset="0"/>
                <a:cs typeface="Lato bold" panose="020F0802020204030203" pitchFamily="34" charset="0"/>
              </a:rPr>
              <a:t>gương</a:t>
            </a:r>
            <a:endParaRPr lang="en-US" sz="3600" dirty="0">
              <a:latin typeface="Lato bold" panose="020F0802020204030203" pitchFamily="34" charset="0"/>
              <a:cs typeface="Lato bold" panose="020F08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1217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hlinkClick r:id="rId2" action="ppaction://hlinksldjump"/>
            <a:extLst>
              <a:ext uri="{FF2B5EF4-FFF2-40B4-BE49-F238E27FC236}">
                <a16:creationId xmlns:a16="http://schemas.microsoft.com/office/drawing/2014/main" id="{F9B29641-435C-4A69-94F0-B77E513EC8A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8193" y="981395"/>
            <a:ext cx="4351338" cy="4351338"/>
          </a:xfrm>
        </p:spPr>
      </p:pic>
      <p:sp>
        <p:nvSpPr>
          <p:cNvPr id="4" name="Oval 3">
            <a:hlinkClick r:id="rId5" action="ppaction://hlinksldjump"/>
            <a:extLst>
              <a:ext uri="{FF2B5EF4-FFF2-40B4-BE49-F238E27FC236}">
                <a16:creationId xmlns:a16="http://schemas.microsoft.com/office/drawing/2014/main" id="{12127EBB-1DF3-4CE9-BED3-9DC2EF5549E9}"/>
              </a:ext>
            </a:extLst>
          </p:cNvPr>
          <p:cNvSpPr/>
          <p:nvPr/>
        </p:nvSpPr>
        <p:spPr>
          <a:xfrm>
            <a:off x="1744662" y="2240403"/>
            <a:ext cx="2722123" cy="2182642"/>
          </a:xfrm>
          <a:prstGeom prst="ellipse">
            <a:avLst/>
          </a:prstGeom>
          <a:solidFill>
            <a:srgbClr val="00B0F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Bát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Đĩa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9544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07F4EC84-49FC-4E46-BF37-65D9A22F3C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1641" y="1878860"/>
            <a:ext cx="9540359" cy="492231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3F870F6-FBB6-41D0-8913-4741A7E64045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1563" y="2472947"/>
            <a:ext cx="1851121" cy="170936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D0A7234-D0C2-4AFB-8384-89E89CE224E3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6781" y="4007340"/>
            <a:ext cx="1338805" cy="119019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ACE0DAA-55A0-482E-B6FE-D2693BDF16B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2637" y="3238648"/>
            <a:ext cx="1615802" cy="307503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A248B77-7215-47F7-8590-0AABAB8CFE12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64950" y="4556769"/>
            <a:ext cx="299231" cy="64076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5DB1B49-933B-45D2-B68C-B3AC1E85B168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9071" y="4772617"/>
            <a:ext cx="824503" cy="50759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D8923B9-F516-498F-83EA-15E7FFC6EBA9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4121" y="5688580"/>
            <a:ext cx="1801798" cy="107149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3A45D83-6C9E-40CF-8E05-9A66AAE4DC0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4335" y="3787497"/>
            <a:ext cx="1183106" cy="297918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F2092DB-CB4E-4AF9-895C-7A85724C5BF6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0978" y="4667057"/>
            <a:ext cx="936104" cy="2043046"/>
          </a:xfrm>
          <a:prstGeom prst="rect">
            <a:avLst/>
          </a:prstGeom>
        </p:spPr>
      </p:pic>
      <p:sp>
        <p:nvSpPr>
          <p:cNvPr id="15" name="Title 14">
            <a:extLst>
              <a:ext uri="{FF2B5EF4-FFF2-40B4-BE49-F238E27FC236}">
                <a16:creationId xmlns:a16="http://schemas.microsoft.com/office/drawing/2014/main" id="{48D0969E-E4A5-415D-8153-2BE2CD26D9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5029" y="6336088"/>
            <a:ext cx="1427956" cy="635263"/>
          </a:xfrm>
        </p:spPr>
        <p:txBody>
          <a:bodyPr>
            <a:normAutofit/>
          </a:bodyPr>
          <a:lstStyle/>
          <a:p>
            <a:r>
              <a:rPr lang="en-US" sz="1800" dirty="0" err="1">
                <a:latin typeface="Lato bold" panose="020F0802020204030203" pitchFamily="34" charset="0"/>
                <a:cs typeface="Lato bold" panose="020F0802020204030203" pitchFamily="34" charset="0"/>
              </a:rPr>
              <a:t>Mẹ</a:t>
            </a:r>
            <a:r>
              <a:rPr lang="en-US" sz="1800" dirty="0">
                <a:latin typeface="Lato bold" panose="020F0802020204030203" pitchFamily="34" charset="0"/>
                <a:cs typeface="Lato bold" panose="020F0802020204030203" pitchFamily="34" charset="0"/>
              </a:rPr>
              <a:t> Minh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9F9E014E-E008-4C65-9BA5-5A8200C90CDE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144" y="4605096"/>
            <a:ext cx="1170909" cy="757084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93B47C2B-E78C-4B64-B103-9B97FE366B22}"/>
              </a:ext>
            </a:extLst>
          </p:cNvPr>
          <p:cNvSpPr/>
          <p:nvPr/>
        </p:nvSpPr>
        <p:spPr>
          <a:xfrm>
            <a:off x="8960380" y="6176093"/>
            <a:ext cx="7761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Lato bold" panose="020F0802020204030203" pitchFamily="34" charset="0"/>
                <a:cs typeface="Lato bold" panose="020F0802020204030203" pitchFamily="34" charset="0"/>
              </a:rPr>
              <a:t> Minh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6D39C9F-F426-4435-8FA3-1C8B1DAB98C9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7124" y="4898548"/>
            <a:ext cx="1086950" cy="75708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7CB9698-4FCB-D066-DFD8-2D08B1D307E9}"/>
              </a:ext>
            </a:extLst>
          </p:cNvPr>
          <p:cNvPicPr>
            <a:picLocks noChangeAspect="1"/>
          </p:cNvPicPr>
          <p:nvPr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8788" y="-56868"/>
            <a:ext cx="2077091" cy="731520"/>
          </a:xfrm>
          <a:prstGeom prst="rect">
            <a:avLst/>
          </a:prstGeom>
          <a:solidFill>
            <a:srgbClr val="FFFF00"/>
          </a:solidFill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64789212-25F2-8EB1-8D76-A2BC1E8FB0CA}"/>
              </a:ext>
            </a:extLst>
          </p:cNvPr>
          <p:cNvSpPr txBox="1"/>
          <p:nvPr/>
        </p:nvSpPr>
        <p:spPr>
          <a:xfrm>
            <a:off x="308935" y="726344"/>
            <a:ext cx="11746345" cy="1077218"/>
          </a:xfrm>
          <a:prstGeom prst="rect">
            <a:avLst/>
          </a:prstGeom>
          <a:solidFill>
            <a:srgbClr val="FFE285"/>
          </a:solidFill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Nhìn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Minh.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6784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0" dur="indefinite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6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9" dur="indefinite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2" dur="indefinite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5" dur="indefinite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indefinite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8" dur="indefinite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3" dur="indefinite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1655</TotalTime>
  <Words>296</Words>
  <Application>Microsoft Office PowerPoint</Application>
  <PresentationFormat>Widescreen</PresentationFormat>
  <Paragraphs>52</Paragraphs>
  <Slides>17</Slides>
  <Notes>2</Notes>
  <HiddenSlides>0</HiddenSlides>
  <MMClips>1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30" baseType="lpstr">
      <vt:lpstr>Arial</vt:lpstr>
      <vt:lpstr>Roboto</vt:lpstr>
      <vt:lpstr>Calibri</vt:lpstr>
      <vt:lpstr>Patrick Hand</vt:lpstr>
      <vt:lpstr>LNTH-LuoLuoNotangYuanTi 1</vt:lpstr>
      <vt:lpstr>思源黑体 Medium</vt:lpstr>
      <vt:lpstr>#9Slide07 SVNAdam Gorry</vt:lpstr>
      <vt:lpstr>#9Slide03 SFU Toledo Bold</vt:lpstr>
      <vt:lpstr>Lato</vt:lpstr>
      <vt:lpstr>Times New Roman</vt:lpstr>
      <vt:lpstr>Calibri Light</vt:lpstr>
      <vt:lpstr>Lato 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Mẹ Minh</vt:lpstr>
      <vt:lpstr> Tủ lạnh</vt:lpstr>
      <vt:lpstr>PowerPoint Presentation</vt:lpstr>
      <vt:lpstr>2. Minh và em gái đang làm gì ? Nêu tác dụng của việc làm đó.</vt:lpstr>
      <vt:lpstr>PowerPoint Presentation</vt:lpstr>
      <vt:lpstr>Gia đình em thường làm gì để giữ gìn đồ dùng?  Nói lợi ích của việc làm đó.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Vũ Nam</dc:creator>
  <cp:lastModifiedBy>Admin</cp:lastModifiedBy>
  <cp:revision>107</cp:revision>
  <dcterms:created xsi:type="dcterms:W3CDTF">2020-05-19T08:38:25Z</dcterms:created>
  <dcterms:modified xsi:type="dcterms:W3CDTF">2025-01-13T15:23:11Z</dcterms:modified>
</cp:coreProperties>
</file>