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5" r:id="rId3"/>
    <p:sldMasterId id="2147483681" r:id="rId4"/>
    <p:sldMasterId id="2147483693" r:id="rId5"/>
    <p:sldMasterId id="2147483705" r:id="rId6"/>
  </p:sldMasterIdLst>
  <p:notesMasterIdLst>
    <p:notesMasterId r:id="rId24"/>
  </p:notesMasterIdLst>
  <p:sldIdLst>
    <p:sldId id="532" r:id="rId7"/>
    <p:sldId id="422" r:id="rId8"/>
    <p:sldId id="423" r:id="rId9"/>
    <p:sldId id="461" r:id="rId10"/>
    <p:sldId id="457" r:id="rId11"/>
    <p:sldId id="2007577068" r:id="rId12"/>
    <p:sldId id="2007577069" r:id="rId13"/>
    <p:sldId id="490" r:id="rId14"/>
    <p:sldId id="462" r:id="rId15"/>
    <p:sldId id="11088394" r:id="rId16"/>
    <p:sldId id="432" r:id="rId17"/>
    <p:sldId id="433" r:id="rId18"/>
    <p:sldId id="465" r:id="rId19"/>
    <p:sldId id="2007577070" r:id="rId20"/>
    <p:sldId id="292" r:id="rId21"/>
    <p:sldId id="436" r:id="rId22"/>
    <p:sldId id="35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92" d="100"/>
          <a:sy n="92" d="100"/>
        </p:scale>
        <p:origin x="259"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F8CD20-2385-4362-88FF-B52EA365C976}" type="datetimeFigureOut">
              <a:rPr lang="en-US" smtClean="0"/>
              <a:t>1/13/2025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19935D-2CF1-450C-B12F-FC2F6C384B3E}" type="slidenum">
              <a:rPr lang="en-US" smtClean="0"/>
              <a:t>‹#›</a:t>
            </a:fld>
            <a:endParaRPr lang="en-US"/>
          </a:p>
        </p:txBody>
      </p:sp>
    </p:spTree>
    <p:extLst>
      <p:ext uri="{BB962C8B-B14F-4D97-AF65-F5344CB8AC3E}">
        <p14:creationId xmlns:p14="http://schemas.microsoft.com/office/powerpoint/2010/main" val="38320590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灯片编号占位符 3"/>
          <p:cNvSpPr>
            <a:spLocks noGrp="1"/>
          </p:cNvSpPr>
          <p:nvPr>
            <p:ph type="sldNum" sz="quarter" idx="10"/>
          </p:nvPr>
        </p:nvSpPr>
        <p:spPr/>
        <p:txBody>
          <a:bodyPr/>
          <a:lstStyle/>
          <a:p>
            <a:pPr marL="0" marR="0" lvl="0" indent="0" algn="r" defTabSz="912797" rtl="0" eaLnBrk="1" fontAlgn="auto" latinLnBrk="0" hangingPunct="1">
              <a:lnSpc>
                <a:spcPct val="100000"/>
              </a:lnSpc>
              <a:spcBef>
                <a:spcPts val="0"/>
              </a:spcBef>
              <a:spcAft>
                <a:spcPts val="0"/>
              </a:spcAft>
              <a:buClrTx/>
              <a:buSzTx/>
              <a:buFontTx/>
              <a:buNone/>
              <a:tabLst/>
              <a:defRPr/>
            </a:pPr>
            <a:fld id="{418F03C3-53C1-4F10-8DAF-D1F318E96C6E}"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2797"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931684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0DC96-BAE7-4D90-BC42-33A0CA1BD3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1615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4FFD4-C49B-4DE4-BDB2-D4736871B2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6346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0DC96-BAE7-4D90-BC42-33A0CA1BD3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93603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0DC96-BAE7-4D90-BC42-33A0CA1BD3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16679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50DC96-BAE7-4D90-BC42-33A0CA1BD3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35738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B94FFD4-C49B-4DE4-BDB2-D4736871B2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6346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tranthao121004@gmail.com</a:t>
            </a:r>
            <a:endParaRPr lang="zh-CN"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62DEDC8-F581-455B-85E1-5B2F4409ED7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917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C02AEFD-FEDB-4542-BE9E-D4DED9AFC90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4_空白">
    <p:bg>
      <p:bgRef idx="1001">
        <a:schemeClr val="bg1"/>
      </p:bgRef>
    </p:bg>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blipFill dpi="0" rotWithShape="1">
            <a:blip r:embed="rId2"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86277" tIns="43142" rIns="86277" bIns="43142" rtlCol="0" anchor="ctr"/>
          <a:lstStyle/>
          <a:p>
            <a:pPr algn="ctr" defTabSz="862758" fontAlgn="base">
              <a:spcBef>
                <a:spcPct val="0"/>
              </a:spcBef>
              <a:spcAft>
                <a:spcPct val="0"/>
              </a:spcAft>
            </a:pPr>
            <a:endParaRPr lang="zh-CN" altLang="en-US" sz="1700">
              <a:solidFill>
                <a:prstClr val="white"/>
              </a:solidFill>
            </a:endParaRPr>
          </a:p>
        </p:txBody>
      </p:sp>
    </p:spTree>
    <p:extLst>
      <p:ext uri="{BB962C8B-B14F-4D97-AF65-F5344CB8AC3E}">
        <p14:creationId xmlns:p14="http://schemas.microsoft.com/office/powerpoint/2010/main" val="332350987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B6420-30C7-436E-B94E-C4769C49B56A}" type="datetimeFigureOut">
              <a:rPr lang="en-US" smtClean="0"/>
              <a:t>1/13/2025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4174657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1BB6420-30C7-436E-B94E-C4769C49B56A}"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23528776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A1BB6420-30C7-436E-B94E-C4769C49B56A}"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32816993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BB6420-30C7-436E-B94E-C4769C49B56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8763509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BB6420-30C7-436E-B94E-C4769C49B56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42782493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iới thiệ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Chủ đề">
            <a:extLst>
              <a:ext uri="{FF2B5EF4-FFF2-40B4-BE49-F238E27FC236}">
                <a16:creationId xmlns:a16="http://schemas.microsoft.com/office/drawing/2014/main" id="{78007B22-33A5-4E09-B943-5AFB5A8CEF4D}"/>
              </a:ext>
            </a:extLst>
          </p:cNvPr>
          <p:cNvSpPr>
            <a:spLocks noGrp="1"/>
          </p:cNvSpPr>
          <p:nvPr>
            <p:ph type="body" sz="quarter" idx="10" hasCustomPrompt="1"/>
          </p:nvPr>
        </p:nvSpPr>
        <p:spPr>
          <a:xfrm>
            <a:off x="3824445" y="999515"/>
            <a:ext cx="8367561" cy="757130"/>
          </a:xfrm>
          <a:prstGeom prst="rect">
            <a:avLst/>
          </a:prstGeom>
          <a:noFill/>
        </p:spPr>
        <p:txBody>
          <a:bodyPr wrap="square" rtlCol="0">
            <a:spAutoFit/>
          </a:bodyPr>
          <a:lstStyle>
            <a:lvl1pPr marL="0" indent="0">
              <a:buNone/>
              <a:defRPr lang="en-US" sz="4800" b="1" smtClean="0">
                <a:solidFill>
                  <a:schemeClr val="bg1"/>
                </a:solidFill>
                <a:effectLst>
                  <a:outerShdw blurRad="50800" dist="38100" dir="5400000" algn="t" rotWithShape="0">
                    <a:prstClr val="black">
                      <a:alpha val="40000"/>
                    </a:prstClr>
                  </a:outerShdw>
                </a:effectLst>
                <a:latin typeface="Averta Std CY Bold" panose="00000800000000000000" pitchFamily="50" charset="0"/>
                <a:ea typeface="Arial-Rounded" panose="020B0500000000000000" pitchFamily="34" charset="0"/>
                <a:cs typeface="Arial-Rounded" panose="020B0500000000000000" pitchFamily="34" charset="0"/>
              </a:defRPr>
            </a:lvl1pPr>
            <a:lvl2pPr>
              <a:defRPr lang="en-US" sz="1800" smtClean="0"/>
            </a:lvl2pPr>
            <a:lvl3pPr>
              <a:defRPr lang="en-US" sz="1800" smtClean="0"/>
            </a:lvl3pPr>
            <a:lvl4pPr>
              <a:defRPr lang="en-US" smtClean="0"/>
            </a:lvl4pPr>
            <a:lvl5pPr>
              <a:defRPr lang="en-US"/>
            </a:lvl5pPr>
          </a:lstStyle>
          <a:p>
            <a:pPr marL="0" lvl="0"/>
            <a:r>
              <a:rPr lang="en-US"/>
              <a:t>CHỦ ĐỀ</a:t>
            </a:r>
          </a:p>
        </p:txBody>
      </p:sp>
      <p:sp>
        <p:nvSpPr>
          <p:cNvPr id="6" name="Bài học">
            <a:extLst>
              <a:ext uri="{FF2B5EF4-FFF2-40B4-BE49-F238E27FC236}">
                <a16:creationId xmlns:a16="http://schemas.microsoft.com/office/drawing/2014/main" id="{E1F1D32A-0D6D-45C8-9A6E-055A426D121D}"/>
              </a:ext>
            </a:extLst>
          </p:cNvPr>
          <p:cNvSpPr>
            <a:spLocks noGrp="1"/>
          </p:cNvSpPr>
          <p:nvPr>
            <p:ph type="body" sz="quarter" idx="11" hasCustomPrompt="1"/>
          </p:nvPr>
        </p:nvSpPr>
        <p:spPr>
          <a:xfrm>
            <a:off x="4658784" y="2207151"/>
            <a:ext cx="7533216" cy="603428"/>
          </a:xfrm>
          <a:prstGeom prst="rect">
            <a:avLst/>
          </a:prstGeom>
        </p:spPr>
        <p:txBody>
          <a:bodyPr spcFirstLastPara="1" wrap="square" lIns="91425" tIns="91425" rIns="91425" bIns="91425" anchor="ctr" anchorCtr="0">
            <a:noAutofit/>
          </a:bodyPr>
          <a:lstStyle>
            <a:lvl1pPr marL="0" indent="0">
              <a:buFontTx/>
              <a:buNone/>
              <a:defRPr lang="en-US" sz="5600" b="1" baseline="0">
                <a:solidFill>
                  <a:schemeClr val="bg1"/>
                </a:solidFill>
                <a:effectLst>
                  <a:outerShdw blurRad="50800" dist="38100" dir="5400000" algn="t" rotWithShape="0">
                    <a:prstClr val="black">
                      <a:alpha val="40000"/>
                    </a:prstClr>
                  </a:outerShdw>
                </a:effectLst>
                <a:latin typeface="Quicksand Medium" pitchFamily="2" charset="0"/>
                <a:ea typeface="Arial-Rounded" panose="020B0500000000000000" pitchFamily="34" charset="0"/>
                <a:cs typeface="Arial-SGK-TV" pitchFamily="2" charset="0"/>
              </a:defRPr>
            </a:lvl1pPr>
          </a:lstStyle>
          <a:p>
            <a:pPr marL="0" lvl="0">
              <a:spcBef>
                <a:spcPct val="0"/>
              </a:spcBef>
              <a:buNone/>
            </a:pPr>
            <a:r>
              <a:rPr lang="en-US"/>
              <a:t>Bài</a:t>
            </a:r>
          </a:p>
        </p:txBody>
      </p:sp>
      <p:sp>
        <p:nvSpPr>
          <p:cNvPr id="3" name="Hình">
            <a:extLst>
              <a:ext uri="{FF2B5EF4-FFF2-40B4-BE49-F238E27FC236}">
                <a16:creationId xmlns:a16="http://schemas.microsoft.com/office/drawing/2014/main" id="{029A8592-CE8C-4050-B1DF-491E7652F223}"/>
              </a:ext>
            </a:extLst>
          </p:cNvPr>
          <p:cNvSpPr>
            <a:spLocks noGrp="1"/>
          </p:cNvSpPr>
          <p:nvPr>
            <p:ph type="pic" sz="quarter" idx="12" hasCustomPrompt="1"/>
          </p:nvPr>
        </p:nvSpPr>
        <p:spPr>
          <a:xfrm>
            <a:off x="0" y="2517922"/>
            <a:ext cx="3962400" cy="4340087"/>
          </a:xfrm>
          <a:prstGeom prst="rect">
            <a:avLst/>
          </a:prstGeom>
        </p:spPr>
        <p:txBody>
          <a:bodyPr/>
          <a:lstStyle>
            <a:lvl1pPr marL="0" indent="0">
              <a:buNone/>
              <a:defRPr/>
            </a:lvl1pPr>
          </a:lstStyle>
          <a:p>
            <a:r>
              <a:rPr lang="en-US"/>
              <a:t>hình ảnh</a:t>
            </a:r>
          </a:p>
        </p:txBody>
      </p:sp>
    </p:spTree>
    <p:extLst>
      <p:ext uri="{BB962C8B-B14F-4D97-AF65-F5344CB8AC3E}">
        <p14:creationId xmlns:p14="http://schemas.microsoft.com/office/powerpoint/2010/main" val="2304156339"/>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1500"/>
                                        <p:tgtEl>
                                          <p:spTgt spid="5">
                                            <p:txEl>
                                              <p:pRg st="0" end="0"/>
                                            </p:txEl>
                                          </p:spTgt>
                                        </p:tgtEl>
                                      </p:cBhvr>
                                    </p:animEffect>
                                    <p:anim calcmode="lin" valueType="num">
                                      <p:cBhvr>
                                        <p:cTn id="12" dur="1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3" dur="15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fade">
                                      <p:cBhvr>
                                        <p:cTn id="17" dur="1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tmplLst>
          <p:tmpl lvl="1">
            <p:tnLst>
              <p:par>
                <p:cTn presetID="42"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1500"/>
                        <p:tgtEl>
                          <p:spTgt spid="5"/>
                        </p:tgtEl>
                      </p:cBhvr>
                    </p:animEffect>
                    <p:anim calcmode="lin" valueType="num">
                      <p:cBhvr>
                        <p:cTn dur="1500" fill="hold"/>
                        <p:tgtEl>
                          <p:spTgt spid="5"/>
                        </p:tgtEl>
                        <p:attrNameLst>
                          <p:attrName>ppt_x</p:attrName>
                        </p:attrNameLst>
                      </p:cBhvr>
                      <p:tavLst>
                        <p:tav tm="0">
                          <p:val>
                            <p:strVal val="#ppt_x"/>
                          </p:val>
                        </p:tav>
                        <p:tav tm="100000">
                          <p:val>
                            <p:strVal val="#ppt_x"/>
                          </p:val>
                        </p:tav>
                      </p:tavLst>
                    </p:anim>
                    <p:anim calcmode="lin" valueType="num">
                      <p:cBhvr>
                        <p:cTn dur="1500" fill="hold"/>
                        <p:tgtEl>
                          <p:spTgt spid="5"/>
                        </p:tgtEl>
                        <p:attrNameLst>
                          <p:attrName>ppt_y</p:attrName>
                        </p:attrNameLst>
                      </p:cBhvr>
                      <p:tavLst>
                        <p:tav tm="0">
                          <p:val>
                            <p:strVal val="#ppt_y+.1"/>
                          </p:val>
                        </p:tav>
                        <p:tav tm="100000">
                          <p:val>
                            <p:strVal val="#ppt_y"/>
                          </p:val>
                        </p:tav>
                      </p:tavLst>
                    </p:anim>
                  </p:childTnLst>
                </p:cTn>
              </p:par>
            </p:tnLst>
          </p:tmpl>
        </p:tmplLst>
      </p:bldP>
      <p:bldP spid="6" grpId="0" build="p">
        <p:tmplLst>
          <p:tmpl lvl="1">
            <p:tnLst>
              <p:par>
                <p:cTn presetID="10" presetClass="entr" presetSubtype="0" fill="hold" nodeType="afterEffect">
                  <p:stCondLst>
                    <p:cond delay="0"/>
                  </p:stCondLst>
                  <p:childTnLst>
                    <p:set>
                      <p:cBhvr>
                        <p:cTn dur="1" fill="hold">
                          <p:stCondLst>
                            <p:cond delay="0"/>
                          </p:stCondLst>
                        </p:cTn>
                        <p:tgtEl>
                          <p:spTgt spid="6"/>
                        </p:tgtEl>
                        <p:attrNameLst>
                          <p:attrName>style.visibility</p:attrName>
                        </p:attrNameLst>
                      </p:cBhvr>
                      <p:to>
                        <p:strVal val="visible"/>
                      </p:to>
                    </p:set>
                    <p:animEffect transition="in" filter="fade">
                      <p:cBhvr>
                        <p:cTn dur="1500"/>
                        <p:tgtEl>
                          <p:spTgt spid="6"/>
                        </p:tgtEl>
                      </p:cBhvr>
                    </p:animEffect>
                  </p:childTnLst>
                </p:cTn>
              </p:par>
            </p:tnLst>
          </p:tmpl>
        </p:tmplLst>
      </p:bldP>
      <p:bldP spid="3"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ếng Việt 2">
            <a:extLst>
              <a:ext uri="{FF2B5EF4-FFF2-40B4-BE49-F238E27FC236}">
                <a16:creationId xmlns:a16="http://schemas.microsoft.com/office/drawing/2014/main" id="{61E65416-D1DB-4D68-AF54-BC73B7C65757}"/>
              </a:ext>
            </a:extLst>
          </p:cNvPr>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7">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3178047064"/>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ội dung bài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ếng Việt 2">
            <a:extLst>
              <a:ext uri="{FF2B5EF4-FFF2-40B4-BE49-F238E27FC236}">
                <a16:creationId xmlns:a16="http://schemas.microsoft.com/office/drawing/2014/main" id="{0E378DA4-B0E7-4F30-8358-FD934FF292EF}"/>
              </a:ext>
            </a:extLst>
          </p:cNvPr>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7">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144891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ội dung bài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ếng Việt 2">
            <a:extLst>
              <a:ext uri="{FF2B5EF4-FFF2-40B4-BE49-F238E27FC236}">
                <a16:creationId xmlns:a16="http://schemas.microsoft.com/office/drawing/2014/main" id="{1D975FD2-A7F8-45CA-9E52-4B928F94C528}"/>
              </a:ext>
            </a:extLst>
          </p:cNvPr>
          <p:cNvSpPr txBox="1"/>
          <p:nvPr userDrawn="1"/>
        </p:nvSpPr>
        <p:spPr>
          <a:xfrm>
            <a:off x="144946" y="100842"/>
            <a:ext cx="1705129" cy="379656"/>
          </a:xfrm>
          <a:prstGeom prst="rect">
            <a:avLst/>
          </a:prstGeom>
          <a:noFill/>
        </p:spPr>
        <p:txBody>
          <a:bodyPr wrap="square" rtlCol="0">
            <a:spAutoFit/>
          </a:bodyPr>
          <a:lstStyle>
            <a:defPPr>
              <a:defRPr lang="en-US"/>
            </a:defPPr>
            <a:lvl1pPr>
              <a:defRPr sz="1400">
                <a:solidFill>
                  <a:schemeClr val="bg1"/>
                </a:solidFill>
                <a:effectLst>
                  <a:glow rad="101600">
                    <a:srgbClr val="FF2592">
                      <a:alpha val="60000"/>
                    </a:srgbClr>
                  </a:glow>
                  <a:reflection blurRad="6350" stA="55000" endA="300" endPos="45500" dir="5400000" sy="-100000" algn="bl" rotWithShape="0"/>
                </a:effectLst>
                <a:latin typeface="Quicksand Medium" pitchFamily="2" charset="0"/>
                <a:ea typeface="Arial-Rounded" panose="020B0500000000000000" pitchFamily="34" charset="0"/>
                <a:cs typeface="Arial-Rounded" panose="020B0500000000000000" pitchFamily="34" charset="0"/>
              </a:defRPr>
            </a:lvl1pPr>
            <a:lvl2pPr marL="342900" defTabSz="685800">
              <a:defRPr sz="1350"/>
            </a:lvl2pPr>
            <a:lvl3pPr marL="685800" defTabSz="685800">
              <a:defRPr sz="1350"/>
            </a:lvl3pPr>
            <a:lvl4pPr marL="1028700" defTabSz="685800">
              <a:defRPr sz="1350"/>
            </a:lvl4pPr>
            <a:lvl5pPr marL="1371600" defTabSz="685800">
              <a:defRPr sz="1350"/>
            </a:lvl5pPr>
            <a:lvl6pPr marL="1714500" defTabSz="685800">
              <a:defRPr sz="1350"/>
            </a:lvl6pPr>
            <a:lvl7pPr marL="2057400" defTabSz="685800">
              <a:defRPr sz="1350"/>
            </a:lvl7pPr>
            <a:lvl8pPr marL="2400300" defTabSz="685800">
              <a:defRPr sz="1350"/>
            </a:lvl8pPr>
            <a:lvl9pPr marL="2743200" defTabSz="685800">
              <a:defRPr sz="1350"/>
            </a:lvl9pPr>
          </a:lstStyle>
          <a:p>
            <a:r>
              <a:rPr lang="en-US" sz="1867">
                <a:effectLst>
                  <a:glow rad="63500">
                    <a:srgbClr val="FF9900"/>
                  </a:glow>
                  <a:reflection blurRad="6350" stA="55000" endA="300" endPos="45500" dir="5400000" sy="-100000" algn="bl" rotWithShape="0"/>
                </a:effectLst>
              </a:rPr>
              <a:t>Tiếng Việt 2</a:t>
            </a:r>
          </a:p>
        </p:txBody>
      </p:sp>
    </p:spTree>
    <p:extLst>
      <p:ext uri="{BB962C8B-B14F-4D97-AF65-F5344CB8AC3E}">
        <p14:creationId xmlns:p14="http://schemas.microsoft.com/office/powerpoint/2010/main" val="1471303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ết thú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760566"/>
      </p:ext>
    </p:extLst>
  </p:cSld>
  <p:clrMapOvr>
    <a:masterClrMapping/>
  </p:clrMapOvr>
  <mc:AlternateContent xmlns:mc="http://schemas.openxmlformats.org/markup-compatibility/2006" xmlns:p14="http://schemas.microsoft.com/office/powerpoint/2010/main">
    <mc:Choice Requires="p14">
      <p:transition spd="slow" p14:dur="30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615733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7018681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extLst>
      <p:ext uri="{BB962C8B-B14F-4D97-AF65-F5344CB8AC3E}">
        <p14:creationId xmlns:p14="http://schemas.microsoft.com/office/powerpoint/2010/main" val="9517853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41800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428408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1/13/2025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27434330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1/13/2025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28318806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1/13/2025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48430993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9053908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13667554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5264819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extLst>
      <p:ext uri="{BB962C8B-B14F-4D97-AF65-F5344CB8AC3E}">
        <p14:creationId xmlns:p14="http://schemas.microsoft.com/office/powerpoint/2010/main" val="2303047898"/>
      </p:ext>
    </p:extLst>
  </p:cSld>
  <p:clrMapOvr>
    <a:masterClrMapping/>
  </p:clrMapOvr>
  <p:transition spd="slow">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extLst>
      <p:ext uri="{BB962C8B-B14F-4D97-AF65-F5344CB8AC3E}">
        <p14:creationId xmlns:p14="http://schemas.microsoft.com/office/powerpoint/2010/main" val="33286564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209989390"/>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97446330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200867481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482982174"/>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78619693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4020767197"/>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72111473"/>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3397271324"/>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460282438"/>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1BB6420-30C7-436E-B94E-C4769C49B56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28117778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4045556071"/>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243382738"/>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42163B-FD22-419C-BBA6-CB9777F35E3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477CF9-864C-4360-B99A-637B2D799E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67DC3595-65EF-4694-A8D4-9B34A1C3E8C7}"/>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6187FE9A-A440-41FF-BA7E-816A82B1893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A803C39-207C-4609-9ECB-2A51588EA819}"/>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4077980026"/>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ABA4B8-CEA6-4724-9068-9A6DBF44024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FB3083-AB69-4F21-934C-14A88787A881}"/>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C29F189-3146-4164-87CE-0144BF6B703B}"/>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4EA3F472-21CA-491B-B181-B6ADC32672D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A66058F-DC23-43FF-86B0-7C464650BA47}"/>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31550237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6CD300-B375-449D-82E1-EA0BA19FF3B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B5E3CEEB-D602-4947-A0A0-E4D4CBDD5C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CA7063B1-A6BC-45C4-99BD-8127A5AFC304}"/>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9E2A91E5-AB00-4475-B860-79DEA23A456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988DE88-38DE-4A72-8060-1B5C5FAB45C5}"/>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863387876"/>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EA4D8F8-DA83-45AD-A98D-40750A04ED3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F28205F-10DC-43AB-84CC-CC99B07A48E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3FED303-BA22-4F56-8B26-0FFE1C47F0F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AD0A593-00D2-4ED1-82B7-8BD2211E184D}"/>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a:extLst>
              <a:ext uri="{FF2B5EF4-FFF2-40B4-BE49-F238E27FC236}">
                <a16:creationId xmlns:a16="http://schemas.microsoft.com/office/drawing/2014/main" id="{529E633B-7823-4965-AC3A-75A494A9A52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F2AD9BB-8E72-444C-BBDE-B42373576927}"/>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20429275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DE769E9-912E-43AC-BECA-BA18382A6CD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8629964-83FF-4829-857D-E28D69C184C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F14B2E5-6D29-433A-8906-4010AC27413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CB1034F-04E1-409A-B469-F2A4F7AD08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301FAC3B-FDD0-44BF-8B23-2E2C418726FC}"/>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286C5A5E-9314-4CD7-864B-5F4FA4629B82}"/>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8" name="页脚占位符 7">
            <a:extLst>
              <a:ext uri="{FF2B5EF4-FFF2-40B4-BE49-F238E27FC236}">
                <a16:creationId xmlns:a16="http://schemas.microsoft.com/office/drawing/2014/main" id="{8171DCCC-63FD-4B56-BFCA-F6E9757F69D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C4C5626-C0F5-47CF-AE7C-DE1473EA86A9}"/>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1681481174"/>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1D48E6D-E096-472E-BD07-3D5B1B8D048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6D4E129-EDEB-4C59-9744-8F2D8C310704}"/>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4" name="页脚占位符 3">
            <a:extLst>
              <a:ext uri="{FF2B5EF4-FFF2-40B4-BE49-F238E27FC236}">
                <a16:creationId xmlns:a16="http://schemas.microsoft.com/office/drawing/2014/main" id="{D0FCFE56-FC14-4043-827B-6C0767C77B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DA473F6-3623-40C7-9E9A-4BC898A34D39}"/>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3941550545"/>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C3675DB-BE68-4E99-9EBA-D7787A7E9EBA}"/>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3" name="页脚占位符 2">
            <a:extLst>
              <a:ext uri="{FF2B5EF4-FFF2-40B4-BE49-F238E27FC236}">
                <a16:creationId xmlns:a16="http://schemas.microsoft.com/office/drawing/2014/main" id="{76165565-CE15-47DB-B59E-00C53DD335E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ECFC10C-27CF-49D3-ABCC-894DFE728A55}"/>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63089136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81EAE70-7F1D-479D-8822-268C1FFFB6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8E34DB8-82DD-45F1-BF65-715D2FD07C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19EDF2A-DE44-4336-AA05-51646B18B3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38054ED-485F-40FD-B058-A389D79910F2}"/>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a:extLst>
              <a:ext uri="{FF2B5EF4-FFF2-40B4-BE49-F238E27FC236}">
                <a16:creationId xmlns:a16="http://schemas.microsoft.com/office/drawing/2014/main" id="{2920485E-92B4-4395-8726-C7BDBDF8D06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DED9AD4-CCBA-42C9-8708-6E66BEE8CD66}"/>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2081140997"/>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1BB6420-30C7-436E-B94E-C4769C49B56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32967142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60D5FE-ADEE-40B8-ACE0-91C766AFCDC7}"/>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39820831-13CF-45D4-B7D2-A503158FE48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CEBE428-21E6-4EB3-8340-040FD629E0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95789585-FFEB-4D20-8A90-45C1D2C9A223}"/>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6" name="页脚占位符 5">
            <a:extLst>
              <a:ext uri="{FF2B5EF4-FFF2-40B4-BE49-F238E27FC236}">
                <a16:creationId xmlns:a16="http://schemas.microsoft.com/office/drawing/2014/main" id="{0D018688-58A0-4816-B813-7612CFED6A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DC2F646-191C-4DDD-9AD2-3EA65A8CB306}"/>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545301879"/>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7C65E3-8765-4D8E-9475-8D66587C2A4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914012E-2441-4F52-AA3E-EF00A004687E}"/>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AC4ADB6-73D2-41AE-982B-9195607D7102}"/>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524EE861-9EFD-455A-88F2-3AB5CBE6401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79D257-0D13-4700-877C-6D23F29D5730}"/>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938182774"/>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FCDCD38-6FE3-4B50-9B09-A098E175AB9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48D92F1-2B6D-4F03-9C7F-33C533D496A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C225F83-7BFD-41A9-AB96-77E8DC202231}"/>
              </a:ext>
            </a:extLst>
          </p:cNvPr>
          <p:cNvSpPr>
            <a:spLocks noGrp="1"/>
          </p:cNvSpPr>
          <p:nvPr>
            <p:ph type="dt" sz="half" idx="10"/>
          </p:nvPr>
        </p:nvSpPr>
        <p:spPr/>
        <p:txBody>
          <a:body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A0307F57-B31D-49B8-ABDA-690B139C659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1C5696C-70BA-4E39-81C6-53BC097FB112}"/>
              </a:ext>
            </a:extLst>
          </p:cNvPr>
          <p:cNvSpPr>
            <a:spLocks noGrp="1"/>
          </p:cNvSpPr>
          <p:nvPr>
            <p:ph type="sldNum" sz="quarter" idx="12"/>
          </p:nvPr>
        </p:nvSpPr>
        <p:spPr/>
        <p:txBody>
          <a:body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2910174882"/>
      </p:ext>
    </p:extLst>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A1BB6420-30C7-436E-B94E-C4769C49B56A}" type="datetimeFigureOut">
              <a:rPr lang="en-US" smtClean="0"/>
              <a:t>1/13/2025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1141343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1BB6420-30C7-436E-B94E-C4769C49B56A}" type="datetimeFigureOut">
              <a:rPr lang="en-US" smtClean="0"/>
              <a:t>1/13/2025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2622933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1BB6420-30C7-436E-B94E-C4769C49B56A}" type="datetimeFigureOut">
              <a:rPr lang="en-US" smtClean="0"/>
              <a:t>1/13/2025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3066797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1BB6420-30C7-436E-B94E-C4769C49B56A}" type="datetimeFigureOut">
              <a:rPr lang="en-US" smtClean="0"/>
              <a:t>1/13/2025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9D0D62-841A-419D-ADDC-C3945F90E9C2}" type="slidenum">
              <a:rPr lang="en-US" smtClean="0"/>
              <a:t>‹#›</a:t>
            </a:fld>
            <a:endParaRPr lang="en-US"/>
          </a:p>
        </p:txBody>
      </p:sp>
    </p:spTree>
    <p:extLst>
      <p:ext uri="{BB962C8B-B14F-4D97-AF65-F5344CB8AC3E}">
        <p14:creationId xmlns:p14="http://schemas.microsoft.com/office/powerpoint/2010/main" val="8636562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theme" Target="../theme/theme3.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image" Target="../media/image7.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theme" Target="../theme/theme5.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6.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400" y="365793"/>
            <a:ext cx="10515225" cy="1324638"/>
          </a:xfrm>
          <a:prstGeom prst="rect">
            <a:avLst/>
          </a:prstGeom>
        </p:spPr>
        <p:txBody>
          <a:bodyPr vert="horz" lIns="86277" tIns="43142" rIns="86277" bIns="43142" rtlCol="0" anchor="ctr">
            <a:normAutofit/>
          </a:bodyPr>
          <a:lstStyle/>
          <a:p>
            <a:r>
              <a:rPr lang="zh-CN" altLang="en-US"/>
              <a:t>单击此处编辑母版标题样式</a:t>
            </a:r>
          </a:p>
        </p:txBody>
      </p:sp>
      <p:sp>
        <p:nvSpPr>
          <p:cNvPr id="3" name="文本占位符 2"/>
          <p:cNvSpPr>
            <a:spLocks noGrp="1"/>
          </p:cNvSpPr>
          <p:nvPr>
            <p:ph type="body" idx="1"/>
          </p:nvPr>
        </p:nvSpPr>
        <p:spPr>
          <a:xfrm>
            <a:off x="838400" y="1825901"/>
            <a:ext cx="10515225" cy="4351729"/>
          </a:xfrm>
          <a:prstGeom prst="rect">
            <a:avLst/>
          </a:prstGeom>
        </p:spPr>
        <p:txBody>
          <a:bodyPr vert="horz" lIns="86277" tIns="43142" rIns="86277" bIns="43142"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432" y="6356775"/>
            <a:ext cx="2742448" cy="364276"/>
          </a:xfrm>
          <a:prstGeom prst="rect">
            <a:avLst/>
          </a:prstGeom>
        </p:spPr>
        <p:txBody>
          <a:bodyPr vert="horz" lIns="86277" tIns="43142" rIns="86277" bIns="43142" rtlCol="0" anchor="ctr"/>
          <a:lstStyle>
            <a:lvl1pPr algn="l">
              <a:defRPr sz="1000">
                <a:solidFill>
                  <a:schemeClr val="tx1">
                    <a:tint val="75000"/>
                  </a:schemeClr>
                </a:solidFill>
              </a:defRPr>
            </a:lvl1pPr>
          </a:lstStyle>
          <a:p>
            <a:pPr defTabSz="862758" fontAlgn="base">
              <a:spcBef>
                <a:spcPct val="0"/>
              </a:spcBef>
              <a:spcAft>
                <a:spcPct val="0"/>
              </a:spcAft>
            </a:pPr>
            <a:fld id="{43A93E93-166D-47F5-9EF1-ACEABE24AEEA}" type="datetimeFigureOut">
              <a:rPr lang="zh-CN" altLang="en-US" smtClean="0">
                <a:solidFill>
                  <a:prstClr val="black">
                    <a:tint val="75000"/>
                  </a:prstClr>
                </a:solidFill>
              </a:rPr>
              <a:pPr defTabSz="862758" fontAlgn="base">
                <a:spcBef>
                  <a:spcPct val="0"/>
                </a:spcBef>
                <a:spcAft>
                  <a:spcPct val="0"/>
                </a:spcAft>
              </a:pPr>
              <a:t>2025/1/13</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423" y="6356775"/>
            <a:ext cx="4115176" cy="364276"/>
          </a:xfrm>
          <a:prstGeom prst="rect">
            <a:avLst/>
          </a:prstGeom>
        </p:spPr>
        <p:txBody>
          <a:bodyPr vert="horz" lIns="86277" tIns="43142" rIns="86277" bIns="43142" rtlCol="0" anchor="ctr"/>
          <a:lstStyle>
            <a:lvl1pPr algn="ctr">
              <a:defRPr sz="1000">
                <a:solidFill>
                  <a:schemeClr val="tx1">
                    <a:tint val="75000"/>
                  </a:schemeClr>
                </a:solidFill>
              </a:defRPr>
            </a:lvl1pPr>
          </a:lstStyle>
          <a:p>
            <a:pPr defTabSz="862758" fontAlgn="base">
              <a:spcBef>
                <a:spcPct val="0"/>
              </a:spcBef>
              <a:spcAft>
                <a:spcPct val="0"/>
              </a:spcAft>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1209" y="6356775"/>
            <a:ext cx="2742448" cy="364276"/>
          </a:xfrm>
          <a:prstGeom prst="rect">
            <a:avLst/>
          </a:prstGeom>
        </p:spPr>
        <p:txBody>
          <a:bodyPr vert="horz" lIns="86277" tIns="43142" rIns="86277" bIns="43142" rtlCol="0" anchor="ctr"/>
          <a:lstStyle>
            <a:lvl1pPr algn="r">
              <a:defRPr sz="1000">
                <a:solidFill>
                  <a:schemeClr val="tx1">
                    <a:tint val="75000"/>
                  </a:schemeClr>
                </a:solidFill>
              </a:defRPr>
            </a:lvl1pPr>
          </a:lstStyle>
          <a:p>
            <a:pPr defTabSz="862758" fontAlgn="base">
              <a:spcBef>
                <a:spcPct val="0"/>
              </a:spcBef>
              <a:spcAft>
                <a:spcPct val="0"/>
              </a:spcAft>
            </a:pPr>
            <a:fld id="{118D5ACA-62CA-46DB-AD6B-12EDD6D51A23}" type="slidenum">
              <a:rPr lang="zh-CN" altLang="en-US" smtClean="0">
                <a:solidFill>
                  <a:prstClr val="black">
                    <a:tint val="75000"/>
                  </a:prstClr>
                </a:solidFill>
              </a:rPr>
              <a:pPr defTabSz="862758" fontAlgn="base">
                <a:spcBef>
                  <a:spcPct val="0"/>
                </a:spcBef>
                <a:spcAft>
                  <a:spcPct val="0"/>
                </a:spcAft>
              </a:pPr>
              <a:t>‹#›</a:t>
            </a:fld>
            <a:endParaRPr lang="zh-CN" altLang="en-US">
              <a:solidFill>
                <a:prstClr val="black">
                  <a:tint val="75000"/>
                </a:prstClr>
              </a:solidFill>
            </a:endParaRPr>
          </a:p>
        </p:txBody>
      </p:sp>
    </p:spTree>
    <p:extLst>
      <p:ext uri="{BB962C8B-B14F-4D97-AF65-F5344CB8AC3E}">
        <p14:creationId xmlns:p14="http://schemas.microsoft.com/office/powerpoint/2010/main" val="8015322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717" r:id="rId3"/>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862758" rtl="0" eaLnBrk="1" latinLnBrk="0" hangingPunct="1">
        <a:lnSpc>
          <a:spcPct val="90000"/>
        </a:lnSpc>
        <a:spcBef>
          <a:spcPct val="0"/>
        </a:spcBef>
        <a:buNone/>
        <a:defRPr sz="4300" kern="1200">
          <a:solidFill>
            <a:schemeClr val="tx1"/>
          </a:solidFill>
          <a:latin typeface="+mj-lt"/>
          <a:ea typeface="+mj-ea"/>
          <a:cs typeface="+mj-cs"/>
        </a:defRPr>
      </a:lvl1pPr>
    </p:titleStyle>
    <p:bodyStyle>
      <a:lvl1pPr marL="215686" indent="-215686" algn="l" defTabSz="862758" rtl="0" eaLnBrk="1" latinLnBrk="0" hangingPunct="1">
        <a:lnSpc>
          <a:spcPct val="90000"/>
        </a:lnSpc>
        <a:spcBef>
          <a:spcPts val="947"/>
        </a:spcBef>
        <a:buFont typeface="Arial" panose="020B0604020202020204" pitchFamily="34" charset="0"/>
        <a:buChar char="•"/>
        <a:defRPr sz="2700" kern="1200">
          <a:solidFill>
            <a:schemeClr val="tx1"/>
          </a:solidFill>
          <a:latin typeface="+mn-lt"/>
          <a:ea typeface="+mn-ea"/>
          <a:cs typeface="+mn-cs"/>
        </a:defRPr>
      </a:lvl1pPr>
      <a:lvl2pPr marL="647072" indent="-215686" algn="l" defTabSz="862758" rtl="0" eaLnBrk="1" latinLnBrk="0" hangingPunct="1">
        <a:lnSpc>
          <a:spcPct val="90000"/>
        </a:lnSpc>
        <a:spcBef>
          <a:spcPts val="474"/>
        </a:spcBef>
        <a:buFont typeface="Arial" panose="020B0604020202020204" pitchFamily="34" charset="0"/>
        <a:buChar char="•"/>
        <a:defRPr sz="2300" kern="1200">
          <a:solidFill>
            <a:schemeClr val="tx1"/>
          </a:solidFill>
          <a:latin typeface="+mn-lt"/>
          <a:ea typeface="+mn-ea"/>
          <a:cs typeface="+mn-cs"/>
        </a:defRPr>
      </a:lvl2pPr>
      <a:lvl3pPr marL="1078444" indent="-215686" algn="l" defTabSz="862758" rtl="0" eaLnBrk="1" latinLnBrk="0" hangingPunct="1">
        <a:lnSpc>
          <a:spcPct val="90000"/>
        </a:lnSpc>
        <a:spcBef>
          <a:spcPts val="474"/>
        </a:spcBef>
        <a:buFont typeface="Arial" panose="020B0604020202020204" pitchFamily="34" charset="0"/>
        <a:buChar char="•"/>
        <a:defRPr sz="2000" kern="1200">
          <a:solidFill>
            <a:schemeClr val="tx1"/>
          </a:solidFill>
          <a:latin typeface="+mn-lt"/>
          <a:ea typeface="+mn-ea"/>
          <a:cs typeface="+mn-cs"/>
        </a:defRPr>
      </a:lvl3pPr>
      <a:lvl4pPr marL="1509830"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4pPr>
      <a:lvl5pPr marL="1941213"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5pPr>
      <a:lvl6pPr marL="2372587"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6pPr>
      <a:lvl7pPr marL="280396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7pPr>
      <a:lvl8pPr marL="323534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8pPr>
      <a:lvl9pPr marL="3666726" indent="-215686" algn="l" defTabSz="862758" rtl="0" eaLnBrk="1" latinLnBrk="0" hangingPunct="1">
        <a:lnSpc>
          <a:spcPct val="90000"/>
        </a:lnSpc>
        <a:spcBef>
          <a:spcPts val="474"/>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862758" rtl="0" eaLnBrk="1" latinLnBrk="0" hangingPunct="1">
        <a:defRPr sz="1800" kern="1200">
          <a:solidFill>
            <a:schemeClr val="tx1"/>
          </a:solidFill>
          <a:latin typeface="+mn-lt"/>
          <a:ea typeface="+mn-ea"/>
          <a:cs typeface="+mn-cs"/>
        </a:defRPr>
      </a:lvl1pPr>
      <a:lvl2pPr marL="431380" algn="l" defTabSz="862758" rtl="0" eaLnBrk="1" latinLnBrk="0" hangingPunct="1">
        <a:defRPr sz="1800" kern="1200">
          <a:solidFill>
            <a:schemeClr val="tx1"/>
          </a:solidFill>
          <a:latin typeface="+mn-lt"/>
          <a:ea typeface="+mn-ea"/>
          <a:cs typeface="+mn-cs"/>
        </a:defRPr>
      </a:lvl2pPr>
      <a:lvl3pPr marL="862758" algn="l" defTabSz="862758" rtl="0" eaLnBrk="1" latinLnBrk="0" hangingPunct="1">
        <a:defRPr sz="1800" kern="1200">
          <a:solidFill>
            <a:schemeClr val="tx1"/>
          </a:solidFill>
          <a:latin typeface="+mn-lt"/>
          <a:ea typeface="+mn-ea"/>
          <a:cs typeface="+mn-cs"/>
        </a:defRPr>
      </a:lvl3pPr>
      <a:lvl4pPr marL="1294141" algn="l" defTabSz="862758" rtl="0" eaLnBrk="1" latinLnBrk="0" hangingPunct="1">
        <a:defRPr sz="1800" kern="1200">
          <a:solidFill>
            <a:schemeClr val="tx1"/>
          </a:solidFill>
          <a:latin typeface="+mn-lt"/>
          <a:ea typeface="+mn-ea"/>
          <a:cs typeface="+mn-cs"/>
        </a:defRPr>
      </a:lvl4pPr>
      <a:lvl5pPr marL="1725521" algn="l" defTabSz="862758" rtl="0" eaLnBrk="1" latinLnBrk="0" hangingPunct="1">
        <a:defRPr sz="1800" kern="1200">
          <a:solidFill>
            <a:schemeClr val="tx1"/>
          </a:solidFill>
          <a:latin typeface="+mn-lt"/>
          <a:ea typeface="+mn-ea"/>
          <a:cs typeface="+mn-cs"/>
        </a:defRPr>
      </a:lvl5pPr>
      <a:lvl6pPr marL="2156896" algn="l" defTabSz="862758" rtl="0" eaLnBrk="1" latinLnBrk="0" hangingPunct="1">
        <a:defRPr sz="1800" kern="1200">
          <a:solidFill>
            <a:schemeClr val="tx1"/>
          </a:solidFill>
          <a:latin typeface="+mn-lt"/>
          <a:ea typeface="+mn-ea"/>
          <a:cs typeface="+mn-cs"/>
        </a:defRPr>
      </a:lvl6pPr>
      <a:lvl7pPr marL="2588275" algn="l" defTabSz="862758" rtl="0" eaLnBrk="1" latinLnBrk="0" hangingPunct="1">
        <a:defRPr sz="1800" kern="1200">
          <a:solidFill>
            <a:schemeClr val="tx1"/>
          </a:solidFill>
          <a:latin typeface="+mn-lt"/>
          <a:ea typeface="+mn-ea"/>
          <a:cs typeface="+mn-cs"/>
        </a:defRPr>
      </a:lvl7pPr>
      <a:lvl8pPr marL="3019657" algn="l" defTabSz="862758" rtl="0" eaLnBrk="1" latinLnBrk="0" hangingPunct="1">
        <a:defRPr sz="1800" kern="1200">
          <a:solidFill>
            <a:schemeClr val="tx1"/>
          </a:solidFill>
          <a:latin typeface="+mn-lt"/>
          <a:ea typeface="+mn-ea"/>
          <a:cs typeface="+mn-cs"/>
        </a:defRPr>
      </a:lvl8pPr>
      <a:lvl9pPr marL="3451035" algn="l" defTabSz="86275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B6420-30C7-436E-B94E-C4769C49B56A}" type="datetimeFigureOut">
              <a:rPr lang="en-US" smtClean="0"/>
              <a:t>1/13/2025</a:t>
            </a:fld>
            <a:endParaRPr 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9D0D62-841A-419D-ADDC-C3945F90E9C2}" type="slidenum">
              <a:rPr lang="en-US" smtClean="0"/>
              <a:t>‹#›</a:t>
            </a:fld>
            <a:endParaRPr lang="en-US"/>
          </a:p>
        </p:txBody>
      </p:sp>
    </p:spTree>
    <p:extLst>
      <p:ext uri="{BB962C8B-B14F-4D97-AF65-F5344CB8AC3E}">
        <p14:creationId xmlns:p14="http://schemas.microsoft.com/office/powerpoint/2010/main" val="1105524383"/>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57812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1/13/2025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extLst>
      <p:ext uri="{BB962C8B-B14F-4D97-AF65-F5344CB8AC3E}">
        <p14:creationId xmlns:p14="http://schemas.microsoft.com/office/powerpoint/2010/main" val="218350450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895825-7B37-42F5-9075-3BE9DC30402E}" type="datetimeFigureOut">
              <a:rPr lang="zh-CN" altLang="en-US" smtClean="0"/>
              <a:t>2025/1/13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3666170747"/>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Lst>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5219197-7749-429E-8046-5C97A52FC9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4588164-C801-483E-83F9-1CD0436F4C3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BF9CB95-A4D0-4BC3-B9D6-F2F26624EC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895825-7B37-42F5-9075-3BE9DC30402E}" type="datetimeFigureOut">
              <a:rPr lang="zh-CN" altLang="en-US" smtClean="0"/>
              <a:t>2025/1/13</a:t>
            </a:fld>
            <a:endParaRPr lang="zh-CN" altLang="en-US"/>
          </a:p>
        </p:txBody>
      </p:sp>
      <p:sp>
        <p:nvSpPr>
          <p:cNvPr id="5" name="页脚占位符 4">
            <a:extLst>
              <a:ext uri="{FF2B5EF4-FFF2-40B4-BE49-F238E27FC236}">
                <a16:creationId xmlns:a16="http://schemas.microsoft.com/office/drawing/2014/main" id="{1AB0B072-7510-4736-8B2C-D29E9DB23C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ADBE722-FB35-425B-BBDC-9A9DBF2527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939B97-B459-4F22-A909-950795163C53}" type="slidenum">
              <a:rPr lang="zh-CN" altLang="en-US" smtClean="0"/>
              <a:t>‹#›</a:t>
            </a:fld>
            <a:endParaRPr lang="zh-CN" altLang="en-US"/>
          </a:p>
        </p:txBody>
      </p:sp>
    </p:spTree>
    <p:extLst>
      <p:ext uri="{BB962C8B-B14F-4D97-AF65-F5344CB8AC3E}">
        <p14:creationId xmlns:p14="http://schemas.microsoft.com/office/powerpoint/2010/main" val="785791619"/>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Lst>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3.xml"/><Relationship Id="rId1" Type="http://schemas.openxmlformats.org/officeDocument/2006/relationships/tags" Target="../tags/tag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png"/><Relationship Id="rId3" Type="http://schemas.openxmlformats.org/officeDocument/2006/relationships/image" Target="../media/image24.png"/><Relationship Id="rId7" Type="http://schemas.openxmlformats.org/officeDocument/2006/relationships/image" Target="../media/image28.png"/><Relationship Id="rId12"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7.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5" Type="http://schemas.openxmlformats.org/officeDocument/2006/relationships/image" Target="../media/image3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21.xml"/><Relationship Id="rId5" Type="http://schemas.openxmlformats.org/officeDocument/2006/relationships/image" Target="../media/image2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43.xml"/><Relationship Id="rId4" Type="http://schemas.openxmlformats.org/officeDocument/2006/relationships/image" Target="../media/image17.jpg"/></Relationships>
</file>

<file path=ppt/slides/_rels/slide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5.png"/><Relationship Id="rId1" Type="http://schemas.openxmlformats.org/officeDocument/2006/relationships/slideLayout" Target="../slideLayouts/slideLayout43.xm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6126"/>
            <a:ext cx="12192000" cy="6885396"/>
          </a:xfrm>
          <a:prstGeom prst="rect">
            <a:avLst/>
          </a:prstGeom>
        </p:spPr>
      </p:pic>
      <p:sp>
        <p:nvSpPr>
          <p:cNvPr id="6" name="Rectangle 5"/>
          <p:cNvSpPr/>
          <p:nvPr/>
        </p:nvSpPr>
        <p:spPr>
          <a:xfrm>
            <a:off x="174812" y="349623"/>
            <a:ext cx="11819963" cy="1319556"/>
          </a:xfrm>
          <a:prstGeom prst="rect">
            <a:avLst/>
          </a:prstGeom>
          <a:noFill/>
        </p:spPr>
        <p:txBody>
          <a:bodyPr wrap="none" lIns="91440" tIns="45720" rIns="91440" bIns="45720">
            <a:prstTxWarp prst="textInflateTop">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solidFill>
                    <a:srgbClr val="FF6600"/>
                  </a:solidFill>
                </a:ln>
                <a:solidFill>
                  <a:schemeClr val="accent5">
                    <a:lumMod val="50000"/>
                  </a:schemeClr>
                </a:solidFill>
                <a:effectLst/>
                <a:uLnTx/>
                <a:uFillTx/>
                <a:latin typeface="Arial" panose="020B0604020202020204" pitchFamily="34" charset="0"/>
                <a:ea typeface="+mn-ea"/>
                <a:cs typeface="+mn-cs"/>
              </a:rPr>
              <a:t>CÔ TRÒ LỚP 2</a:t>
            </a:r>
            <a:r>
              <a:rPr lang="en-US" dirty="0">
                <a:ln>
                  <a:solidFill>
                    <a:srgbClr val="FF6600"/>
                  </a:solidFill>
                </a:ln>
                <a:solidFill>
                  <a:schemeClr val="accent5">
                    <a:lumMod val="50000"/>
                  </a:schemeClr>
                </a:solidFill>
                <a:latin typeface="Arial" panose="020B0604020202020204" pitchFamily="34" charset="0"/>
              </a:rPr>
              <a:t>C</a:t>
            </a:r>
            <a:r>
              <a:rPr kumimoji="0" lang="vi-VN" sz="1800" b="0" i="0" u="none" strike="noStrike" kern="1200" cap="none" spc="0" normalizeH="0" baseline="0" noProof="0" dirty="0">
                <a:ln>
                  <a:solidFill>
                    <a:srgbClr val="FF6600"/>
                  </a:solidFill>
                </a:ln>
                <a:solidFill>
                  <a:schemeClr val="accent5">
                    <a:lumMod val="50000"/>
                  </a:schemeClr>
                </a:solidFill>
                <a:effectLst/>
                <a:uLnTx/>
                <a:uFillTx/>
                <a:latin typeface="Arial" panose="020B0604020202020204" pitchFamily="34" charset="0"/>
                <a:ea typeface="+mn-ea"/>
                <a:cs typeface="+mn-cs"/>
              </a:rPr>
              <a:t> VUI MỪNG CHÀO ĐÓN THẦY CÔ GIÁO VỀ DỰ TIẾT HỌC</a:t>
            </a:r>
            <a:endParaRPr kumimoji="0" lang="en-US" sz="1800" b="0" i="0" u="none" strike="noStrike" kern="1200" cap="none" spc="0" normalizeH="0" baseline="0" noProof="0" dirty="0">
              <a:ln>
                <a:solidFill>
                  <a:srgbClr val="FF6600"/>
                </a:solidFill>
              </a:ln>
              <a:solidFill>
                <a:schemeClr val="accent5">
                  <a:lumMod val="50000"/>
                </a:schemeClr>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solidFill>
                    <a:srgbClr val="FF6600"/>
                  </a:solidFill>
                </a:ln>
                <a:solidFill>
                  <a:schemeClr val="accent5">
                    <a:lumMod val="50000"/>
                  </a:schemeClr>
                </a:solidFill>
                <a:effectLst/>
                <a:uLnTx/>
                <a:uFillTx/>
                <a:latin typeface="Arial" panose="020B0604020202020204" pitchFamily="34" charset="0"/>
                <a:ea typeface="+mn-ea"/>
                <a:cs typeface="+mn-cs"/>
              </a:rPr>
              <a:t> </a:t>
            </a:r>
            <a:r>
              <a:rPr kumimoji="0" lang="en-US" sz="1800" b="0" i="0" u="none" strike="noStrike" kern="1200" cap="none" spc="0" normalizeH="0" baseline="0" noProof="0" dirty="0">
                <a:ln>
                  <a:solidFill>
                    <a:srgbClr val="FF6600"/>
                  </a:solidFill>
                </a:ln>
                <a:solidFill>
                  <a:schemeClr val="accent5">
                    <a:lumMod val="50000"/>
                  </a:schemeClr>
                </a:solidFill>
                <a:effectLst/>
                <a:uLnTx/>
                <a:uFillTx/>
                <a:latin typeface="Arial" panose="020B0604020202020204" pitchFamily="34" charset="0"/>
                <a:ea typeface="+mn-ea"/>
                <a:cs typeface="+mn-cs"/>
              </a:rPr>
              <a:t>                                 </a:t>
            </a:r>
            <a:r>
              <a:rPr lang="en-US" dirty="0">
                <a:ln>
                  <a:solidFill>
                    <a:srgbClr val="FF6600"/>
                  </a:solidFill>
                </a:ln>
                <a:solidFill>
                  <a:schemeClr val="accent5">
                    <a:lumMod val="50000"/>
                  </a:schemeClr>
                </a:solidFill>
                <a:latin typeface="Arial" panose="020B0604020202020204" pitchFamily="34" charset="0"/>
              </a:rPr>
              <a:t>HOẠT  ĐỘNG TRẢI NGHIỆM</a:t>
            </a:r>
            <a:endParaRPr kumimoji="0" lang="en-US" sz="1800" b="0" i="0" u="none" strike="noStrike" kern="1200" cap="none" spc="0" normalizeH="0" baseline="0" noProof="0" dirty="0">
              <a:ln>
                <a:solidFill>
                  <a:srgbClr val="FF6600"/>
                </a:solidFill>
              </a:ln>
              <a:solidFill>
                <a:schemeClr val="accent5">
                  <a:lumMod val="50000"/>
                </a:schemeClr>
              </a:solidFill>
              <a:effectLst/>
              <a:uLnTx/>
              <a:uFillTx/>
              <a:latin typeface="Calibri" panose="020F0502020204030204"/>
              <a:ea typeface="+mn-ea"/>
              <a:cs typeface="+mn-cs"/>
            </a:endParaRPr>
          </a:p>
        </p:txBody>
      </p:sp>
      <p:pic>
        <p:nvPicPr>
          <p:cNvPr id="8"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3059" y="2151530"/>
            <a:ext cx="5109882" cy="2891118"/>
          </a:xfrm>
          <a:prstGeom prst="rect">
            <a:avLst/>
          </a:prstGeom>
        </p:spPr>
      </p:pic>
      <p:sp>
        <p:nvSpPr>
          <p:cNvPr id="2" name="TextBox 1"/>
          <p:cNvSpPr txBox="1"/>
          <p:nvPr/>
        </p:nvSpPr>
        <p:spPr>
          <a:xfrm>
            <a:off x="3230881" y="5408025"/>
            <a:ext cx="5021579" cy="523220"/>
          </a:xfrm>
          <a:prstGeom prst="rect">
            <a:avLst/>
          </a:prstGeom>
          <a:noFill/>
        </p:spPr>
        <p:txBody>
          <a:bodyPr wrap="square" rtlCol="0">
            <a:spAutoFit/>
          </a:bodyPr>
          <a:lstStyle/>
          <a:p>
            <a:pPr algn="ctr"/>
            <a:r>
              <a:rPr lang="en-US" sz="2800" dirty="0">
                <a:latin typeface="+mj-lt"/>
              </a:rPr>
              <a:t>     </a:t>
            </a:r>
            <a:r>
              <a:rPr lang="en-US" sz="2800" dirty="0" err="1">
                <a:latin typeface="+mj-lt"/>
              </a:rPr>
              <a:t>Giáo</a:t>
            </a:r>
            <a:r>
              <a:rPr lang="en-US" sz="2800" dirty="0">
                <a:latin typeface="+mj-lt"/>
              </a:rPr>
              <a:t> </a:t>
            </a:r>
            <a:r>
              <a:rPr lang="en-US" sz="2800" dirty="0" err="1">
                <a:latin typeface="+mj-lt"/>
              </a:rPr>
              <a:t>ViênTrần</a:t>
            </a:r>
            <a:r>
              <a:rPr lang="en-US" sz="2800" dirty="0">
                <a:latin typeface="+mj-lt"/>
              </a:rPr>
              <a:t> </a:t>
            </a:r>
            <a:r>
              <a:rPr lang="en-US" sz="2800" dirty="0" err="1">
                <a:latin typeface="+mj-lt"/>
              </a:rPr>
              <a:t>Thị</a:t>
            </a:r>
            <a:r>
              <a:rPr lang="en-US" sz="2800" dirty="0">
                <a:latin typeface="+mj-lt"/>
              </a:rPr>
              <a:t> </a:t>
            </a:r>
            <a:r>
              <a:rPr lang="en-US" sz="2800" dirty="0" err="1">
                <a:latin typeface="+mj-lt"/>
              </a:rPr>
              <a:t>Vui</a:t>
            </a:r>
            <a:endParaRPr lang="en-US" sz="2800" dirty="0">
              <a:latin typeface="+mj-lt"/>
            </a:endParaRPr>
          </a:p>
        </p:txBody>
      </p:sp>
    </p:spTree>
    <p:custDataLst>
      <p:tags r:id="rId1"/>
    </p:custDataLst>
    <p:extLst>
      <p:ext uri="{BB962C8B-B14F-4D97-AF65-F5344CB8AC3E}">
        <p14:creationId xmlns:p14="http://schemas.microsoft.com/office/powerpoint/2010/main" val="38797979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46792" y="365125"/>
            <a:ext cx="7276180" cy="4092851"/>
          </a:xfrm>
        </p:spPr>
      </p:pic>
      <p:sp>
        <p:nvSpPr>
          <p:cNvPr id="6" name="Luyện đọc từ khó"/>
          <p:cNvSpPr txBox="1"/>
          <p:nvPr/>
        </p:nvSpPr>
        <p:spPr>
          <a:xfrm>
            <a:off x="2192533" y="4870499"/>
            <a:ext cx="7806945" cy="144655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Thảo</a:t>
            </a:r>
            <a:r>
              <a:rPr kumimoji="0" lang="en-US" sz="8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 </a:t>
            </a:r>
            <a:r>
              <a:rPr kumimoji="0" lang="en-US" sz="88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luận</a:t>
            </a:r>
            <a:r>
              <a:rPr kumimoji="0" lang="en-US" sz="8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 </a:t>
            </a:r>
            <a:r>
              <a:rPr kumimoji="0" lang="en-US" sz="88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rPr>
              <a:t>nhóm</a:t>
            </a:r>
            <a:endParaRPr kumimoji="0" lang="en-US" sz="8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Calibri" panose="020F0502020204030204"/>
              <a:ea typeface="+mn-ea"/>
              <a:cs typeface="iCiel Cucho" pitchFamily="50" charset="0"/>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14:conveyor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kgr 2">
            <a:extLst>
              <a:ext uri="{FF2B5EF4-FFF2-40B4-BE49-F238E27FC236}">
                <a16:creationId xmlns:a16="http://schemas.microsoft.com/office/drawing/2014/main" id="{A6891109-3BEE-4379-BBA4-773EFE69BA23}"/>
              </a:ext>
            </a:extLst>
          </p:cNvPr>
          <p:cNvPicPr>
            <a:picLocks noChangeAspect="1"/>
          </p:cNvPicPr>
          <p:nvPr/>
        </p:nvPicPr>
        <p:blipFill rotWithShape="1">
          <a:blip r:embed="rId3">
            <a:extLst>
              <a:ext uri="{28A0092B-C50C-407E-A947-70E740481C1C}">
                <a14:useLocalDpi xmlns:a14="http://schemas.microsoft.com/office/drawing/2010/main" val="0"/>
              </a:ext>
            </a:extLst>
          </a:blip>
          <a:srcRect t="19643"/>
          <a:stretch/>
        </p:blipFill>
        <p:spPr>
          <a:xfrm>
            <a:off x="0" y="0"/>
            <a:ext cx="12192000" cy="6858000"/>
          </a:xfrm>
          <a:prstGeom prst="rect">
            <a:avLst/>
          </a:prstGeom>
        </p:spPr>
      </p:pic>
      <p:pic>
        <p:nvPicPr>
          <p:cNvPr id="9" name="bkgr 3">
            <a:extLst>
              <a:ext uri="{FF2B5EF4-FFF2-40B4-BE49-F238E27FC236}">
                <a16:creationId xmlns:a16="http://schemas.microsoft.com/office/drawing/2014/main" id="{2CFB906B-C86E-4F7B-8561-CCFA1F145B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 y="1737705"/>
            <a:ext cx="12191999" cy="3967171"/>
          </a:xfrm>
          <a:prstGeom prst="rect">
            <a:avLst/>
          </a:prstGeom>
        </p:spPr>
      </p:pic>
      <p:pic>
        <p:nvPicPr>
          <p:cNvPr id="23" name="Mây 3">
            <a:extLst>
              <a:ext uri="{FF2B5EF4-FFF2-40B4-BE49-F238E27FC236}">
                <a16:creationId xmlns:a16="http://schemas.microsoft.com/office/drawing/2014/main" id="{AE93FE02-DB59-4C79-9595-BDB21391818D}"/>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691737" y="459893"/>
            <a:ext cx="1164368" cy="535609"/>
          </a:xfrm>
          <a:prstGeom prst="rect">
            <a:avLst/>
          </a:prstGeom>
        </p:spPr>
      </p:pic>
      <p:pic>
        <p:nvPicPr>
          <p:cNvPr id="27" name="Mặt trời">
            <a:extLst>
              <a:ext uri="{FF2B5EF4-FFF2-40B4-BE49-F238E27FC236}">
                <a16:creationId xmlns:a16="http://schemas.microsoft.com/office/drawing/2014/main" id="{6636E5CD-B3A7-4E53-948D-E3AEF61E335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026929" y="31135"/>
            <a:ext cx="1246993" cy="1242836"/>
          </a:xfrm>
          <a:prstGeom prst="rect">
            <a:avLst/>
          </a:prstGeom>
        </p:spPr>
      </p:pic>
      <p:pic>
        <p:nvPicPr>
          <p:cNvPr id="8" name="Bảng">
            <a:extLst>
              <a:ext uri="{FF2B5EF4-FFF2-40B4-BE49-F238E27FC236}">
                <a16:creationId xmlns:a16="http://schemas.microsoft.com/office/drawing/2014/main" id="{B01E563B-2B5B-42EE-8427-356BDB4C79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07959" y="1308292"/>
            <a:ext cx="8808709" cy="4570649"/>
          </a:xfrm>
          <a:prstGeom prst="rect">
            <a:avLst/>
          </a:prstGeom>
        </p:spPr>
      </p:pic>
      <p:pic>
        <p:nvPicPr>
          <p:cNvPr id="5" name="bkgr 1">
            <a:extLst>
              <a:ext uri="{FF2B5EF4-FFF2-40B4-BE49-F238E27FC236}">
                <a16:creationId xmlns:a16="http://schemas.microsoft.com/office/drawing/2014/main" id="{EE608529-74D9-400B-8DBC-8AA55BF44F4C}"/>
              </a:ext>
            </a:extLst>
          </p:cNvPr>
          <p:cNvPicPr>
            <a:picLocks noChangeAspect="1"/>
          </p:cNvPicPr>
          <p:nvPr/>
        </p:nvPicPr>
        <p:blipFill rotWithShape="1">
          <a:blip r:embed="rId8">
            <a:extLst>
              <a:ext uri="{28A0092B-C50C-407E-A947-70E740481C1C}">
                <a14:useLocalDpi xmlns:a14="http://schemas.microsoft.com/office/drawing/2010/main" val="0"/>
              </a:ext>
            </a:extLst>
          </a:blip>
          <a:srcRect t="-1" b="-247"/>
          <a:stretch/>
        </p:blipFill>
        <p:spPr>
          <a:xfrm>
            <a:off x="0" y="4806595"/>
            <a:ext cx="12192000" cy="2081605"/>
          </a:xfrm>
          <a:prstGeom prst="rect">
            <a:avLst/>
          </a:prstGeom>
        </p:spPr>
      </p:pic>
      <p:pic>
        <p:nvPicPr>
          <p:cNvPr id="11" name="bóng bay 1">
            <a:extLst>
              <a:ext uri="{FF2B5EF4-FFF2-40B4-BE49-F238E27FC236}">
                <a16:creationId xmlns:a16="http://schemas.microsoft.com/office/drawing/2014/main" id="{7A93F8E8-0282-4159-B1C7-00A9F2E978C7}"/>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542561" y="2067453"/>
            <a:ext cx="722839" cy="1310747"/>
          </a:xfrm>
          <a:prstGeom prst="rect">
            <a:avLst/>
          </a:prstGeom>
        </p:spPr>
      </p:pic>
      <p:pic>
        <p:nvPicPr>
          <p:cNvPr id="13" name="bóng bay 2">
            <a:extLst>
              <a:ext uri="{FF2B5EF4-FFF2-40B4-BE49-F238E27FC236}">
                <a16:creationId xmlns:a16="http://schemas.microsoft.com/office/drawing/2014/main" id="{22C5EFB3-49C0-4658-A0CA-CD0E4F346789}"/>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301792" y="109483"/>
            <a:ext cx="528179" cy="1113575"/>
          </a:xfrm>
          <a:prstGeom prst="rect">
            <a:avLst/>
          </a:prstGeom>
        </p:spPr>
      </p:pic>
      <p:pic>
        <p:nvPicPr>
          <p:cNvPr id="15" name="bóng bay 3">
            <a:extLst>
              <a:ext uri="{FF2B5EF4-FFF2-40B4-BE49-F238E27FC236}">
                <a16:creationId xmlns:a16="http://schemas.microsoft.com/office/drawing/2014/main" id="{BBB5CE74-F31D-4B7D-BF2E-90F5B2E105D1}"/>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9922350" y="286930"/>
            <a:ext cx="642833" cy="1165671"/>
          </a:xfrm>
          <a:prstGeom prst="rect">
            <a:avLst/>
          </a:prstGeom>
        </p:spPr>
      </p:pic>
      <p:pic>
        <p:nvPicPr>
          <p:cNvPr id="17" name="bóng bay 4">
            <a:extLst>
              <a:ext uri="{FF2B5EF4-FFF2-40B4-BE49-F238E27FC236}">
                <a16:creationId xmlns:a16="http://schemas.microsoft.com/office/drawing/2014/main" id="{D89CA989-BC85-4D67-8058-6CFC5AEDBA43}"/>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0936549" y="2953679"/>
            <a:ext cx="810243" cy="1469239"/>
          </a:xfrm>
          <a:prstGeom prst="rect">
            <a:avLst/>
          </a:prstGeom>
        </p:spPr>
      </p:pic>
      <p:pic>
        <p:nvPicPr>
          <p:cNvPr id="21" name="Mây 1">
            <a:extLst>
              <a:ext uri="{FF2B5EF4-FFF2-40B4-BE49-F238E27FC236}">
                <a16:creationId xmlns:a16="http://schemas.microsoft.com/office/drawing/2014/main" id="{7D6F8ED2-3AEC-4783-9D72-751F57811146}"/>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01031" y="377784"/>
            <a:ext cx="1164368" cy="535609"/>
          </a:xfrm>
          <a:prstGeom prst="rect">
            <a:avLst/>
          </a:prstGeom>
        </p:spPr>
      </p:pic>
      <p:pic>
        <p:nvPicPr>
          <p:cNvPr id="19" name="Mây 2">
            <a:extLst>
              <a:ext uri="{FF2B5EF4-FFF2-40B4-BE49-F238E27FC236}">
                <a16:creationId xmlns:a16="http://schemas.microsoft.com/office/drawing/2014/main" id="{52AF4C38-29F5-4402-B531-270D2EBA04A4}"/>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4152848" y="487234"/>
            <a:ext cx="1163221" cy="527327"/>
          </a:xfrm>
          <a:prstGeom prst="rect">
            <a:avLst/>
          </a:prstGeom>
        </p:spPr>
      </p:pic>
      <p:pic>
        <p:nvPicPr>
          <p:cNvPr id="25" name="Mây 4">
            <a:extLst>
              <a:ext uri="{FF2B5EF4-FFF2-40B4-BE49-F238E27FC236}">
                <a16:creationId xmlns:a16="http://schemas.microsoft.com/office/drawing/2014/main" id="{440933B4-60B6-471D-9839-79BAFAC76CB0}"/>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10717699" y="703322"/>
            <a:ext cx="1373271" cy="688924"/>
          </a:xfrm>
          <a:prstGeom prst="rect">
            <a:avLst/>
          </a:prstGeom>
        </p:spPr>
      </p:pic>
      <p:sp>
        <p:nvSpPr>
          <p:cNvPr id="16" name="Luyện đọc từ khó">
            <a:extLst>
              <a:ext uri="{FF2B5EF4-FFF2-40B4-BE49-F238E27FC236}">
                <a16:creationId xmlns:a16="http://schemas.microsoft.com/office/drawing/2014/main" id="{7CB46224-7161-4940-BE99-82083C11CA6E}"/>
              </a:ext>
            </a:extLst>
          </p:cNvPr>
          <p:cNvSpPr txBox="1"/>
          <p:nvPr/>
        </p:nvSpPr>
        <p:spPr>
          <a:xfrm>
            <a:off x="2436737" y="1650113"/>
            <a:ext cx="7621331" cy="3046988"/>
          </a:xfrm>
          <a:prstGeom prst="rect">
            <a:avLst/>
          </a:prstGeom>
          <a:noFill/>
        </p:spPr>
        <p:txBody>
          <a:bodyPr wrap="square" rtlCol="0">
            <a:spAutoFit/>
          </a:bodyPr>
          <a:lstStyle/>
          <a:p>
            <a:pPr lvl="0" algn="ctr" defTabSz="914377">
              <a:defRPr/>
            </a:pPr>
            <a:r>
              <a:rPr lang="vi-VN" sz="4800" b="1" dirty="0">
                <a:solidFill>
                  <a:srgbClr val="FFFF00"/>
                </a:solidFill>
                <a:effectLst>
                  <a:outerShdw blurRad="38100" dist="38100" dir="2700000" algn="tl">
                    <a:srgbClr val="000000">
                      <a:alpha val="43137"/>
                    </a:srgbClr>
                  </a:outerShdw>
                </a:effectLst>
                <a:latin typeface="Calibri" panose="020F0502020204030204"/>
                <a:cs typeface="iCiel Cucho" pitchFamily="50" charset="0"/>
              </a:rPr>
              <a:t>Hoá ra, chúng ta đang được thừa hưởng rất nhiều tính cách tốt đẹp từ người thân trong gia đình.</a:t>
            </a:r>
            <a:endParaRPr kumimoji="0" lang="en-US" sz="48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a:cs typeface="iCiel Cucho" pitchFamily="50" charset="0"/>
            </a:endParaRPr>
          </a:p>
        </p:txBody>
      </p:sp>
    </p:spTree>
    <p:extLst>
      <p:ext uri="{BB962C8B-B14F-4D97-AF65-F5344CB8AC3E}">
        <p14:creationId xmlns:p14="http://schemas.microsoft.com/office/powerpoint/2010/main" val="387879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80">
                                          <p:stCondLst>
                                            <p:cond delay="0"/>
                                          </p:stCondLst>
                                        </p:cTn>
                                        <p:tgtEl>
                                          <p:spTgt spid="16"/>
                                        </p:tgtEl>
                                      </p:cBhvr>
                                    </p:animEffect>
                                    <p:anim calcmode="lin" valueType="num">
                                      <p:cBhvr>
                                        <p:cTn id="8"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3" dur="26">
                                          <p:stCondLst>
                                            <p:cond delay="650"/>
                                          </p:stCondLst>
                                        </p:cTn>
                                        <p:tgtEl>
                                          <p:spTgt spid="16"/>
                                        </p:tgtEl>
                                      </p:cBhvr>
                                      <p:to x="100000" y="60000"/>
                                    </p:animScale>
                                    <p:animScale>
                                      <p:cBhvr>
                                        <p:cTn id="14" dur="166" decel="50000">
                                          <p:stCondLst>
                                            <p:cond delay="676"/>
                                          </p:stCondLst>
                                        </p:cTn>
                                        <p:tgtEl>
                                          <p:spTgt spid="16"/>
                                        </p:tgtEl>
                                      </p:cBhvr>
                                      <p:to x="100000" y="100000"/>
                                    </p:animScale>
                                    <p:animScale>
                                      <p:cBhvr>
                                        <p:cTn id="15" dur="26">
                                          <p:stCondLst>
                                            <p:cond delay="1312"/>
                                          </p:stCondLst>
                                        </p:cTn>
                                        <p:tgtEl>
                                          <p:spTgt spid="16"/>
                                        </p:tgtEl>
                                      </p:cBhvr>
                                      <p:to x="100000" y="80000"/>
                                    </p:animScale>
                                    <p:animScale>
                                      <p:cBhvr>
                                        <p:cTn id="16" dur="166" decel="50000">
                                          <p:stCondLst>
                                            <p:cond delay="1338"/>
                                          </p:stCondLst>
                                        </p:cTn>
                                        <p:tgtEl>
                                          <p:spTgt spid="16"/>
                                        </p:tgtEl>
                                      </p:cBhvr>
                                      <p:to x="100000" y="100000"/>
                                    </p:animScale>
                                    <p:animScale>
                                      <p:cBhvr>
                                        <p:cTn id="17" dur="26">
                                          <p:stCondLst>
                                            <p:cond delay="1642"/>
                                          </p:stCondLst>
                                        </p:cTn>
                                        <p:tgtEl>
                                          <p:spTgt spid="16"/>
                                        </p:tgtEl>
                                      </p:cBhvr>
                                      <p:to x="100000" y="90000"/>
                                    </p:animScale>
                                    <p:animScale>
                                      <p:cBhvr>
                                        <p:cTn id="18" dur="166" decel="50000">
                                          <p:stCondLst>
                                            <p:cond delay="1668"/>
                                          </p:stCondLst>
                                        </p:cTn>
                                        <p:tgtEl>
                                          <p:spTgt spid="16"/>
                                        </p:tgtEl>
                                      </p:cBhvr>
                                      <p:to x="100000" y="100000"/>
                                    </p:animScale>
                                    <p:animScale>
                                      <p:cBhvr>
                                        <p:cTn id="19" dur="26">
                                          <p:stCondLst>
                                            <p:cond delay="1808"/>
                                          </p:stCondLst>
                                        </p:cTn>
                                        <p:tgtEl>
                                          <p:spTgt spid="16"/>
                                        </p:tgtEl>
                                      </p:cBhvr>
                                      <p:to x="100000" y="95000"/>
                                    </p:animScale>
                                    <p:animScale>
                                      <p:cBhvr>
                                        <p:cTn id="20"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D0FFCF-3E53-42FF-9222-DFED2C33A17A}"/>
              </a:ext>
            </a:extLst>
          </p:cNvPr>
          <p:cNvSpPr/>
          <p:nvPr/>
        </p:nvSpPr>
        <p:spPr>
          <a:xfrm>
            <a:off x="3585398" y="338435"/>
            <a:ext cx="5859425" cy="280076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Mở</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rộng</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và</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tổng</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kết</a:t>
            </a:r>
            <a:endPar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endParaRPr>
          </a:p>
        </p:txBody>
      </p:sp>
    </p:spTree>
    <p:extLst>
      <p:ext uri="{BB962C8B-B14F-4D97-AF65-F5344CB8AC3E}">
        <p14:creationId xmlns:p14="http://schemas.microsoft.com/office/powerpoint/2010/main" val="38653772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81010BF-3079-4606-9306-DC2C8237FC53}"/>
              </a:ext>
            </a:extLst>
          </p:cNvPr>
          <p:cNvSpPr txBox="1"/>
          <p:nvPr/>
        </p:nvSpPr>
        <p:spPr>
          <a:xfrm>
            <a:off x="827345" y="161202"/>
            <a:ext cx="9885784" cy="646331"/>
          </a:xfrm>
          <a:prstGeom prst="rect">
            <a:avLst/>
          </a:prstGeom>
          <a:noFill/>
        </p:spPr>
        <p:txBody>
          <a:bodyPr wrap="square" rtlCol="0">
            <a:spAutoFit/>
          </a:bodyPr>
          <a:lstStyle/>
          <a:p>
            <a:pPr lvl="0" algn="ctr">
              <a:defRPr/>
            </a:pPr>
            <a:r>
              <a:rPr lang="vi-VN" sz="3600" b="1" dirty="0">
                <a:solidFill>
                  <a:srgbClr val="D2232A"/>
                </a:solidFill>
                <a:latin typeface="Calibri"/>
              </a:rPr>
              <a:t>Trò chơi: Chúng ta là một gia đình.</a:t>
            </a:r>
            <a:endParaRPr kumimoji="0" lang="en-US" sz="36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Rectangle 2">
            <a:extLst>
              <a:ext uri="{FF2B5EF4-FFF2-40B4-BE49-F238E27FC236}">
                <a16:creationId xmlns:a16="http://schemas.microsoft.com/office/drawing/2014/main" id="{197B0B5E-B3B1-430F-B86F-84585797B382}"/>
              </a:ext>
            </a:extLst>
          </p:cNvPr>
          <p:cNvSpPr/>
          <p:nvPr/>
        </p:nvSpPr>
        <p:spPr>
          <a:xfrm>
            <a:off x="941033" y="1313895"/>
            <a:ext cx="10120543" cy="3648722"/>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just"/>
            <a:r>
              <a:rPr lang="en-US" sz="3600" b="1" u="sng" dirty="0" err="1">
                <a:latin typeface="Calibri" panose="020F0502020204030204" pitchFamily="34" charset="0"/>
                <a:cs typeface="Calibri" panose="020F0502020204030204" pitchFamily="34" charset="0"/>
              </a:rPr>
              <a:t>Luật</a:t>
            </a:r>
            <a:r>
              <a:rPr lang="en-US" sz="3600" b="1" u="sng" dirty="0">
                <a:latin typeface="Calibri" panose="020F0502020204030204" pitchFamily="34" charset="0"/>
                <a:cs typeface="Calibri" panose="020F0502020204030204" pitchFamily="34" charset="0"/>
              </a:rPr>
              <a:t> </a:t>
            </a:r>
            <a:r>
              <a:rPr lang="en-US" sz="3600" b="1" u="sng" dirty="0" err="1">
                <a:latin typeface="Calibri" panose="020F0502020204030204" pitchFamily="34" charset="0"/>
                <a:cs typeface="Calibri" panose="020F0502020204030204" pitchFamily="34" charset="0"/>
              </a:rPr>
              <a:t>chơi</a:t>
            </a:r>
            <a:r>
              <a:rPr lang="en-US" sz="3600" b="1" u="sng" dirty="0">
                <a:latin typeface="Calibri" panose="020F0502020204030204" pitchFamily="34" charset="0"/>
                <a:cs typeface="Calibri" panose="020F0502020204030204" pitchFamily="34" charset="0"/>
              </a:rPr>
              <a:t>: </a:t>
            </a:r>
            <a:r>
              <a:rPr lang="vi-VN" sz="3600" dirty="0">
                <a:latin typeface="Calibri" panose="020F0502020204030204" pitchFamily="34" charset="0"/>
                <a:cs typeface="Calibri" panose="020F0502020204030204" pitchFamily="34" charset="0"/>
              </a:rPr>
              <a:t>Mỗi nhóm chọn biểu tượng là một con thú trong rừng xanh. Tìm những đặc điểm của loài vật đó để giới thiệu về mình. Lần lượt từng tổ lên giới thiệu gia đình</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mình</a:t>
            </a:r>
            <a:r>
              <a:rPr lang="en-US" sz="3600" dirty="0">
                <a:latin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38606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图片 2">
            <a:extLst>
              <a:ext uri="{FF2B5EF4-FFF2-40B4-BE49-F238E27FC236}">
                <a16:creationId xmlns:a16="http://schemas.microsoft.com/office/drawing/2014/main" id="{147CB0C5-DE23-40EF-B911-6D03047F427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710502" y="2547097"/>
            <a:ext cx="2835517" cy="3560740"/>
          </a:xfrm>
          <a:prstGeom prst="rect">
            <a:avLst/>
          </a:prstGeom>
        </p:spPr>
      </p:pic>
      <p:sp>
        <p:nvSpPr>
          <p:cNvPr id="3" name="Thought Bubble: Cloud 2">
            <a:extLst>
              <a:ext uri="{FF2B5EF4-FFF2-40B4-BE49-F238E27FC236}">
                <a16:creationId xmlns:a16="http://schemas.microsoft.com/office/drawing/2014/main" id="{7455129C-4CF9-4102-A8A2-6DE8B62DD6ED}"/>
              </a:ext>
            </a:extLst>
          </p:cNvPr>
          <p:cNvSpPr/>
          <p:nvPr/>
        </p:nvSpPr>
        <p:spPr>
          <a:xfrm>
            <a:off x="7261935" y="1266824"/>
            <a:ext cx="4714042" cy="1884749"/>
          </a:xfrm>
          <a:prstGeom prst="cloudCallout">
            <a:avLst>
              <a:gd name="adj1" fmla="val -54130"/>
              <a:gd name="adj2" fmla="val 61118"/>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Chúng</a:t>
            </a:r>
            <a:r>
              <a:rPr kumimoji="0" lang="en-US" sz="3200" b="0" i="0" u="none" strike="noStrike" kern="1200" cap="none" spc="0" normalizeH="0" noProof="0" dirty="0">
                <a:ln>
                  <a:noFill/>
                </a:ln>
                <a:solidFill>
                  <a:prstClr val="black"/>
                </a:solidFill>
                <a:effectLst/>
                <a:uLnTx/>
                <a:uFillTx/>
                <a:latin typeface="Calibri"/>
                <a:ea typeface="+mn-ea"/>
                <a:cs typeface="+mn-cs"/>
              </a:rPr>
              <a:t> tôi </a:t>
            </a:r>
            <a:r>
              <a:rPr kumimoji="0" lang="en-US" sz="3200" b="0" i="0" u="none" strike="noStrike" kern="1200" cap="none" spc="0" normalizeH="0" noProof="0" dirty="0" err="1">
                <a:ln>
                  <a:noFill/>
                </a:ln>
                <a:solidFill>
                  <a:prstClr val="black"/>
                </a:solidFill>
                <a:effectLst/>
                <a:uLnTx/>
                <a:uFillTx/>
                <a:latin typeface="Calibri"/>
                <a:ea typeface="+mn-ea"/>
                <a:cs typeface="+mn-cs"/>
              </a:rPr>
              <a:t>là</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gia</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đình</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kiến</a:t>
            </a:r>
            <a:r>
              <a:rPr kumimoji="0" lang="en-US" sz="3200" b="0" i="0" u="none" strike="noStrike" kern="1200" cap="none" spc="0" normalizeH="0" noProof="0" dirty="0">
                <a:ln>
                  <a:noFill/>
                </a:ln>
                <a:solidFill>
                  <a:prstClr val="black"/>
                </a:solidFill>
                <a:effectLst/>
                <a:uLnTx/>
                <a:uFillTx/>
                <a:latin typeface="Calibri"/>
                <a:ea typeface="+mn-ea"/>
                <a:cs typeface="+mn-cs"/>
              </a:rPr>
              <a:t>.</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Thought Bubble: Cloud 5">
            <a:extLst>
              <a:ext uri="{FF2B5EF4-FFF2-40B4-BE49-F238E27FC236}">
                <a16:creationId xmlns:a16="http://schemas.microsoft.com/office/drawing/2014/main" id="{964DDCD8-C0A8-44DF-BA29-2E6854A331CD}"/>
              </a:ext>
            </a:extLst>
          </p:cNvPr>
          <p:cNvSpPr/>
          <p:nvPr/>
        </p:nvSpPr>
        <p:spPr>
          <a:xfrm>
            <a:off x="0" y="1266823"/>
            <a:ext cx="5122416" cy="1884749"/>
          </a:xfrm>
          <a:prstGeom prst="cloudCallout">
            <a:avLst>
              <a:gd name="adj1" fmla="val 45870"/>
              <a:gd name="adj2" fmla="val 77133"/>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Chúng</a:t>
            </a:r>
            <a:r>
              <a:rPr kumimoji="0" lang="en-US" sz="3200" b="0" i="0" u="none" strike="noStrike" kern="1200" cap="none" spc="0" normalizeH="0" noProof="0" dirty="0">
                <a:ln>
                  <a:noFill/>
                </a:ln>
                <a:solidFill>
                  <a:prstClr val="black"/>
                </a:solidFill>
                <a:effectLst/>
                <a:uLnTx/>
                <a:uFillTx/>
                <a:latin typeface="Calibri"/>
                <a:ea typeface="+mn-ea"/>
                <a:cs typeface="+mn-cs"/>
              </a:rPr>
              <a:t> tôi </a:t>
            </a:r>
            <a:r>
              <a:rPr kumimoji="0" lang="en-US" sz="3200" b="0" i="0" u="none" strike="noStrike" kern="1200" cap="none" spc="0" normalizeH="0" noProof="0" dirty="0" err="1">
                <a:ln>
                  <a:noFill/>
                </a:ln>
                <a:solidFill>
                  <a:prstClr val="black"/>
                </a:solidFill>
                <a:effectLst/>
                <a:uLnTx/>
                <a:uFillTx/>
                <a:latin typeface="Calibri"/>
                <a:ea typeface="+mn-ea"/>
                <a:cs typeface="+mn-cs"/>
              </a:rPr>
              <a:t>thường</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sống</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cùng</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nhau</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thành</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đàn</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7" name="Thought Bubble: Cloud 6">
            <a:extLst>
              <a:ext uri="{FF2B5EF4-FFF2-40B4-BE49-F238E27FC236}">
                <a16:creationId xmlns:a16="http://schemas.microsoft.com/office/drawing/2014/main" id="{1BCD41F5-C5C5-490F-8AEC-3A45C6DC98CA}"/>
              </a:ext>
            </a:extLst>
          </p:cNvPr>
          <p:cNvSpPr/>
          <p:nvPr/>
        </p:nvSpPr>
        <p:spPr>
          <a:xfrm>
            <a:off x="0" y="3706429"/>
            <a:ext cx="5122416" cy="1884749"/>
          </a:xfrm>
          <a:prstGeom prst="cloudCallout">
            <a:avLst>
              <a:gd name="adj1" fmla="val 60255"/>
              <a:gd name="adj2" fmla="val -29790"/>
            </a:avLst>
          </a:prstGeom>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prstClr val="black"/>
                </a:solidFill>
                <a:effectLst/>
                <a:uLnTx/>
                <a:uFillTx/>
                <a:latin typeface="Calibri"/>
                <a:ea typeface="+mn-ea"/>
                <a:cs typeface="+mn-cs"/>
              </a:rPr>
              <a:t>Chúng</a:t>
            </a:r>
            <a:r>
              <a:rPr kumimoji="0" lang="en-US" sz="3200" b="0" i="0" u="none" strike="noStrike" kern="1200" cap="none" spc="0" normalizeH="0" noProof="0" dirty="0">
                <a:ln>
                  <a:noFill/>
                </a:ln>
                <a:solidFill>
                  <a:prstClr val="black"/>
                </a:solidFill>
                <a:effectLst/>
                <a:uLnTx/>
                <a:uFillTx/>
                <a:latin typeface="Calibri"/>
                <a:ea typeface="+mn-ea"/>
                <a:cs typeface="+mn-cs"/>
              </a:rPr>
              <a:t> tôi </a:t>
            </a:r>
            <a:r>
              <a:rPr kumimoji="0" lang="en-US" sz="3200" b="0" i="0" u="none" strike="noStrike" kern="1200" cap="none" spc="0" normalizeH="0" noProof="0" dirty="0" err="1">
                <a:ln>
                  <a:noFill/>
                </a:ln>
                <a:solidFill>
                  <a:prstClr val="black"/>
                </a:solidFill>
                <a:effectLst/>
                <a:uLnTx/>
                <a:uFillTx/>
                <a:latin typeface="Calibri"/>
                <a:ea typeface="+mn-ea"/>
                <a:cs typeface="+mn-cs"/>
              </a:rPr>
              <a:t>làm</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việc</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rất</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chăm</a:t>
            </a:r>
            <a:r>
              <a:rPr kumimoji="0" lang="en-US" sz="3200" b="0" i="0" u="none" strike="noStrike" kern="1200" cap="none" spc="0" normalizeH="0" noProof="0" dirty="0">
                <a:ln>
                  <a:noFill/>
                </a:ln>
                <a:solidFill>
                  <a:prstClr val="black"/>
                </a:solidFill>
                <a:effectLst/>
                <a:uLnTx/>
                <a:uFillTx/>
                <a:latin typeface="Calibri"/>
                <a:ea typeface="+mn-ea"/>
                <a:cs typeface="+mn-cs"/>
              </a:rPr>
              <a:t> </a:t>
            </a:r>
            <a:r>
              <a:rPr kumimoji="0" lang="en-US" sz="3200" b="0" i="0" u="none" strike="noStrike" kern="1200" cap="none" spc="0" normalizeH="0" noProof="0" dirty="0" err="1">
                <a:ln>
                  <a:noFill/>
                </a:ln>
                <a:solidFill>
                  <a:prstClr val="black"/>
                </a:solidFill>
                <a:effectLst/>
                <a:uLnTx/>
                <a:uFillTx/>
                <a:latin typeface="Calibri"/>
                <a:ea typeface="+mn-ea"/>
                <a:cs typeface="+mn-cs"/>
              </a:rPr>
              <a:t>chỉ</a:t>
            </a:r>
            <a:r>
              <a:rPr kumimoji="0" lang="en-US" sz="3200" b="0" i="0" u="none" strike="noStrike" kern="1200" cap="none" spc="0" normalizeH="0" noProof="0" dirty="0">
                <a:ln>
                  <a:noFill/>
                </a:ln>
                <a:solidFill>
                  <a:prstClr val="black"/>
                </a:solidFill>
                <a:effectLst/>
                <a:uLnTx/>
                <a:uFillTx/>
                <a:latin typeface="Calibri"/>
                <a:ea typeface="+mn-ea"/>
                <a:cs typeface="+mn-cs"/>
              </a:rPr>
              <a:t>.</a:t>
            </a:r>
            <a:endParaRPr kumimoji="0" lang="en-US" sz="3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432455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05A9A53-333D-4412-9466-B77BFB1F10F4}"/>
              </a:ext>
            </a:extLst>
          </p:cNvPr>
          <p:cNvSpPr txBox="1"/>
          <p:nvPr/>
        </p:nvSpPr>
        <p:spPr>
          <a:xfrm>
            <a:off x="3219450" y="2171700"/>
            <a:ext cx="5753100"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0" i="0" u="none" strike="noStrike" kern="1200" cap="none" spc="0" normalizeH="0" baseline="0" noProof="0" dirty="0" err="1">
                <a:ln>
                  <a:noFill/>
                </a:ln>
                <a:solidFill>
                  <a:srgbClr val="7030A0"/>
                </a:solidFill>
                <a:effectLst/>
                <a:uLnTx/>
                <a:uFillTx/>
                <a:latin typeface="Calibri" panose="020F0502020204030204"/>
                <a:ea typeface="+mn-ea"/>
                <a:cs typeface="+mn-cs"/>
              </a:rPr>
              <a:t>Hoạt</a:t>
            </a:r>
            <a:r>
              <a:rPr kumimoji="0" lang="en-US" sz="8800" b="0" i="0" u="none" strike="noStrike" kern="1200" cap="none" spc="0" normalizeH="0" baseline="0" noProof="0" dirty="0">
                <a:ln>
                  <a:noFill/>
                </a:ln>
                <a:solidFill>
                  <a:srgbClr val="7030A0"/>
                </a:solidFill>
                <a:effectLst/>
                <a:uLnTx/>
                <a:uFillTx/>
                <a:latin typeface="Calibri" panose="020F0502020204030204"/>
                <a:ea typeface="+mn-ea"/>
                <a:cs typeface="+mn-cs"/>
              </a:rPr>
              <a:t> </a:t>
            </a:r>
            <a:r>
              <a:rPr kumimoji="0" lang="en-US" sz="8800" b="0" i="0" u="none" strike="noStrike" kern="1200" cap="none" spc="0" normalizeH="0" baseline="0" noProof="0" dirty="0" err="1">
                <a:ln>
                  <a:noFill/>
                </a:ln>
                <a:solidFill>
                  <a:srgbClr val="7030A0"/>
                </a:solidFill>
                <a:effectLst/>
                <a:uLnTx/>
                <a:uFillTx/>
                <a:latin typeface="Calibri" panose="020F0502020204030204"/>
                <a:ea typeface="+mn-ea"/>
                <a:cs typeface="+mn-cs"/>
              </a:rPr>
              <a:t>động</a:t>
            </a:r>
            <a:r>
              <a:rPr kumimoji="0" lang="en-US" sz="8800" b="0" i="0" u="none" strike="noStrike" kern="1200" cap="none" spc="0" normalizeH="0" baseline="0" noProof="0" dirty="0">
                <a:ln>
                  <a:noFill/>
                </a:ln>
                <a:solidFill>
                  <a:srgbClr val="7030A0"/>
                </a:solidFill>
                <a:effectLst/>
                <a:uLnTx/>
                <a:uFillTx/>
                <a:latin typeface="Calibri" panose="020F0502020204030204"/>
                <a:ea typeface="+mn-ea"/>
                <a:cs typeface="+mn-cs"/>
              </a:rPr>
              <a:t> </a:t>
            </a:r>
            <a:r>
              <a:rPr kumimoji="0" lang="en-US" sz="8800" b="0" i="0" u="none" strike="noStrike" kern="1200" cap="none" spc="0" normalizeH="0" baseline="0" noProof="0" dirty="0" err="1">
                <a:ln>
                  <a:noFill/>
                </a:ln>
                <a:solidFill>
                  <a:srgbClr val="7030A0"/>
                </a:solidFill>
                <a:effectLst/>
                <a:uLnTx/>
                <a:uFillTx/>
                <a:latin typeface="Calibri" panose="020F0502020204030204"/>
                <a:ea typeface="+mn-ea"/>
                <a:cs typeface="+mn-cs"/>
              </a:rPr>
              <a:t>về</a:t>
            </a:r>
            <a:r>
              <a:rPr kumimoji="0" lang="en-US" sz="8800" b="0" i="0" u="none" strike="noStrike" kern="1200" cap="none" spc="0" normalizeH="0" baseline="0" noProof="0" dirty="0">
                <a:ln>
                  <a:noFill/>
                </a:ln>
                <a:solidFill>
                  <a:srgbClr val="7030A0"/>
                </a:solidFill>
                <a:effectLst/>
                <a:uLnTx/>
                <a:uFillTx/>
                <a:latin typeface="Calibri" panose="020F0502020204030204"/>
                <a:ea typeface="+mn-ea"/>
                <a:cs typeface="+mn-cs"/>
              </a:rPr>
              <a:t> </a:t>
            </a:r>
            <a:r>
              <a:rPr kumimoji="0" lang="en-US" sz="8800" b="0" i="0" u="none" strike="noStrike" kern="1200" cap="none" spc="0" normalizeH="0" baseline="0" noProof="0" dirty="0" err="1">
                <a:ln>
                  <a:noFill/>
                </a:ln>
                <a:solidFill>
                  <a:srgbClr val="7030A0"/>
                </a:solidFill>
                <a:effectLst/>
                <a:uLnTx/>
                <a:uFillTx/>
                <a:latin typeface="Calibri" panose="020F0502020204030204"/>
                <a:ea typeface="+mn-ea"/>
                <a:cs typeface="+mn-cs"/>
              </a:rPr>
              <a:t>nhà</a:t>
            </a:r>
            <a:endParaRPr kumimoji="0" lang="en-US" sz="8800" b="0" i="0" u="none" strike="noStrike" kern="1200" cap="none" spc="0" normalizeH="0" baseline="0" noProof="0" dirty="0">
              <a:ln>
                <a:noFill/>
              </a:ln>
              <a:solidFill>
                <a:srgbClr val="7030A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4890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kgr 2">
            <a:extLst>
              <a:ext uri="{FF2B5EF4-FFF2-40B4-BE49-F238E27FC236}">
                <a16:creationId xmlns:a16="http://schemas.microsoft.com/office/drawing/2014/main" id="{A6891109-3BEE-4379-BBA4-773EFE69BA23}"/>
              </a:ext>
            </a:extLst>
          </p:cNvPr>
          <p:cNvPicPr>
            <a:picLocks noChangeAspect="1"/>
          </p:cNvPicPr>
          <p:nvPr/>
        </p:nvPicPr>
        <p:blipFill rotWithShape="1">
          <a:blip r:embed="rId3">
            <a:extLst>
              <a:ext uri="{28A0092B-C50C-407E-A947-70E740481C1C}">
                <a14:useLocalDpi xmlns:a14="http://schemas.microsoft.com/office/drawing/2010/main" val="0"/>
              </a:ext>
            </a:extLst>
          </a:blip>
          <a:srcRect t="19643"/>
          <a:stretch/>
        </p:blipFill>
        <p:spPr>
          <a:xfrm>
            <a:off x="0" y="0"/>
            <a:ext cx="12192000" cy="6858000"/>
          </a:xfrm>
          <a:prstGeom prst="rect">
            <a:avLst/>
          </a:prstGeom>
        </p:spPr>
      </p:pic>
      <p:pic>
        <p:nvPicPr>
          <p:cNvPr id="9" name="bkgr 3">
            <a:extLst>
              <a:ext uri="{FF2B5EF4-FFF2-40B4-BE49-F238E27FC236}">
                <a16:creationId xmlns:a16="http://schemas.microsoft.com/office/drawing/2014/main" id="{2CFB906B-C86E-4F7B-8561-CCFA1F145B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 y="1737705"/>
            <a:ext cx="12191999" cy="3967171"/>
          </a:xfrm>
          <a:prstGeom prst="rect">
            <a:avLst/>
          </a:prstGeom>
        </p:spPr>
      </p:pic>
      <p:pic>
        <p:nvPicPr>
          <p:cNvPr id="23" name="Mây 3">
            <a:extLst>
              <a:ext uri="{FF2B5EF4-FFF2-40B4-BE49-F238E27FC236}">
                <a16:creationId xmlns:a16="http://schemas.microsoft.com/office/drawing/2014/main" id="{AE93FE02-DB59-4C79-9595-BDB21391818D}"/>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7691737" y="459893"/>
            <a:ext cx="1164368" cy="535609"/>
          </a:xfrm>
          <a:prstGeom prst="rect">
            <a:avLst/>
          </a:prstGeom>
        </p:spPr>
      </p:pic>
      <p:pic>
        <p:nvPicPr>
          <p:cNvPr id="27" name="Mặt trời">
            <a:extLst>
              <a:ext uri="{FF2B5EF4-FFF2-40B4-BE49-F238E27FC236}">
                <a16:creationId xmlns:a16="http://schemas.microsoft.com/office/drawing/2014/main" id="{6636E5CD-B3A7-4E53-948D-E3AEF61E3355}"/>
              </a:ext>
            </a:extLst>
          </p:cNvPr>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7026929" y="31135"/>
            <a:ext cx="1246993" cy="1242836"/>
          </a:xfrm>
          <a:prstGeom prst="rect">
            <a:avLst/>
          </a:prstGeom>
        </p:spPr>
      </p:pic>
      <p:pic>
        <p:nvPicPr>
          <p:cNvPr id="8" name="Bảng">
            <a:extLst>
              <a:ext uri="{FF2B5EF4-FFF2-40B4-BE49-F238E27FC236}">
                <a16:creationId xmlns:a16="http://schemas.microsoft.com/office/drawing/2014/main" id="{B01E563B-2B5B-42EE-8427-356BDB4C79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33932" y="1308292"/>
            <a:ext cx="7924136" cy="4570649"/>
          </a:xfrm>
          <a:prstGeom prst="rect">
            <a:avLst/>
          </a:prstGeom>
        </p:spPr>
      </p:pic>
      <p:pic>
        <p:nvPicPr>
          <p:cNvPr id="5" name="bkgr 1">
            <a:extLst>
              <a:ext uri="{FF2B5EF4-FFF2-40B4-BE49-F238E27FC236}">
                <a16:creationId xmlns:a16="http://schemas.microsoft.com/office/drawing/2014/main" id="{EE608529-74D9-400B-8DBC-8AA55BF44F4C}"/>
              </a:ext>
            </a:extLst>
          </p:cNvPr>
          <p:cNvPicPr>
            <a:picLocks noChangeAspect="1"/>
          </p:cNvPicPr>
          <p:nvPr/>
        </p:nvPicPr>
        <p:blipFill rotWithShape="1">
          <a:blip r:embed="rId8">
            <a:extLst>
              <a:ext uri="{28A0092B-C50C-407E-A947-70E740481C1C}">
                <a14:useLocalDpi xmlns:a14="http://schemas.microsoft.com/office/drawing/2010/main" val="0"/>
              </a:ext>
            </a:extLst>
          </a:blip>
          <a:srcRect t="-1" b="-247"/>
          <a:stretch/>
        </p:blipFill>
        <p:spPr>
          <a:xfrm>
            <a:off x="0" y="4806595"/>
            <a:ext cx="12192000" cy="2081605"/>
          </a:xfrm>
          <a:prstGeom prst="rect">
            <a:avLst/>
          </a:prstGeom>
        </p:spPr>
      </p:pic>
      <p:pic>
        <p:nvPicPr>
          <p:cNvPr id="11" name="bóng bay 1">
            <a:extLst>
              <a:ext uri="{FF2B5EF4-FFF2-40B4-BE49-F238E27FC236}">
                <a16:creationId xmlns:a16="http://schemas.microsoft.com/office/drawing/2014/main" id="{7A93F8E8-0282-4159-B1C7-00A9F2E978C7}"/>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542561" y="2067453"/>
            <a:ext cx="722839" cy="1310747"/>
          </a:xfrm>
          <a:prstGeom prst="rect">
            <a:avLst/>
          </a:prstGeom>
        </p:spPr>
      </p:pic>
      <p:pic>
        <p:nvPicPr>
          <p:cNvPr id="13" name="bóng bay 2">
            <a:extLst>
              <a:ext uri="{FF2B5EF4-FFF2-40B4-BE49-F238E27FC236}">
                <a16:creationId xmlns:a16="http://schemas.microsoft.com/office/drawing/2014/main" id="{22C5EFB3-49C0-4658-A0CA-CD0E4F346789}"/>
              </a:ext>
            </a:extLst>
          </p:cNvPr>
          <p:cNvPicPr>
            <a:picLocks noChangeAspect="1"/>
          </p:cNvPicPr>
          <p:nvPr/>
        </p:nvPicPr>
        <p:blipFill>
          <a:blip r:embed="rId10" cstate="hqprint">
            <a:extLst>
              <a:ext uri="{28A0092B-C50C-407E-A947-70E740481C1C}">
                <a14:useLocalDpi xmlns:a14="http://schemas.microsoft.com/office/drawing/2010/main" val="0"/>
              </a:ext>
            </a:extLst>
          </a:blip>
          <a:stretch>
            <a:fillRect/>
          </a:stretch>
        </p:blipFill>
        <p:spPr>
          <a:xfrm>
            <a:off x="2301792" y="109483"/>
            <a:ext cx="528179" cy="1113575"/>
          </a:xfrm>
          <a:prstGeom prst="rect">
            <a:avLst/>
          </a:prstGeom>
        </p:spPr>
      </p:pic>
      <p:pic>
        <p:nvPicPr>
          <p:cNvPr id="15" name="bóng bay 3">
            <a:extLst>
              <a:ext uri="{FF2B5EF4-FFF2-40B4-BE49-F238E27FC236}">
                <a16:creationId xmlns:a16="http://schemas.microsoft.com/office/drawing/2014/main" id="{BBB5CE74-F31D-4B7D-BF2E-90F5B2E105D1}"/>
              </a:ext>
            </a:extLst>
          </p:cNvPr>
          <p:cNvPicPr>
            <a:picLocks noChangeAspect="1"/>
          </p:cNvPicPr>
          <p:nvPr/>
        </p:nvPicPr>
        <p:blipFill>
          <a:blip r:embed="rId11" cstate="hqprint">
            <a:extLst>
              <a:ext uri="{28A0092B-C50C-407E-A947-70E740481C1C}">
                <a14:useLocalDpi xmlns:a14="http://schemas.microsoft.com/office/drawing/2010/main" val="0"/>
              </a:ext>
            </a:extLst>
          </a:blip>
          <a:stretch>
            <a:fillRect/>
          </a:stretch>
        </p:blipFill>
        <p:spPr>
          <a:xfrm>
            <a:off x="9922350" y="286930"/>
            <a:ext cx="642833" cy="1165671"/>
          </a:xfrm>
          <a:prstGeom prst="rect">
            <a:avLst/>
          </a:prstGeom>
        </p:spPr>
      </p:pic>
      <p:pic>
        <p:nvPicPr>
          <p:cNvPr id="17" name="bóng bay 4">
            <a:extLst>
              <a:ext uri="{FF2B5EF4-FFF2-40B4-BE49-F238E27FC236}">
                <a16:creationId xmlns:a16="http://schemas.microsoft.com/office/drawing/2014/main" id="{D89CA989-BC85-4D67-8058-6CFC5AEDBA43}"/>
              </a:ext>
            </a:extLst>
          </p:cNvPr>
          <p:cNvPicPr>
            <a:picLocks noChangeAspect="1"/>
          </p:cNvPicPr>
          <p:nvPr/>
        </p:nvPicPr>
        <p:blipFill>
          <a:blip r:embed="rId12" cstate="hqprint">
            <a:extLst>
              <a:ext uri="{28A0092B-C50C-407E-A947-70E740481C1C}">
                <a14:useLocalDpi xmlns:a14="http://schemas.microsoft.com/office/drawing/2010/main" val="0"/>
              </a:ext>
            </a:extLst>
          </a:blip>
          <a:stretch>
            <a:fillRect/>
          </a:stretch>
        </p:blipFill>
        <p:spPr>
          <a:xfrm>
            <a:off x="10936549" y="2953679"/>
            <a:ext cx="810243" cy="1469239"/>
          </a:xfrm>
          <a:prstGeom prst="rect">
            <a:avLst/>
          </a:prstGeom>
        </p:spPr>
      </p:pic>
      <p:pic>
        <p:nvPicPr>
          <p:cNvPr id="21" name="Mây 1">
            <a:extLst>
              <a:ext uri="{FF2B5EF4-FFF2-40B4-BE49-F238E27FC236}">
                <a16:creationId xmlns:a16="http://schemas.microsoft.com/office/drawing/2014/main" id="{7D6F8ED2-3AEC-4783-9D72-751F57811146}"/>
              </a:ext>
            </a:extLst>
          </p:cNvPr>
          <p:cNvPicPr>
            <a:picLocks noChangeAspect="1"/>
          </p:cNvPicPr>
          <p:nvPr/>
        </p:nvPicPr>
        <p:blipFill>
          <a:blip r:embed="rId13" cstate="hqprint">
            <a:extLst>
              <a:ext uri="{28A0092B-C50C-407E-A947-70E740481C1C}">
                <a14:useLocalDpi xmlns:a14="http://schemas.microsoft.com/office/drawing/2010/main" val="0"/>
              </a:ext>
            </a:extLst>
          </a:blip>
          <a:stretch>
            <a:fillRect/>
          </a:stretch>
        </p:blipFill>
        <p:spPr>
          <a:xfrm>
            <a:off x="101031" y="377784"/>
            <a:ext cx="1164368" cy="535609"/>
          </a:xfrm>
          <a:prstGeom prst="rect">
            <a:avLst/>
          </a:prstGeom>
        </p:spPr>
      </p:pic>
      <p:pic>
        <p:nvPicPr>
          <p:cNvPr id="19" name="Mây 2">
            <a:extLst>
              <a:ext uri="{FF2B5EF4-FFF2-40B4-BE49-F238E27FC236}">
                <a16:creationId xmlns:a16="http://schemas.microsoft.com/office/drawing/2014/main" id="{52AF4C38-29F5-4402-B531-270D2EBA04A4}"/>
              </a:ext>
            </a:extLst>
          </p:cNvPr>
          <p:cNvPicPr>
            <a:picLocks noChangeAspect="1"/>
          </p:cNvPicPr>
          <p:nvPr/>
        </p:nvPicPr>
        <p:blipFill>
          <a:blip r:embed="rId14" cstate="hqprint">
            <a:extLst>
              <a:ext uri="{28A0092B-C50C-407E-A947-70E740481C1C}">
                <a14:useLocalDpi xmlns:a14="http://schemas.microsoft.com/office/drawing/2010/main" val="0"/>
              </a:ext>
            </a:extLst>
          </a:blip>
          <a:stretch>
            <a:fillRect/>
          </a:stretch>
        </p:blipFill>
        <p:spPr>
          <a:xfrm>
            <a:off x="4152848" y="487234"/>
            <a:ext cx="1163221" cy="527327"/>
          </a:xfrm>
          <a:prstGeom prst="rect">
            <a:avLst/>
          </a:prstGeom>
        </p:spPr>
      </p:pic>
      <p:pic>
        <p:nvPicPr>
          <p:cNvPr id="25" name="Mây 4">
            <a:extLst>
              <a:ext uri="{FF2B5EF4-FFF2-40B4-BE49-F238E27FC236}">
                <a16:creationId xmlns:a16="http://schemas.microsoft.com/office/drawing/2014/main" id="{440933B4-60B6-471D-9839-79BAFAC76CB0}"/>
              </a:ext>
            </a:extLst>
          </p:cNvPr>
          <p:cNvPicPr>
            <a:picLocks noChangeAspect="1"/>
          </p:cNvPicPr>
          <p:nvPr/>
        </p:nvPicPr>
        <p:blipFill>
          <a:blip r:embed="rId15" cstate="hqprint">
            <a:extLst>
              <a:ext uri="{28A0092B-C50C-407E-A947-70E740481C1C}">
                <a14:useLocalDpi xmlns:a14="http://schemas.microsoft.com/office/drawing/2010/main" val="0"/>
              </a:ext>
            </a:extLst>
          </a:blip>
          <a:stretch>
            <a:fillRect/>
          </a:stretch>
        </p:blipFill>
        <p:spPr>
          <a:xfrm>
            <a:off x="10717699" y="703322"/>
            <a:ext cx="1373271" cy="688924"/>
          </a:xfrm>
          <a:prstGeom prst="rect">
            <a:avLst/>
          </a:prstGeom>
        </p:spPr>
      </p:pic>
      <p:sp>
        <p:nvSpPr>
          <p:cNvPr id="16" name="Luyện đọc từ khó">
            <a:extLst>
              <a:ext uri="{FF2B5EF4-FFF2-40B4-BE49-F238E27FC236}">
                <a16:creationId xmlns:a16="http://schemas.microsoft.com/office/drawing/2014/main" id="{7CB46224-7161-4940-BE99-82083C11CA6E}"/>
              </a:ext>
            </a:extLst>
          </p:cNvPr>
          <p:cNvSpPr txBox="1"/>
          <p:nvPr/>
        </p:nvSpPr>
        <p:spPr>
          <a:xfrm>
            <a:off x="2301792" y="2829010"/>
            <a:ext cx="7495896" cy="1323439"/>
          </a:xfrm>
          <a:prstGeom prst="rect">
            <a:avLst/>
          </a:prstGeom>
          <a:noFill/>
        </p:spPr>
        <p:txBody>
          <a:bodyPr wrap="square" rtlCol="0">
            <a:spAutoFit/>
          </a:bodyPr>
          <a:lstStyle/>
          <a:p>
            <a:pPr lvl="0" algn="ctr" defTabSz="914377">
              <a:defRPr/>
            </a:pPr>
            <a:r>
              <a:rPr lang="vi-VN" sz="4000" b="1">
                <a:solidFill>
                  <a:srgbClr val="FFFF00"/>
                </a:solidFill>
                <a:effectLst>
                  <a:outerShdw blurRad="38100" dist="38100" dir="2700000" algn="tl">
                    <a:srgbClr val="000000">
                      <a:alpha val="43137"/>
                    </a:srgbClr>
                  </a:outerShdw>
                </a:effectLst>
                <a:latin typeface="Calibri" panose="020F0502020204030204"/>
                <a:cs typeface="iCiel Cucho" pitchFamily="50" charset="0"/>
              </a:rPr>
              <a:t>Về nhà em hãy mời bố mẹ nước hoặc một món ăn.</a:t>
            </a:r>
            <a:endParaRPr kumimoji="0" lang="en-US" sz="40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a:ea typeface="+mn-ea"/>
              <a:cs typeface="iCiel Cucho" pitchFamily="50" charset="0"/>
            </a:endParaRPr>
          </a:p>
        </p:txBody>
      </p:sp>
    </p:spTree>
    <p:extLst>
      <p:ext uri="{BB962C8B-B14F-4D97-AF65-F5344CB8AC3E}">
        <p14:creationId xmlns:p14="http://schemas.microsoft.com/office/powerpoint/2010/main" val="402374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ppt_x"/>
                                          </p:val>
                                        </p:tav>
                                        <p:tav tm="100000">
                                          <p:val>
                                            <p:strVal val="#ppt_x"/>
                                          </p:val>
                                        </p:tav>
                                      </p:tavLst>
                                    </p:anim>
                                    <p:anim calcmode="lin" valueType="num">
                                      <p:cBhvr additive="base">
                                        <p:cTn id="12" dur="750" fill="hold"/>
                                        <p:tgtEl>
                                          <p:spTgt spid="6"/>
                                        </p:tgtEl>
                                        <p:attrNameLst>
                                          <p:attrName>ppt_y</p:attrName>
                                        </p:attrNameLst>
                                      </p:cBhvr>
                                      <p:tavLst>
                                        <p:tav tm="0">
                                          <p:val>
                                            <p:strVal val="0-#ppt_h/2"/>
                                          </p:val>
                                        </p:tav>
                                        <p:tav tm="100000">
                                          <p:val>
                                            <p:strVal val="#ppt_y"/>
                                          </p:val>
                                        </p:tav>
                                      </p:tavLst>
                                    </p:anim>
                                  </p:childTnLst>
                                </p:cTn>
                              </p:par>
                            </p:childTnLst>
                          </p:cTn>
                        </p:par>
                        <p:par>
                          <p:cTn id="13" fill="hold">
                            <p:stCondLst>
                              <p:cond delay="750"/>
                            </p:stCondLst>
                            <p:childTnLst>
                              <p:par>
                                <p:cTn id="14" presetID="2" presetClass="entr" presetSubtype="4"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250"/>
                            </p:stCondLst>
                            <p:childTnLst>
                              <p:par>
                                <p:cTn id="19" presetID="10" presetClass="entr" presetSubtype="0" fill="hold" nodeType="afterEffect">
                                  <p:stCondLst>
                                    <p:cond delay="100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childTnLst>
                                </p:cTn>
                              </p:par>
                              <p:par>
                                <p:cTn id="22" presetID="6" presetClass="entr" presetSubtype="3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circle(out)">
                                      <p:cBhvr>
                                        <p:cTn id="24" dur="1000"/>
                                        <p:tgtEl>
                                          <p:spTgt spid="27"/>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par>
                                <p:cTn id="32" presetID="10" presetClass="entr" presetSubtype="0" fill="hold"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500"/>
                                        <p:tgtEl>
                                          <p:spTgt spid="11"/>
                                        </p:tgtEl>
                                      </p:cBhvr>
                                    </p:animEffect>
                                    <p:anim calcmode="lin" valueType="num">
                                      <p:cBhvr>
                                        <p:cTn id="42" dur="1500" fill="hold"/>
                                        <p:tgtEl>
                                          <p:spTgt spid="11"/>
                                        </p:tgtEl>
                                        <p:attrNameLst>
                                          <p:attrName>ppt_x</p:attrName>
                                        </p:attrNameLst>
                                      </p:cBhvr>
                                      <p:tavLst>
                                        <p:tav tm="0">
                                          <p:val>
                                            <p:strVal val="#ppt_x"/>
                                          </p:val>
                                        </p:tav>
                                        <p:tav tm="100000">
                                          <p:val>
                                            <p:strVal val="#ppt_x"/>
                                          </p:val>
                                        </p:tav>
                                      </p:tavLst>
                                    </p:anim>
                                    <p:anim calcmode="lin" valueType="num">
                                      <p:cBhvr>
                                        <p:cTn id="43" dur="15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500"/>
                                        <p:tgtEl>
                                          <p:spTgt spid="13"/>
                                        </p:tgtEl>
                                      </p:cBhvr>
                                    </p:animEffect>
                                    <p:anim calcmode="lin" valueType="num">
                                      <p:cBhvr>
                                        <p:cTn id="47" dur="1500" fill="hold"/>
                                        <p:tgtEl>
                                          <p:spTgt spid="13"/>
                                        </p:tgtEl>
                                        <p:attrNameLst>
                                          <p:attrName>ppt_x</p:attrName>
                                        </p:attrNameLst>
                                      </p:cBhvr>
                                      <p:tavLst>
                                        <p:tav tm="0">
                                          <p:val>
                                            <p:strVal val="#ppt_x"/>
                                          </p:val>
                                        </p:tav>
                                        <p:tav tm="100000">
                                          <p:val>
                                            <p:strVal val="#ppt_x"/>
                                          </p:val>
                                        </p:tav>
                                      </p:tavLst>
                                    </p:anim>
                                    <p:anim calcmode="lin" valueType="num">
                                      <p:cBhvr>
                                        <p:cTn id="48" dur="1500" fill="hold"/>
                                        <p:tgtEl>
                                          <p:spTgt spid="1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500"/>
                                        <p:tgtEl>
                                          <p:spTgt spid="17"/>
                                        </p:tgtEl>
                                      </p:cBhvr>
                                    </p:animEffect>
                                    <p:anim calcmode="lin" valueType="num">
                                      <p:cBhvr>
                                        <p:cTn id="52" dur="1500" fill="hold"/>
                                        <p:tgtEl>
                                          <p:spTgt spid="17"/>
                                        </p:tgtEl>
                                        <p:attrNameLst>
                                          <p:attrName>ppt_x</p:attrName>
                                        </p:attrNameLst>
                                      </p:cBhvr>
                                      <p:tavLst>
                                        <p:tav tm="0">
                                          <p:val>
                                            <p:strVal val="#ppt_x"/>
                                          </p:val>
                                        </p:tav>
                                        <p:tav tm="100000">
                                          <p:val>
                                            <p:strVal val="#ppt_x"/>
                                          </p:val>
                                        </p:tav>
                                      </p:tavLst>
                                    </p:anim>
                                    <p:anim calcmode="lin" valueType="num">
                                      <p:cBhvr>
                                        <p:cTn id="53" dur="1500" fill="hold"/>
                                        <p:tgtEl>
                                          <p:spTgt spid="17"/>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1500"/>
                                        <p:tgtEl>
                                          <p:spTgt spid="15"/>
                                        </p:tgtEl>
                                      </p:cBhvr>
                                    </p:animEffect>
                                    <p:anim calcmode="lin" valueType="num">
                                      <p:cBhvr>
                                        <p:cTn id="57" dur="1500" fill="hold"/>
                                        <p:tgtEl>
                                          <p:spTgt spid="15"/>
                                        </p:tgtEl>
                                        <p:attrNameLst>
                                          <p:attrName>ppt_x</p:attrName>
                                        </p:attrNameLst>
                                      </p:cBhvr>
                                      <p:tavLst>
                                        <p:tav tm="0">
                                          <p:val>
                                            <p:strVal val="#ppt_x"/>
                                          </p:val>
                                        </p:tav>
                                        <p:tav tm="100000">
                                          <p:val>
                                            <p:strVal val="#ppt_x"/>
                                          </p:val>
                                        </p:tav>
                                      </p:tavLst>
                                    </p:anim>
                                    <p:anim calcmode="lin" valueType="num">
                                      <p:cBhvr>
                                        <p:cTn id="58" dur="1500" fill="hold"/>
                                        <p:tgtEl>
                                          <p:spTgt spid="15"/>
                                        </p:tgtEl>
                                        <p:attrNameLst>
                                          <p:attrName>ppt_y</p:attrName>
                                        </p:attrNameLst>
                                      </p:cBhvr>
                                      <p:tavLst>
                                        <p:tav tm="0">
                                          <p:val>
                                            <p:strVal val="#ppt_y+.1"/>
                                          </p:val>
                                        </p:tav>
                                        <p:tav tm="100000">
                                          <p:val>
                                            <p:strVal val="#ppt_y"/>
                                          </p:val>
                                        </p:tav>
                                      </p:tavLst>
                                    </p:anim>
                                  </p:childTnLst>
                                </p:cTn>
                              </p:par>
                              <p:par>
                                <p:cTn id="59" presetID="32" presetClass="emph" presetSubtype="0" repeatCount="2000" fill="hold" nodeType="withEffect">
                                  <p:stCondLst>
                                    <p:cond delay="0"/>
                                  </p:stCondLst>
                                  <p:childTnLst>
                                    <p:animRot by="120000">
                                      <p:cBhvr>
                                        <p:cTn id="60" dur="75" fill="hold">
                                          <p:stCondLst>
                                            <p:cond delay="0"/>
                                          </p:stCondLst>
                                        </p:cTn>
                                        <p:tgtEl>
                                          <p:spTgt spid="27"/>
                                        </p:tgtEl>
                                        <p:attrNameLst>
                                          <p:attrName>r</p:attrName>
                                        </p:attrNameLst>
                                      </p:cBhvr>
                                    </p:animRot>
                                    <p:animRot by="-240000">
                                      <p:cBhvr>
                                        <p:cTn id="61" dur="150" fill="hold">
                                          <p:stCondLst>
                                            <p:cond delay="150"/>
                                          </p:stCondLst>
                                        </p:cTn>
                                        <p:tgtEl>
                                          <p:spTgt spid="27"/>
                                        </p:tgtEl>
                                        <p:attrNameLst>
                                          <p:attrName>r</p:attrName>
                                        </p:attrNameLst>
                                      </p:cBhvr>
                                    </p:animRot>
                                    <p:animRot by="240000">
                                      <p:cBhvr>
                                        <p:cTn id="62" dur="150" fill="hold">
                                          <p:stCondLst>
                                            <p:cond delay="300"/>
                                          </p:stCondLst>
                                        </p:cTn>
                                        <p:tgtEl>
                                          <p:spTgt spid="27"/>
                                        </p:tgtEl>
                                        <p:attrNameLst>
                                          <p:attrName>r</p:attrName>
                                        </p:attrNameLst>
                                      </p:cBhvr>
                                    </p:animRot>
                                    <p:animRot by="-240000">
                                      <p:cBhvr>
                                        <p:cTn id="63" dur="150" fill="hold">
                                          <p:stCondLst>
                                            <p:cond delay="450"/>
                                          </p:stCondLst>
                                        </p:cTn>
                                        <p:tgtEl>
                                          <p:spTgt spid="27"/>
                                        </p:tgtEl>
                                        <p:attrNameLst>
                                          <p:attrName>r</p:attrName>
                                        </p:attrNameLst>
                                      </p:cBhvr>
                                    </p:animRot>
                                    <p:animRot by="120000">
                                      <p:cBhvr>
                                        <p:cTn id="64" dur="150" fill="hold">
                                          <p:stCondLst>
                                            <p:cond delay="600"/>
                                          </p:stCondLst>
                                        </p:cTn>
                                        <p:tgtEl>
                                          <p:spTgt spid="27"/>
                                        </p:tgtEl>
                                        <p:attrNameLst>
                                          <p:attrName>r</p:attrName>
                                        </p:attrNameLst>
                                      </p:cBhvr>
                                    </p:animRot>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down)">
                                      <p:cBhvr>
                                        <p:cTn id="69" dur="580">
                                          <p:stCondLst>
                                            <p:cond delay="0"/>
                                          </p:stCondLst>
                                        </p:cTn>
                                        <p:tgtEl>
                                          <p:spTgt spid="16"/>
                                        </p:tgtEl>
                                      </p:cBhvr>
                                    </p:animEffect>
                                    <p:anim calcmode="lin" valueType="num">
                                      <p:cBhvr>
                                        <p:cTn id="70"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75" dur="26">
                                          <p:stCondLst>
                                            <p:cond delay="650"/>
                                          </p:stCondLst>
                                        </p:cTn>
                                        <p:tgtEl>
                                          <p:spTgt spid="16"/>
                                        </p:tgtEl>
                                      </p:cBhvr>
                                      <p:to x="100000" y="60000"/>
                                    </p:animScale>
                                    <p:animScale>
                                      <p:cBhvr>
                                        <p:cTn id="76" dur="166" decel="50000">
                                          <p:stCondLst>
                                            <p:cond delay="676"/>
                                          </p:stCondLst>
                                        </p:cTn>
                                        <p:tgtEl>
                                          <p:spTgt spid="16"/>
                                        </p:tgtEl>
                                      </p:cBhvr>
                                      <p:to x="100000" y="100000"/>
                                    </p:animScale>
                                    <p:animScale>
                                      <p:cBhvr>
                                        <p:cTn id="77" dur="26">
                                          <p:stCondLst>
                                            <p:cond delay="1312"/>
                                          </p:stCondLst>
                                        </p:cTn>
                                        <p:tgtEl>
                                          <p:spTgt spid="16"/>
                                        </p:tgtEl>
                                      </p:cBhvr>
                                      <p:to x="100000" y="80000"/>
                                    </p:animScale>
                                    <p:animScale>
                                      <p:cBhvr>
                                        <p:cTn id="78" dur="166" decel="50000">
                                          <p:stCondLst>
                                            <p:cond delay="1338"/>
                                          </p:stCondLst>
                                        </p:cTn>
                                        <p:tgtEl>
                                          <p:spTgt spid="16"/>
                                        </p:tgtEl>
                                      </p:cBhvr>
                                      <p:to x="100000" y="100000"/>
                                    </p:animScale>
                                    <p:animScale>
                                      <p:cBhvr>
                                        <p:cTn id="79" dur="26">
                                          <p:stCondLst>
                                            <p:cond delay="1642"/>
                                          </p:stCondLst>
                                        </p:cTn>
                                        <p:tgtEl>
                                          <p:spTgt spid="16"/>
                                        </p:tgtEl>
                                      </p:cBhvr>
                                      <p:to x="100000" y="90000"/>
                                    </p:animScale>
                                    <p:animScale>
                                      <p:cBhvr>
                                        <p:cTn id="80" dur="166" decel="50000">
                                          <p:stCondLst>
                                            <p:cond delay="1668"/>
                                          </p:stCondLst>
                                        </p:cTn>
                                        <p:tgtEl>
                                          <p:spTgt spid="16"/>
                                        </p:tgtEl>
                                      </p:cBhvr>
                                      <p:to x="100000" y="100000"/>
                                    </p:animScale>
                                    <p:animScale>
                                      <p:cBhvr>
                                        <p:cTn id="81" dur="26">
                                          <p:stCondLst>
                                            <p:cond delay="1808"/>
                                          </p:stCondLst>
                                        </p:cTn>
                                        <p:tgtEl>
                                          <p:spTgt spid="16"/>
                                        </p:tgtEl>
                                      </p:cBhvr>
                                      <p:to x="100000" y="95000"/>
                                    </p:animScale>
                                    <p:animScale>
                                      <p:cBhvr>
                                        <p:cTn id="82"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2"/>
          <p:cNvPicPr>
            <a:picLocks noChangeAspect="1"/>
          </p:cNvPicPr>
          <p:nvPr/>
        </p:nvPicPr>
        <p:blipFill>
          <a:blip r:embed="rId3" cstate="screen"/>
          <a:stretch>
            <a:fillRect/>
          </a:stretch>
        </p:blipFill>
        <p:spPr>
          <a:xfrm rot="16200000" flipV="1">
            <a:off x="2637125" y="-2667000"/>
            <a:ext cx="6858000" cy="12192000"/>
          </a:xfrm>
          <a:prstGeom prst="rect">
            <a:avLst/>
          </a:prstGeom>
        </p:spPr>
      </p:pic>
      <p:sp>
        <p:nvSpPr>
          <p:cNvPr id="21" name="20"/>
          <p:cNvSpPr/>
          <p:nvPr/>
        </p:nvSpPr>
        <p:spPr>
          <a:xfrm>
            <a:off x="4275390" y="2197892"/>
            <a:ext cx="5332043" cy="2462213"/>
          </a:xfrm>
          <a:prstGeom prst="rect">
            <a:avLst/>
          </a:prstGeom>
          <a:noFill/>
          <a:ln>
            <a:noFill/>
          </a:ln>
        </p:spPr>
        <p:txBody>
          <a:bodyPr vert="horz" wrap="square" lIns="0" tIns="0" rIns="0" bIns="0" numCol="1" anchor="t" anchorCtr="0" compatLnSpc="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0" cap="none" spc="0" normalizeH="0" baseline="0" noProof="0" dirty="0">
                <a:ln w="9525">
                  <a:solidFill>
                    <a:prstClr val="white"/>
                  </a:solidFill>
                  <a:prstDash val="solid"/>
                </a:ln>
                <a:solidFill>
                  <a:srgbClr val="FF0000"/>
                </a:solidFill>
                <a:effectLst>
                  <a:outerShdw blurRad="12700" dist="38100" dir="2700000" algn="tl" rotWithShape="0">
                    <a:srgbClr val="5B9BD5">
                      <a:lumMod val="60000"/>
                      <a:lumOff val="40000"/>
                    </a:srgbClr>
                  </a:outerShdw>
                </a:effectLst>
                <a:uLnTx/>
                <a:uFillTx/>
                <a:latin typeface="Calibri"/>
                <a:ea typeface="+mn-ea"/>
                <a:cs typeface="Times New Roman" panose="02020603050405020304"/>
              </a:rPr>
              <a:t>CỦNG CỐ BÀI HỌC</a:t>
            </a:r>
          </a:p>
        </p:txBody>
      </p:sp>
      <p:pic>
        <p:nvPicPr>
          <p:cNvPr id="18" name="Picture 2" descr="Kết nối tri thức với cuộc số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902" y="-27809"/>
            <a:ext cx="1422400" cy="1422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0" y="6557554"/>
            <a:ext cx="12194509" cy="328254"/>
            <a:chOff x="0" y="6557554"/>
            <a:chExt cx="12194509" cy="328254"/>
          </a:xfrm>
        </p:grpSpPr>
        <p:sp>
          <p:nvSpPr>
            <p:cNvPr id="15" name="Rectangle 14"/>
            <p:cNvSpPr/>
            <p:nvPr/>
          </p:nvSpPr>
          <p:spPr>
            <a:xfrm>
              <a:off x="2418028" y="6557554"/>
              <a:ext cx="2426910"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826269" y="6557554"/>
              <a:ext cx="2479712" cy="328254"/>
            </a:xfrm>
            <a:prstGeom prst="rect">
              <a:avLst/>
            </a:prstGeom>
            <a:solidFill>
              <a:srgbClr val="ED2F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7300745" y="6557554"/>
              <a:ext cx="2479712"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3" name="Rectangle 22"/>
            <p:cNvSpPr/>
            <p:nvPr/>
          </p:nvSpPr>
          <p:spPr>
            <a:xfrm>
              <a:off x="9714797" y="6557554"/>
              <a:ext cx="2479712" cy="328254"/>
            </a:xfrm>
            <a:prstGeom prst="rect">
              <a:avLst/>
            </a:pr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4" name="Rectangle 23"/>
            <p:cNvSpPr/>
            <p:nvPr/>
          </p:nvSpPr>
          <p:spPr>
            <a:xfrm>
              <a:off x="0" y="6557554"/>
              <a:ext cx="2426910" cy="328254"/>
            </a:xfrm>
            <a:prstGeom prst="rect">
              <a:avLst/>
            </a:prstGeom>
            <a:solidFill>
              <a:srgbClr val="F15A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grpSp>
      <p:pic>
        <p:nvPicPr>
          <p:cNvPr id="25" name="18"/>
          <p:cNvPicPr>
            <a:picLocks noChangeAspect="1"/>
          </p:cNvPicPr>
          <p:nvPr/>
        </p:nvPicPr>
        <p:blipFill rotWithShape="1">
          <a:blip r:embed="rId5" cstate="screen"/>
          <a:srcRect/>
          <a:stretch>
            <a:fillRect/>
          </a:stretch>
        </p:blipFill>
        <p:spPr>
          <a:xfrm>
            <a:off x="9714797" y="3429000"/>
            <a:ext cx="2263295" cy="3827929"/>
          </a:xfrm>
          <a:prstGeom prst="rect">
            <a:avLst/>
          </a:prstGeom>
        </p:spPr>
      </p:pic>
      <p:sp>
        <p:nvSpPr>
          <p:cNvPr id="5" name="Rectangle: Rounded Corners 4"/>
          <p:cNvSpPr/>
          <p:nvPr/>
        </p:nvSpPr>
        <p:spPr>
          <a:xfrm>
            <a:off x="-29682" y="592782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tranthao121004@gmail.com</a:t>
            </a:r>
          </a:p>
        </p:txBody>
      </p:sp>
      <p:sp>
        <p:nvSpPr>
          <p:cNvPr id="2" name="Content Placeholder 1"/>
          <p:cNvSpPr>
            <a:spLocks noGrp="1"/>
          </p:cNvSpPr>
          <p:nvPr>
            <p:ph sz="half" idx="1"/>
          </p:nvPr>
        </p:nvSpPr>
        <p:spPr/>
        <p:txBody>
          <a:bodyPr/>
          <a:lstStyle/>
          <a:p>
            <a:endParaRPr lang="en-US"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by="(-#ppt_w*2)" calcmode="lin" valueType="num">
                                      <p:cBhvr rctx="PPT">
                                        <p:cTn id="7" dur="300" autoRev="1" fill="hold">
                                          <p:stCondLst>
                                            <p:cond delay="0"/>
                                          </p:stCondLst>
                                        </p:cTn>
                                        <p:tgtEl>
                                          <p:spTgt spid="21"/>
                                        </p:tgtEl>
                                        <p:attrNameLst>
                                          <p:attrName>ppt_w</p:attrName>
                                        </p:attrNameLst>
                                      </p:cBhvr>
                                    </p:anim>
                                    <p:anim by="(#ppt_w*0.50)" calcmode="lin" valueType="num">
                                      <p:cBhvr>
                                        <p:cTn id="8" dur="300" decel="50000" autoRev="1" fill="hold">
                                          <p:stCondLst>
                                            <p:cond delay="0"/>
                                          </p:stCondLst>
                                        </p:cTn>
                                        <p:tgtEl>
                                          <p:spTgt spid="21"/>
                                        </p:tgtEl>
                                        <p:attrNameLst>
                                          <p:attrName>ppt_x</p:attrName>
                                        </p:attrNameLst>
                                      </p:cBhvr>
                                    </p:anim>
                                    <p:anim from="(-#ppt_h/2)" to="(#ppt_y)" calcmode="lin" valueType="num">
                                      <p:cBhvr>
                                        <p:cTn id="9" dur="600" fill="hold">
                                          <p:stCondLst>
                                            <p:cond delay="0"/>
                                          </p:stCondLst>
                                        </p:cTn>
                                        <p:tgtEl>
                                          <p:spTgt spid="21"/>
                                        </p:tgtEl>
                                        <p:attrNameLst>
                                          <p:attrName>ppt_y</p:attrName>
                                        </p:attrNameLst>
                                      </p:cBhvr>
                                    </p:anim>
                                    <p:animRot by="21600000">
                                      <p:cBhvr>
                                        <p:cTn id="10" dur="600" fill="hold">
                                          <p:stCondLst>
                                            <p:cond delay="0"/>
                                          </p:stCondLst>
                                        </p:cTn>
                                        <p:tgtEl>
                                          <p:spTgt spid="21"/>
                                        </p:tgtEl>
                                        <p:attrNameLst>
                                          <p:attrName>r</p:attrName>
                                        </p:attrNameLst>
                                      </p:cBhvr>
                                    </p:animRot>
                                  </p:childTnLst>
                                </p:cTn>
                              </p:par>
                              <p:par>
                                <p:cTn id="11" presetID="42"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5" grpId="0" bldLvl="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t="48009"/>
          <a:stretch/>
        </p:blipFill>
        <p:spPr>
          <a:xfrm>
            <a:off x="51167" y="3910243"/>
            <a:ext cx="12140532" cy="2947775"/>
          </a:xfrm>
          <a:prstGeom prst="rect">
            <a:avLst/>
          </a:prstGeom>
        </p:spPr>
      </p:pic>
      <p:grpSp>
        <p:nvGrpSpPr>
          <p:cNvPr id="8" name="Group 7"/>
          <p:cNvGrpSpPr/>
          <p:nvPr/>
        </p:nvGrpSpPr>
        <p:grpSpPr>
          <a:xfrm>
            <a:off x="2755171" y="186935"/>
            <a:ext cx="5989818" cy="1272226"/>
            <a:chOff x="3080554" y="2594608"/>
            <a:chExt cx="6351435" cy="1488843"/>
          </a:xfrm>
        </p:grpSpPr>
        <p:sp>
          <p:nvSpPr>
            <p:cNvPr id="9" name="Wave 8"/>
            <p:cNvSpPr/>
            <p:nvPr/>
          </p:nvSpPr>
          <p:spPr>
            <a:xfrm>
              <a:off x="3568352" y="2594608"/>
              <a:ext cx="5760641" cy="1195255"/>
            </a:xfrm>
            <a:prstGeom prst="wave">
              <a:avLst/>
            </a:prstGeom>
            <a:solidFill>
              <a:srgbClr val="FFC000">
                <a:lumMod val="20000"/>
                <a:lumOff val="80000"/>
              </a:srgbClr>
            </a:solidFill>
            <a:ln w="12700" cap="flat" cmpd="sng" algn="ctr">
              <a:solidFill>
                <a:srgbClr val="5B9BD5">
                  <a:shade val="50000"/>
                </a:srgbClr>
              </a:solidFill>
              <a:prstDash val="solid"/>
              <a:miter lim="800000"/>
            </a:ln>
            <a:effectLst/>
          </p:spPr>
          <p:txBody>
            <a:bodyPr rtlCol="0" anchor="ctr"/>
            <a:lstStyle/>
            <a:p>
              <a:pPr marL="0" marR="0" lvl="0" indent="0" algn="ctr" defTabSz="912032" rtl="0" eaLnBrk="1" fontAlgn="auto" latinLnBrk="0" hangingPunct="1">
                <a:lnSpc>
                  <a:spcPct val="100000"/>
                </a:lnSpc>
                <a:spcBef>
                  <a:spcPts val="0"/>
                </a:spcBef>
                <a:spcAft>
                  <a:spcPts val="0"/>
                </a:spcAft>
                <a:buClrTx/>
                <a:buSzTx/>
                <a:buFontTx/>
                <a:buNone/>
                <a:tabLst/>
                <a:defRPr/>
              </a:pPr>
              <a:endParaRPr kumimoji="0" lang="en-US" sz="1900" b="0" i="0" u="none" strike="noStrike" kern="0" cap="none" spc="0" normalizeH="0" baseline="0" noProof="0">
                <a:ln>
                  <a:noFill/>
                </a:ln>
                <a:solidFill>
                  <a:prstClr val="white"/>
                </a:solidFill>
                <a:effectLst/>
                <a:uLnTx/>
                <a:uFillTx/>
                <a:latin typeface="Calibri"/>
                <a:ea typeface="+mn-ea"/>
                <a:cs typeface="+mn-cs"/>
              </a:endParaRPr>
            </a:p>
          </p:txBody>
        </p:sp>
        <p:sp>
          <p:nvSpPr>
            <p:cNvPr id="10" name="文本框 6"/>
            <p:cNvSpPr txBox="1">
              <a:spLocks noChangeArrowheads="1"/>
            </p:cNvSpPr>
            <p:nvPr/>
          </p:nvSpPr>
          <p:spPr bwMode="auto">
            <a:xfrm>
              <a:off x="3080554" y="2714765"/>
              <a:ext cx="6351435" cy="136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marL="0" marR="0" lvl="0" indent="0" algn="ctr" defTabSz="484176" rtl="0" eaLnBrk="1" fontAlgn="base" latinLnBrk="0" hangingPunct="1">
                <a:lnSpc>
                  <a:spcPct val="100000"/>
                </a:lnSpc>
                <a:spcBef>
                  <a:spcPct val="0"/>
                </a:spcBef>
                <a:spcAft>
                  <a:spcPct val="0"/>
                </a:spcAft>
                <a:buClrTx/>
                <a:buSzTx/>
                <a:buFontTx/>
                <a:buNone/>
                <a:tabLst/>
                <a:defRPr/>
              </a:pPr>
              <a:r>
                <a:rPr kumimoji="0" lang="en-US" altLang="zh-CN" sz="3500" b="1" i="0" u="none" strike="noStrike" kern="0" cap="none" spc="0" normalizeH="0" baseline="0" noProof="0" dirty="0" err="1">
                  <a:ln>
                    <a:noFill/>
                  </a:ln>
                  <a:solidFill>
                    <a:prstClr val="black"/>
                  </a:solidFill>
                  <a:effectLst/>
                  <a:uLnTx/>
                  <a:uFillTx/>
                  <a:latin typeface="Calibri"/>
                  <a:ea typeface="华康海报体W12(P)" panose="040B0C00000000000000" pitchFamily="82" charset="-122"/>
                  <a:cs typeface="+mn-cs"/>
                </a:rPr>
                <a:t>Chủ</a:t>
              </a:r>
              <a:r>
                <a:rPr kumimoji="0" lang="en-US" altLang="zh-CN" sz="3500" b="1" i="0" u="none" strike="noStrike" kern="0" cap="none" spc="0" normalizeH="0" baseline="0" noProof="0" dirty="0">
                  <a:ln>
                    <a:noFill/>
                  </a:ln>
                  <a:solidFill>
                    <a:prstClr val="black"/>
                  </a:solidFill>
                  <a:effectLst/>
                  <a:uLnTx/>
                  <a:uFillTx/>
                  <a:latin typeface="Calibri"/>
                  <a:ea typeface="华康海报体W12(P)" panose="040B0C00000000000000" pitchFamily="82" charset="-122"/>
                  <a:cs typeface="+mn-cs"/>
                </a:rPr>
                <a:t> </a:t>
              </a:r>
              <a:r>
                <a:rPr kumimoji="0" lang="en-US" altLang="zh-CN" sz="3500" b="1" i="0" u="none" strike="noStrike" kern="0" cap="none" spc="0" normalizeH="0" baseline="0" noProof="0" dirty="0" err="1">
                  <a:ln>
                    <a:noFill/>
                  </a:ln>
                  <a:solidFill>
                    <a:prstClr val="black"/>
                  </a:solidFill>
                  <a:effectLst/>
                  <a:uLnTx/>
                  <a:uFillTx/>
                  <a:latin typeface="Calibri"/>
                  <a:ea typeface="华康海报体W12(P)" panose="040B0C00000000000000" pitchFamily="82" charset="-122"/>
                  <a:cs typeface="+mn-cs"/>
                </a:rPr>
                <a:t>đề</a:t>
              </a:r>
              <a:r>
                <a:rPr kumimoji="0" lang="en-US" altLang="zh-CN" sz="3500" b="1" i="0" u="none" strike="noStrike" kern="0" cap="none" spc="0" normalizeH="0" baseline="0" noProof="0" dirty="0">
                  <a:ln>
                    <a:noFill/>
                  </a:ln>
                  <a:solidFill>
                    <a:prstClr val="black"/>
                  </a:solidFill>
                  <a:effectLst/>
                  <a:uLnTx/>
                  <a:uFillTx/>
                  <a:latin typeface="Calibri"/>
                  <a:ea typeface="华康海报体W12(P)" panose="040B0C00000000000000" pitchFamily="82" charset="-122"/>
                  <a:cs typeface="+mn-cs"/>
                </a:rPr>
                <a:t> 5</a:t>
              </a:r>
              <a:r>
                <a:rPr lang="en-US" altLang="zh-CN" sz="3500" b="1" kern="0" dirty="0">
                  <a:solidFill>
                    <a:prstClr val="black"/>
                  </a:solidFill>
                  <a:latin typeface="Calibri"/>
                  <a:ea typeface="华康海报体W12(P)" panose="040B0C00000000000000" pitchFamily="82" charset="-122"/>
                </a:rPr>
                <a:t>: Gia </a:t>
              </a:r>
              <a:r>
                <a:rPr lang="en-US" altLang="zh-CN" sz="3500" b="1" kern="0" dirty="0" err="1">
                  <a:solidFill>
                    <a:prstClr val="black"/>
                  </a:solidFill>
                  <a:latin typeface="Calibri"/>
                  <a:ea typeface="华康海报体W12(P)" panose="040B0C00000000000000" pitchFamily="82" charset="-122"/>
                </a:rPr>
                <a:t>đình</a:t>
              </a:r>
              <a:r>
                <a:rPr lang="en-US" altLang="zh-CN" sz="3500" b="1" kern="0" dirty="0">
                  <a:solidFill>
                    <a:prstClr val="black"/>
                  </a:solidFill>
                  <a:latin typeface="Calibri"/>
                  <a:ea typeface="华康海报体W12(P)" panose="040B0C00000000000000" pitchFamily="82" charset="-122"/>
                </a:rPr>
                <a:t> </a:t>
              </a:r>
              <a:r>
                <a:rPr lang="en-US" altLang="zh-CN" sz="3500" b="1" kern="0" dirty="0" err="1">
                  <a:solidFill>
                    <a:prstClr val="black"/>
                  </a:solidFill>
                  <a:latin typeface="Calibri"/>
                  <a:ea typeface="华康海报体W12(P)" panose="040B0C00000000000000" pitchFamily="82" charset="-122"/>
                </a:rPr>
                <a:t>thân</a:t>
              </a:r>
              <a:r>
                <a:rPr lang="en-US" altLang="zh-CN" sz="3500" b="1" kern="0" dirty="0">
                  <a:solidFill>
                    <a:prstClr val="black"/>
                  </a:solidFill>
                  <a:latin typeface="Calibri"/>
                  <a:ea typeface="华康海报体W12(P)" panose="040B0C00000000000000" pitchFamily="82" charset="-122"/>
                </a:rPr>
                <a:t> </a:t>
              </a:r>
              <a:r>
                <a:rPr lang="en-US" altLang="zh-CN" sz="3500" b="1" kern="0" dirty="0" err="1">
                  <a:solidFill>
                    <a:prstClr val="black"/>
                  </a:solidFill>
                  <a:latin typeface="Calibri"/>
                  <a:ea typeface="华康海报体W12(P)" panose="040B0C00000000000000" pitchFamily="82" charset="-122"/>
                </a:rPr>
                <a:t>thương</a:t>
              </a:r>
              <a:endParaRPr kumimoji="0" lang="zh-CN" altLang="en-US" sz="3500" b="1" i="0" u="none" strike="noStrike" kern="0" cap="none" spc="0" normalizeH="0" baseline="0" noProof="0" dirty="0">
                <a:ln>
                  <a:noFill/>
                </a:ln>
                <a:solidFill>
                  <a:prstClr val="black"/>
                </a:solidFill>
                <a:effectLst/>
                <a:uLnTx/>
                <a:uFillTx/>
                <a:latin typeface="Calibri"/>
                <a:ea typeface="华康海报体W12(P)" panose="040B0C00000000000000" pitchFamily="82" charset="-122"/>
                <a:cs typeface="+mn-cs"/>
              </a:endParaRPr>
            </a:p>
          </p:txBody>
        </p:sp>
      </p:grpSp>
      <p:sp>
        <p:nvSpPr>
          <p:cNvPr id="5" name="Rectangle 4">
            <a:extLst>
              <a:ext uri="{FF2B5EF4-FFF2-40B4-BE49-F238E27FC236}">
                <a16:creationId xmlns:a16="http://schemas.microsoft.com/office/drawing/2014/main" id="{6464D78E-15B2-409B-B792-0CF81948CF26}"/>
              </a:ext>
            </a:extLst>
          </p:cNvPr>
          <p:cNvSpPr/>
          <p:nvPr/>
        </p:nvSpPr>
        <p:spPr>
          <a:xfrm>
            <a:off x="-97350" y="2022982"/>
            <a:ext cx="12386724" cy="1323439"/>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Bài</a:t>
            </a:r>
            <a:r>
              <a:rPr kumimoji="0" lang="en-US" sz="8000" b="1" i="0" u="none" strike="noStrike" kern="1200" cap="none" spc="0" normalizeH="0" baseline="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 </a:t>
            </a:r>
            <a:r>
              <a:rPr lang="en-US" sz="8000" b="1"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latin typeface="Calibri"/>
              </a:rPr>
              <a:t>18</a:t>
            </a:r>
            <a:r>
              <a:rPr kumimoji="0" lang="en-US" sz="8000" b="1" i="0" u="none" strike="noStrike" kern="1200" cap="none" spc="0" normalizeH="0" baseline="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000" b="1" i="0" u="none" strike="noStrike" kern="1200" cap="none" spc="0" normalizeH="0" baseline="0" noProof="0" dirty="0" err="1">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Người</a:t>
            </a:r>
            <a:r>
              <a:rPr kumimoji="0" lang="en-US" sz="8000" b="1" i="0" u="none" strike="noStrike" kern="1200" cap="none" spc="0" normalizeH="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000" b="1" i="0" u="none" strike="noStrike" kern="1200" cap="none" spc="0" normalizeH="0" noProof="0" dirty="0" err="1">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trong</a:t>
            </a:r>
            <a:r>
              <a:rPr kumimoji="0" lang="en-US" sz="8000" b="1" i="0" u="none" strike="noStrike" kern="1200" cap="none" spc="0" normalizeH="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000" b="1" i="0" u="none" strike="noStrike" kern="1200" cap="none" spc="0" normalizeH="0" noProof="0" dirty="0" err="1">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một</a:t>
            </a:r>
            <a:r>
              <a:rPr kumimoji="0" lang="en-US" sz="8000" b="1" i="0" u="none" strike="noStrike" kern="1200" cap="none" spc="0" normalizeH="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000" b="1" i="0" u="none" strike="noStrike" kern="1200" cap="none" spc="0" normalizeH="0" noProof="0" dirty="0" err="1">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rPr>
              <a:t>nhà</a:t>
            </a:r>
            <a:endParaRPr kumimoji="0" lang="en-US" sz="8000" b="1" i="0" u="none" strike="noStrike" kern="1200" cap="none" spc="0" normalizeH="0" baseline="0" noProof="0" dirty="0">
              <a:ln w="9525">
                <a:solidFill>
                  <a:prstClr val="white"/>
                </a:solidFill>
                <a:prstDash val="solid"/>
              </a:ln>
              <a:solidFill>
                <a:srgbClr val="50B34C"/>
              </a:solidFill>
              <a:effectLst>
                <a:outerShdw blurRad="12700" dist="38100" dir="2700000" algn="tl" rotWithShape="0">
                  <a:srgbClr val="50B34C">
                    <a:lumMod val="60000"/>
                    <a:lumOff val="40000"/>
                  </a:srgbClr>
                </a:outerShdw>
              </a:effectLst>
              <a:uLnTx/>
              <a:uFillTx/>
              <a:latin typeface="Calibri"/>
              <a:ea typeface="+mn-ea"/>
              <a:cs typeface="+mn-cs"/>
            </a:endParaRPr>
          </a:p>
        </p:txBody>
      </p:sp>
    </p:spTree>
    <p:custDataLst>
      <p:tags r:id="rId1"/>
    </p:custDataLst>
    <p:extLst>
      <p:ext uri="{BB962C8B-B14F-4D97-AF65-F5344CB8AC3E}">
        <p14:creationId xmlns:p14="http://schemas.microsoft.com/office/powerpoint/2010/main" val="16338561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D0FFCF-3E53-42FF-9222-DFED2C33A17A}"/>
              </a:ext>
            </a:extLst>
          </p:cNvPr>
          <p:cNvSpPr/>
          <p:nvPr/>
        </p:nvSpPr>
        <p:spPr>
          <a:xfrm>
            <a:off x="4126769" y="900410"/>
            <a:ext cx="5043368"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Khởi</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động</a:t>
            </a:r>
            <a:endPar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endParaRPr>
          </a:p>
        </p:txBody>
      </p:sp>
    </p:spTree>
    <p:extLst>
      <p:ext uri="{BB962C8B-B14F-4D97-AF65-F5344CB8AC3E}">
        <p14:creationId xmlns:p14="http://schemas.microsoft.com/office/powerpoint/2010/main" val="138346391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3" name="Video bài 18">
            <a:hlinkClick r:id="" action="ppaction://media"/>
            <a:extLst>
              <a:ext uri="{FF2B5EF4-FFF2-40B4-BE49-F238E27FC236}">
                <a16:creationId xmlns:a16="http://schemas.microsoft.com/office/drawing/2014/main" id="{32119508-480C-48CF-AC8D-EBA8AE30538C}"/>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2858" y="146481"/>
            <a:ext cx="11671177" cy="6565037"/>
          </a:xfrm>
          <a:prstGeom prst="rect">
            <a:avLst/>
          </a:prstGeom>
        </p:spPr>
      </p:pic>
    </p:spTree>
    <p:extLst>
      <p:ext uri="{BB962C8B-B14F-4D97-AF65-F5344CB8AC3E}">
        <p14:creationId xmlns:p14="http://schemas.microsoft.com/office/powerpoint/2010/main" val="2076333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01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D0FFCF-3E53-42FF-9222-DFED2C33A17A}"/>
              </a:ext>
            </a:extLst>
          </p:cNvPr>
          <p:cNvSpPr/>
          <p:nvPr/>
        </p:nvSpPr>
        <p:spPr>
          <a:xfrm>
            <a:off x="4194098" y="900410"/>
            <a:ext cx="4908716"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Khám</a:t>
            </a:r>
            <a:r>
              <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 </a:t>
            </a:r>
            <a:r>
              <a:rPr kumimoji="0" lang="en-US" sz="8800" b="1" i="0" u="none" strike="noStrike" kern="1200" cap="none" spc="0" normalizeH="0" baseline="0" noProof="0" dirty="0" err="1">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rPr>
              <a:t>phá</a:t>
            </a:r>
            <a:endParaRPr kumimoji="0" lang="en-US" sz="8800" b="1" i="0" u="none" strike="noStrike" kern="1200" cap="none" spc="0" normalizeH="0" baseline="0" noProof="0" dirty="0">
              <a:ln w="9525">
                <a:solidFill>
                  <a:prstClr val="white"/>
                </a:solidFill>
                <a:prstDash val="solid"/>
              </a:ln>
              <a:solidFill>
                <a:srgbClr val="FF0000"/>
              </a:solidFill>
              <a:effectLst>
                <a:outerShdw blurRad="12700" dist="38100" dir="2700000" algn="tl" rotWithShape="0">
                  <a:srgbClr val="50B34C">
                    <a:lumMod val="60000"/>
                    <a:lumOff val="40000"/>
                  </a:srgbClr>
                </a:outerShdw>
              </a:effectLst>
              <a:uLnTx/>
              <a:uFillTx/>
              <a:latin typeface="Calibri"/>
              <a:ea typeface="+mn-ea"/>
              <a:cs typeface="+mn-cs"/>
            </a:endParaRPr>
          </a:p>
        </p:txBody>
      </p:sp>
    </p:spTree>
    <p:extLst>
      <p:ext uri="{BB962C8B-B14F-4D97-AF65-F5344CB8AC3E}">
        <p14:creationId xmlns:p14="http://schemas.microsoft.com/office/powerpoint/2010/main" val="16983229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166D54A-58A6-4CBA-A93E-CD8B48F30BBB}"/>
              </a:ext>
            </a:extLst>
          </p:cNvPr>
          <p:cNvSpPr/>
          <p:nvPr/>
        </p:nvSpPr>
        <p:spPr>
          <a:xfrm>
            <a:off x="0" y="0"/>
            <a:ext cx="12192000" cy="6858000"/>
          </a:xfrm>
          <a:prstGeom prst="rect">
            <a:avLst/>
          </a:prstGeom>
          <a:pattFill prst="lg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 name="组合 9">
            <a:extLst>
              <a:ext uri="{FF2B5EF4-FFF2-40B4-BE49-F238E27FC236}">
                <a16:creationId xmlns:a16="http://schemas.microsoft.com/office/drawing/2014/main" id="{37B9B690-1B6F-4426-A7D1-65B0DA73CCEF}"/>
              </a:ext>
            </a:extLst>
          </p:cNvPr>
          <p:cNvGrpSpPr/>
          <p:nvPr/>
        </p:nvGrpSpPr>
        <p:grpSpPr>
          <a:xfrm>
            <a:off x="0" y="5879688"/>
            <a:ext cx="12192000" cy="978311"/>
            <a:chOff x="0" y="5772686"/>
            <a:chExt cx="13525500" cy="1085314"/>
          </a:xfrm>
        </p:grpSpPr>
        <p:pic>
          <p:nvPicPr>
            <p:cNvPr id="5" name="图片 4">
              <a:extLst>
                <a:ext uri="{FF2B5EF4-FFF2-40B4-BE49-F238E27FC236}">
                  <a16:creationId xmlns:a16="http://schemas.microsoft.com/office/drawing/2014/main" id="{13DD43A5-51A2-4C50-999E-7685315E6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72686"/>
              <a:ext cx="3924300" cy="1085314"/>
            </a:xfrm>
            <a:prstGeom prst="rect">
              <a:avLst/>
            </a:prstGeom>
          </p:spPr>
        </p:pic>
        <p:pic>
          <p:nvPicPr>
            <p:cNvPr id="6" name="图片 5">
              <a:extLst>
                <a:ext uri="{FF2B5EF4-FFF2-40B4-BE49-F238E27FC236}">
                  <a16:creationId xmlns:a16="http://schemas.microsoft.com/office/drawing/2014/main" id="{DBF27AFE-B832-4F35-B8C1-A52F65A759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4300" y="5972890"/>
              <a:ext cx="3200400" cy="885110"/>
            </a:xfrm>
            <a:prstGeom prst="rect">
              <a:avLst/>
            </a:prstGeom>
          </p:spPr>
        </p:pic>
        <p:pic>
          <p:nvPicPr>
            <p:cNvPr id="8" name="图片 7">
              <a:extLst>
                <a:ext uri="{FF2B5EF4-FFF2-40B4-BE49-F238E27FC236}">
                  <a16:creationId xmlns:a16="http://schemas.microsoft.com/office/drawing/2014/main" id="{F255EA1E-6970-4DB5-8E58-1D31D4CE0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4700" y="5972890"/>
              <a:ext cx="3200400" cy="885110"/>
            </a:xfrm>
            <a:prstGeom prst="rect">
              <a:avLst/>
            </a:prstGeom>
          </p:spPr>
        </p:pic>
        <p:pic>
          <p:nvPicPr>
            <p:cNvPr id="9" name="图片 8">
              <a:extLst>
                <a:ext uri="{FF2B5EF4-FFF2-40B4-BE49-F238E27FC236}">
                  <a16:creationId xmlns:a16="http://schemas.microsoft.com/office/drawing/2014/main" id="{C551D84A-0E54-478F-8638-2435A237CF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5100" y="5972890"/>
              <a:ext cx="3200400" cy="885110"/>
            </a:xfrm>
            <a:prstGeom prst="rect">
              <a:avLst/>
            </a:prstGeom>
          </p:spPr>
        </p:pic>
      </p:grpSp>
      <p:sp>
        <p:nvSpPr>
          <p:cNvPr id="2" name="TextBox 1">
            <a:extLst>
              <a:ext uri="{FF2B5EF4-FFF2-40B4-BE49-F238E27FC236}">
                <a16:creationId xmlns:a16="http://schemas.microsoft.com/office/drawing/2014/main" id="{73725F9F-EF90-4158-A5E6-E1BC913D0A6B}"/>
              </a:ext>
            </a:extLst>
          </p:cNvPr>
          <p:cNvSpPr txBox="1"/>
          <p:nvPr/>
        </p:nvSpPr>
        <p:spPr>
          <a:xfrm>
            <a:off x="2760955" y="115410"/>
            <a:ext cx="7164279" cy="646331"/>
          </a:xfrm>
          <a:prstGeom prst="rect">
            <a:avLst/>
          </a:prstGeom>
          <a:noFill/>
        </p:spPr>
        <p:txBody>
          <a:bodyPr wrap="square" rtlCol="0">
            <a:spAutoFit/>
          </a:bodyPr>
          <a:lstStyle/>
          <a:p>
            <a:r>
              <a:rPr lang="en-US" sz="3600" dirty="0" err="1">
                <a:highlight>
                  <a:srgbClr val="FFFF00"/>
                </a:highlight>
                <a:latin typeface="Calibri" panose="020F0502020204030204" pitchFamily="34" charset="0"/>
                <a:cs typeface="Calibri" panose="020F0502020204030204" pitchFamily="34" charset="0"/>
              </a:rPr>
              <a:t>Một</a:t>
            </a:r>
            <a:r>
              <a:rPr lang="en-US" sz="3600" dirty="0">
                <a:highlight>
                  <a:srgbClr val="FFFF00"/>
                </a:highlight>
                <a:latin typeface="Calibri" panose="020F0502020204030204" pitchFamily="34" charset="0"/>
                <a:cs typeface="Calibri" panose="020F0502020204030204" pitchFamily="34" charset="0"/>
              </a:rPr>
              <a:t> </a:t>
            </a:r>
            <a:r>
              <a:rPr lang="vi-VN" sz="3600" dirty="0">
                <a:highlight>
                  <a:srgbClr val="FFFF00"/>
                </a:highlight>
                <a:latin typeface="Calibri" panose="020F0502020204030204" pitchFamily="34" charset="0"/>
                <a:cs typeface="Calibri" panose="020F0502020204030204" pitchFamily="34" charset="0"/>
              </a:rPr>
              <a:t>số đức tính </a:t>
            </a:r>
            <a:r>
              <a:rPr lang="en-US" sz="3600" dirty="0" err="1">
                <a:highlight>
                  <a:srgbClr val="FFFF00"/>
                </a:highlight>
                <a:latin typeface="Calibri" panose="020F0502020204030204" pitchFamily="34" charset="0"/>
                <a:cs typeface="Calibri" panose="020F0502020204030204" pitchFamily="34" charset="0"/>
              </a:rPr>
              <a:t>tốt</a:t>
            </a:r>
            <a:r>
              <a:rPr lang="en-US" sz="3600" dirty="0">
                <a:highlight>
                  <a:srgbClr val="FFFF00"/>
                </a:highlight>
                <a:latin typeface="Calibri" panose="020F0502020204030204" pitchFamily="34" charset="0"/>
                <a:cs typeface="Calibri" panose="020F0502020204030204" pitchFamily="34" charset="0"/>
              </a:rPr>
              <a:t> </a:t>
            </a:r>
            <a:r>
              <a:rPr lang="vi-VN" sz="3600" dirty="0">
                <a:highlight>
                  <a:srgbClr val="FFFF00"/>
                </a:highlight>
                <a:latin typeface="Calibri" panose="020F0502020204030204" pitchFamily="34" charset="0"/>
                <a:cs typeface="Calibri" panose="020F0502020204030204" pitchFamily="34" charset="0"/>
              </a:rPr>
              <a:t>của con người</a:t>
            </a:r>
            <a:endParaRPr lang="en-US" sz="3600" dirty="0">
              <a:highlight>
                <a:srgbClr val="FFFF00"/>
              </a:highlight>
              <a:latin typeface="Calibri" panose="020F0502020204030204" pitchFamily="34" charset="0"/>
              <a:cs typeface="Calibri" panose="020F0502020204030204" pitchFamily="34" charset="0"/>
            </a:endParaRPr>
          </a:p>
        </p:txBody>
      </p:sp>
      <p:pic>
        <p:nvPicPr>
          <p:cNvPr id="11" name="Picture 10">
            <a:extLst>
              <a:ext uri="{FF2B5EF4-FFF2-40B4-BE49-F238E27FC236}">
                <a16:creationId xmlns:a16="http://schemas.microsoft.com/office/drawing/2014/main" id="{3C2FCD3B-956C-48E4-9928-D2C717504C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473" y="1171805"/>
            <a:ext cx="6290183" cy="4137042"/>
          </a:xfrm>
          <a:prstGeom prst="rect">
            <a:avLst/>
          </a:prstGeom>
        </p:spPr>
      </p:pic>
      <p:sp>
        <p:nvSpPr>
          <p:cNvPr id="12" name="Rectangle: Rounded Corners 11">
            <a:extLst>
              <a:ext uri="{FF2B5EF4-FFF2-40B4-BE49-F238E27FC236}">
                <a16:creationId xmlns:a16="http://schemas.microsoft.com/office/drawing/2014/main" id="{4F952569-C04D-47F7-A870-76F6AD29ED47}"/>
              </a:ext>
            </a:extLst>
          </p:cNvPr>
          <p:cNvSpPr/>
          <p:nvPr/>
        </p:nvSpPr>
        <p:spPr>
          <a:xfrm>
            <a:off x="2014690" y="5438787"/>
            <a:ext cx="2965141" cy="701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latin typeface="Calibri" panose="020F0502020204030204" pitchFamily="34" charset="0"/>
                <a:cs typeface="Calibri" panose="020F0502020204030204" pitchFamily="34" charset="0"/>
              </a:rPr>
              <a:t>Luôn</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đúng</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giờ</a:t>
            </a:r>
            <a:endParaRPr lang="en-US" sz="3600" dirty="0">
              <a:latin typeface="Calibri" panose="020F0502020204030204" pitchFamily="34" charset="0"/>
              <a:cs typeface="Calibri" panose="020F0502020204030204" pitchFamily="34" charset="0"/>
            </a:endParaRPr>
          </a:p>
        </p:txBody>
      </p:sp>
      <p:pic>
        <p:nvPicPr>
          <p:cNvPr id="14" name="Picture 13">
            <a:extLst>
              <a:ext uri="{FF2B5EF4-FFF2-40B4-BE49-F238E27FC236}">
                <a16:creationId xmlns:a16="http://schemas.microsoft.com/office/drawing/2014/main" id="{BB961219-3A26-4CC1-88CC-75A9724295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38656" y="1171805"/>
            <a:ext cx="5715000" cy="4216940"/>
          </a:xfrm>
          <a:prstGeom prst="rect">
            <a:avLst/>
          </a:prstGeom>
        </p:spPr>
      </p:pic>
      <p:sp>
        <p:nvSpPr>
          <p:cNvPr id="16" name="Rectangle: Rounded Corners 15">
            <a:extLst>
              <a:ext uri="{FF2B5EF4-FFF2-40B4-BE49-F238E27FC236}">
                <a16:creationId xmlns:a16="http://schemas.microsoft.com/office/drawing/2014/main" id="{2E8C1C62-6DF1-4DDA-AAF8-AAF174875B0A}"/>
              </a:ext>
            </a:extLst>
          </p:cNvPr>
          <p:cNvSpPr/>
          <p:nvPr/>
        </p:nvSpPr>
        <p:spPr>
          <a:xfrm>
            <a:off x="7686231" y="5473986"/>
            <a:ext cx="2965141" cy="701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err="1">
                <a:latin typeface="Calibri" panose="020F0502020204030204" pitchFamily="34" charset="0"/>
                <a:cs typeface="Calibri" panose="020F0502020204030204" pitchFamily="34" charset="0"/>
              </a:rPr>
              <a:t>Thật</a:t>
            </a:r>
            <a:r>
              <a:rPr lang="en-US" sz="3600" dirty="0">
                <a:latin typeface="Calibri" panose="020F0502020204030204" pitchFamily="34" charset="0"/>
                <a:cs typeface="Calibri" panose="020F0502020204030204" pitchFamily="34" charset="0"/>
              </a:rPr>
              <a:t> </a:t>
            </a:r>
            <a:r>
              <a:rPr lang="en-US" sz="3600" dirty="0" err="1">
                <a:latin typeface="Calibri" panose="020F0502020204030204" pitchFamily="34" charset="0"/>
                <a:cs typeface="Calibri" panose="020F0502020204030204" pitchFamily="34" charset="0"/>
              </a:rPr>
              <a:t>thà</a:t>
            </a:r>
            <a:endParaRPr lang="en-US" sz="3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27640713"/>
      </p:ext>
    </p:extLst>
  </p:cSld>
  <p:clrMapOvr>
    <a:masterClrMapping/>
  </p:clrMapOvr>
  <mc:AlternateContent xmlns:mc="http://schemas.openxmlformats.org/markup-compatibility/2006" xmlns:p14="http://schemas.microsoft.com/office/powerpoint/2010/main">
    <mc:Choice Requires="p14">
      <p:transition spd="slow" p14:dur="175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7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166D54A-58A6-4CBA-A93E-CD8B48F30BBB}"/>
              </a:ext>
            </a:extLst>
          </p:cNvPr>
          <p:cNvSpPr/>
          <p:nvPr/>
        </p:nvSpPr>
        <p:spPr>
          <a:xfrm>
            <a:off x="0" y="0"/>
            <a:ext cx="12192000" cy="6858000"/>
          </a:xfrm>
          <a:prstGeom prst="rect">
            <a:avLst/>
          </a:prstGeom>
          <a:pattFill prst="lgGrid">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nvGrpSpPr>
          <p:cNvPr id="10" name="组合 9">
            <a:extLst>
              <a:ext uri="{FF2B5EF4-FFF2-40B4-BE49-F238E27FC236}">
                <a16:creationId xmlns:a16="http://schemas.microsoft.com/office/drawing/2014/main" id="{37B9B690-1B6F-4426-A7D1-65B0DA73CCEF}"/>
              </a:ext>
            </a:extLst>
          </p:cNvPr>
          <p:cNvGrpSpPr/>
          <p:nvPr/>
        </p:nvGrpSpPr>
        <p:grpSpPr>
          <a:xfrm>
            <a:off x="0" y="5879688"/>
            <a:ext cx="12192000" cy="978311"/>
            <a:chOff x="0" y="5772686"/>
            <a:chExt cx="13525500" cy="1085314"/>
          </a:xfrm>
        </p:grpSpPr>
        <p:pic>
          <p:nvPicPr>
            <p:cNvPr id="5" name="图片 4">
              <a:extLst>
                <a:ext uri="{FF2B5EF4-FFF2-40B4-BE49-F238E27FC236}">
                  <a16:creationId xmlns:a16="http://schemas.microsoft.com/office/drawing/2014/main" id="{13DD43A5-51A2-4C50-999E-7685315E6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772686"/>
              <a:ext cx="3924300" cy="1085314"/>
            </a:xfrm>
            <a:prstGeom prst="rect">
              <a:avLst/>
            </a:prstGeom>
          </p:spPr>
        </p:pic>
        <p:pic>
          <p:nvPicPr>
            <p:cNvPr id="6" name="图片 5">
              <a:extLst>
                <a:ext uri="{FF2B5EF4-FFF2-40B4-BE49-F238E27FC236}">
                  <a16:creationId xmlns:a16="http://schemas.microsoft.com/office/drawing/2014/main" id="{DBF27AFE-B832-4F35-B8C1-A52F65A759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4300" y="5972890"/>
              <a:ext cx="3200400" cy="885110"/>
            </a:xfrm>
            <a:prstGeom prst="rect">
              <a:avLst/>
            </a:prstGeom>
          </p:spPr>
        </p:pic>
        <p:pic>
          <p:nvPicPr>
            <p:cNvPr id="8" name="图片 7">
              <a:extLst>
                <a:ext uri="{FF2B5EF4-FFF2-40B4-BE49-F238E27FC236}">
                  <a16:creationId xmlns:a16="http://schemas.microsoft.com/office/drawing/2014/main" id="{F255EA1E-6970-4DB5-8E58-1D31D4CE05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4700" y="5972890"/>
              <a:ext cx="3200400" cy="885110"/>
            </a:xfrm>
            <a:prstGeom prst="rect">
              <a:avLst/>
            </a:prstGeom>
          </p:spPr>
        </p:pic>
        <p:pic>
          <p:nvPicPr>
            <p:cNvPr id="9" name="图片 8">
              <a:extLst>
                <a:ext uri="{FF2B5EF4-FFF2-40B4-BE49-F238E27FC236}">
                  <a16:creationId xmlns:a16="http://schemas.microsoft.com/office/drawing/2014/main" id="{C551D84A-0E54-478F-8638-2435A237CF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25100" y="5972890"/>
              <a:ext cx="3200400" cy="885110"/>
            </a:xfrm>
            <a:prstGeom prst="rect">
              <a:avLst/>
            </a:prstGeom>
          </p:spPr>
        </p:pic>
      </p:grpSp>
      <p:sp>
        <p:nvSpPr>
          <p:cNvPr id="2" name="TextBox 1">
            <a:extLst>
              <a:ext uri="{FF2B5EF4-FFF2-40B4-BE49-F238E27FC236}">
                <a16:creationId xmlns:a16="http://schemas.microsoft.com/office/drawing/2014/main" id="{73725F9F-EF90-4158-A5E6-E1BC913D0A6B}"/>
              </a:ext>
            </a:extLst>
          </p:cNvPr>
          <p:cNvSpPr txBox="1"/>
          <p:nvPr/>
        </p:nvSpPr>
        <p:spPr>
          <a:xfrm>
            <a:off x="2760955" y="115410"/>
            <a:ext cx="7164279"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Một</a:t>
            </a:r>
            <a:r>
              <a:rPr kumimoji="0" lang="en-US" sz="3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số đức tính </a:t>
            </a:r>
            <a:r>
              <a:rPr kumimoji="0" lang="en-US" sz="3600" b="0" i="0" u="none" strike="noStrike" kern="1200" cap="none" spc="0" normalizeH="0" baseline="0" noProof="0" dirty="0" err="1">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tốt</a:t>
            </a:r>
            <a:r>
              <a:rPr kumimoji="0" lang="en-US" sz="3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 </a:t>
            </a:r>
            <a:r>
              <a:rPr kumimoji="0" lang="vi-VN" sz="3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rPr>
              <a:t>của con người</a:t>
            </a:r>
            <a:endParaRPr kumimoji="0" lang="en-US" sz="3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mn-ea"/>
              <a:cs typeface="Calibri" panose="020F0502020204030204" pitchFamily="34" charset="0"/>
            </a:endParaRPr>
          </a:p>
        </p:txBody>
      </p:sp>
      <p:pic>
        <p:nvPicPr>
          <p:cNvPr id="11" name="Picture 10">
            <a:extLst>
              <a:ext uri="{FF2B5EF4-FFF2-40B4-BE49-F238E27FC236}">
                <a16:creationId xmlns:a16="http://schemas.microsoft.com/office/drawing/2014/main" id="{3C2FCD3B-956C-48E4-9928-D2C717504C3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7677" y="1171805"/>
            <a:ext cx="6211774" cy="4137042"/>
          </a:xfrm>
          <a:prstGeom prst="rect">
            <a:avLst/>
          </a:prstGeom>
        </p:spPr>
      </p:pic>
      <p:sp>
        <p:nvSpPr>
          <p:cNvPr id="12" name="Rectangle: Rounded Corners 11">
            <a:extLst>
              <a:ext uri="{FF2B5EF4-FFF2-40B4-BE49-F238E27FC236}">
                <a16:creationId xmlns:a16="http://schemas.microsoft.com/office/drawing/2014/main" id="{4F952569-C04D-47F7-A870-76F6AD29ED47}"/>
              </a:ext>
            </a:extLst>
          </p:cNvPr>
          <p:cNvSpPr/>
          <p:nvPr/>
        </p:nvSpPr>
        <p:spPr>
          <a:xfrm>
            <a:off x="2014690" y="5438787"/>
            <a:ext cx="2965141" cy="701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Giữ</a:t>
            </a:r>
            <a:r>
              <a:rPr kumimoji="0" lang="en-US" sz="3600" b="0" i="0" u="none" strike="noStrike" kern="1200" cap="none" spc="0" normalizeH="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noProof="0" dirty="0" err="1">
                <a:ln>
                  <a:noFill/>
                </a:ln>
                <a:solidFill>
                  <a:prstClr val="white"/>
                </a:solidFill>
                <a:effectLst/>
                <a:uLnTx/>
                <a:uFillTx/>
                <a:latin typeface="Calibri" panose="020F0502020204030204" pitchFamily="34" charset="0"/>
                <a:ea typeface="+mn-ea"/>
                <a:cs typeface="Calibri" panose="020F0502020204030204" pitchFamily="34" charset="0"/>
              </a:rPr>
              <a:t>lời</a:t>
            </a:r>
            <a:r>
              <a:rPr kumimoji="0" lang="en-US" sz="3600" b="0" i="0" u="none" strike="noStrike" kern="1200" cap="none" spc="0" normalizeH="0" noProof="0" dirty="0">
                <a:ln>
                  <a:noFill/>
                </a:ln>
                <a:solidFill>
                  <a:prstClr val="white"/>
                </a:solidFill>
                <a:effectLst/>
                <a:uLnTx/>
                <a:uFillTx/>
                <a:latin typeface="Calibri" panose="020F0502020204030204" pitchFamily="34" charset="0"/>
                <a:ea typeface="+mn-ea"/>
                <a:cs typeface="Calibri" panose="020F0502020204030204" pitchFamily="34" charset="0"/>
              </a:rPr>
              <a:t> </a:t>
            </a:r>
            <a:r>
              <a:rPr kumimoji="0" lang="en-US" sz="3600" b="0" i="0" u="none" strike="noStrike" kern="1200" cap="none" spc="0" normalizeH="0" noProof="0" dirty="0" err="1">
                <a:ln>
                  <a:noFill/>
                </a:ln>
                <a:solidFill>
                  <a:prstClr val="white"/>
                </a:solidFill>
                <a:effectLst/>
                <a:uLnTx/>
                <a:uFillTx/>
                <a:latin typeface="Calibri" panose="020F0502020204030204" pitchFamily="34" charset="0"/>
                <a:ea typeface="+mn-ea"/>
                <a:cs typeface="Calibri" panose="020F0502020204030204" pitchFamily="34" charset="0"/>
              </a:rPr>
              <a:t>hứa</a:t>
            </a:r>
            <a:endParaRPr kumimoji="0" lang="en-US" sz="3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p:txBody>
      </p:sp>
      <p:pic>
        <p:nvPicPr>
          <p:cNvPr id="14" name="Picture 13">
            <a:extLst>
              <a:ext uri="{FF2B5EF4-FFF2-40B4-BE49-F238E27FC236}">
                <a16:creationId xmlns:a16="http://schemas.microsoft.com/office/drawing/2014/main" id="{BB961219-3A26-4CC1-88CC-75A97242953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38656" y="1171805"/>
            <a:ext cx="5715000" cy="4137041"/>
          </a:xfrm>
          <a:prstGeom prst="rect">
            <a:avLst/>
          </a:prstGeom>
        </p:spPr>
      </p:pic>
      <p:sp>
        <p:nvSpPr>
          <p:cNvPr id="16" name="Rectangle: Rounded Corners 15">
            <a:extLst>
              <a:ext uri="{FF2B5EF4-FFF2-40B4-BE49-F238E27FC236}">
                <a16:creationId xmlns:a16="http://schemas.microsoft.com/office/drawing/2014/main" id="{2E8C1C62-6DF1-4DDA-AAF8-AAF174875B0A}"/>
              </a:ext>
            </a:extLst>
          </p:cNvPr>
          <p:cNvSpPr/>
          <p:nvPr/>
        </p:nvSpPr>
        <p:spPr>
          <a:xfrm>
            <a:off x="7686231" y="5473986"/>
            <a:ext cx="2965141" cy="7013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err="1">
                <a:ln>
                  <a:noFill/>
                </a:ln>
                <a:solidFill>
                  <a:prstClr val="white"/>
                </a:solidFill>
                <a:effectLst/>
                <a:uLnTx/>
                <a:uFillTx/>
                <a:latin typeface="Calibri" panose="020F0502020204030204" pitchFamily="34" charset="0"/>
                <a:ea typeface="+mn-ea"/>
                <a:cs typeface="Calibri" panose="020F0502020204030204" pitchFamily="34" charset="0"/>
              </a:rPr>
              <a:t>Khoan</a:t>
            </a:r>
            <a:r>
              <a:rPr kumimoji="0" lang="en-US" sz="36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 dung</a:t>
            </a:r>
          </a:p>
        </p:txBody>
      </p:sp>
    </p:spTree>
    <p:extLst>
      <p:ext uri="{BB962C8B-B14F-4D97-AF65-F5344CB8AC3E}">
        <p14:creationId xmlns:p14="http://schemas.microsoft.com/office/powerpoint/2010/main" val="3373884940"/>
      </p:ext>
    </p:extLst>
  </p:cSld>
  <p:clrMapOvr>
    <a:masterClrMapping/>
  </p:clrMapOvr>
  <mc:AlternateContent xmlns:mc="http://schemas.openxmlformats.org/markup-compatibility/2006" xmlns:p14="http://schemas.microsoft.com/office/powerpoint/2010/main">
    <mc:Choice Requires="p14">
      <p:transition spd="slow" p14:dur="175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7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arn(inVertical)">
                                      <p:cBhvr>
                                        <p:cTn id="28" dur="500"/>
                                        <p:tgtEl>
                                          <p:spTgt spid="1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18">
            <a:extLst>
              <a:ext uri="{FF2B5EF4-FFF2-40B4-BE49-F238E27FC236}">
                <a16:creationId xmlns:a16="http://schemas.microsoft.com/office/drawing/2014/main" id="{8E88F195-2DAC-4356-8EA9-D234B0AFE605}"/>
              </a:ext>
            </a:extLst>
          </p:cNvPr>
          <p:cNvPicPr>
            <a:picLocks noChangeAspect="1"/>
          </p:cNvPicPr>
          <p:nvPr/>
        </p:nvPicPr>
        <p:blipFill rotWithShape="1">
          <a:blip r:embed="rId3" cstate="screen"/>
          <a:srcRect/>
          <a:stretch>
            <a:fillRect/>
          </a:stretch>
        </p:blipFill>
        <p:spPr>
          <a:xfrm>
            <a:off x="863761" y="2796095"/>
            <a:ext cx="2263295" cy="3827929"/>
          </a:xfrm>
          <a:prstGeom prst="rect">
            <a:avLst/>
          </a:prstGeom>
        </p:spPr>
      </p:pic>
      <p:sp>
        <p:nvSpPr>
          <p:cNvPr id="3" name="Thought Bubble: Cloud 2">
            <a:extLst>
              <a:ext uri="{FF2B5EF4-FFF2-40B4-BE49-F238E27FC236}">
                <a16:creationId xmlns:a16="http://schemas.microsoft.com/office/drawing/2014/main" id="{CD0DA8FD-4489-42CD-A261-46FB8B78C81B}"/>
              </a:ext>
            </a:extLst>
          </p:cNvPr>
          <p:cNvSpPr/>
          <p:nvPr/>
        </p:nvSpPr>
        <p:spPr>
          <a:xfrm>
            <a:off x="2681057" y="233976"/>
            <a:ext cx="6826927" cy="3195024"/>
          </a:xfrm>
          <a:prstGeom prst="cloudCallout">
            <a:avLst>
              <a:gd name="adj1" fmla="val -61701"/>
              <a:gd name="adj2" fmla="val 3299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4000" dirty="0">
                <a:solidFill>
                  <a:prstClr val="white"/>
                </a:solidFill>
                <a:latin typeface="Calibri" panose="020F0502020204030204"/>
              </a:rPr>
              <a:t>Chia sẻ về những điều em học được từ người thân</a:t>
            </a:r>
          </a:p>
        </p:txBody>
      </p:sp>
    </p:spTree>
    <p:extLst>
      <p:ext uri="{BB962C8B-B14F-4D97-AF65-F5344CB8AC3E}">
        <p14:creationId xmlns:p14="http://schemas.microsoft.com/office/powerpoint/2010/main" val="3839095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98DFD5A-F26A-4657-A87B-CFA2E142C91F}"/>
              </a:ext>
            </a:extLst>
          </p:cNvPr>
          <p:cNvSpPr/>
          <p:nvPr/>
        </p:nvSpPr>
        <p:spPr>
          <a:xfrm>
            <a:off x="1091953" y="152399"/>
            <a:ext cx="9423647" cy="9129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500" dirty="0">
                <a:solidFill>
                  <a:prstClr val="white"/>
                </a:solidFill>
                <a:latin typeface="MinionPro-Regular"/>
              </a:rPr>
              <a:t>Chia sẻ về những điều em học được từ người thân</a:t>
            </a:r>
            <a:endParaRPr kumimoji="0" lang="en-US" sz="3500" b="0" i="0" u="none" strike="noStrike" kern="1200" cap="none" spc="0" normalizeH="0" baseline="0" noProof="0" dirty="0">
              <a:ln>
                <a:noFill/>
              </a:ln>
              <a:solidFill>
                <a:prstClr val="white"/>
              </a:solidFill>
              <a:effectLst/>
              <a:uLnTx/>
              <a:uFillTx/>
              <a:latin typeface="Calibri"/>
            </a:endParaRPr>
          </a:p>
        </p:txBody>
      </p:sp>
      <p:pic>
        <p:nvPicPr>
          <p:cNvPr id="5" name="图片 2" descr="2">
            <a:extLst>
              <a:ext uri="{FF2B5EF4-FFF2-40B4-BE49-F238E27FC236}">
                <a16:creationId xmlns:a16="http://schemas.microsoft.com/office/drawing/2014/main" id="{147CB0C5-DE23-40EF-B911-6D03047F427C}"/>
              </a:ext>
            </a:extLst>
          </p:cNvPr>
          <p:cNvPicPr>
            <a:picLocks noChangeAspect="1"/>
          </p:cNvPicPr>
          <p:nvPr/>
        </p:nvPicPr>
        <p:blipFill>
          <a:blip r:embed="rId3"/>
          <a:stretch>
            <a:fillRect/>
          </a:stretch>
        </p:blipFill>
        <p:spPr>
          <a:xfrm>
            <a:off x="4054092" y="2547097"/>
            <a:ext cx="3689350" cy="3127375"/>
          </a:xfrm>
          <a:prstGeom prst="rect">
            <a:avLst/>
          </a:prstGeom>
        </p:spPr>
      </p:pic>
      <p:sp>
        <p:nvSpPr>
          <p:cNvPr id="3" name="Thought Bubble: Cloud 2">
            <a:extLst>
              <a:ext uri="{FF2B5EF4-FFF2-40B4-BE49-F238E27FC236}">
                <a16:creationId xmlns:a16="http://schemas.microsoft.com/office/drawing/2014/main" id="{7455129C-4CF9-4102-A8A2-6DE8B62DD6ED}"/>
              </a:ext>
            </a:extLst>
          </p:cNvPr>
          <p:cNvSpPr/>
          <p:nvPr/>
        </p:nvSpPr>
        <p:spPr>
          <a:xfrm>
            <a:off x="7261935" y="1266824"/>
            <a:ext cx="4714042" cy="1884749"/>
          </a:xfrm>
          <a:prstGeom prst="cloudCallout">
            <a:avLst>
              <a:gd name="adj1" fmla="val -54130"/>
              <a:gd name="adj2" fmla="val 61118"/>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3200" dirty="0" err="1"/>
              <a:t>Tớ</a:t>
            </a:r>
            <a:r>
              <a:rPr lang="en-US" sz="3200" dirty="0"/>
              <a:t> </a:t>
            </a:r>
            <a:r>
              <a:rPr lang="en-US" sz="3200" dirty="0" err="1"/>
              <a:t>biết</a:t>
            </a:r>
            <a:r>
              <a:rPr lang="en-US" sz="3200" dirty="0"/>
              <a:t> </a:t>
            </a:r>
            <a:r>
              <a:rPr lang="en-US" sz="3200" dirty="0" err="1"/>
              <a:t>ơn</a:t>
            </a:r>
            <a:r>
              <a:rPr lang="en-US" sz="3200" dirty="0"/>
              <a:t> </a:t>
            </a:r>
            <a:r>
              <a:rPr lang="en-US" sz="3200" dirty="0" err="1"/>
              <a:t>bố</a:t>
            </a:r>
            <a:r>
              <a:rPr lang="en-US" sz="3200" dirty="0"/>
              <a:t> </a:t>
            </a:r>
            <a:r>
              <a:rPr lang="en-US" sz="3200" dirty="0" err="1"/>
              <a:t>vì</a:t>
            </a:r>
            <a:r>
              <a:rPr lang="en-US" sz="3200" dirty="0"/>
              <a:t> </a:t>
            </a:r>
            <a:r>
              <a:rPr lang="en-US" sz="3200" dirty="0" err="1"/>
              <a:t>bố</a:t>
            </a:r>
            <a:r>
              <a:rPr lang="en-US" sz="3200" dirty="0"/>
              <a:t> </a:t>
            </a:r>
            <a:r>
              <a:rPr lang="en-US" sz="3200" dirty="0" err="1"/>
              <a:t>giúp</a:t>
            </a:r>
            <a:r>
              <a:rPr lang="en-US" sz="3200" dirty="0"/>
              <a:t> </a:t>
            </a:r>
            <a:r>
              <a:rPr lang="en-US" sz="3200" dirty="0" err="1"/>
              <a:t>tớ</a:t>
            </a:r>
            <a:r>
              <a:rPr lang="en-US" sz="3200" dirty="0"/>
              <a:t> ham </a:t>
            </a:r>
            <a:r>
              <a:rPr lang="en-US" sz="3200" dirty="0" err="1"/>
              <a:t>thích</a:t>
            </a:r>
            <a:r>
              <a:rPr lang="en-US" sz="3200" dirty="0"/>
              <a:t> </a:t>
            </a:r>
            <a:r>
              <a:rPr lang="en-US" sz="3200" dirty="0" err="1"/>
              <a:t>đọc</a:t>
            </a:r>
            <a:r>
              <a:rPr lang="en-US" sz="3200" dirty="0"/>
              <a:t> </a:t>
            </a:r>
            <a:r>
              <a:rPr lang="en-US" sz="3200" dirty="0" err="1"/>
              <a:t>sách</a:t>
            </a:r>
            <a:endParaRPr lang="en-US" sz="3200" dirty="0"/>
          </a:p>
        </p:txBody>
      </p:sp>
      <p:sp>
        <p:nvSpPr>
          <p:cNvPr id="6" name="Thought Bubble: Cloud 5">
            <a:extLst>
              <a:ext uri="{FF2B5EF4-FFF2-40B4-BE49-F238E27FC236}">
                <a16:creationId xmlns:a16="http://schemas.microsoft.com/office/drawing/2014/main" id="{964DDCD8-C0A8-44DF-BA29-2E6854A331CD}"/>
              </a:ext>
            </a:extLst>
          </p:cNvPr>
          <p:cNvSpPr/>
          <p:nvPr/>
        </p:nvSpPr>
        <p:spPr>
          <a:xfrm>
            <a:off x="0" y="1266823"/>
            <a:ext cx="5122416" cy="1884749"/>
          </a:xfrm>
          <a:prstGeom prst="cloudCallout">
            <a:avLst>
              <a:gd name="adj1" fmla="val 45870"/>
              <a:gd name="adj2" fmla="val 77133"/>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sz="3200" dirty="0" err="1"/>
              <a:t>Tớ</a:t>
            </a:r>
            <a:r>
              <a:rPr lang="en-US" sz="3200" dirty="0"/>
              <a:t> </a:t>
            </a:r>
            <a:r>
              <a:rPr lang="en-US" sz="3200" dirty="0" err="1"/>
              <a:t>biết</a:t>
            </a:r>
            <a:r>
              <a:rPr lang="en-US" sz="3200" dirty="0"/>
              <a:t> </a:t>
            </a:r>
            <a:r>
              <a:rPr lang="en-US" sz="3200" dirty="0" err="1"/>
              <a:t>ơn</a:t>
            </a:r>
            <a:r>
              <a:rPr lang="en-US" sz="3200" dirty="0"/>
              <a:t> </a:t>
            </a:r>
            <a:r>
              <a:rPr lang="en-US" sz="3200" dirty="0" err="1"/>
              <a:t>mẹ</a:t>
            </a:r>
            <a:r>
              <a:rPr lang="en-US" sz="3200" dirty="0"/>
              <a:t> </a:t>
            </a:r>
            <a:r>
              <a:rPr lang="en-US" sz="3200" dirty="0" err="1"/>
              <a:t>vì</a:t>
            </a:r>
            <a:r>
              <a:rPr lang="en-US" sz="3200" dirty="0"/>
              <a:t> </a:t>
            </a:r>
            <a:r>
              <a:rPr lang="en-US" sz="3200" dirty="0" err="1"/>
              <a:t>mẹ</a:t>
            </a:r>
            <a:r>
              <a:rPr lang="en-US" sz="3200" dirty="0"/>
              <a:t> </a:t>
            </a:r>
            <a:r>
              <a:rPr lang="en-US" sz="3200" dirty="0" err="1"/>
              <a:t>luôn</a:t>
            </a:r>
            <a:r>
              <a:rPr lang="en-US" sz="3200" dirty="0"/>
              <a:t> </a:t>
            </a:r>
            <a:r>
              <a:rPr lang="en-US" sz="3200" dirty="0" err="1"/>
              <a:t>chăm</a:t>
            </a:r>
            <a:r>
              <a:rPr lang="en-US" sz="3200" dirty="0"/>
              <a:t> </a:t>
            </a:r>
            <a:r>
              <a:rPr lang="en-US" sz="3200" dirty="0" err="1"/>
              <a:t>sóc</a:t>
            </a:r>
            <a:r>
              <a:rPr lang="en-US" sz="3200" dirty="0"/>
              <a:t>, </a:t>
            </a:r>
            <a:r>
              <a:rPr lang="en-US" sz="3200" dirty="0" err="1"/>
              <a:t>yêu</a:t>
            </a:r>
            <a:r>
              <a:rPr lang="en-US" sz="3200" dirty="0"/>
              <a:t> </a:t>
            </a:r>
            <a:r>
              <a:rPr lang="en-US" sz="3200" dirty="0" err="1"/>
              <a:t>thương</a:t>
            </a:r>
            <a:r>
              <a:rPr lang="en-US" sz="3200" dirty="0"/>
              <a:t> </a:t>
            </a:r>
            <a:r>
              <a:rPr lang="en-US" sz="3200" dirty="0" err="1"/>
              <a:t>tớ</a:t>
            </a:r>
            <a:r>
              <a:rPr lang="en-US" sz="3200" dirty="0"/>
              <a:t>.</a:t>
            </a:r>
          </a:p>
        </p:txBody>
      </p:sp>
    </p:spTree>
    <p:extLst>
      <p:ext uri="{BB962C8B-B14F-4D97-AF65-F5344CB8AC3E}">
        <p14:creationId xmlns:p14="http://schemas.microsoft.com/office/powerpoint/2010/main" val="546119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arn(inVertic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GENSWF_SLIDE_UID" val="{489D7E9F-E1F0-4490-B13D-227219791086}:532"/>
</p:tagLst>
</file>

<file path=ppt/tags/tag2.xml><?xml version="1.0" encoding="utf-8"?>
<p:tagLst xmlns:a="http://schemas.openxmlformats.org/drawingml/2006/main" xmlns:r="http://schemas.openxmlformats.org/officeDocument/2006/relationships" xmlns:p="http://schemas.openxmlformats.org/presentationml/2006/main">
  <p:tag name="GENSWF_SLIDE_UID" val="{4DD56DDC-484D-4C67-9C78-4732D62DA4BC}:2558"/>
</p:tagLst>
</file>

<file path=ppt/theme/theme1.xml><?xml version="1.0" encoding="utf-8"?>
<a:theme xmlns:a="http://schemas.openxmlformats.org/drawingml/2006/main" name="9_www.33ppt.com">
  <a:themeElements>
    <a:clrScheme name="自定义 181">
      <a:dk1>
        <a:sysClr val="windowText" lastClr="000000"/>
      </a:dk1>
      <a:lt1>
        <a:sysClr val="window" lastClr="FFFFFF"/>
      </a:lt1>
      <a:dk2>
        <a:srgbClr val="44546A"/>
      </a:dk2>
      <a:lt2>
        <a:srgbClr val="E7E6E6"/>
      </a:lt2>
      <a:accent1>
        <a:srgbClr val="50B34C"/>
      </a:accent1>
      <a:accent2>
        <a:srgbClr val="FACE53"/>
      </a:accent2>
      <a:accent3>
        <a:srgbClr val="50B34C"/>
      </a:accent3>
      <a:accent4>
        <a:srgbClr val="FACE53"/>
      </a:accent4>
      <a:accent5>
        <a:srgbClr val="50B34C"/>
      </a:accent5>
      <a:accent6>
        <a:srgbClr val="FACE53"/>
      </a:accent6>
      <a:hlink>
        <a:srgbClr val="50B34C"/>
      </a:hlink>
      <a:folHlink>
        <a:srgbClr val="FACE5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Hoạt động">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TotalTime>
  <Words>390</Words>
  <Application>Microsoft Office PowerPoint</Application>
  <PresentationFormat>Widescreen</PresentationFormat>
  <Paragraphs>50</Paragraphs>
  <Slides>17</Slides>
  <Notes>9</Notes>
  <HiddenSlides>0</HiddenSlides>
  <MMClips>1</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17</vt:i4>
      </vt:variant>
    </vt:vector>
  </HeadingPairs>
  <TitlesOfParts>
    <vt:vector size="31" baseType="lpstr">
      <vt:lpstr>等线</vt:lpstr>
      <vt:lpstr>等线 Light</vt:lpstr>
      <vt:lpstr>Arial</vt:lpstr>
      <vt:lpstr>Averta Std CY Bold</vt:lpstr>
      <vt:lpstr>Calibri</vt:lpstr>
      <vt:lpstr>Calibri Light</vt:lpstr>
      <vt:lpstr>MinionPro-Regular</vt:lpstr>
      <vt:lpstr>Quicksand Medium</vt:lpstr>
      <vt:lpstr>9_www.33ppt.com</vt:lpstr>
      <vt:lpstr>1_Office Theme</vt:lpstr>
      <vt:lpstr>Hoạt động</vt:lpstr>
      <vt:lpstr>3_Office Theme</vt:lpstr>
      <vt:lpstr>Office 主题​​</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 thao</dc:creator>
  <cp:lastModifiedBy>ADMIN</cp:lastModifiedBy>
  <cp:revision>8</cp:revision>
  <dcterms:created xsi:type="dcterms:W3CDTF">2021-06-23T04:31:59Z</dcterms:created>
  <dcterms:modified xsi:type="dcterms:W3CDTF">2025-01-13T04:51:48Z</dcterms:modified>
</cp:coreProperties>
</file>