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580" r:id="rId3"/>
    <p:sldId id="581" r:id="rId4"/>
    <p:sldId id="272" r:id="rId5"/>
    <p:sldId id="278" r:id="rId6"/>
    <p:sldId id="284" r:id="rId7"/>
    <p:sldId id="257" r:id="rId8"/>
    <p:sldId id="285" r:id="rId9"/>
    <p:sldId id="286" r:id="rId10"/>
    <p:sldId id="258" r:id="rId11"/>
    <p:sldId id="564" r:id="rId12"/>
    <p:sldId id="565" r:id="rId13"/>
    <p:sldId id="566" r:id="rId14"/>
    <p:sldId id="567" r:id="rId15"/>
    <p:sldId id="569" r:id="rId16"/>
    <p:sldId id="570" r:id="rId17"/>
    <p:sldId id="571" r:id="rId18"/>
    <p:sldId id="572" r:id="rId19"/>
    <p:sldId id="573" r:id="rId20"/>
    <p:sldId id="563" r:id="rId21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49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593841" y="329279"/>
            <a:ext cx="17419851" cy="9360197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698540" y="1323264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300603" y="1360241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336125" y="148413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787347" y="142128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302390" y="1376918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696754" y="224408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298817" y="2281059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334339" y="240495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785561" y="234210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300603" y="229773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694967" y="3164901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297030" y="3201878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332552" y="332577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783775" y="3262919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298817" y="3218555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693181" y="4085720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295243" y="4122696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330766" y="4246589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781988" y="418373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297030" y="4139374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691394" y="5006538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293457" y="5043515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328979" y="516740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780202" y="5104556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295244" y="5060192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689608" y="592735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291671" y="5964333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327193" y="6088226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778415" y="602537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293457" y="598101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687821" y="6848175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289884" y="6885152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325406" y="700904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776629" y="6946193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291671" y="6901829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686035" y="7768994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288098" y="7805970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323620" y="7929863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774842" y="786701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289884" y="7822648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684248" y="8689812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286311" y="8726789"/>
            <a:ext cx="674061" cy="166551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321833" y="885068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773056" y="8787830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288098" y="8743466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8" tIns="137138" rIns="137138" bIns="137138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pic>
        <p:nvPicPr>
          <p:cNvPr id="101" name="Picture 10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18" y="547055"/>
            <a:ext cx="3104829" cy="155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2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2.wdp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5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5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3.wdp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4.wdp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6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3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image" Target="../media/image42.png"/><Relationship Id="rId2" Type="http://schemas.openxmlformats.org/officeDocument/2006/relationships/image" Target="../media/image29.png"/><Relationship Id="rId16" Type="http://schemas.openxmlformats.org/officeDocument/2006/relationships/image" Target="../media/image8.svg"/><Relationship Id="rId20" Type="http://schemas.openxmlformats.org/officeDocument/2006/relationships/image" Target="../media/image4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svg"/><Relationship Id="rId15" Type="http://schemas.openxmlformats.org/officeDocument/2006/relationships/image" Target="../media/image7.png"/><Relationship Id="rId10" Type="http://schemas.openxmlformats.org/officeDocument/2006/relationships/image" Target="../media/image37.png"/><Relationship Id="rId19" Type="http://schemas.openxmlformats.org/officeDocument/2006/relationships/image" Target="../media/image44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4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image" Target="../media/image42.png"/><Relationship Id="rId2" Type="http://schemas.openxmlformats.org/officeDocument/2006/relationships/image" Target="../media/image29.png"/><Relationship Id="rId16" Type="http://schemas.openxmlformats.org/officeDocument/2006/relationships/image" Target="../media/image8.sv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svg"/><Relationship Id="rId15" Type="http://schemas.openxmlformats.org/officeDocument/2006/relationships/image" Target="../media/image7.png"/><Relationship Id="rId10" Type="http://schemas.openxmlformats.org/officeDocument/2006/relationships/image" Target="../media/image37.png"/><Relationship Id="rId19" Type="http://schemas.openxmlformats.org/officeDocument/2006/relationships/image" Target="../media/image45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415253"/>
            <a:ext cx="18288000" cy="13117505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961977" y="1417826"/>
            <a:ext cx="14364046" cy="7451349"/>
          </a:xfrm>
          <a:custGeom>
            <a:avLst/>
            <a:gdLst/>
            <a:ahLst/>
            <a:cxnLst/>
            <a:rect l="l" t="t" r="r" b="b"/>
            <a:pathLst>
              <a:path w="14364046" h="7451349">
                <a:moveTo>
                  <a:pt x="0" y="0"/>
                </a:moveTo>
                <a:lnTo>
                  <a:pt x="14364046" y="0"/>
                </a:lnTo>
                <a:lnTo>
                  <a:pt x="14364046" y="7451348"/>
                </a:lnTo>
                <a:lnTo>
                  <a:pt x="0" y="74513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028700" y="5860281"/>
            <a:ext cx="3506660" cy="2958744"/>
          </a:xfrm>
          <a:custGeom>
            <a:avLst/>
            <a:gdLst/>
            <a:ahLst/>
            <a:cxnLst/>
            <a:rect l="l" t="t" r="r" b="b"/>
            <a:pathLst>
              <a:path w="3506660" h="2958744">
                <a:moveTo>
                  <a:pt x="0" y="0"/>
                </a:moveTo>
                <a:lnTo>
                  <a:pt x="3506660" y="0"/>
                </a:lnTo>
                <a:lnTo>
                  <a:pt x="3506660" y="2958744"/>
                </a:lnTo>
                <a:lnTo>
                  <a:pt x="0" y="29587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4774347">
            <a:off x="15083542" y="-993486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0" y="0"/>
                </a:moveTo>
                <a:lnTo>
                  <a:pt x="4509939" y="0"/>
                </a:lnTo>
                <a:lnTo>
                  <a:pt x="4509939" y="4509940"/>
                </a:lnTo>
                <a:lnTo>
                  <a:pt x="0" y="45099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304889">
            <a:off x="8105694" y="1026788"/>
            <a:ext cx="1550637" cy="1572255"/>
          </a:xfrm>
          <a:custGeom>
            <a:avLst/>
            <a:gdLst/>
            <a:ahLst/>
            <a:cxnLst/>
            <a:rect l="l" t="t" r="r" b="b"/>
            <a:pathLst>
              <a:path w="1550637" h="1572255">
                <a:moveTo>
                  <a:pt x="0" y="0"/>
                </a:moveTo>
                <a:lnTo>
                  <a:pt x="1550637" y="0"/>
                </a:lnTo>
                <a:lnTo>
                  <a:pt x="1550637" y="1572256"/>
                </a:lnTo>
                <a:lnTo>
                  <a:pt x="0" y="157225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1279818">
            <a:off x="13942049" y="5899573"/>
            <a:ext cx="3173732" cy="2880162"/>
          </a:xfrm>
          <a:custGeom>
            <a:avLst/>
            <a:gdLst/>
            <a:ahLst/>
            <a:cxnLst/>
            <a:rect l="l" t="t" r="r" b="b"/>
            <a:pathLst>
              <a:path w="3173732" h="2880162">
                <a:moveTo>
                  <a:pt x="0" y="0"/>
                </a:moveTo>
                <a:lnTo>
                  <a:pt x="3173732" y="0"/>
                </a:lnTo>
                <a:lnTo>
                  <a:pt x="3173732" y="2880161"/>
                </a:lnTo>
                <a:lnTo>
                  <a:pt x="0" y="288016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2721229" y="7686045"/>
            <a:ext cx="6026180" cy="4775748"/>
          </a:xfrm>
          <a:custGeom>
            <a:avLst/>
            <a:gdLst/>
            <a:ahLst/>
            <a:cxnLst/>
            <a:rect l="l" t="t" r="r" b="b"/>
            <a:pathLst>
              <a:path w="6026180" h="4775748">
                <a:moveTo>
                  <a:pt x="0" y="0"/>
                </a:moveTo>
                <a:lnTo>
                  <a:pt x="6026181" y="0"/>
                </a:lnTo>
                <a:lnTo>
                  <a:pt x="6026181" y="4775748"/>
                </a:lnTo>
                <a:lnTo>
                  <a:pt x="0" y="47757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32367">
            <a:off x="13778722" y="967869"/>
            <a:ext cx="3594601" cy="2444329"/>
          </a:xfrm>
          <a:custGeom>
            <a:avLst/>
            <a:gdLst/>
            <a:ahLst/>
            <a:cxnLst/>
            <a:rect l="l" t="t" r="r" b="b"/>
            <a:pathLst>
              <a:path w="3594601" h="2444329">
                <a:moveTo>
                  <a:pt x="0" y="0"/>
                </a:moveTo>
                <a:lnTo>
                  <a:pt x="3594601" y="0"/>
                </a:lnTo>
                <a:lnTo>
                  <a:pt x="3594601" y="2444329"/>
                </a:lnTo>
                <a:lnTo>
                  <a:pt x="0" y="244432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3254527" y="2209728"/>
            <a:ext cx="11733709" cy="7489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41"/>
              </a:lnSpc>
            </a:pPr>
            <a:r>
              <a:rPr lang="en-US" sz="1464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thầy </a:t>
            </a:r>
            <a:r>
              <a:rPr lang="en-US" sz="14641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1464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641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464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dự giờ </a:t>
            </a:r>
            <a:r>
              <a:rPr lang="en-US" sz="14641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1464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641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endParaRPr lang="en-US" sz="14641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4641"/>
              </a:lnSpc>
            </a:pPr>
            <a:r>
              <a:rPr lang="en-US" sz="14641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</a:t>
            </a:r>
          </a:p>
        </p:txBody>
      </p:sp>
      <p:sp>
        <p:nvSpPr>
          <p:cNvPr id="11" name="Freeform 11"/>
          <p:cNvSpPr/>
          <p:nvPr/>
        </p:nvSpPr>
        <p:spPr>
          <a:xfrm rot="-1541354" flipH="1">
            <a:off x="-2373269" y="-911149"/>
            <a:ext cx="5710933" cy="3422461"/>
          </a:xfrm>
          <a:custGeom>
            <a:avLst/>
            <a:gdLst/>
            <a:ahLst/>
            <a:cxnLst/>
            <a:rect l="l" t="t" r="r" b="b"/>
            <a:pathLst>
              <a:path w="5710933" h="3422461">
                <a:moveTo>
                  <a:pt x="5710932" y="0"/>
                </a:moveTo>
                <a:lnTo>
                  <a:pt x="0" y="0"/>
                </a:lnTo>
                <a:lnTo>
                  <a:pt x="0" y="3422460"/>
                </a:lnTo>
                <a:lnTo>
                  <a:pt x="5710932" y="3422460"/>
                </a:lnTo>
                <a:lnTo>
                  <a:pt x="5710932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272013">
            <a:off x="1028700" y="1115093"/>
            <a:ext cx="3162312" cy="3099066"/>
          </a:xfrm>
          <a:custGeom>
            <a:avLst/>
            <a:gdLst/>
            <a:ahLst/>
            <a:cxnLst/>
            <a:rect l="l" t="t" r="r" b="b"/>
            <a:pathLst>
              <a:path w="3162312" h="3099066">
                <a:moveTo>
                  <a:pt x="0" y="0"/>
                </a:moveTo>
                <a:lnTo>
                  <a:pt x="3162312" y="0"/>
                </a:lnTo>
                <a:lnTo>
                  <a:pt x="3162312" y="3099066"/>
                </a:lnTo>
                <a:lnTo>
                  <a:pt x="0" y="309906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586403">
            <a:off x="14909078" y="9163772"/>
            <a:ext cx="4210552" cy="1740139"/>
          </a:xfrm>
          <a:custGeom>
            <a:avLst/>
            <a:gdLst/>
            <a:ahLst/>
            <a:cxnLst/>
            <a:rect l="l" t="t" r="r" b="b"/>
            <a:pathLst>
              <a:path w="4210552" h="1740139">
                <a:moveTo>
                  <a:pt x="0" y="0"/>
                </a:moveTo>
                <a:lnTo>
                  <a:pt x="4210552" y="0"/>
                </a:lnTo>
                <a:lnTo>
                  <a:pt x="4210552" y="1740139"/>
                </a:lnTo>
                <a:lnTo>
                  <a:pt x="0" y="174013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8B52B56-A535-1FE8-36BA-9A9BBF7BC185}"/>
              </a:ext>
            </a:extLst>
          </p:cNvPr>
          <p:cNvGrpSpPr/>
          <p:nvPr/>
        </p:nvGrpSpPr>
        <p:grpSpPr>
          <a:xfrm>
            <a:off x="5342324" y="4222434"/>
            <a:ext cx="7640205" cy="6064566"/>
            <a:chOff x="3483429" y="369433"/>
            <a:chExt cx="7640205" cy="6064566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5C16930-5EB2-1B31-050B-51336780C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483429" y="369433"/>
              <a:ext cx="7640205" cy="5947755"/>
            </a:xfrm>
            <a:prstGeom prst="rect">
              <a:avLst/>
            </a:prstGeom>
          </p:spPr>
        </p:pic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C233F7B-7FFD-741C-84E2-F64E579E8758}"/>
                </a:ext>
              </a:extLst>
            </p:cNvPr>
            <p:cNvGrpSpPr/>
            <p:nvPr/>
          </p:nvGrpSpPr>
          <p:grpSpPr>
            <a:xfrm>
              <a:off x="3483429" y="2598003"/>
              <a:ext cx="3643087" cy="832393"/>
              <a:chOff x="3483429" y="2598003"/>
              <a:chExt cx="3643087" cy="832393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BB6035F9-9E5A-EF2F-17FA-E043ECE72BEF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Việt học bài</a:t>
                </a:r>
              </a:p>
              <a:p>
                <a:r>
                  <a:rPr lang="vi-VN" sz="2400" dirty="0"/>
                  <a:t>lúc      giờ       phút sáng. </a:t>
                </a: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0F9089B8-DAA5-CC60-2524-83BC801E9AA6}"/>
                  </a:ext>
                </a:extLst>
              </p:cNvPr>
              <p:cNvSpPr/>
              <p:nvPr/>
            </p:nvSpPr>
            <p:spPr>
              <a:xfrm>
                <a:off x="4013890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E84512F2-50A0-E438-72D1-C69E32D72145}"/>
                  </a:ext>
                </a:extLst>
              </p:cNvPr>
              <p:cNvSpPr/>
              <p:nvPr/>
            </p:nvSpPr>
            <p:spPr>
              <a:xfrm>
                <a:off x="4995883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78E4298-805A-15CE-E3A2-1050DA9CAE9B}"/>
                </a:ext>
              </a:extLst>
            </p:cNvPr>
            <p:cNvGrpSpPr/>
            <p:nvPr/>
          </p:nvGrpSpPr>
          <p:grpSpPr>
            <a:xfrm>
              <a:off x="7303531" y="2598003"/>
              <a:ext cx="3643087" cy="832393"/>
              <a:chOff x="3483429" y="2598003"/>
              <a:chExt cx="3643087" cy="832393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9807069-EF00-F07B-83BB-51864908B5E2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Nam làm bài tập</a:t>
                </a:r>
              </a:p>
              <a:p>
                <a:r>
                  <a:rPr lang="vi-VN" sz="2400" dirty="0"/>
                  <a:t>lúc      giờ       phút chiều.</a:t>
                </a: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C94A9E0D-04A7-3F80-8597-3A789416BC68}"/>
                  </a:ext>
                </a:extLst>
              </p:cNvPr>
              <p:cNvSpPr/>
              <p:nvPr/>
            </p:nvSpPr>
            <p:spPr>
              <a:xfrm>
                <a:off x="4028404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30D5A496-445E-8F9C-A5EE-86114294CE7A}"/>
                  </a:ext>
                </a:extLst>
              </p:cNvPr>
              <p:cNvSpPr/>
              <p:nvPr/>
            </p:nvSpPr>
            <p:spPr>
              <a:xfrm>
                <a:off x="5010397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C4ECAF7-FC86-9A33-E9ED-B10867002694}"/>
                </a:ext>
              </a:extLst>
            </p:cNvPr>
            <p:cNvGrpSpPr/>
            <p:nvPr/>
          </p:nvGrpSpPr>
          <p:grpSpPr>
            <a:xfrm>
              <a:off x="3483429" y="5514522"/>
              <a:ext cx="3643087" cy="832393"/>
              <a:chOff x="3483429" y="2598003"/>
              <a:chExt cx="3643087" cy="832393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DA9D170-3361-EACA-C8B7-947DBDB0158C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Mi ăn tối</a:t>
                </a:r>
              </a:p>
              <a:p>
                <a:r>
                  <a:rPr lang="vi-VN" sz="2400" dirty="0"/>
                  <a:t>lúc      giờ       phút. </a:t>
                </a: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357B7ACF-7B92-B933-8808-703CDB8C57F3}"/>
                  </a:ext>
                </a:extLst>
              </p:cNvPr>
              <p:cNvSpPr/>
              <p:nvPr/>
            </p:nvSpPr>
            <p:spPr>
              <a:xfrm>
                <a:off x="4013890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1ACB66A-FFF1-3982-1ADE-D72B1E6A3679}"/>
                  </a:ext>
                </a:extLst>
              </p:cNvPr>
              <p:cNvSpPr/>
              <p:nvPr/>
            </p:nvSpPr>
            <p:spPr>
              <a:xfrm>
                <a:off x="4995883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D35699D-DA86-7E7A-BEF4-3640CC96A091}"/>
                </a:ext>
              </a:extLst>
            </p:cNvPr>
            <p:cNvGrpSpPr/>
            <p:nvPr/>
          </p:nvGrpSpPr>
          <p:grpSpPr>
            <a:xfrm>
              <a:off x="7303531" y="5514522"/>
              <a:ext cx="3643087" cy="919477"/>
              <a:chOff x="3483429" y="2509523"/>
              <a:chExt cx="3643087" cy="919477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3FB10B0-3CBB-1B57-C0B4-F35346E1CDD4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Lúc      giờ       phút</a:t>
                </a:r>
              </a:p>
              <a:p>
                <a:r>
                  <a:rPr lang="vi-VN" sz="2400" dirty="0"/>
                  <a:t>Rô-bốt đang ngủ.</a:t>
                </a:r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6ED1A5CE-9E7F-1984-75A3-CABE17C6AC2A}"/>
                  </a:ext>
                </a:extLst>
              </p:cNvPr>
              <p:cNvSpPr/>
              <p:nvPr/>
            </p:nvSpPr>
            <p:spPr>
              <a:xfrm>
                <a:off x="4094671" y="2509523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C2EBBD09-F918-2868-B81F-FFF235487CB2}"/>
                  </a:ext>
                </a:extLst>
              </p:cNvPr>
              <p:cNvSpPr/>
              <p:nvPr/>
            </p:nvSpPr>
            <p:spPr>
              <a:xfrm>
                <a:off x="5076664" y="2509523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2C7304-2E2D-4C1A-A722-9BACA369D40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0632" y="4338579"/>
            <a:ext cx="6300187" cy="531090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8E08D09-9D65-E6B1-8F96-6645CF2C661C}"/>
              </a:ext>
            </a:extLst>
          </p:cNvPr>
          <p:cNvGrpSpPr/>
          <p:nvPr/>
        </p:nvGrpSpPr>
        <p:grpSpPr>
          <a:xfrm>
            <a:off x="4287078" y="8762373"/>
            <a:ext cx="758499" cy="906658"/>
            <a:chOff x="8609749" y="4291143"/>
            <a:chExt cx="414981" cy="46850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1D92EA9-962B-68D4-1772-2EE79B03C5A7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923A0EE-9FEE-57CF-0F11-ED028D9E2C89}"/>
                </a:ext>
              </a:extLst>
            </p:cNvPr>
            <p:cNvSpPr/>
            <p:nvPr/>
          </p:nvSpPr>
          <p:spPr>
            <a:xfrm>
              <a:off x="8688838" y="4291143"/>
              <a:ext cx="257141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8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02F9558-FA28-03D4-D69F-54A70ECE374C}"/>
              </a:ext>
            </a:extLst>
          </p:cNvPr>
          <p:cNvGrpSpPr/>
          <p:nvPr/>
        </p:nvGrpSpPr>
        <p:grpSpPr>
          <a:xfrm>
            <a:off x="5953009" y="8802236"/>
            <a:ext cx="758499" cy="906658"/>
            <a:chOff x="8609749" y="4291143"/>
            <a:chExt cx="414981" cy="46850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6198B98-215C-07C8-1DAE-749F872956BB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9FB4FBB-62F0-5F7B-50B7-E822B9678527}"/>
                </a:ext>
              </a:extLst>
            </p:cNvPr>
            <p:cNvSpPr/>
            <p:nvPr/>
          </p:nvSpPr>
          <p:spPr>
            <a:xfrm>
              <a:off x="8612538" y="4291143"/>
              <a:ext cx="409742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 sz="4400" b="1" dirty="0">
                  <a:solidFill>
                    <a:srgbClr val="FF0000"/>
                  </a:solidFill>
                  <a:latin typeface="+mj-lt"/>
                </a:rPr>
                <a:t>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960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3A8425-DA9E-3844-C86E-9A2E8B0839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24770" y="4144865"/>
            <a:ext cx="7117480" cy="562861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40C4610-F001-A1D7-A0A4-31ABD1A74154}"/>
              </a:ext>
            </a:extLst>
          </p:cNvPr>
          <p:cNvGrpSpPr/>
          <p:nvPr/>
        </p:nvGrpSpPr>
        <p:grpSpPr>
          <a:xfrm>
            <a:off x="8421010" y="8802236"/>
            <a:ext cx="758499" cy="906658"/>
            <a:chOff x="8609749" y="4291143"/>
            <a:chExt cx="414981" cy="46850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39D77CF-3497-2117-162D-B4CF012F2658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D29003D-064C-F3D6-6987-0F074642524C}"/>
                </a:ext>
              </a:extLst>
            </p:cNvPr>
            <p:cNvSpPr/>
            <p:nvPr/>
          </p:nvSpPr>
          <p:spPr>
            <a:xfrm>
              <a:off x="8688838" y="4291143"/>
              <a:ext cx="257141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2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46A0560-BF08-7D4E-95BA-E54ACE6C181E}"/>
              </a:ext>
            </a:extLst>
          </p:cNvPr>
          <p:cNvGrpSpPr/>
          <p:nvPr/>
        </p:nvGrpSpPr>
        <p:grpSpPr>
          <a:xfrm>
            <a:off x="10241057" y="8789536"/>
            <a:ext cx="758499" cy="906658"/>
            <a:chOff x="8609749" y="4291143"/>
            <a:chExt cx="414981" cy="468506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EF025DD-F9F8-8084-E61A-3026EF02A228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9E84B75-84D4-FBEE-ABAF-D8AA6A71CFEA}"/>
                </a:ext>
              </a:extLst>
            </p:cNvPr>
            <p:cNvSpPr/>
            <p:nvPr/>
          </p:nvSpPr>
          <p:spPr>
            <a:xfrm>
              <a:off x="8610784" y="4291143"/>
              <a:ext cx="413250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30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00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55C668-B306-F6C6-2B8D-6AC1F9EA1DF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29400" y="4383261"/>
            <a:ext cx="7269685" cy="553335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561B6F2-585D-229C-47F6-1F992466C0E0}"/>
              </a:ext>
            </a:extLst>
          </p:cNvPr>
          <p:cNvGrpSpPr/>
          <p:nvPr/>
        </p:nvGrpSpPr>
        <p:grpSpPr>
          <a:xfrm>
            <a:off x="8000195" y="8896918"/>
            <a:ext cx="758499" cy="906658"/>
            <a:chOff x="8609749" y="4291143"/>
            <a:chExt cx="414981" cy="46850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A0D2F75-D070-8C4C-7653-E97A377C137A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FAC35AF-A943-303C-BF25-8FBDD213CAFB}"/>
                </a:ext>
              </a:extLst>
            </p:cNvPr>
            <p:cNvSpPr/>
            <p:nvPr/>
          </p:nvSpPr>
          <p:spPr>
            <a:xfrm>
              <a:off x="8688838" y="4291143"/>
              <a:ext cx="257141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6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ABA89D-B967-4AAF-5692-4473B929C13A}"/>
              </a:ext>
            </a:extLst>
          </p:cNvPr>
          <p:cNvGrpSpPr/>
          <p:nvPr/>
        </p:nvGrpSpPr>
        <p:grpSpPr>
          <a:xfrm>
            <a:off x="9820242" y="8884218"/>
            <a:ext cx="758499" cy="906658"/>
            <a:chOff x="8609749" y="4291143"/>
            <a:chExt cx="414981" cy="468506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1F8FA9B-4EE6-DBB9-FB2B-391CA518ED85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5615325-48D4-CF53-73B8-D06A6E972A11}"/>
                </a:ext>
              </a:extLst>
            </p:cNvPr>
            <p:cNvSpPr/>
            <p:nvPr/>
          </p:nvSpPr>
          <p:spPr>
            <a:xfrm>
              <a:off x="8610784" y="4291143"/>
              <a:ext cx="413250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15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9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11CF45A1-CB2E-4FDE-CE62-132E492573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22402" y="4182859"/>
            <a:ext cx="7131598" cy="5785605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080F8E66-AA2F-2868-D81B-41EFB7EFA285}"/>
              </a:ext>
            </a:extLst>
          </p:cNvPr>
          <p:cNvGrpSpPr/>
          <p:nvPr/>
        </p:nvGrpSpPr>
        <p:grpSpPr>
          <a:xfrm>
            <a:off x="7126997" y="8417356"/>
            <a:ext cx="645403" cy="906658"/>
            <a:chOff x="8609749" y="4291143"/>
            <a:chExt cx="414981" cy="468506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B24EFEC1-E9DF-6AAB-4409-5ADDA9A90ABD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2316571-DACA-25F2-E24B-E21C6D4AC387}"/>
                </a:ext>
              </a:extLst>
            </p:cNvPr>
            <p:cNvSpPr/>
            <p:nvPr/>
          </p:nvSpPr>
          <p:spPr>
            <a:xfrm>
              <a:off x="8629465" y="4291143"/>
              <a:ext cx="375887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10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F8313F8-8FA3-1B9A-2DFC-20577D6C52F1}"/>
              </a:ext>
            </a:extLst>
          </p:cNvPr>
          <p:cNvGrpSpPr/>
          <p:nvPr/>
        </p:nvGrpSpPr>
        <p:grpSpPr>
          <a:xfrm>
            <a:off x="8621686" y="8409430"/>
            <a:ext cx="645403" cy="906658"/>
            <a:chOff x="8609749" y="4291143"/>
            <a:chExt cx="414981" cy="468506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C7CFF2C2-95E0-B9F8-C2C3-69E7FEA26E90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F89F86E-8F86-3AE6-3054-99572860D15F}"/>
                </a:ext>
              </a:extLst>
            </p:cNvPr>
            <p:cNvSpPr/>
            <p:nvPr/>
          </p:nvSpPr>
          <p:spPr>
            <a:xfrm>
              <a:off x="8610784" y="4291143"/>
              <a:ext cx="413250" cy="3976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F0000"/>
                  </a:solidFill>
                  <a:latin typeface="+mj-lt"/>
                </a:rPr>
                <a:t>30</a:t>
              </a:r>
              <a:endParaRPr lang="vi-VN" sz="4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581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828800" y="2965559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3190632" y="3207295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chemeClr val="tx1"/>
                </a:solidFill>
                <a:latin typeface="+mj-lt"/>
              </a:rPr>
              <a:t>Mỗi bạn làm gì lúc mấy giờ?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54FF32-DD31-110A-30BD-F0D7A20E0D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60527" y="4136702"/>
            <a:ext cx="8128881" cy="603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589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573404" y="2858746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A3C128-D413-E49D-428C-F02EC65621AD}"/>
              </a:ext>
            </a:extLst>
          </p:cNvPr>
          <p:cNvSpPr txBox="1"/>
          <p:nvPr/>
        </p:nvSpPr>
        <p:spPr>
          <a:xfrm>
            <a:off x="1649947" y="3123554"/>
            <a:ext cx="1508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400" dirty="0">
                <a:latin typeface="+mj-lt"/>
              </a:rPr>
              <a:t>Tìm hai đồng hồ chỉ cùng thời gian vào buổi chiều, tối hoặc đêm.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CB3639-153A-6943-DB57-909989C69D63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7900" y="4005068"/>
            <a:ext cx="14613918" cy="548183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43E534-0A6F-42DA-34BC-870AA8A5E4A1}"/>
              </a:ext>
            </a:extLst>
          </p:cNvPr>
          <p:cNvCxnSpPr>
            <a:cxnSpLocks/>
          </p:cNvCxnSpPr>
          <p:nvPr/>
        </p:nvCxnSpPr>
        <p:spPr>
          <a:xfrm flipH="1">
            <a:off x="4579752" y="6430145"/>
            <a:ext cx="2468470" cy="12730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3D0474-75F9-1F8D-67D4-A68330124107}"/>
              </a:ext>
            </a:extLst>
          </p:cNvPr>
          <p:cNvCxnSpPr>
            <a:cxnSpLocks/>
          </p:cNvCxnSpPr>
          <p:nvPr/>
        </p:nvCxnSpPr>
        <p:spPr>
          <a:xfrm flipH="1">
            <a:off x="11239780" y="6430145"/>
            <a:ext cx="2781020" cy="12730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165FFFC-D2C0-EE0B-7429-9066D91CFA9B}"/>
              </a:ext>
            </a:extLst>
          </p:cNvPr>
          <p:cNvCxnSpPr>
            <a:cxnSpLocks/>
          </p:cNvCxnSpPr>
          <p:nvPr/>
        </p:nvCxnSpPr>
        <p:spPr>
          <a:xfrm>
            <a:off x="11930202" y="6430145"/>
            <a:ext cx="2639087" cy="12730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34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268216" y="2286748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523612" y="2393561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2885444" y="2635297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làm gì lúc mấy giờ?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FF1AA8-8191-8350-3E03-D0517FD29280}"/>
              </a:ext>
            </a:extLst>
          </p:cNvPr>
          <p:cNvGrpSpPr/>
          <p:nvPr/>
        </p:nvGrpSpPr>
        <p:grpSpPr>
          <a:xfrm>
            <a:off x="4695859" y="3803533"/>
            <a:ext cx="8158002" cy="6190726"/>
            <a:chOff x="2980976" y="261946"/>
            <a:chExt cx="8158002" cy="619072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AD67F25-047A-8A58-F70E-8CCBEBBC18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r="51169"/>
            <a:stretch/>
          </p:blipFill>
          <p:spPr>
            <a:xfrm>
              <a:off x="3438402" y="261946"/>
              <a:ext cx="3332229" cy="592769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D0CBC8E-0BE3-D191-E624-AFF77EFB03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50962"/>
            <a:stretch/>
          </p:blipFill>
          <p:spPr>
            <a:xfrm>
              <a:off x="7529150" y="261946"/>
              <a:ext cx="3346372" cy="5927699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F6A1BC0-66CC-3325-E674-744298153B47}"/>
                </a:ext>
              </a:extLst>
            </p:cNvPr>
            <p:cNvGrpSpPr/>
            <p:nvPr/>
          </p:nvGrpSpPr>
          <p:grpSpPr>
            <a:xfrm>
              <a:off x="3499523" y="2603450"/>
              <a:ext cx="3643087" cy="832393"/>
              <a:chOff x="3483429" y="2598003"/>
              <a:chExt cx="3643087" cy="832393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ACD78AB-D838-5363-A504-29EF2FBC892E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Nam học bài</a:t>
                </a:r>
              </a:p>
              <a:p>
                <a:r>
                  <a:rPr lang="vi-VN" sz="2400" dirty="0"/>
                  <a:t>lúc      giờ       phút sáng. </a:t>
                </a:r>
              </a:p>
            </p:txBody>
          </p:sp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B566F0EB-78B7-CCC6-60BE-E3D8DC387D0B}"/>
                  </a:ext>
                </a:extLst>
              </p:cNvPr>
              <p:cNvSpPr/>
              <p:nvPr/>
            </p:nvSpPr>
            <p:spPr>
              <a:xfrm>
                <a:off x="4013890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56A776F7-3CBE-3CA6-FFAB-DA13B3C97F11}"/>
                  </a:ext>
                </a:extLst>
              </p:cNvPr>
              <p:cNvSpPr/>
              <p:nvPr/>
            </p:nvSpPr>
            <p:spPr>
              <a:xfrm>
                <a:off x="4995883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A7A39BE-D032-C420-9BEF-85ADBA8E3251}"/>
                </a:ext>
              </a:extLst>
            </p:cNvPr>
            <p:cNvGrpSpPr/>
            <p:nvPr/>
          </p:nvGrpSpPr>
          <p:grpSpPr>
            <a:xfrm>
              <a:off x="7495891" y="2660231"/>
              <a:ext cx="3643087" cy="832393"/>
              <a:chOff x="3483429" y="2598003"/>
              <a:chExt cx="3643087" cy="83239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FDCC373-3273-F5D7-EF0B-6E78BA771C5F}"/>
                  </a:ext>
                </a:extLst>
              </p:cNvPr>
              <p:cNvSpPr txBox="1"/>
              <p:nvPr/>
            </p:nvSpPr>
            <p:spPr>
              <a:xfrm flipH="1">
                <a:off x="3483429" y="2598003"/>
                <a:ext cx="364308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Nam ở thư viện</a:t>
                </a:r>
              </a:p>
              <a:p>
                <a:r>
                  <a:rPr lang="vi-VN" sz="2400" dirty="0"/>
                  <a:t>lúc      giờ       phút chiều.</a:t>
                </a: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1475A569-2371-1C47-55D2-BADD3A0A5604}"/>
                  </a:ext>
                </a:extLst>
              </p:cNvPr>
              <p:cNvSpPr/>
              <p:nvPr/>
            </p:nvSpPr>
            <p:spPr>
              <a:xfrm>
                <a:off x="4028404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5DC27B2C-7D5B-4028-0377-23CFDC19317D}"/>
                  </a:ext>
                </a:extLst>
              </p:cNvPr>
              <p:cNvSpPr/>
              <p:nvPr/>
            </p:nvSpPr>
            <p:spPr>
              <a:xfrm>
                <a:off x="5010397" y="2968732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A479786-4D0B-73D4-CC80-2331E16467FA}"/>
                </a:ext>
              </a:extLst>
            </p:cNvPr>
            <p:cNvGrpSpPr/>
            <p:nvPr/>
          </p:nvGrpSpPr>
          <p:grpSpPr>
            <a:xfrm>
              <a:off x="2980976" y="5836059"/>
              <a:ext cx="4264668" cy="463414"/>
              <a:chOff x="3483428" y="2598003"/>
              <a:chExt cx="4264668" cy="463414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4039A64-86E8-3428-8991-AB4D4EC58A5B}"/>
                  </a:ext>
                </a:extLst>
              </p:cNvPr>
              <p:cNvSpPr txBox="1"/>
              <p:nvPr/>
            </p:nvSpPr>
            <p:spPr>
              <a:xfrm flipH="1">
                <a:off x="3483428" y="2598003"/>
                <a:ext cx="4264668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Nam tan học lúc      giờ chiều.</a:t>
                </a:r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EBE02D5F-95A7-360D-D74D-9B140C2ECD4D}"/>
                  </a:ext>
                </a:extLst>
              </p:cNvPr>
              <p:cNvSpPr/>
              <p:nvPr/>
            </p:nvSpPr>
            <p:spPr>
              <a:xfrm>
                <a:off x="5828824" y="2599753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7E5A70A-888B-79D7-C582-5FA133DFDB11}"/>
                </a:ext>
              </a:extLst>
            </p:cNvPr>
            <p:cNvGrpSpPr/>
            <p:nvPr/>
          </p:nvGrpSpPr>
          <p:grpSpPr>
            <a:xfrm>
              <a:off x="7529150" y="5614833"/>
              <a:ext cx="3273907" cy="837839"/>
              <a:chOff x="3483426" y="2598003"/>
              <a:chExt cx="3273907" cy="83783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A42B894-015D-7F6D-6BF8-5E2D7FB94C6D}"/>
                  </a:ext>
                </a:extLst>
              </p:cNvPr>
              <p:cNvSpPr txBox="1"/>
              <p:nvPr/>
            </p:nvSpPr>
            <p:spPr>
              <a:xfrm flipH="1">
                <a:off x="3483426" y="2598003"/>
                <a:ext cx="3273907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vi-VN" sz="2400" dirty="0"/>
                  <a:t>Nam rửa bát </a:t>
                </a:r>
              </a:p>
              <a:p>
                <a:r>
                  <a:rPr lang="vi-VN" sz="2400" dirty="0"/>
                  <a:t>lúc       giờ      phút tối.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524956AD-1086-971D-8185-417877CB5953}"/>
                  </a:ext>
                </a:extLst>
              </p:cNvPr>
              <p:cNvSpPr/>
              <p:nvPr/>
            </p:nvSpPr>
            <p:spPr>
              <a:xfrm>
                <a:off x="4033221" y="2974178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2DA5CADB-8224-E197-7F5D-430F32CBB788}"/>
                  </a:ext>
                </a:extLst>
              </p:cNvPr>
              <p:cNvSpPr/>
              <p:nvPr/>
            </p:nvSpPr>
            <p:spPr>
              <a:xfrm>
                <a:off x="5015214" y="2974178"/>
                <a:ext cx="414981" cy="461664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rgbClr val="FFB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vi-VN" sz="2800" dirty="0">
                    <a:solidFill>
                      <a:schemeClr val="tx1"/>
                    </a:solidFill>
                  </a:rPr>
                  <a:t>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7302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268216" y="2286748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523612" y="2393561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2885444" y="2635297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làm gì lúc mấy giờ?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9FC53CC0-3800-5F5B-A1BE-0B36AA6757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67366" y="3628813"/>
            <a:ext cx="6629634" cy="5989272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2AD63127-6B40-8832-BE62-170DCD09A04E}"/>
              </a:ext>
            </a:extLst>
          </p:cNvPr>
          <p:cNvGrpSpPr/>
          <p:nvPr/>
        </p:nvGrpSpPr>
        <p:grpSpPr>
          <a:xfrm>
            <a:off x="8516979" y="8609259"/>
            <a:ext cx="898451" cy="1760940"/>
            <a:chOff x="8571187" y="4291143"/>
            <a:chExt cx="492444" cy="830997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71784CA-1180-CC87-B2F0-9F274128D906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FFD89A7-4909-3392-2AE6-6AE63B50819B}"/>
                </a:ext>
              </a:extLst>
            </p:cNvPr>
            <p:cNvSpPr/>
            <p:nvPr/>
          </p:nvSpPr>
          <p:spPr>
            <a:xfrm>
              <a:off x="8571187" y="4291143"/>
              <a:ext cx="49244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 sz="4800" b="1" dirty="0">
                  <a:solidFill>
                    <a:srgbClr val="FF0000"/>
                  </a:solidFill>
                  <a:latin typeface="+mj-lt"/>
                </a:rPr>
                <a:t>9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C21F2E6-8CA4-B47A-35E5-2C84753818F2}"/>
              </a:ext>
            </a:extLst>
          </p:cNvPr>
          <p:cNvGrpSpPr/>
          <p:nvPr/>
        </p:nvGrpSpPr>
        <p:grpSpPr>
          <a:xfrm>
            <a:off x="9982706" y="8629244"/>
            <a:ext cx="1747789" cy="1760940"/>
            <a:chOff x="8417299" y="4291143"/>
            <a:chExt cx="800219" cy="83099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3B46170C-83EF-DE7D-D3D2-69C64D1D1F8F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FA210406-E88B-4B91-7F56-2E2245594E85}"/>
                </a:ext>
              </a:extLst>
            </p:cNvPr>
            <p:cNvSpPr/>
            <p:nvPr/>
          </p:nvSpPr>
          <p:spPr>
            <a:xfrm>
              <a:off x="8417299" y="429114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 sz="4800" b="1" dirty="0">
                  <a:solidFill>
                    <a:srgbClr val="FF0000"/>
                  </a:solidFill>
                  <a:latin typeface="+mj-lt"/>
                </a:rPr>
                <a:t>30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325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/>
          <p:nvPr/>
        </p:nvSpPr>
        <p:spPr>
          <a:xfrm>
            <a:off x="-1860632" y="7703199"/>
            <a:ext cx="4746076" cy="4582121"/>
          </a:xfrm>
          <a:custGeom>
            <a:avLst/>
            <a:gdLst/>
            <a:ahLst/>
            <a:cxnLst/>
            <a:rect l="l" t="t" r="r" b="b"/>
            <a:pathLst>
              <a:path w="4746076" h="4582121">
                <a:moveTo>
                  <a:pt x="0" y="0"/>
                </a:moveTo>
                <a:lnTo>
                  <a:pt x="4746076" y="0"/>
                </a:lnTo>
                <a:lnTo>
                  <a:pt x="4746076" y="4582121"/>
                </a:lnTo>
                <a:lnTo>
                  <a:pt x="0" y="458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09262" y="7423638"/>
            <a:ext cx="3081371" cy="2946561"/>
          </a:xfrm>
          <a:custGeom>
            <a:avLst/>
            <a:gdLst/>
            <a:ahLst/>
            <a:cxnLst/>
            <a:rect l="l" t="t" r="r" b="b"/>
            <a:pathLst>
              <a:path w="3081371" h="2946561">
                <a:moveTo>
                  <a:pt x="0" y="0"/>
                </a:moveTo>
                <a:lnTo>
                  <a:pt x="3081370" y="0"/>
                </a:lnTo>
                <a:lnTo>
                  <a:pt x="3081370" y="2946561"/>
                </a:lnTo>
                <a:lnTo>
                  <a:pt x="0" y="29465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13"/>
          <p:cNvSpPr/>
          <p:nvPr/>
        </p:nvSpPr>
        <p:spPr>
          <a:xfrm rot="705189">
            <a:off x="15070717" y="805899"/>
            <a:ext cx="2400670" cy="2385666"/>
          </a:xfrm>
          <a:custGeom>
            <a:avLst/>
            <a:gdLst/>
            <a:ahLst/>
            <a:cxnLst/>
            <a:rect l="l" t="t" r="r" b="b"/>
            <a:pathLst>
              <a:path w="2400670" h="2385666">
                <a:moveTo>
                  <a:pt x="0" y="0"/>
                </a:moveTo>
                <a:lnTo>
                  <a:pt x="2400670" y="0"/>
                </a:lnTo>
                <a:lnTo>
                  <a:pt x="2400670" y="2385666"/>
                </a:lnTo>
                <a:lnTo>
                  <a:pt x="0" y="2385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1367339">
            <a:off x="-932723" y="60577"/>
            <a:ext cx="3922847" cy="1825907"/>
          </a:xfrm>
          <a:custGeom>
            <a:avLst/>
            <a:gdLst/>
            <a:ahLst/>
            <a:cxnLst/>
            <a:rect l="l" t="t" r="r" b="b"/>
            <a:pathLst>
              <a:path w="3922847" h="1825907">
                <a:moveTo>
                  <a:pt x="0" y="0"/>
                </a:moveTo>
                <a:lnTo>
                  <a:pt x="3922846" y="0"/>
                </a:lnTo>
                <a:lnTo>
                  <a:pt x="3922846" y="1825907"/>
                </a:lnTo>
                <a:lnTo>
                  <a:pt x="0" y="1825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flipH="1">
            <a:off x="14664276" y="7149939"/>
            <a:ext cx="4411579" cy="4114800"/>
          </a:xfrm>
          <a:custGeom>
            <a:avLst/>
            <a:gdLst/>
            <a:ahLst/>
            <a:cxnLst/>
            <a:rect l="l" t="t" r="r" b="b"/>
            <a:pathLst>
              <a:path w="4411579" h="4114800">
                <a:moveTo>
                  <a:pt x="4411579" y="0"/>
                </a:moveTo>
                <a:lnTo>
                  <a:pt x="0" y="0"/>
                </a:lnTo>
                <a:lnTo>
                  <a:pt x="0" y="4114800"/>
                </a:lnTo>
                <a:lnTo>
                  <a:pt x="4411579" y="4114800"/>
                </a:lnTo>
                <a:lnTo>
                  <a:pt x="441157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flipH="1">
            <a:off x="15581410" y="-1934989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7DE41AD-7733-E7A1-6EE1-355C7B4F7120}"/>
              </a:ext>
            </a:extLst>
          </p:cNvPr>
          <p:cNvSpPr/>
          <p:nvPr/>
        </p:nvSpPr>
        <p:spPr>
          <a:xfrm>
            <a:off x="268216" y="2286748"/>
            <a:ext cx="1054100" cy="113391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5FD2DEC-5B70-7130-22F5-9FCCCEA77791}"/>
              </a:ext>
            </a:extLst>
          </p:cNvPr>
          <p:cNvGrpSpPr/>
          <p:nvPr/>
        </p:nvGrpSpPr>
        <p:grpSpPr>
          <a:xfrm>
            <a:off x="1523612" y="2393561"/>
            <a:ext cx="1301201" cy="1141367"/>
            <a:chOff x="1870518" y="1440654"/>
            <a:chExt cx="949050" cy="8364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ED3B6F8-B0F5-A5E4-D594-190F02C5143B}"/>
                </a:ext>
              </a:extLst>
            </p:cNvPr>
            <p:cNvGrpSpPr/>
            <p:nvPr/>
          </p:nvGrpSpPr>
          <p:grpSpPr>
            <a:xfrm>
              <a:off x="1870518" y="1440654"/>
              <a:ext cx="758382" cy="760615"/>
              <a:chOff x="1870518" y="1440654"/>
              <a:chExt cx="758382" cy="760615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F4D7DDB7-A819-F100-1930-8F196F466B5B}"/>
                  </a:ext>
                </a:extLst>
              </p:cNvPr>
              <p:cNvSpPr/>
              <p:nvPr/>
            </p:nvSpPr>
            <p:spPr>
              <a:xfrm>
                <a:off x="1870518" y="1440654"/>
                <a:ext cx="758382" cy="760615"/>
              </a:xfrm>
              <a:prstGeom prst="roundRect">
                <a:avLst/>
              </a:prstGeom>
              <a:solidFill>
                <a:srgbClr val="FFD974"/>
              </a:solidFill>
              <a:ln>
                <a:solidFill>
                  <a:srgbClr val="FFD9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4800" dirty="0">
                  <a:latin typeface="+mj-lt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EF08290-9F17-7032-3755-1159E9302D8B}"/>
                  </a:ext>
                </a:extLst>
              </p:cNvPr>
              <p:cNvSpPr txBox="1"/>
              <p:nvPr/>
            </p:nvSpPr>
            <p:spPr>
              <a:xfrm>
                <a:off x="1870518" y="1475843"/>
                <a:ext cx="609373" cy="609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4800" b="1" dirty="0">
                    <a:latin typeface="+mj-lt"/>
                  </a:rPr>
                  <a:t>Số</a:t>
                </a: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EBC13C7-E1AE-72EA-F5C3-8E007D1435CD}"/>
                </a:ext>
              </a:extLst>
            </p:cNvPr>
            <p:cNvSpPr txBox="1"/>
            <p:nvPr/>
          </p:nvSpPr>
          <p:spPr>
            <a:xfrm>
              <a:off x="2362392" y="1446120"/>
              <a:ext cx="4571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latin typeface="+mj-lt"/>
                </a:rPr>
                <a:t>?</a:t>
              </a:r>
            </a:p>
          </p:txBody>
        </p:sp>
      </p:grp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1A85B929-C4EC-AED6-F3AE-2709E02F9E6B}"/>
              </a:ext>
            </a:extLst>
          </p:cNvPr>
          <p:cNvSpPr/>
          <p:nvPr/>
        </p:nvSpPr>
        <p:spPr>
          <a:xfrm flipH="1">
            <a:off x="2885444" y="2635297"/>
            <a:ext cx="8163168" cy="827517"/>
          </a:xfrm>
          <a:prstGeom prst="parallelogram">
            <a:avLst>
              <a:gd name="adj" fmla="val 0"/>
            </a:avLst>
          </a:prstGeom>
          <a:solidFill>
            <a:srgbClr val="FFF32E"/>
          </a:solidFill>
          <a:ln>
            <a:solidFill>
              <a:srgbClr val="FFF32E"/>
            </a:solidFill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vi-V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làm gì lúc mấy giờ?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23B62-E8B6-86E4-2F9F-F9BE10138D8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67339" y="3585944"/>
            <a:ext cx="7078735" cy="620575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D1C52B6-BD64-9296-4F15-D42A04FE58F4}"/>
              </a:ext>
            </a:extLst>
          </p:cNvPr>
          <p:cNvGrpSpPr/>
          <p:nvPr/>
        </p:nvGrpSpPr>
        <p:grpSpPr>
          <a:xfrm>
            <a:off x="8829053" y="8815603"/>
            <a:ext cx="757122" cy="992797"/>
            <a:chOff x="8609749" y="4291143"/>
            <a:chExt cx="414981" cy="46850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0EEE534-9587-7199-AAF0-84B0B4B65082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5B00F27-C00B-BCA5-FCB4-18142A5F08D0}"/>
                </a:ext>
              </a:extLst>
            </p:cNvPr>
            <p:cNvSpPr/>
            <p:nvPr/>
          </p:nvSpPr>
          <p:spPr>
            <a:xfrm>
              <a:off x="8681136" y="4291143"/>
              <a:ext cx="272545" cy="392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b="1" dirty="0">
                  <a:solidFill>
                    <a:srgbClr val="FF0000"/>
                  </a:solidFill>
                  <a:latin typeface="+mj-lt"/>
                </a:rPr>
                <a:t>3</a:t>
              </a:r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1A24916-C909-1859-7AB3-374494CE816D}"/>
              </a:ext>
            </a:extLst>
          </p:cNvPr>
          <p:cNvGrpSpPr/>
          <p:nvPr/>
        </p:nvGrpSpPr>
        <p:grpSpPr>
          <a:xfrm>
            <a:off x="10594944" y="8801104"/>
            <a:ext cx="906376" cy="992797"/>
            <a:chOff x="8609749" y="4291143"/>
            <a:chExt cx="414981" cy="468506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91BFE1A-7A72-1E28-9B9D-33CD15631905}"/>
                </a:ext>
              </a:extLst>
            </p:cNvPr>
            <p:cNvSpPr/>
            <p:nvPr/>
          </p:nvSpPr>
          <p:spPr>
            <a:xfrm>
              <a:off x="8609749" y="4297985"/>
              <a:ext cx="414981" cy="461664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B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C85BAC2-206D-44DF-DCD5-5C1FDF9DF5D9}"/>
                </a:ext>
              </a:extLst>
            </p:cNvPr>
            <p:cNvSpPr/>
            <p:nvPr/>
          </p:nvSpPr>
          <p:spPr>
            <a:xfrm>
              <a:off x="8632017" y="4291143"/>
              <a:ext cx="370781" cy="392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b="1" dirty="0">
                  <a:solidFill>
                    <a:srgbClr val="FF0000"/>
                  </a:solidFill>
                  <a:latin typeface="+mj-lt"/>
                </a:rPr>
                <a:t>15</a:t>
              </a:r>
              <a:endParaRPr lang="vi-VN" sz="4800" b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788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564234" y="-380505"/>
            <a:ext cx="2741457" cy="2065483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337461" y="633219"/>
            <a:ext cx="968052" cy="96805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5065223" y="982710"/>
            <a:ext cx="1031208" cy="103120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4034964" y="0"/>
            <a:ext cx="4253036" cy="2221255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964516" y="9173251"/>
            <a:ext cx="2241769" cy="111374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Karaoke - Lớp Chúng Ta Đoàn Kết - Âm Nhạc Lớp 3 _ Lớp Nhạc doremi (online-video-cutter.com)" descr="A black background with a black square&#10;&#10;Description automatically generated with medium confidence">
            <a:hlinkClick r:id="" action="ppaction://media"/>
            <a:extLst>
              <a:ext uri="{FF2B5EF4-FFF2-40B4-BE49-F238E27FC236}">
                <a16:creationId xmlns:a16="http://schemas.microsoft.com/office/drawing/2014/main" id="{233EEE7E-307C-450B-692F-B59B68E316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5912" y="965200"/>
            <a:ext cx="14856175" cy="8356598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406120" y="9679714"/>
            <a:ext cx="1222354" cy="607286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66DBB29-3775-DAE1-1228-3B0858F426D2}"/>
              </a:ext>
            </a:extLst>
          </p:cNvPr>
          <p:cNvSpPr/>
          <p:nvPr/>
        </p:nvSpPr>
        <p:spPr>
          <a:xfrm>
            <a:off x="156291" y="5143500"/>
            <a:ext cx="18288000" cy="4566084"/>
          </a:xfrm>
          <a:custGeom>
            <a:avLst/>
            <a:gdLst/>
            <a:ahLst/>
            <a:cxnLst/>
            <a:rect l="l" t="t" r="r" b="b"/>
            <a:pathLst>
              <a:path w="18288000" h="4566084">
                <a:moveTo>
                  <a:pt x="0" y="0"/>
                </a:moveTo>
                <a:lnTo>
                  <a:pt x="18288000" y="0"/>
                </a:lnTo>
                <a:lnTo>
                  <a:pt x="18288000" y="4566084"/>
                </a:lnTo>
                <a:lnTo>
                  <a:pt x="0" y="45660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876" r="-2693" b="-179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48B1A74-0AEE-1360-1CB3-3108B08D4BE0}"/>
              </a:ext>
            </a:extLst>
          </p:cNvPr>
          <p:cNvSpPr/>
          <p:nvPr/>
        </p:nvSpPr>
        <p:spPr>
          <a:xfrm>
            <a:off x="116515" y="95518"/>
            <a:ext cx="1824371" cy="1866364"/>
          </a:xfrm>
          <a:custGeom>
            <a:avLst/>
            <a:gdLst/>
            <a:ahLst/>
            <a:cxnLst/>
            <a:rect l="l" t="t" r="r" b="b"/>
            <a:pathLst>
              <a:path w="1824371" h="1866364">
                <a:moveTo>
                  <a:pt x="0" y="0"/>
                </a:moveTo>
                <a:lnTo>
                  <a:pt x="1824370" y="0"/>
                </a:lnTo>
                <a:lnTo>
                  <a:pt x="1824370" y="1866364"/>
                </a:lnTo>
                <a:lnTo>
                  <a:pt x="0" y="18663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CD4867F-36C6-3E4D-7C19-4DE5951B9EE5}"/>
              </a:ext>
            </a:extLst>
          </p:cNvPr>
          <p:cNvSpPr/>
          <p:nvPr/>
        </p:nvSpPr>
        <p:spPr>
          <a:xfrm>
            <a:off x="10972800" y="6308016"/>
            <a:ext cx="7315200" cy="3401568"/>
          </a:xfrm>
          <a:custGeom>
            <a:avLst/>
            <a:gdLst/>
            <a:ahLst/>
            <a:cxnLst/>
            <a:rect l="l" t="t" r="r" b="b"/>
            <a:pathLst>
              <a:path w="7315200" h="3401568">
                <a:moveTo>
                  <a:pt x="0" y="0"/>
                </a:moveTo>
                <a:lnTo>
                  <a:pt x="7315200" y="0"/>
                </a:lnTo>
                <a:lnTo>
                  <a:pt x="7315200" y="3401568"/>
                </a:lnTo>
                <a:lnTo>
                  <a:pt x="0" y="34015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0891D4A-8E43-0F4D-7E5C-10BAA51D26CB}"/>
              </a:ext>
            </a:extLst>
          </p:cNvPr>
          <p:cNvSpPr/>
          <p:nvPr/>
        </p:nvSpPr>
        <p:spPr>
          <a:xfrm>
            <a:off x="116515" y="6308016"/>
            <a:ext cx="7315200" cy="3401568"/>
          </a:xfrm>
          <a:custGeom>
            <a:avLst/>
            <a:gdLst/>
            <a:ahLst/>
            <a:cxnLst/>
            <a:rect l="l" t="t" r="r" b="b"/>
            <a:pathLst>
              <a:path w="7315200" h="3401568">
                <a:moveTo>
                  <a:pt x="0" y="0"/>
                </a:moveTo>
                <a:lnTo>
                  <a:pt x="7315200" y="0"/>
                </a:lnTo>
                <a:lnTo>
                  <a:pt x="7315200" y="3401568"/>
                </a:lnTo>
                <a:lnTo>
                  <a:pt x="0" y="340156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43F15229-5E5A-4005-8044-EBCB4873EE37}"/>
              </a:ext>
            </a:extLst>
          </p:cNvPr>
          <p:cNvSpPr txBox="1"/>
          <p:nvPr/>
        </p:nvSpPr>
        <p:spPr>
          <a:xfrm>
            <a:off x="0" y="2163688"/>
            <a:ext cx="18821400" cy="27780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22"/>
              </a:lnSpc>
            </a:pPr>
            <a:r>
              <a:rPr lang="en-US" sz="8000" b="1" spc="211" dirty="0">
                <a:solidFill>
                  <a:srgbClr val="EB04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QUÝ THẦY CÔ VÀ CÁC EM HỌC SINH NHIỀU SỨC KHỎE!</a:t>
            </a:r>
          </a:p>
        </p:txBody>
      </p:sp>
    </p:spTree>
    <p:extLst>
      <p:ext uri="{BB962C8B-B14F-4D97-AF65-F5344CB8AC3E}">
        <p14:creationId xmlns:p14="http://schemas.microsoft.com/office/powerpoint/2010/main" val="18860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-3.7037E-7 L -3.33333E-6 -0.072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336140-34B6-B02F-CB53-4B5B1E45E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460" y="800100"/>
            <a:ext cx="9358940" cy="7263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531E84-4A06-2AAD-6703-2B85AEB58B40}"/>
              </a:ext>
            </a:extLst>
          </p:cNvPr>
          <p:cNvSpPr txBox="1"/>
          <p:nvPr/>
        </p:nvSpPr>
        <p:spPr>
          <a:xfrm>
            <a:off x="12192000" y="1943100"/>
            <a:ext cx="54102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 và Mai đánh răng lúc mấy giờ tối?</a:t>
            </a:r>
            <a:br>
              <a:rPr lang="vi-VN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6BD1F2-431B-4B47-4FC8-CD7B9DF75B0D}"/>
              </a:ext>
            </a:extLst>
          </p:cNvPr>
          <p:cNvSpPr txBox="1"/>
          <p:nvPr/>
        </p:nvSpPr>
        <p:spPr>
          <a:xfrm>
            <a:off x="12192000" y="1943099"/>
            <a:ext cx="5410200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 và Mai đánh răng lúc </a:t>
            </a:r>
            <a:r>
              <a:rPr lang="en-US" sz="8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giờ tối.</a:t>
            </a:r>
            <a:br>
              <a:rPr lang="vi-VN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BDB3AF-6510-7359-BB1A-D8472BC0959F}"/>
              </a:ext>
            </a:extLst>
          </p:cNvPr>
          <p:cNvSpPr txBox="1"/>
          <p:nvPr/>
        </p:nvSpPr>
        <p:spPr>
          <a:xfrm>
            <a:off x="1050758" y="8343900"/>
            <a:ext cx="11125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giờ tối hay ……. </a:t>
            </a:r>
            <a:r>
              <a:rPr lang="en-US" sz="8800" dirty="0">
                <a:solidFill>
                  <a:srgbClr val="0026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iờ</a:t>
            </a:r>
            <a:endParaRPr lang="en-US" sz="8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58A119-294A-7E0C-A65B-FBF726EBCA19}"/>
              </a:ext>
            </a:extLst>
          </p:cNvPr>
          <p:cNvSpPr txBox="1"/>
          <p:nvPr/>
        </p:nvSpPr>
        <p:spPr>
          <a:xfrm>
            <a:off x="1034716" y="8343900"/>
            <a:ext cx="111252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giờ tối hay </a:t>
            </a:r>
            <a:r>
              <a:rPr lang="en-US" sz="8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800" dirty="0">
                <a:solidFill>
                  <a:srgbClr val="0026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8800" b="0" i="0" dirty="0">
                <a:solidFill>
                  <a:srgbClr val="0026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iờ.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34234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06151" y="-341950"/>
            <a:ext cx="5944524" cy="3897378"/>
          </a:xfrm>
          <a:custGeom>
            <a:avLst/>
            <a:gdLst/>
            <a:ahLst/>
            <a:cxnLst/>
            <a:rect l="l" t="t" r="r" b="b"/>
            <a:pathLst>
              <a:path w="5944524" h="3897378">
                <a:moveTo>
                  <a:pt x="0" y="0"/>
                </a:moveTo>
                <a:lnTo>
                  <a:pt x="5944523" y="0"/>
                </a:lnTo>
                <a:lnTo>
                  <a:pt x="5944523" y="3897378"/>
                </a:lnTo>
                <a:lnTo>
                  <a:pt x="0" y="3897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636765" y="2916508"/>
            <a:ext cx="13014469" cy="5264107"/>
          </a:xfrm>
          <a:custGeom>
            <a:avLst/>
            <a:gdLst/>
            <a:ahLst/>
            <a:cxnLst/>
            <a:rect l="l" t="t" r="r" b="b"/>
            <a:pathLst>
              <a:path w="13014469" h="5264107">
                <a:moveTo>
                  <a:pt x="0" y="0"/>
                </a:moveTo>
                <a:lnTo>
                  <a:pt x="13014470" y="0"/>
                </a:lnTo>
                <a:lnTo>
                  <a:pt x="13014470" y="5264108"/>
                </a:lnTo>
                <a:lnTo>
                  <a:pt x="0" y="52641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084455" y="8320830"/>
            <a:ext cx="16230600" cy="2874169"/>
          </a:xfrm>
          <a:custGeom>
            <a:avLst/>
            <a:gdLst/>
            <a:ahLst/>
            <a:cxnLst/>
            <a:rect l="l" t="t" r="r" b="b"/>
            <a:pathLst>
              <a:path w="16230600" h="2874169">
                <a:moveTo>
                  <a:pt x="0" y="0"/>
                </a:moveTo>
                <a:lnTo>
                  <a:pt x="16230600" y="0"/>
                </a:lnTo>
                <a:lnTo>
                  <a:pt x="16230600" y="2874169"/>
                </a:lnTo>
                <a:lnTo>
                  <a:pt x="0" y="28741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-849086" y="8320830"/>
            <a:ext cx="16230600" cy="2874169"/>
          </a:xfrm>
          <a:custGeom>
            <a:avLst/>
            <a:gdLst/>
            <a:ahLst/>
            <a:cxnLst/>
            <a:rect l="l" t="t" r="r" b="b"/>
            <a:pathLst>
              <a:path w="16230600" h="2874169">
                <a:moveTo>
                  <a:pt x="0" y="0"/>
                </a:moveTo>
                <a:lnTo>
                  <a:pt x="16230600" y="0"/>
                </a:lnTo>
                <a:lnTo>
                  <a:pt x="16230600" y="2874169"/>
                </a:lnTo>
                <a:lnTo>
                  <a:pt x="0" y="28741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819400" y="4174276"/>
            <a:ext cx="13014469" cy="2616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</a:p>
        </p:txBody>
      </p:sp>
      <p:sp>
        <p:nvSpPr>
          <p:cNvPr id="8" name="Freeform 8"/>
          <p:cNvSpPr/>
          <p:nvPr/>
        </p:nvSpPr>
        <p:spPr>
          <a:xfrm rot="-1856917">
            <a:off x="15934182" y="8234619"/>
            <a:ext cx="3241056" cy="3046593"/>
          </a:xfrm>
          <a:custGeom>
            <a:avLst/>
            <a:gdLst/>
            <a:ahLst/>
            <a:cxnLst/>
            <a:rect l="l" t="t" r="r" b="b"/>
            <a:pathLst>
              <a:path w="3241056" h="3046593">
                <a:moveTo>
                  <a:pt x="0" y="0"/>
                </a:moveTo>
                <a:lnTo>
                  <a:pt x="3241056" y="0"/>
                </a:lnTo>
                <a:lnTo>
                  <a:pt x="3241056" y="3046592"/>
                </a:lnTo>
                <a:lnTo>
                  <a:pt x="0" y="3046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1856917">
            <a:off x="-1156959" y="8234619"/>
            <a:ext cx="3241056" cy="3046593"/>
          </a:xfrm>
          <a:custGeom>
            <a:avLst/>
            <a:gdLst/>
            <a:ahLst/>
            <a:cxnLst/>
            <a:rect l="l" t="t" r="r" b="b"/>
            <a:pathLst>
              <a:path w="3241056" h="3046593">
                <a:moveTo>
                  <a:pt x="0" y="0"/>
                </a:moveTo>
                <a:lnTo>
                  <a:pt x="3241056" y="0"/>
                </a:lnTo>
                <a:lnTo>
                  <a:pt x="3241056" y="3046592"/>
                </a:lnTo>
                <a:lnTo>
                  <a:pt x="0" y="3046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738989E-7B25-42B7-BDEA-4F6D6D03E6D2}"/>
              </a:ext>
            </a:extLst>
          </p:cNvPr>
          <p:cNvGrpSpPr/>
          <p:nvPr/>
        </p:nvGrpSpPr>
        <p:grpSpPr>
          <a:xfrm>
            <a:off x="8719305" y="1394218"/>
            <a:ext cx="8736427" cy="8245081"/>
            <a:chOff x="657897" y="988863"/>
            <a:chExt cx="5438103" cy="331651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475AF25-E204-43FD-96B2-15D6D95A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897" y="988863"/>
              <a:ext cx="5438103" cy="331651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6B8951A-80D5-45FB-B539-93AE3F81B5A7}"/>
                </a:ext>
              </a:extLst>
            </p:cNvPr>
            <p:cNvSpPr/>
            <p:nvPr/>
          </p:nvSpPr>
          <p:spPr>
            <a:xfrm>
              <a:off x="1166191" y="1769529"/>
              <a:ext cx="1842052" cy="1431235"/>
            </a:xfrm>
            <a:prstGeom prst="rect">
              <a:avLst/>
            </a:prstGeom>
            <a:solidFill>
              <a:srgbClr val="C6E9FD"/>
            </a:solidFill>
            <a:ln>
              <a:solidFill>
                <a:srgbClr val="C6E9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9CDFB33-C38C-4D94-9817-95D894601E7E}"/>
              </a:ext>
            </a:extLst>
          </p:cNvPr>
          <p:cNvSpPr txBox="1"/>
          <p:nvPr/>
        </p:nvSpPr>
        <p:spPr>
          <a:xfrm>
            <a:off x="9582251" y="2770349"/>
            <a:ext cx="3001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800" dirty="0">
                <a:latin typeface="+mj-lt"/>
              </a:rPr>
              <a:t>Nam vẽ cảnh mặt trời mọc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1C5C77-929C-4EF6-9B20-0F47E53B6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252" y="2150446"/>
            <a:ext cx="6130077" cy="63157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EF971C-FA20-452A-B4E6-05BCFF3B16F1}"/>
              </a:ext>
            </a:extLst>
          </p:cNvPr>
          <p:cNvSpPr txBox="1"/>
          <p:nvPr/>
        </p:nvSpPr>
        <p:spPr>
          <a:xfrm>
            <a:off x="5385020" y="1612060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4" name="Curved Down Arrow 19">
            <a:extLst>
              <a:ext uri="{FF2B5EF4-FFF2-40B4-BE49-F238E27FC236}">
                <a16:creationId xmlns:a16="http://schemas.microsoft.com/office/drawing/2014/main" id="{26FAC350-616C-472A-9ACA-F94ED5A1BEEE}"/>
              </a:ext>
            </a:extLst>
          </p:cNvPr>
          <p:cNvSpPr/>
          <p:nvPr/>
        </p:nvSpPr>
        <p:spPr>
          <a:xfrm rot="1142969">
            <a:off x="4254624" y="2086955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45B0A1-9308-445E-A638-4374246EACF3}"/>
              </a:ext>
            </a:extLst>
          </p:cNvPr>
          <p:cNvSpPr txBox="1"/>
          <p:nvPr/>
        </p:nvSpPr>
        <p:spPr>
          <a:xfrm>
            <a:off x="6903334" y="2770349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6" name="Curved Down Arrow 22">
            <a:extLst>
              <a:ext uri="{FF2B5EF4-FFF2-40B4-BE49-F238E27FC236}">
                <a16:creationId xmlns:a16="http://schemas.microsoft.com/office/drawing/2014/main" id="{16CB9784-E6AE-4C52-9321-104ADD10A195}"/>
              </a:ext>
            </a:extLst>
          </p:cNvPr>
          <p:cNvSpPr/>
          <p:nvPr/>
        </p:nvSpPr>
        <p:spPr>
          <a:xfrm rot="3154909">
            <a:off x="5585363" y="3060644"/>
            <a:ext cx="1644401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5644FA-BFD1-45D2-985C-9057958F21D8}"/>
              </a:ext>
            </a:extLst>
          </p:cNvPr>
          <p:cNvSpPr txBox="1"/>
          <p:nvPr/>
        </p:nvSpPr>
        <p:spPr>
          <a:xfrm>
            <a:off x="7697719" y="4394068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8" name="Curved Down Arrow 24">
            <a:extLst>
              <a:ext uri="{FF2B5EF4-FFF2-40B4-BE49-F238E27FC236}">
                <a16:creationId xmlns:a16="http://schemas.microsoft.com/office/drawing/2014/main" id="{8716A870-0864-4814-908F-AD17E2BE8003}"/>
              </a:ext>
            </a:extLst>
          </p:cNvPr>
          <p:cNvSpPr/>
          <p:nvPr/>
        </p:nvSpPr>
        <p:spPr>
          <a:xfrm rot="4965623">
            <a:off x="6266784" y="4472803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25" name="AutoShape 58">
            <a:extLst>
              <a:ext uri="{FF2B5EF4-FFF2-40B4-BE49-F238E27FC236}">
                <a16:creationId xmlns:a16="http://schemas.microsoft.com/office/drawing/2014/main" id="{EF911DBD-9744-4401-9655-BB85B08B6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497" y="3269389"/>
            <a:ext cx="458009" cy="2146475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6" name="AutoShape 58">
            <a:extLst>
              <a:ext uri="{FF2B5EF4-FFF2-40B4-BE49-F238E27FC236}">
                <a16:creationId xmlns:a16="http://schemas.microsoft.com/office/drawing/2014/main" id="{46E5E84E-42E2-4FD2-81CF-B30D459C6EAB}"/>
              </a:ext>
            </a:extLst>
          </p:cNvPr>
          <p:cNvSpPr>
            <a:spLocks noChangeArrowheads="1"/>
          </p:cNvSpPr>
          <p:nvPr/>
        </p:nvSpPr>
        <p:spPr bwMode="auto">
          <a:xfrm rot="1706638">
            <a:off x="4425387" y="3451450"/>
            <a:ext cx="607758" cy="2132276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7" name="AutoShape 58">
            <a:extLst>
              <a:ext uri="{FF2B5EF4-FFF2-40B4-BE49-F238E27FC236}">
                <a16:creationId xmlns:a16="http://schemas.microsoft.com/office/drawing/2014/main" id="{32DDB87E-3D41-43D9-83D2-4B2482839C6E}"/>
              </a:ext>
            </a:extLst>
          </p:cNvPr>
          <p:cNvSpPr>
            <a:spLocks noChangeArrowheads="1"/>
          </p:cNvSpPr>
          <p:nvPr/>
        </p:nvSpPr>
        <p:spPr bwMode="auto">
          <a:xfrm rot="3634905" flipH="1">
            <a:off x="4739912" y="3865789"/>
            <a:ext cx="569970" cy="2146475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8" name="AutoShape 58">
            <a:extLst>
              <a:ext uri="{FF2B5EF4-FFF2-40B4-BE49-F238E27FC236}">
                <a16:creationId xmlns:a16="http://schemas.microsoft.com/office/drawing/2014/main" id="{67C8F6D5-BA1F-41B5-A5CD-BFD35FA84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919" y="5066259"/>
            <a:ext cx="2464932" cy="578280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434A426A-FDA7-4280-854F-6FDBC62B82AC}"/>
              </a:ext>
            </a:extLst>
          </p:cNvPr>
          <p:cNvSpPr/>
          <p:nvPr/>
        </p:nvSpPr>
        <p:spPr>
          <a:xfrm>
            <a:off x="4085900" y="5197934"/>
            <a:ext cx="314795" cy="314931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2" name="Curved Down Arrow 1">
            <a:extLst>
              <a:ext uri="{FF2B5EF4-FFF2-40B4-BE49-F238E27FC236}">
                <a16:creationId xmlns:a16="http://schemas.microsoft.com/office/drawing/2014/main" id="{DE8B85F0-865A-4A86-9919-D5956C803958}"/>
              </a:ext>
            </a:extLst>
          </p:cNvPr>
          <p:cNvSpPr/>
          <p:nvPr/>
        </p:nvSpPr>
        <p:spPr>
          <a:xfrm rot="2745293">
            <a:off x="3843575" y="2995980"/>
            <a:ext cx="4998010" cy="1246758"/>
          </a:xfrm>
          <a:prstGeom prst="curvedDownArrow">
            <a:avLst>
              <a:gd name="adj1" fmla="val 20220"/>
              <a:gd name="adj2" fmla="val 72419"/>
              <a:gd name="adj3" fmla="val 2515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8DFB16B-6CC4-449F-84B2-C3824F7304EF}"/>
              </a:ext>
            </a:extLst>
          </p:cNvPr>
          <p:cNvSpPr txBox="1"/>
          <p:nvPr/>
        </p:nvSpPr>
        <p:spPr>
          <a:xfrm>
            <a:off x="7743273" y="5047162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15 </a:t>
            </a:r>
            <a:r>
              <a:rPr lang="en-US" sz="3600" b="1" dirty="0" err="1">
                <a:solidFill>
                  <a:srgbClr val="FF0000"/>
                </a:solidFill>
              </a:rPr>
              <a:t>phút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991F501-D089-40A6-AB66-26DFFFC56596}"/>
              </a:ext>
            </a:extLst>
          </p:cNvPr>
          <p:cNvGrpSpPr/>
          <p:nvPr/>
        </p:nvGrpSpPr>
        <p:grpSpPr>
          <a:xfrm>
            <a:off x="3936483" y="3247595"/>
            <a:ext cx="512100" cy="4033410"/>
            <a:chOff x="10127854" y="2020621"/>
            <a:chExt cx="242692" cy="2655884"/>
          </a:xfrm>
        </p:grpSpPr>
        <p:sp>
          <p:nvSpPr>
            <p:cNvPr id="69" name="Diamond 68">
              <a:extLst>
                <a:ext uri="{FF2B5EF4-FFF2-40B4-BE49-F238E27FC236}">
                  <a16:creationId xmlns:a16="http://schemas.microsoft.com/office/drawing/2014/main" id="{D9A3CA9D-4731-4024-A5B6-FDF04CFE4CC5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75B66B5-06E7-40B1-B4A2-6368147BAD43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9DE8E07-A4D6-E152-1795-4B7C54CBB5A9}"/>
              </a:ext>
            </a:extLst>
          </p:cNvPr>
          <p:cNvSpPr/>
          <p:nvPr/>
        </p:nvSpPr>
        <p:spPr>
          <a:xfrm rot="9041959">
            <a:off x="3700740" y="4193130"/>
            <a:ext cx="449821" cy="1286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439038B-2050-85E4-123D-66E992B83206}"/>
              </a:ext>
            </a:extLst>
          </p:cNvPr>
          <p:cNvGrpSpPr/>
          <p:nvPr/>
        </p:nvGrpSpPr>
        <p:grpSpPr>
          <a:xfrm rot="9321149">
            <a:off x="4009346" y="3957718"/>
            <a:ext cx="360000" cy="2880000"/>
            <a:chOff x="10127854" y="2020621"/>
            <a:chExt cx="242692" cy="2655884"/>
          </a:xfrm>
        </p:grpSpPr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41A47A87-9063-061F-BEE6-7117C563A772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EF02F1C-0594-9615-F846-A55E4942E7EA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4246D1C4-A254-12DB-B6B7-31F4DFA55967}"/>
              </a:ext>
            </a:extLst>
          </p:cNvPr>
          <p:cNvSpPr txBox="1"/>
          <p:nvPr/>
        </p:nvSpPr>
        <p:spPr>
          <a:xfrm>
            <a:off x="9559953" y="2777112"/>
            <a:ext cx="31217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4800" dirty="0">
                <a:latin typeface="+mj-lt"/>
              </a:rPr>
              <a:t>Nam vẽ cảnh mặt trời mọc lúc </a:t>
            </a:r>
            <a:r>
              <a:rPr lang="vi-VN" sz="4800" b="1" dirty="0">
                <a:solidFill>
                  <a:srgbClr val="FF0000"/>
                </a:solidFill>
                <a:latin typeface="+mj-lt"/>
              </a:rPr>
              <a:t>5</a:t>
            </a:r>
            <a:r>
              <a:rPr lang="vi-VN" sz="4800" dirty="0">
                <a:latin typeface="+mj-lt"/>
              </a:rPr>
              <a:t> giờ </a:t>
            </a:r>
            <a:r>
              <a:rPr lang="vi-VN" sz="4800" b="1" dirty="0">
                <a:solidFill>
                  <a:srgbClr val="FF0000"/>
                </a:solidFill>
                <a:latin typeface="+mj-lt"/>
              </a:rPr>
              <a:t>15</a:t>
            </a:r>
            <a:r>
              <a:rPr lang="vi-VN" sz="4800" dirty="0">
                <a:latin typeface="+mj-lt"/>
              </a:rPr>
              <a:t> phút sáng.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BC3230B-CB13-EE0F-517C-7ED6CDF9722E}"/>
              </a:ext>
            </a:extLst>
          </p:cNvPr>
          <p:cNvGrpSpPr/>
          <p:nvPr/>
        </p:nvGrpSpPr>
        <p:grpSpPr>
          <a:xfrm rot="5400000">
            <a:off x="4097837" y="3055597"/>
            <a:ext cx="548424" cy="4629463"/>
            <a:chOff x="10127854" y="2020621"/>
            <a:chExt cx="242692" cy="2655884"/>
          </a:xfrm>
        </p:grpSpPr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C5FDFAF9-1F6D-CDA0-811C-410A8E83821F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C130F0-093E-053C-B65C-4BCD4E439935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</p:spTree>
    <p:extLst>
      <p:ext uri="{BB962C8B-B14F-4D97-AF65-F5344CB8AC3E}">
        <p14:creationId xmlns:p14="http://schemas.microsoft.com/office/powerpoint/2010/main" val="102656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4" grpId="0" animBg="1"/>
      <p:bldP spid="15" grpId="0"/>
      <p:bldP spid="16" grpId="0" animBg="1"/>
      <p:bldP spid="17" grpId="0"/>
      <p:bldP spid="18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62" grpId="0" animBg="1"/>
      <p:bldP spid="63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F1C5C77-929C-4EF6-9B20-0F47E53B6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252" y="2150446"/>
            <a:ext cx="6130077" cy="63157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EF971C-FA20-452A-B4E6-05BCFF3B16F1}"/>
              </a:ext>
            </a:extLst>
          </p:cNvPr>
          <p:cNvSpPr txBox="1"/>
          <p:nvPr/>
        </p:nvSpPr>
        <p:spPr>
          <a:xfrm>
            <a:off x="5385020" y="1612060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4" name="Curved Down Arrow 19">
            <a:extLst>
              <a:ext uri="{FF2B5EF4-FFF2-40B4-BE49-F238E27FC236}">
                <a16:creationId xmlns:a16="http://schemas.microsoft.com/office/drawing/2014/main" id="{26FAC350-616C-472A-9ACA-F94ED5A1BEEE}"/>
              </a:ext>
            </a:extLst>
          </p:cNvPr>
          <p:cNvSpPr/>
          <p:nvPr/>
        </p:nvSpPr>
        <p:spPr>
          <a:xfrm rot="1142969">
            <a:off x="4254624" y="2086955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45B0A1-9308-445E-A638-4374246EACF3}"/>
              </a:ext>
            </a:extLst>
          </p:cNvPr>
          <p:cNvSpPr txBox="1"/>
          <p:nvPr/>
        </p:nvSpPr>
        <p:spPr>
          <a:xfrm>
            <a:off x="6903334" y="2770349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6" name="Curved Down Arrow 22">
            <a:extLst>
              <a:ext uri="{FF2B5EF4-FFF2-40B4-BE49-F238E27FC236}">
                <a16:creationId xmlns:a16="http://schemas.microsoft.com/office/drawing/2014/main" id="{16CB9784-E6AE-4C52-9321-104ADD10A195}"/>
              </a:ext>
            </a:extLst>
          </p:cNvPr>
          <p:cNvSpPr/>
          <p:nvPr/>
        </p:nvSpPr>
        <p:spPr>
          <a:xfrm rot="3154909">
            <a:off x="5585363" y="3060644"/>
            <a:ext cx="1644401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5644FA-BFD1-45D2-985C-9057958F21D8}"/>
              </a:ext>
            </a:extLst>
          </p:cNvPr>
          <p:cNvSpPr txBox="1"/>
          <p:nvPr/>
        </p:nvSpPr>
        <p:spPr>
          <a:xfrm>
            <a:off x="7697719" y="4394068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8" name="Curved Down Arrow 24">
            <a:extLst>
              <a:ext uri="{FF2B5EF4-FFF2-40B4-BE49-F238E27FC236}">
                <a16:creationId xmlns:a16="http://schemas.microsoft.com/office/drawing/2014/main" id="{8716A870-0864-4814-908F-AD17E2BE8003}"/>
              </a:ext>
            </a:extLst>
          </p:cNvPr>
          <p:cNvSpPr/>
          <p:nvPr/>
        </p:nvSpPr>
        <p:spPr>
          <a:xfrm rot="4965623">
            <a:off x="6266784" y="4472803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25" name="AutoShape 58">
            <a:extLst>
              <a:ext uri="{FF2B5EF4-FFF2-40B4-BE49-F238E27FC236}">
                <a16:creationId xmlns:a16="http://schemas.microsoft.com/office/drawing/2014/main" id="{EF911DBD-9744-4401-9655-BB85B08B6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497" y="3269389"/>
            <a:ext cx="458009" cy="2146475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6" name="AutoShape 58">
            <a:extLst>
              <a:ext uri="{FF2B5EF4-FFF2-40B4-BE49-F238E27FC236}">
                <a16:creationId xmlns:a16="http://schemas.microsoft.com/office/drawing/2014/main" id="{46E5E84E-42E2-4FD2-81CF-B30D459C6EAB}"/>
              </a:ext>
            </a:extLst>
          </p:cNvPr>
          <p:cNvSpPr>
            <a:spLocks noChangeArrowheads="1"/>
          </p:cNvSpPr>
          <p:nvPr/>
        </p:nvSpPr>
        <p:spPr bwMode="auto">
          <a:xfrm rot="1706638">
            <a:off x="4425387" y="3451450"/>
            <a:ext cx="607758" cy="2132276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7" name="AutoShape 58">
            <a:extLst>
              <a:ext uri="{FF2B5EF4-FFF2-40B4-BE49-F238E27FC236}">
                <a16:creationId xmlns:a16="http://schemas.microsoft.com/office/drawing/2014/main" id="{32DDB87E-3D41-43D9-83D2-4B2482839C6E}"/>
              </a:ext>
            </a:extLst>
          </p:cNvPr>
          <p:cNvSpPr>
            <a:spLocks noChangeArrowheads="1"/>
          </p:cNvSpPr>
          <p:nvPr/>
        </p:nvSpPr>
        <p:spPr bwMode="auto">
          <a:xfrm rot="3634905" flipH="1">
            <a:off x="4739912" y="3865789"/>
            <a:ext cx="569970" cy="2146475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8" name="AutoShape 58">
            <a:extLst>
              <a:ext uri="{FF2B5EF4-FFF2-40B4-BE49-F238E27FC236}">
                <a16:creationId xmlns:a16="http://schemas.microsoft.com/office/drawing/2014/main" id="{67C8F6D5-BA1F-41B5-A5CD-BFD35FA84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919" y="5066259"/>
            <a:ext cx="2464932" cy="578280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434A426A-FDA7-4280-854F-6FDBC62B82AC}"/>
              </a:ext>
            </a:extLst>
          </p:cNvPr>
          <p:cNvSpPr/>
          <p:nvPr/>
        </p:nvSpPr>
        <p:spPr>
          <a:xfrm>
            <a:off x="4085900" y="5197934"/>
            <a:ext cx="314795" cy="314931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8DFB16B-6CC4-449F-84B2-C3824F7304EF}"/>
              </a:ext>
            </a:extLst>
          </p:cNvPr>
          <p:cNvSpPr txBox="1"/>
          <p:nvPr/>
        </p:nvSpPr>
        <p:spPr>
          <a:xfrm>
            <a:off x="3603656" y="8874632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30 phút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991F501-D089-40A6-AB66-26DFFFC56596}"/>
              </a:ext>
            </a:extLst>
          </p:cNvPr>
          <p:cNvGrpSpPr/>
          <p:nvPr/>
        </p:nvGrpSpPr>
        <p:grpSpPr>
          <a:xfrm>
            <a:off x="3953423" y="3288906"/>
            <a:ext cx="512100" cy="4033410"/>
            <a:chOff x="10127854" y="2020621"/>
            <a:chExt cx="242692" cy="2655884"/>
          </a:xfrm>
        </p:grpSpPr>
        <p:sp>
          <p:nvSpPr>
            <p:cNvPr id="69" name="Diamond 68">
              <a:extLst>
                <a:ext uri="{FF2B5EF4-FFF2-40B4-BE49-F238E27FC236}">
                  <a16:creationId xmlns:a16="http://schemas.microsoft.com/office/drawing/2014/main" id="{D9A3CA9D-4731-4024-A5B6-FDF04CFE4CC5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75B66B5-06E7-40B1-B4A2-6368147BAD43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69DE8E07-A4D6-E152-1795-4B7C54CBB5A9}"/>
              </a:ext>
            </a:extLst>
          </p:cNvPr>
          <p:cNvSpPr/>
          <p:nvPr/>
        </p:nvSpPr>
        <p:spPr>
          <a:xfrm rot="9041959">
            <a:off x="3700740" y="4193130"/>
            <a:ext cx="449821" cy="1286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439038B-2050-85E4-123D-66E992B83206}"/>
              </a:ext>
            </a:extLst>
          </p:cNvPr>
          <p:cNvGrpSpPr/>
          <p:nvPr/>
        </p:nvGrpSpPr>
        <p:grpSpPr>
          <a:xfrm rot="9891919">
            <a:off x="4024523" y="3841388"/>
            <a:ext cx="360000" cy="2880000"/>
            <a:chOff x="10127854" y="2020621"/>
            <a:chExt cx="242692" cy="2655884"/>
          </a:xfrm>
        </p:grpSpPr>
        <p:sp>
          <p:nvSpPr>
            <p:cNvPr id="35" name="Diamond 34">
              <a:extLst>
                <a:ext uri="{FF2B5EF4-FFF2-40B4-BE49-F238E27FC236}">
                  <a16:creationId xmlns:a16="http://schemas.microsoft.com/office/drawing/2014/main" id="{41A47A87-9063-061F-BEE6-7117C563A772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EF02F1C-0594-9615-F846-A55E4942E7EA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BC3230B-CB13-EE0F-517C-7ED6CDF9722E}"/>
              </a:ext>
            </a:extLst>
          </p:cNvPr>
          <p:cNvGrpSpPr/>
          <p:nvPr/>
        </p:nvGrpSpPr>
        <p:grpSpPr>
          <a:xfrm rot="10800000">
            <a:off x="3937990" y="3091449"/>
            <a:ext cx="548424" cy="4629463"/>
            <a:chOff x="10127854" y="2020621"/>
            <a:chExt cx="242692" cy="2655884"/>
          </a:xfrm>
        </p:grpSpPr>
        <p:sp>
          <p:nvSpPr>
            <p:cNvPr id="39" name="Diamond 38">
              <a:extLst>
                <a:ext uri="{FF2B5EF4-FFF2-40B4-BE49-F238E27FC236}">
                  <a16:creationId xmlns:a16="http://schemas.microsoft.com/office/drawing/2014/main" id="{C5FDFAF9-1F6D-CDA0-811C-410A8E83821F}"/>
                </a:ext>
              </a:extLst>
            </p:cNvPr>
            <p:cNvSpPr/>
            <p:nvPr/>
          </p:nvSpPr>
          <p:spPr>
            <a:xfrm flipH="1">
              <a:off x="10127854" y="2020621"/>
              <a:ext cx="242692" cy="1346949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C130F0-093E-053C-B65C-4BCD4E439935}"/>
                </a:ext>
              </a:extLst>
            </p:cNvPr>
            <p:cNvSpPr/>
            <p:nvPr/>
          </p:nvSpPr>
          <p:spPr>
            <a:xfrm>
              <a:off x="10127854" y="3339969"/>
              <a:ext cx="222696" cy="13365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</p:grpSp>
      <p:sp>
        <p:nvSpPr>
          <p:cNvPr id="2" name="AutoShape 58">
            <a:extLst>
              <a:ext uri="{FF2B5EF4-FFF2-40B4-BE49-F238E27FC236}">
                <a16:creationId xmlns:a16="http://schemas.microsoft.com/office/drawing/2014/main" id="{C285D9A8-AC3C-FFC9-BD5E-5A0C8D5AAFD4}"/>
              </a:ext>
            </a:extLst>
          </p:cNvPr>
          <p:cNvSpPr>
            <a:spLocks noChangeArrowheads="1"/>
          </p:cNvSpPr>
          <p:nvPr/>
        </p:nvSpPr>
        <p:spPr bwMode="auto">
          <a:xfrm rot="1923403">
            <a:off x="4061240" y="5675912"/>
            <a:ext cx="2464932" cy="578280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3" name="Curved Down Arrow 24">
            <a:extLst>
              <a:ext uri="{FF2B5EF4-FFF2-40B4-BE49-F238E27FC236}">
                <a16:creationId xmlns:a16="http://schemas.microsoft.com/office/drawing/2014/main" id="{D87311A5-0D11-DAA7-1EB4-76E698B7FD38}"/>
              </a:ext>
            </a:extLst>
          </p:cNvPr>
          <p:cNvSpPr/>
          <p:nvPr/>
        </p:nvSpPr>
        <p:spPr>
          <a:xfrm rot="6485780">
            <a:off x="6304975" y="6021570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9AF21B-C6E0-C8E7-6E55-48019E43D92C}"/>
              </a:ext>
            </a:extLst>
          </p:cNvPr>
          <p:cNvSpPr txBox="1"/>
          <p:nvPr/>
        </p:nvSpPr>
        <p:spPr>
          <a:xfrm>
            <a:off x="7383531" y="6058401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1" name="AutoShape 58">
            <a:extLst>
              <a:ext uri="{FF2B5EF4-FFF2-40B4-BE49-F238E27FC236}">
                <a16:creationId xmlns:a16="http://schemas.microsoft.com/office/drawing/2014/main" id="{4AE3DA67-EA23-08D7-7545-7EBA1FC0B96C}"/>
              </a:ext>
            </a:extLst>
          </p:cNvPr>
          <p:cNvSpPr>
            <a:spLocks noChangeArrowheads="1"/>
          </p:cNvSpPr>
          <p:nvPr/>
        </p:nvSpPr>
        <p:spPr bwMode="auto">
          <a:xfrm rot="3756819">
            <a:off x="3590010" y="6084463"/>
            <a:ext cx="2464932" cy="578280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19" name="Curved Down Arrow 24">
            <a:extLst>
              <a:ext uri="{FF2B5EF4-FFF2-40B4-BE49-F238E27FC236}">
                <a16:creationId xmlns:a16="http://schemas.microsoft.com/office/drawing/2014/main" id="{8F4BCC8C-9C33-8DC5-8B42-2B11AC8AEF80}"/>
              </a:ext>
            </a:extLst>
          </p:cNvPr>
          <p:cNvSpPr/>
          <p:nvPr/>
        </p:nvSpPr>
        <p:spPr>
          <a:xfrm rot="8208558">
            <a:off x="5575199" y="7413432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22FBBE-CBE4-1F51-7E5D-6A7730363B87}"/>
              </a:ext>
            </a:extLst>
          </p:cNvPr>
          <p:cNvSpPr txBox="1"/>
          <p:nvPr/>
        </p:nvSpPr>
        <p:spPr>
          <a:xfrm>
            <a:off x="6717694" y="7508710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21" name="AutoShape 58">
            <a:extLst>
              <a:ext uri="{FF2B5EF4-FFF2-40B4-BE49-F238E27FC236}">
                <a16:creationId xmlns:a16="http://schemas.microsoft.com/office/drawing/2014/main" id="{87D3B3EF-F30D-1ABE-184C-5C2698C5141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987887" y="6248937"/>
            <a:ext cx="2464932" cy="578280"/>
          </a:xfrm>
          <a:prstGeom prst="flowChartSort">
            <a:avLst/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700">
              <a:latin typeface="UTM Avo" pitchFamily="18" charset="0"/>
            </a:endParaRPr>
          </a:p>
        </p:txBody>
      </p:sp>
      <p:sp>
        <p:nvSpPr>
          <p:cNvPr id="22" name="Curved Down Arrow 24">
            <a:extLst>
              <a:ext uri="{FF2B5EF4-FFF2-40B4-BE49-F238E27FC236}">
                <a16:creationId xmlns:a16="http://schemas.microsoft.com/office/drawing/2014/main" id="{9BDEBD8D-90B6-AEF0-93E8-DE360A736751}"/>
              </a:ext>
            </a:extLst>
          </p:cNvPr>
          <p:cNvSpPr/>
          <p:nvPr/>
        </p:nvSpPr>
        <p:spPr>
          <a:xfrm rot="9634207">
            <a:off x="4149944" y="8166726"/>
            <a:ext cx="1664730" cy="53503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EBA49F-07FA-2F8E-996A-A26656E2DB26}"/>
              </a:ext>
            </a:extLst>
          </p:cNvPr>
          <p:cNvSpPr txBox="1"/>
          <p:nvPr/>
        </p:nvSpPr>
        <p:spPr>
          <a:xfrm>
            <a:off x="5204542" y="8434241"/>
            <a:ext cx="2190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5 </a:t>
            </a:r>
            <a:r>
              <a:rPr lang="en-US" sz="3600" dirty="0" err="1">
                <a:solidFill>
                  <a:schemeClr val="tx2"/>
                </a:solidFill>
              </a:rPr>
              <a:t>phút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24" name="Arrow: Curved Left 23">
            <a:extLst>
              <a:ext uri="{FF2B5EF4-FFF2-40B4-BE49-F238E27FC236}">
                <a16:creationId xmlns:a16="http://schemas.microsoft.com/office/drawing/2014/main" id="{640E554D-11A5-90D1-EAD0-B2506BB9F236}"/>
              </a:ext>
            </a:extLst>
          </p:cNvPr>
          <p:cNvSpPr/>
          <p:nvPr/>
        </p:nvSpPr>
        <p:spPr>
          <a:xfrm>
            <a:off x="4444716" y="1829933"/>
            <a:ext cx="4028651" cy="7250639"/>
          </a:xfrm>
          <a:prstGeom prst="curvedLeftArrow">
            <a:avLst>
              <a:gd name="adj1" fmla="val 6387"/>
              <a:gd name="adj2" fmla="val 15948"/>
              <a:gd name="adj3" fmla="val 21814"/>
            </a:avLst>
          </a:prstGeom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8E362DD-49B0-CEA1-0B90-4F2BCC9AE0F7}"/>
              </a:ext>
            </a:extLst>
          </p:cNvPr>
          <p:cNvGrpSpPr/>
          <p:nvPr/>
        </p:nvGrpSpPr>
        <p:grpSpPr>
          <a:xfrm>
            <a:off x="9405192" y="2305649"/>
            <a:ext cx="7892208" cy="5415264"/>
            <a:chOff x="6005719" y="3124197"/>
            <a:chExt cx="5086350" cy="2886075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453FEF9-02B0-5290-F545-563C581D5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05719" y="3124197"/>
              <a:ext cx="5086350" cy="2886075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562505C-7017-800C-6E4F-2A30F4C7D4B9}"/>
                </a:ext>
              </a:extLst>
            </p:cNvPr>
            <p:cNvSpPr/>
            <p:nvPr/>
          </p:nvSpPr>
          <p:spPr>
            <a:xfrm>
              <a:off x="6162260" y="3837384"/>
              <a:ext cx="1842052" cy="1431235"/>
            </a:xfrm>
            <a:prstGeom prst="rect">
              <a:avLst/>
            </a:prstGeom>
            <a:solidFill>
              <a:srgbClr val="FFFABE"/>
            </a:solidFill>
            <a:ln>
              <a:solidFill>
                <a:srgbClr val="FFFA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2700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E6F50C9-9F5D-07C2-019A-63013C0DFF82}"/>
              </a:ext>
            </a:extLst>
          </p:cNvPr>
          <p:cNvSpPr txBox="1"/>
          <p:nvPr/>
        </p:nvSpPr>
        <p:spPr>
          <a:xfrm>
            <a:off x="9459768" y="3311552"/>
            <a:ext cx="3001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dirty="0"/>
              <a:t>Mai vẽ cảnh mặt trời lặn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F5F753-42B3-683F-8F6F-0E05086E2F47}"/>
              </a:ext>
            </a:extLst>
          </p:cNvPr>
          <p:cNvSpPr txBox="1"/>
          <p:nvPr/>
        </p:nvSpPr>
        <p:spPr>
          <a:xfrm>
            <a:off x="9459768" y="3357719"/>
            <a:ext cx="3001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dirty="0"/>
              <a:t>Mai vẽ cảnh mặt trời lặn lúc </a:t>
            </a:r>
            <a:r>
              <a:rPr lang="vi-VN" sz="3600" b="1" dirty="0">
                <a:solidFill>
                  <a:srgbClr val="FF0000"/>
                </a:solidFill>
              </a:rPr>
              <a:t>5</a:t>
            </a:r>
            <a:r>
              <a:rPr lang="vi-VN" sz="3600" dirty="0"/>
              <a:t> giờ </a:t>
            </a:r>
            <a:r>
              <a:rPr lang="vi-VN" sz="3600" b="1" dirty="0">
                <a:solidFill>
                  <a:srgbClr val="FF0000"/>
                </a:solidFill>
              </a:rPr>
              <a:t>30</a:t>
            </a:r>
            <a:r>
              <a:rPr lang="vi-VN" sz="3600" dirty="0"/>
              <a:t> phút chiều.</a:t>
            </a:r>
          </a:p>
        </p:txBody>
      </p:sp>
    </p:spTree>
    <p:extLst>
      <p:ext uri="{BB962C8B-B14F-4D97-AF65-F5344CB8AC3E}">
        <p14:creationId xmlns:p14="http://schemas.microsoft.com/office/powerpoint/2010/main" val="248100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/>
      <p:bldP spid="18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63" grpId="0"/>
      <p:bldP spid="2" grpId="0" animBg="1"/>
      <p:bldP spid="2" grpId="1" animBg="1"/>
      <p:bldP spid="3" grpId="0" animBg="1"/>
      <p:bldP spid="6" grpId="0"/>
      <p:bldP spid="11" grpId="0" animBg="1"/>
      <p:bldP spid="11" grpId="1" animBg="1"/>
      <p:bldP spid="19" grpId="0" animBg="1"/>
      <p:bldP spid="20" grpId="0"/>
      <p:bldP spid="21" grpId="0" animBg="1"/>
      <p:bldP spid="21" grpId="1" animBg="1"/>
      <p:bldP spid="22" grpId="0" animBg="1"/>
      <p:bldP spid="23" grpId="0"/>
      <p:bldP spid="24" grpId="0" animBg="1"/>
      <p:bldP spid="33" grpId="0"/>
      <p:bldP spid="33" grpId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415253"/>
            <a:ext cx="18288000" cy="13117505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3234" y="1210978"/>
            <a:ext cx="15161532" cy="7865045"/>
          </a:xfrm>
          <a:custGeom>
            <a:avLst/>
            <a:gdLst/>
            <a:ahLst/>
            <a:cxnLst/>
            <a:rect l="l" t="t" r="r" b="b"/>
            <a:pathLst>
              <a:path w="15161532" h="7865045">
                <a:moveTo>
                  <a:pt x="0" y="0"/>
                </a:moveTo>
                <a:lnTo>
                  <a:pt x="15161532" y="0"/>
                </a:lnTo>
                <a:lnTo>
                  <a:pt x="15161532" y="7865044"/>
                </a:lnTo>
                <a:lnTo>
                  <a:pt x="0" y="78650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5" name="Freeform 5"/>
          <p:cNvSpPr/>
          <p:nvPr/>
        </p:nvSpPr>
        <p:spPr>
          <a:xfrm rot="1500695">
            <a:off x="-641343" y="8452786"/>
            <a:ext cx="3898147" cy="1611028"/>
          </a:xfrm>
          <a:custGeom>
            <a:avLst/>
            <a:gdLst/>
            <a:ahLst/>
            <a:cxnLst/>
            <a:rect l="l" t="t" r="r" b="b"/>
            <a:pathLst>
              <a:path w="3898147" h="1611028">
                <a:moveTo>
                  <a:pt x="0" y="0"/>
                </a:moveTo>
                <a:lnTo>
                  <a:pt x="3898147" y="0"/>
                </a:lnTo>
                <a:lnTo>
                  <a:pt x="3898147" y="1611028"/>
                </a:lnTo>
                <a:lnTo>
                  <a:pt x="0" y="16110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2628256">
            <a:off x="14928075" y="81239"/>
            <a:ext cx="4071123" cy="1894923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14768" y="1140738"/>
            <a:ext cx="2537678" cy="3108947"/>
          </a:xfrm>
          <a:custGeom>
            <a:avLst/>
            <a:gdLst/>
            <a:ahLst/>
            <a:cxnLst/>
            <a:rect l="l" t="t" r="r" b="b"/>
            <a:pathLst>
              <a:path w="2537678" h="3108947">
                <a:moveTo>
                  <a:pt x="0" y="0"/>
                </a:moveTo>
                <a:lnTo>
                  <a:pt x="2537678" y="0"/>
                </a:lnTo>
                <a:lnTo>
                  <a:pt x="2537678" y="3108947"/>
                </a:lnTo>
                <a:lnTo>
                  <a:pt x="0" y="310894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3683016" y="7390321"/>
            <a:ext cx="3110820" cy="27452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400247">
            <a:off x="413174" y="6973345"/>
            <a:ext cx="2391642" cy="2952645"/>
          </a:xfrm>
          <a:custGeom>
            <a:avLst/>
            <a:gdLst/>
            <a:ahLst/>
            <a:cxnLst/>
            <a:rect l="l" t="t" r="r" b="b"/>
            <a:pathLst>
              <a:path w="2391642" h="2952645">
                <a:moveTo>
                  <a:pt x="0" y="0"/>
                </a:moveTo>
                <a:lnTo>
                  <a:pt x="2391642" y="0"/>
                </a:lnTo>
                <a:lnTo>
                  <a:pt x="2391642" y="2952645"/>
                </a:lnTo>
                <a:lnTo>
                  <a:pt x="0" y="295264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5395029" y="6983601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645124" y="-2762190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783578">
            <a:off x="13563758" y="-1268991"/>
            <a:ext cx="2024106" cy="2431359"/>
          </a:xfrm>
          <a:custGeom>
            <a:avLst/>
            <a:gdLst/>
            <a:ahLst/>
            <a:cxnLst/>
            <a:rect l="l" t="t" r="r" b="b"/>
            <a:pathLst>
              <a:path w="2024106" h="2431359">
                <a:moveTo>
                  <a:pt x="0" y="0"/>
                </a:moveTo>
                <a:lnTo>
                  <a:pt x="2024107" y="0"/>
                </a:lnTo>
                <a:lnTo>
                  <a:pt x="2024107" y="2431359"/>
                </a:lnTo>
                <a:lnTo>
                  <a:pt x="0" y="2431359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30D2766-A888-3311-0FB8-1B761B7DE6B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14597" y="2341601"/>
            <a:ext cx="4249824" cy="381616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FDD7613C-553A-BD94-4718-B46D3B23AFC7}"/>
              </a:ext>
            </a:extLst>
          </p:cNvPr>
          <p:cNvGrpSpPr/>
          <p:nvPr/>
        </p:nvGrpSpPr>
        <p:grpSpPr>
          <a:xfrm>
            <a:off x="8662550" y="2733311"/>
            <a:ext cx="3502052" cy="3502052"/>
            <a:chOff x="8662550" y="2733311"/>
            <a:chExt cx="3502052" cy="3502052"/>
          </a:xfrm>
        </p:grpSpPr>
        <p:pic>
          <p:nvPicPr>
            <p:cNvPr id="18" name="Graphic 17" descr="Television outline">
              <a:extLst>
                <a:ext uri="{FF2B5EF4-FFF2-40B4-BE49-F238E27FC236}">
                  <a16:creationId xmlns:a16="http://schemas.microsoft.com/office/drawing/2014/main" id="{319201F6-66C5-146D-4B12-FD20547B7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662550" y="2733311"/>
              <a:ext cx="3502052" cy="350205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838B13-B88D-DAC7-A7C7-8564882E2E7C}"/>
                </a:ext>
              </a:extLst>
            </p:cNvPr>
            <p:cNvSpPr txBox="1"/>
            <p:nvPr/>
          </p:nvSpPr>
          <p:spPr>
            <a:xfrm>
              <a:off x="9144000" y="3695687"/>
              <a:ext cx="28119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05 : 15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415253"/>
            <a:ext cx="18288000" cy="13117505"/>
          </a:xfrm>
          <a:custGeom>
            <a:avLst/>
            <a:gdLst/>
            <a:ahLst/>
            <a:cxnLst/>
            <a:rect l="l" t="t" r="r" b="b"/>
            <a:pathLst>
              <a:path w="18288000" h="13117505">
                <a:moveTo>
                  <a:pt x="0" y="0"/>
                </a:moveTo>
                <a:lnTo>
                  <a:pt x="18288000" y="0"/>
                </a:lnTo>
                <a:lnTo>
                  <a:pt x="18288000" y="13117506"/>
                </a:lnTo>
                <a:lnTo>
                  <a:pt x="0" y="131175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32" r="-311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563234" y="1210978"/>
            <a:ext cx="15161532" cy="7865045"/>
          </a:xfrm>
          <a:custGeom>
            <a:avLst/>
            <a:gdLst/>
            <a:ahLst/>
            <a:cxnLst/>
            <a:rect l="l" t="t" r="r" b="b"/>
            <a:pathLst>
              <a:path w="15161532" h="7865045">
                <a:moveTo>
                  <a:pt x="0" y="0"/>
                </a:moveTo>
                <a:lnTo>
                  <a:pt x="15161532" y="0"/>
                </a:lnTo>
                <a:lnTo>
                  <a:pt x="15161532" y="7865044"/>
                </a:lnTo>
                <a:lnTo>
                  <a:pt x="0" y="78650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5" name="Freeform 5"/>
          <p:cNvSpPr/>
          <p:nvPr/>
        </p:nvSpPr>
        <p:spPr>
          <a:xfrm rot="1500695">
            <a:off x="-641343" y="8452786"/>
            <a:ext cx="3898147" cy="1611028"/>
          </a:xfrm>
          <a:custGeom>
            <a:avLst/>
            <a:gdLst/>
            <a:ahLst/>
            <a:cxnLst/>
            <a:rect l="l" t="t" r="r" b="b"/>
            <a:pathLst>
              <a:path w="3898147" h="1611028">
                <a:moveTo>
                  <a:pt x="0" y="0"/>
                </a:moveTo>
                <a:lnTo>
                  <a:pt x="3898147" y="0"/>
                </a:lnTo>
                <a:lnTo>
                  <a:pt x="3898147" y="1611028"/>
                </a:lnTo>
                <a:lnTo>
                  <a:pt x="0" y="16110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2628256">
            <a:off x="14928075" y="81239"/>
            <a:ext cx="4071123" cy="1894923"/>
          </a:xfrm>
          <a:custGeom>
            <a:avLst/>
            <a:gdLst/>
            <a:ahLst/>
            <a:cxnLst/>
            <a:rect l="l" t="t" r="r" b="b"/>
            <a:pathLst>
              <a:path w="4071123" h="1894923">
                <a:moveTo>
                  <a:pt x="0" y="0"/>
                </a:moveTo>
                <a:lnTo>
                  <a:pt x="4071123" y="0"/>
                </a:lnTo>
                <a:lnTo>
                  <a:pt x="4071123" y="1894922"/>
                </a:lnTo>
                <a:lnTo>
                  <a:pt x="0" y="189492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14768" y="1140738"/>
            <a:ext cx="2537678" cy="3108947"/>
          </a:xfrm>
          <a:custGeom>
            <a:avLst/>
            <a:gdLst/>
            <a:ahLst/>
            <a:cxnLst/>
            <a:rect l="l" t="t" r="r" b="b"/>
            <a:pathLst>
              <a:path w="2537678" h="3108947">
                <a:moveTo>
                  <a:pt x="0" y="0"/>
                </a:moveTo>
                <a:lnTo>
                  <a:pt x="2537678" y="0"/>
                </a:lnTo>
                <a:lnTo>
                  <a:pt x="2537678" y="3108947"/>
                </a:lnTo>
                <a:lnTo>
                  <a:pt x="0" y="310894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3683016" y="7390321"/>
            <a:ext cx="3110820" cy="2745299"/>
          </a:xfrm>
          <a:custGeom>
            <a:avLst/>
            <a:gdLst/>
            <a:ahLst/>
            <a:cxnLst/>
            <a:rect l="l" t="t" r="r" b="b"/>
            <a:pathLst>
              <a:path w="3110820" h="2745299">
                <a:moveTo>
                  <a:pt x="0" y="0"/>
                </a:moveTo>
                <a:lnTo>
                  <a:pt x="3110820" y="0"/>
                </a:lnTo>
                <a:lnTo>
                  <a:pt x="3110820" y="2745299"/>
                </a:lnTo>
                <a:lnTo>
                  <a:pt x="0" y="274529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400247">
            <a:off x="413174" y="6973345"/>
            <a:ext cx="2391642" cy="2952645"/>
          </a:xfrm>
          <a:custGeom>
            <a:avLst/>
            <a:gdLst/>
            <a:ahLst/>
            <a:cxnLst/>
            <a:rect l="l" t="t" r="r" b="b"/>
            <a:pathLst>
              <a:path w="2391642" h="2952645">
                <a:moveTo>
                  <a:pt x="0" y="0"/>
                </a:moveTo>
                <a:lnTo>
                  <a:pt x="2391642" y="0"/>
                </a:lnTo>
                <a:lnTo>
                  <a:pt x="2391642" y="2952645"/>
                </a:lnTo>
                <a:lnTo>
                  <a:pt x="0" y="295264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5735027" flipH="1">
            <a:off x="15395029" y="6983601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40"/>
                </a:lnTo>
                <a:lnTo>
                  <a:pt x="4509940" y="4509940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10477921" flipH="1">
            <a:off x="-1645124" y="-2762190"/>
            <a:ext cx="4509939" cy="4509939"/>
          </a:xfrm>
          <a:custGeom>
            <a:avLst/>
            <a:gdLst/>
            <a:ahLst/>
            <a:cxnLst/>
            <a:rect l="l" t="t" r="r" b="b"/>
            <a:pathLst>
              <a:path w="4509939" h="4509939">
                <a:moveTo>
                  <a:pt x="4509940" y="0"/>
                </a:moveTo>
                <a:lnTo>
                  <a:pt x="0" y="0"/>
                </a:lnTo>
                <a:lnTo>
                  <a:pt x="0" y="4509939"/>
                </a:lnTo>
                <a:lnTo>
                  <a:pt x="4509940" y="4509939"/>
                </a:lnTo>
                <a:lnTo>
                  <a:pt x="450994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783578">
            <a:off x="13563758" y="-1268991"/>
            <a:ext cx="2024106" cy="2431359"/>
          </a:xfrm>
          <a:custGeom>
            <a:avLst/>
            <a:gdLst/>
            <a:ahLst/>
            <a:cxnLst/>
            <a:rect l="l" t="t" r="r" b="b"/>
            <a:pathLst>
              <a:path w="2024106" h="2431359">
                <a:moveTo>
                  <a:pt x="0" y="0"/>
                </a:moveTo>
                <a:lnTo>
                  <a:pt x="2024107" y="0"/>
                </a:lnTo>
                <a:lnTo>
                  <a:pt x="2024107" y="2431359"/>
                </a:lnTo>
                <a:lnTo>
                  <a:pt x="0" y="2431359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DD7613C-553A-BD94-4718-B46D3B23AFC7}"/>
              </a:ext>
            </a:extLst>
          </p:cNvPr>
          <p:cNvGrpSpPr/>
          <p:nvPr/>
        </p:nvGrpSpPr>
        <p:grpSpPr>
          <a:xfrm>
            <a:off x="9503495" y="3055922"/>
            <a:ext cx="3502052" cy="3502052"/>
            <a:chOff x="8662550" y="2733311"/>
            <a:chExt cx="3502052" cy="3502052"/>
          </a:xfrm>
        </p:grpSpPr>
        <p:pic>
          <p:nvPicPr>
            <p:cNvPr id="18" name="Graphic 17" descr="Television outline">
              <a:extLst>
                <a:ext uri="{FF2B5EF4-FFF2-40B4-BE49-F238E27FC236}">
                  <a16:creationId xmlns:a16="http://schemas.microsoft.com/office/drawing/2014/main" id="{319201F6-66C5-146D-4B12-FD20547B7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2550" y="2733311"/>
              <a:ext cx="3502052" cy="350205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838B13-B88D-DAC7-A7C7-8564882E2E7C}"/>
                </a:ext>
              </a:extLst>
            </p:cNvPr>
            <p:cNvSpPr txBox="1"/>
            <p:nvPr/>
          </p:nvSpPr>
          <p:spPr>
            <a:xfrm>
              <a:off x="9144000" y="3695687"/>
              <a:ext cx="281194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 : 30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5939AF6-EAC3-37B0-4532-5A5F5A63A0E1}"/>
              </a:ext>
            </a:extLst>
          </p:cNvPr>
          <p:cNvGrpSpPr/>
          <p:nvPr/>
        </p:nvGrpSpPr>
        <p:grpSpPr>
          <a:xfrm>
            <a:off x="3809162" y="2560026"/>
            <a:ext cx="4675266" cy="4675266"/>
            <a:chOff x="2968217" y="2237415"/>
            <a:chExt cx="4675266" cy="4675266"/>
          </a:xfrm>
        </p:grpSpPr>
        <p:pic>
          <p:nvPicPr>
            <p:cNvPr id="13" name="Picture 12" descr="A clock face with numbers&#10;&#10;Description automatically generated">
              <a:extLst>
                <a:ext uri="{FF2B5EF4-FFF2-40B4-BE49-F238E27FC236}">
                  <a16:creationId xmlns:a16="http://schemas.microsoft.com/office/drawing/2014/main" id="{23F540A7-B582-D079-7B87-8353702261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8217" y="2237415"/>
              <a:ext cx="4675266" cy="4675266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8EA0443-0857-0563-5B74-842B870D4A8B}"/>
                </a:ext>
              </a:extLst>
            </p:cNvPr>
            <p:cNvCxnSpPr>
              <a:cxnSpLocks/>
            </p:cNvCxnSpPr>
            <p:nvPr/>
          </p:nvCxnSpPr>
          <p:spPr>
            <a:xfrm>
              <a:off x="5305850" y="4575048"/>
              <a:ext cx="0" cy="1548000"/>
            </a:xfrm>
            <a:prstGeom prst="straightConnector1">
              <a:avLst/>
            </a:prstGeom>
            <a:ln w="762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4D14AE44-C1EF-5565-51A8-38F685FBD1E6}"/>
                </a:ext>
              </a:extLst>
            </p:cNvPr>
            <p:cNvCxnSpPr>
              <a:cxnSpLocks/>
            </p:cNvCxnSpPr>
            <p:nvPr/>
          </p:nvCxnSpPr>
          <p:spPr>
            <a:xfrm>
              <a:off x="5305850" y="4575048"/>
              <a:ext cx="310938" cy="1101852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874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06151" y="-341950"/>
            <a:ext cx="5944524" cy="3897378"/>
          </a:xfrm>
          <a:custGeom>
            <a:avLst/>
            <a:gdLst/>
            <a:ahLst/>
            <a:cxnLst/>
            <a:rect l="l" t="t" r="r" b="b"/>
            <a:pathLst>
              <a:path w="5944524" h="3897378">
                <a:moveTo>
                  <a:pt x="0" y="0"/>
                </a:moveTo>
                <a:lnTo>
                  <a:pt x="5944523" y="0"/>
                </a:lnTo>
                <a:lnTo>
                  <a:pt x="5944523" y="3897378"/>
                </a:lnTo>
                <a:lnTo>
                  <a:pt x="0" y="38973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331964" y="2838139"/>
            <a:ext cx="13624071" cy="5264107"/>
          </a:xfrm>
          <a:custGeom>
            <a:avLst/>
            <a:gdLst/>
            <a:ahLst/>
            <a:cxnLst/>
            <a:rect l="l" t="t" r="r" b="b"/>
            <a:pathLst>
              <a:path w="13014469" h="5264107">
                <a:moveTo>
                  <a:pt x="0" y="0"/>
                </a:moveTo>
                <a:lnTo>
                  <a:pt x="13014470" y="0"/>
                </a:lnTo>
                <a:lnTo>
                  <a:pt x="13014470" y="5264108"/>
                </a:lnTo>
                <a:lnTo>
                  <a:pt x="0" y="52641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084455" y="8320830"/>
            <a:ext cx="16230600" cy="2874169"/>
          </a:xfrm>
          <a:custGeom>
            <a:avLst/>
            <a:gdLst/>
            <a:ahLst/>
            <a:cxnLst/>
            <a:rect l="l" t="t" r="r" b="b"/>
            <a:pathLst>
              <a:path w="16230600" h="2874169">
                <a:moveTo>
                  <a:pt x="0" y="0"/>
                </a:moveTo>
                <a:lnTo>
                  <a:pt x="16230600" y="0"/>
                </a:lnTo>
                <a:lnTo>
                  <a:pt x="16230600" y="2874169"/>
                </a:lnTo>
                <a:lnTo>
                  <a:pt x="0" y="28741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-849086" y="8320830"/>
            <a:ext cx="16230600" cy="2874169"/>
          </a:xfrm>
          <a:custGeom>
            <a:avLst/>
            <a:gdLst/>
            <a:ahLst/>
            <a:cxnLst/>
            <a:rect l="l" t="t" r="r" b="b"/>
            <a:pathLst>
              <a:path w="16230600" h="2874169">
                <a:moveTo>
                  <a:pt x="0" y="0"/>
                </a:moveTo>
                <a:lnTo>
                  <a:pt x="16230600" y="0"/>
                </a:lnTo>
                <a:lnTo>
                  <a:pt x="16230600" y="2874169"/>
                </a:lnTo>
                <a:lnTo>
                  <a:pt x="0" y="28741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2209800" y="4162143"/>
            <a:ext cx="14051036" cy="2616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70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8" name="Freeform 8"/>
          <p:cNvSpPr/>
          <p:nvPr/>
        </p:nvSpPr>
        <p:spPr>
          <a:xfrm rot="-1856917">
            <a:off x="15934182" y="8234619"/>
            <a:ext cx="3241056" cy="3046593"/>
          </a:xfrm>
          <a:custGeom>
            <a:avLst/>
            <a:gdLst/>
            <a:ahLst/>
            <a:cxnLst/>
            <a:rect l="l" t="t" r="r" b="b"/>
            <a:pathLst>
              <a:path w="3241056" h="3046593">
                <a:moveTo>
                  <a:pt x="0" y="0"/>
                </a:moveTo>
                <a:lnTo>
                  <a:pt x="3241056" y="0"/>
                </a:lnTo>
                <a:lnTo>
                  <a:pt x="3241056" y="3046592"/>
                </a:lnTo>
                <a:lnTo>
                  <a:pt x="0" y="3046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1856917">
            <a:off x="-1156959" y="8234619"/>
            <a:ext cx="3241056" cy="3046593"/>
          </a:xfrm>
          <a:custGeom>
            <a:avLst/>
            <a:gdLst/>
            <a:ahLst/>
            <a:cxnLst/>
            <a:rect l="l" t="t" r="r" b="b"/>
            <a:pathLst>
              <a:path w="3241056" h="3046593">
                <a:moveTo>
                  <a:pt x="0" y="0"/>
                </a:moveTo>
                <a:lnTo>
                  <a:pt x="3241056" y="0"/>
                </a:lnTo>
                <a:lnTo>
                  <a:pt x="3241056" y="3046592"/>
                </a:lnTo>
                <a:lnTo>
                  <a:pt x="0" y="30465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9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331</Words>
  <Application>Microsoft Office PowerPoint</Application>
  <PresentationFormat>Custom</PresentationFormat>
  <Paragraphs>106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UTM 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ADMIN</cp:lastModifiedBy>
  <cp:revision>13</cp:revision>
  <dcterms:created xsi:type="dcterms:W3CDTF">2006-08-16T00:00:00Z</dcterms:created>
  <dcterms:modified xsi:type="dcterms:W3CDTF">2025-01-13T01:21:10Z</dcterms:modified>
  <dc:identifier>DAF28guQycA</dc:identifier>
</cp:coreProperties>
</file>