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1" r:id="rId4"/>
    <p:sldId id="267" r:id="rId5"/>
    <p:sldId id="273" r:id="rId6"/>
    <p:sldId id="258" r:id="rId7"/>
    <p:sldId id="259" r:id="rId8"/>
    <p:sldId id="269" r:id="rId9"/>
    <p:sldId id="260" r:id="rId10"/>
    <p:sldId id="261" r:id="rId11"/>
    <p:sldId id="263" r:id="rId12"/>
    <p:sldId id="270" r:id="rId13"/>
    <p:sldId id="274" r:id="rId14"/>
    <p:sldId id="275" r:id="rId15"/>
    <p:sldId id="279" r:id="rId16"/>
    <p:sldId id="281" r:id="rId17"/>
    <p:sldId id="282" r:id="rId18"/>
    <p:sldId id="265" r:id="rId19"/>
  </p:sldIdLst>
  <p:sldSz cx="18288000" cy="10287000"/>
  <p:notesSz cx="6858000" cy="9144000"/>
  <p:embeddedFontLst>
    <p:embeddedFont>
      <p:font typeface="Algerian" panose="04020705040A02060702" pitchFamily="82" charset="0"/>
      <p:regular r:id="rId21"/>
    </p:embeddedFont>
    <p:embeddedFont>
      <p:font typeface="Charm" panose="020B0604020202020204" charset="0"/>
      <p:regular r:id="rId22"/>
      <p:bold r:id="rId23"/>
    </p:embeddedFont>
    <p:embeddedFont>
      <p:font typeface="Myanmar Text" panose="020B0502040204020203" pitchFamily="34" charset="0"/>
      <p:regular r:id="rId24"/>
      <p:bold r:id="rId25"/>
    </p:embeddedFont>
    <p:embeddedFont>
      <p:font typeface="Poppins Ultra-Bold" panose="020B0604020202020204" charset="0"/>
      <p:regular r:id="rId26"/>
    </p:embeddedFont>
    <p:embeddedFont>
      <p:font typeface="Roboto" panose="02000000000000000000" pitchFamily="2" charset="0"/>
      <p:regular r:id="rId27"/>
      <p:bold r:id="rId28"/>
      <p:italic r:id="rId29"/>
      <p:boldItalic r:id="rId30"/>
    </p:embeddedFont>
    <p:embeddedFont>
      <p:font typeface="Roboto Black" panose="02000000000000000000" pitchFamily="2" charset="0"/>
      <p:regular r:id="rId31"/>
      <p:bold r:id="rId32"/>
      <p:boldItalic r:id="rId33"/>
    </p:embeddedFont>
    <p:embeddedFont>
      <p:font typeface="SVN-Abril Fatface" panose="020B0604020202020204" charset="0"/>
      <p:regular r:id="rId34"/>
    </p:embeddedFont>
    <p:embeddedFont>
      <p:font typeface="UTM Americana EB Bold" panose="020B0604020202020204"/>
      <p:regular r:id="rId35"/>
    </p:embeddedFont>
    <p:embeddedFont>
      <p:font typeface="UTM Brewers KT Bold" panose="020B0604020202020204"/>
      <p:regular r:id="rId36"/>
    </p:embeddedFont>
    <p:embeddedFont>
      <p:font typeface="อีฟดอวอิ้ง" panose="020B0604020202020204" charset="-34"/>
      <p:regular r:id="rId37"/>
    </p:embeddedFont>
    <p:embeddedFont>
      <p:font typeface="อีฟดอวอิ้ง Bold" panose="020B0604020202020204" charset="-34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570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7" d="100"/>
          <a:sy n="57" d="100"/>
        </p:scale>
        <p:origin x="70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presProps" Target="presProp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A6EF9-E7FD-4F68-B4C4-638EA0272914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B1B66-F30A-474D-9724-C8D9A7BFF5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77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0B1B66-F30A-474D-9724-C8D9A7BFF5D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645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thanh cộng</a:t>
            </a:r>
            <a:r>
              <a:rPr lang="vi-VN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để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vi-VN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tính</a:t>
            </a:r>
          </a:p>
          <a:p>
            <a:r>
              <a:rPr lang="vi-VN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Bấm vào dấu hỏi để hiện kết quả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5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svg"/><Relationship Id="rId19" Type="http://schemas.openxmlformats.org/officeDocument/2006/relationships/image" Target="../media/image18.sv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svg"/><Relationship Id="rId13" Type="http://schemas.openxmlformats.org/officeDocument/2006/relationships/image" Target="../media/image36.png"/><Relationship Id="rId3" Type="http://schemas.openxmlformats.org/officeDocument/2006/relationships/image" Target="../media/image2.svg"/><Relationship Id="rId7" Type="http://schemas.openxmlformats.org/officeDocument/2006/relationships/image" Target="../media/image109.png"/><Relationship Id="rId12" Type="http://schemas.openxmlformats.org/officeDocument/2006/relationships/image" Target="../media/image112.svg"/><Relationship Id="rId17" Type="http://schemas.openxmlformats.org/officeDocument/2006/relationships/image" Target="../media/image115.svg"/><Relationship Id="rId2" Type="http://schemas.openxmlformats.org/officeDocument/2006/relationships/image" Target="../media/image1.png"/><Relationship Id="rId16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111.png"/><Relationship Id="rId5" Type="http://schemas.openxmlformats.org/officeDocument/2006/relationships/image" Target="../media/image108.svg"/><Relationship Id="rId15" Type="http://schemas.openxmlformats.org/officeDocument/2006/relationships/image" Target="../media/image113.png"/><Relationship Id="rId10" Type="http://schemas.openxmlformats.org/officeDocument/2006/relationships/image" Target="../media/image35.svg"/><Relationship Id="rId4" Type="http://schemas.openxmlformats.org/officeDocument/2006/relationships/image" Target="../media/image107.png"/><Relationship Id="rId9" Type="http://schemas.openxmlformats.org/officeDocument/2006/relationships/image" Target="../media/image34.png"/><Relationship Id="rId14" Type="http://schemas.openxmlformats.org/officeDocument/2006/relationships/image" Target="../media/image3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27.png"/><Relationship Id="rId3" Type="http://schemas.openxmlformats.org/officeDocument/2006/relationships/image" Target="../media/image116.png"/><Relationship Id="rId7" Type="http://schemas.openxmlformats.org/officeDocument/2006/relationships/image" Target="../media/image10.png"/><Relationship Id="rId12" Type="http://schemas.openxmlformats.org/officeDocument/2006/relationships/image" Target="../media/image35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svg"/><Relationship Id="rId11" Type="http://schemas.openxmlformats.org/officeDocument/2006/relationships/image" Target="../media/image34.png"/><Relationship Id="rId5" Type="http://schemas.openxmlformats.org/officeDocument/2006/relationships/image" Target="../media/image118.png"/><Relationship Id="rId15" Type="http://schemas.openxmlformats.org/officeDocument/2006/relationships/image" Target="../media/image120.png"/><Relationship Id="rId10" Type="http://schemas.openxmlformats.org/officeDocument/2006/relationships/image" Target="../media/image37.svg"/><Relationship Id="rId4" Type="http://schemas.openxmlformats.org/officeDocument/2006/relationships/image" Target="../media/image117.svg"/><Relationship Id="rId9" Type="http://schemas.openxmlformats.org/officeDocument/2006/relationships/image" Target="../media/image36.png"/><Relationship Id="rId14" Type="http://schemas.openxmlformats.org/officeDocument/2006/relationships/image" Target="../media/image2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122.png"/><Relationship Id="rId18" Type="http://schemas.openxmlformats.org/officeDocument/2006/relationships/image" Target="../media/image127.svg"/><Relationship Id="rId3" Type="http://schemas.openxmlformats.org/officeDocument/2006/relationships/image" Target="../media/image7.svg"/><Relationship Id="rId7" Type="http://schemas.openxmlformats.org/officeDocument/2006/relationships/image" Target="../media/image48.svg"/><Relationship Id="rId12" Type="http://schemas.openxmlformats.org/officeDocument/2006/relationships/image" Target="../media/image33.png"/><Relationship Id="rId17" Type="http://schemas.openxmlformats.org/officeDocument/2006/relationships/image" Target="../media/image126.png"/><Relationship Id="rId2" Type="http://schemas.openxmlformats.org/officeDocument/2006/relationships/image" Target="../media/image6.png"/><Relationship Id="rId16" Type="http://schemas.openxmlformats.org/officeDocument/2006/relationships/image" Target="../media/image12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2.svg"/><Relationship Id="rId5" Type="http://schemas.openxmlformats.org/officeDocument/2006/relationships/image" Target="../media/image46.svg"/><Relationship Id="rId15" Type="http://schemas.openxmlformats.org/officeDocument/2006/relationships/image" Target="../media/image124.png"/><Relationship Id="rId10" Type="http://schemas.openxmlformats.org/officeDocument/2006/relationships/image" Target="../media/image1.png"/><Relationship Id="rId19" Type="http://schemas.openxmlformats.org/officeDocument/2006/relationships/image" Target="../media/image128.png"/><Relationship Id="rId4" Type="http://schemas.openxmlformats.org/officeDocument/2006/relationships/image" Target="../media/image121.png"/><Relationship Id="rId9" Type="http://schemas.openxmlformats.org/officeDocument/2006/relationships/image" Target="../media/image50.svg"/><Relationship Id="rId14" Type="http://schemas.openxmlformats.org/officeDocument/2006/relationships/image" Target="../media/image123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svg"/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Relationship Id="rId15" Type="http://schemas.openxmlformats.org/officeDocument/2006/relationships/image" Target="../media/image66.sv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Relationship Id="rId1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svg"/><Relationship Id="rId13" Type="http://schemas.openxmlformats.org/officeDocument/2006/relationships/image" Target="../media/image29.png"/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12" Type="http://schemas.openxmlformats.org/officeDocument/2006/relationships/image" Target="../media/image139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svg"/><Relationship Id="rId11" Type="http://schemas.openxmlformats.org/officeDocument/2006/relationships/image" Target="../media/image138.png"/><Relationship Id="rId5" Type="http://schemas.openxmlformats.org/officeDocument/2006/relationships/image" Target="../media/image132.png"/><Relationship Id="rId10" Type="http://schemas.openxmlformats.org/officeDocument/2006/relationships/image" Target="../media/image137.sv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png"/><Relationship Id="rId18" Type="http://schemas.openxmlformats.org/officeDocument/2006/relationships/image" Target="../media/image147.svg"/><Relationship Id="rId26" Type="http://schemas.openxmlformats.org/officeDocument/2006/relationships/image" Target="../media/image20.svg"/><Relationship Id="rId3" Type="http://schemas.openxmlformats.org/officeDocument/2006/relationships/image" Target="../media/image2.svg"/><Relationship Id="rId21" Type="http://schemas.openxmlformats.org/officeDocument/2006/relationships/image" Target="../media/image17.png"/><Relationship Id="rId34" Type="http://schemas.openxmlformats.org/officeDocument/2006/relationships/image" Target="../media/image28.svg"/><Relationship Id="rId7" Type="http://schemas.openxmlformats.org/officeDocument/2006/relationships/image" Target="../media/image81.png"/><Relationship Id="rId12" Type="http://schemas.openxmlformats.org/officeDocument/2006/relationships/image" Target="../media/image145.svg"/><Relationship Id="rId17" Type="http://schemas.openxmlformats.org/officeDocument/2006/relationships/image" Target="../media/image146.png"/><Relationship Id="rId25" Type="http://schemas.openxmlformats.org/officeDocument/2006/relationships/image" Target="../media/image150.png"/><Relationship Id="rId33" Type="http://schemas.openxmlformats.org/officeDocument/2006/relationships/image" Target="../media/image27.png"/><Relationship Id="rId2" Type="http://schemas.openxmlformats.org/officeDocument/2006/relationships/image" Target="../media/image1.png"/><Relationship Id="rId16" Type="http://schemas.openxmlformats.org/officeDocument/2006/relationships/image" Target="../media/image11.svg"/><Relationship Id="rId20" Type="http://schemas.openxmlformats.org/officeDocument/2006/relationships/image" Target="../media/image80.svg"/><Relationship Id="rId29" Type="http://schemas.openxmlformats.org/officeDocument/2006/relationships/image" Target="../media/image1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1" Type="http://schemas.openxmlformats.org/officeDocument/2006/relationships/image" Target="../media/image144.png"/><Relationship Id="rId24" Type="http://schemas.openxmlformats.org/officeDocument/2006/relationships/image" Target="../media/image149.svg"/><Relationship Id="rId32" Type="http://schemas.openxmlformats.org/officeDocument/2006/relationships/image" Target="../media/image26.svg"/><Relationship Id="rId5" Type="http://schemas.openxmlformats.org/officeDocument/2006/relationships/image" Target="../media/image140.png"/><Relationship Id="rId15" Type="http://schemas.openxmlformats.org/officeDocument/2006/relationships/image" Target="../media/image10.png"/><Relationship Id="rId23" Type="http://schemas.openxmlformats.org/officeDocument/2006/relationships/image" Target="../media/image148.png"/><Relationship Id="rId28" Type="http://schemas.openxmlformats.org/officeDocument/2006/relationships/image" Target="../media/image152.svg"/><Relationship Id="rId10" Type="http://schemas.openxmlformats.org/officeDocument/2006/relationships/image" Target="../media/image143.svg"/><Relationship Id="rId19" Type="http://schemas.openxmlformats.org/officeDocument/2006/relationships/image" Target="../media/image79.png"/><Relationship Id="rId31" Type="http://schemas.openxmlformats.org/officeDocument/2006/relationships/image" Target="../media/image154.png"/><Relationship Id="rId4" Type="http://schemas.openxmlformats.org/officeDocument/2006/relationships/image" Target="../media/image33.png"/><Relationship Id="rId9" Type="http://schemas.openxmlformats.org/officeDocument/2006/relationships/image" Target="../media/image142.png"/><Relationship Id="rId14" Type="http://schemas.openxmlformats.org/officeDocument/2006/relationships/image" Target="../media/image32.svg"/><Relationship Id="rId22" Type="http://schemas.openxmlformats.org/officeDocument/2006/relationships/image" Target="../media/image18.svg"/><Relationship Id="rId27" Type="http://schemas.openxmlformats.org/officeDocument/2006/relationships/image" Target="../media/image151.png"/><Relationship Id="rId30" Type="http://schemas.openxmlformats.org/officeDocument/2006/relationships/image" Target="../media/image24.svg"/><Relationship Id="rId35" Type="http://schemas.openxmlformats.org/officeDocument/2006/relationships/image" Target="../media/image155.png"/><Relationship Id="rId8" Type="http://schemas.openxmlformats.org/officeDocument/2006/relationships/image" Target="../media/image8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13" Type="http://schemas.openxmlformats.org/officeDocument/2006/relationships/image" Target="../media/image31.png"/><Relationship Id="rId18" Type="http://schemas.openxmlformats.org/officeDocument/2006/relationships/image" Target="../media/image147.svg"/><Relationship Id="rId26" Type="http://schemas.openxmlformats.org/officeDocument/2006/relationships/image" Target="../media/image24.svg"/><Relationship Id="rId3" Type="http://schemas.openxmlformats.org/officeDocument/2006/relationships/image" Target="../media/image2.svg"/><Relationship Id="rId21" Type="http://schemas.openxmlformats.org/officeDocument/2006/relationships/image" Target="../media/image17.png"/><Relationship Id="rId7" Type="http://schemas.openxmlformats.org/officeDocument/2006/relationships/image" Target="../media/image81.png"/><Relationship Id="rId12" Type="http://schemas.openxmlformats.org/officeDocument/2006/relationships/image" Target="../media/image145.svg"/><Relationship Id="rId17" Type="http://schemas.openxmlformats.org/officeDocument/2006/relationships/image" Target="../media/image146.png"/><Relationship Id="rId25" Type="http://schemas.openxmlformats.org/officeDocument/2006/relationships/image" Target="../media/image153.png"/><Relationship Id="rId2" Type="http://schemas.openxmlformats.org/officeDocument/2006/relationships/image" Target="../media/image1.png"/><Relationship Id="rId16" Type="http://schemas.openxmlformats.org/officeDocument/2006/relationships/image" Target="../media/image11.svg"/><Relationship Id="rId20" Type="http://schemas.openxmlformats.org/officeDocument/2006/relationships/image" Target="../media/image80.sv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1" Type="http://schemas.openxmlformats.org/officeDocument/2006/relationships/image" Target="../media/image144.png"/><Relationship Id="rId24" Type="http://schemas.openxmlformats.org/officeDocument/2006/relationships/image" Target="../media/image152.svg"/><Relationship Id="rId5" Type="http://schemas.openxmlformats.org/officeDocument/2006/relationships/image" Target="../media/image140.png"/><Relationship Id="rId15" Type="http://schemas.openxmlformats.org/officeDocument/2006/relationships/image" Target="../media/image10.png"/><Relationship Id="rId23" Type="http://schemas.openxmlformats.org/officeDocument/2006/relationships/image" Target="../media/image151.png"/><Relationship Id="rId28" Type="http://schemas.openxmlformats.org/officeDocument/2006/relationships/image" Target="../media/image26.svg"/><Relationship Id="rId10" Type="http://schemas.openxmlformats.org/officeDocument/2006/relationships/image" Target="../media/image143.svg"/><Relationship Id="rId19" Type="http://schemas.openxmlformats.org/officeDocument/2006/relationships/image" Target="../media/image79.png"/><Relationship Id="rId31" Type="http://schemas.openxmlformats.org/officeDocument/2006/relationships/image" Target="../media/image156.png"/><Relationship Id="rId4" Type="http://schemas.openxmlformats.org/officeDocument/2006/relationships/image" Target="../media/image33.png"/><Relationship Id="rId9" Type="http://schemas.openxmlformats.org/officeDocument/2006/relationships/image" Target="../media/image142.png"/><Relationship Id="rId14" Type="http://schemas.openxmlformats.org/officeDocument/2006/relationships/image" Target="../media/image32.svg"/><Relationship Id="rId22" Type="http://schemas.openxmlformats.org/officeDocument/2006/relationships/image" Target="../media/image18.svg"/><Relationship Id="rId27" Type="http://schemas.openxmlformats.org/officeDocument/2006/relationships/image" Target="../media/image154.png"/><Relationship Id="rId30" Type="http://schemas.openxmlformats.org/officeDocument/2006/relationships/image" Target="../media/image28.sv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png"/><Relationship Id="rId18" Type="http://schemas.openxmlformats.org/officeDocument/2006/relationships/image" Target="../media/image147.svg"/><Relationship Id="rId26" Type="http://schemas.openxmlformats.org/officeDocument/2006/relationships/image" Target="../media/image152.svg"/><Relationship Id="rId3" Type="http://schemas.openxmlformats.org/officeDocument/2006/relationships/image" Target="../media/image2.svg"/><Relationship Id="rId21" Type="http://schemas.openxmlformats.org/officeDocument/2006/relationships/image" Target="../media/image17.png"/><Relationship Id="rId34" Type="http://schemas.openxmlformats.org/officeDocument/2006/relationships/image" Target="../media/image20.svg"/><Relationship Id="rId7" Type="http://schemas.openxmlformats.org/officeDocument/2006/relationships/image" Target="../media/image81.png"/><Relationship Id="rId12" Type="http://schemas.openxmlformats.org/officeDocument/2006/relationships/image" Target="../media/image145.svg"/><Relationship Id="rId17" Type="http://schemas.openxmlformats.org/officeDocument/2006/relationships/image" Target="../media/image146.png"/><Relationship Id="rId25" Type="http://schemas.openxmlformats.org/officeDocument/2006/relationships/image" Target="../media/image151.png"/><Relationship Id="rId33" Type="http://schemas.openxmlformats.org/officeDocument/2006/relationships/image" Target="../media/image150.png"/><Relationship Id="rId2" Type="http://schemas.openxmlformats.org/officeDocument/2006/relationships/image" Target="../media/image1.png"/><Relationship Id="rId16" Type="http://schemas.openxmlformats.org/officeDocument/2006/relationships/image" Target="../media/image11.svg"/><Relationship Id="rId20" Type="http://schemas.openxmlformats.org/officeDocument/2006/relationships/image" Target="../media/image80.svg"/><Relationship Id="rId29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svg"/><Relationship Id="rId11" Type="http://schemas.openxmlformats.org/officeDocument/2006/relationships/image" Target="../media/image144.png"/><Relationship Id="rId24" Type="http://schemas.openxmlformats.org/officeDocument/2006/relationships/image" Target="../media/image149.svg"/><Relationship Id="rId32" Type="http://schemas.openxmlformats.org/officeDocument/2006/relationships/image" Target="../media/image28.svg"/><Relationship Id="rId5" Type="http://schemas.openxmlformats.org/officeDocument/2006/relationships/image" Target="../media/image140.png"/><Relationship Id="rId15" Type="http://schemas.openxmlformats.org/officeDocument/2006/relationships/image" Target="../media/image10.png"/><Relationship Id="rId23" Type="http://schemas.openxmlformats.org/officeDocument/2006/relationships/image" Target="../media/image148.png"/><Relationship Id="rId28" Type="http://schemas.openxmlformats.org/officeDocument/2006/relationships/image" Target="../media/image24.svg"/><Relationship Id="rId10" Type="http://schemas.openxmlformats.org/officeDocument/2006/relationships/image" Target="../media/image143.svg"/><Relationship Id="rId19" Type="http://schemas.openxmlformats.org/officeDocument/2006/relationships/image" Target="../media/image79.png"/><Relationship Id="rId31" Type="http://schemas.openxmlformats.org/officeDocument/2006/relationships/image" Target="../media/image27.png"/><Relationship Id="rId4" Type="http://schemas.openxmlformats.org/officeDocument/2006/relationships/image" Target="../media/image33.png"/><Relationship Id="rId9" Type="http://schemas.openxmlformats.org/officeDocument/2006/relationships/image" Target="../media/image142.png"/><Relationship Id="rId14" Type="http://schemas.openxmlformats.org/officeDocument/2006/relationships/image" Target="../media/image32.svg"/><Relationship Id="rId22" Type="http://schemas.openxmlformats.org/officeDocument/2006/relationships/image" Target="../media/image18.svg"/><Relationship Id="rId27" Type="http://schemas.openxmlformats.org/officeDocument/2006/relationships/image" Target="../media/image153.png"/><Relationship Id="rId30" Type="http://schemas.openxmlformats.org/officeDocument/2006/relationships/image" Target="../media/image26.svg"/><Relationship Id="rId35" Type="http://schemas.openxmlformats.org/officeDocument/2006/relationships/image" Target="../media/image157.emf"/><Relationship Id="rId8" Type="http://schemas.openxmlformats.org/officeDocument/2006/relationships/image" Target="../media/image8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8.svg"/><Relationship Id="rId18" Type="http://schemas.openxmlformats.org/officeDocument/2006/relationships/image" Target="../media/image38.png"/><Relationship Id="rId3" Type="http://schemas.openxmlformats.org/officeDocument/2006/relationships/image" Target="../media/image2.svg"/><Relationship Id="rId21" Type="http://schemas.openxmlformats.org/officeDocument/2006/relationships/image" Target="../media/image41.svg"/><Relationship Id="rId7" Type="http://schemas.openxmlformats.org/officeDocument/2006/relationships/image" Target="../media/image17.png"/><Relationship Id="rId12" Type="http://schemas.openxmlformats.org/officeDocument/2006/relationships/image" Target="../media/image27.png"/><Relationship Id="rId17" Type="http://schemas.openxmlformats.org/officeDocument/2006/relationships/image" Target="../media/image37.sv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svg"/><Relationship Id="rId5" Type="http://schemas.openxmlformats.org/officeDocument/2006/relationships/image" Target="../media/image32.svg"/><Relationship Id="rId15" Type="http://schemas.openxmlformats.org/officeDocument/2006/relationships/image" Target="../media/image35.svg"/><Relationship Id="rId23" Type="http://schemas.openxmlformats.org/officeDocument/2006/relationships/image" Target="../media/image43.gif"/><Relationship Id="rId10" Type="http://schemas.openxmlformats.org/officeDocument/2006/relationships/image" Target="../media/image10.png"/><Relationship Id="rId19" Type="http://schemas.openxmlformats.org/officeDocument/2006/relationships/image" Target="../media/image39.svg"/><Relationship Id="rId4" Type="http://schemas.openxmlformats.org/officeDocument/2006/relationships/image" Target="../media/image31.png"/><Relationship Id="rId9" Type="http://schemas.openxmlformats.org/officeDocument/2006/relationships/image" Target="../media/image33.png"/><Relationship Id="rId14" Type="http://schemas.openxmlformats.org/officeDocument/2006/relationships/image" Target="../media/image34.png"/><Relationship Id="rId22" Type="http://schemas.openxmlformats.org/officeDocument/2006/relationships/image" Target="../media/image4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13" Type="http://schemas.openxmlformats.org/officeDocument/2006/relationships/image" Target="../media/image33.png"/><Relationship Id="rId3" Type="http://schemas.openxmlformats.org/officeDocument/2006/relationships/image" Target="../media/image6.png"/><Relationship Id="rId7" Type="http://schemas.openxmlformats.org/officeDocument/2006/relationships/image" Target="../media/image47.png"/><Relationship Id="rId12" Type="http://schemas.openxmlformats.org/officeDocument/2006/relationships/image" Target="../media/image2.sv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svg"/><Relationship Id="rId11" Type="http://schemas.openxmlformats.org/officeDocument/2006/relationships/image" Target="../media/image1.png"/><Relationship Id="rId5" Type="http://schemas.openxmlformats.org/officeDocument/2006/relationships/image" Target="../media/image45.png"/><Relationship Id="rId15" Type="http://schemas.openxmlformats.org/officeDocument/2006/relationships/image" Target="../media/image35.svg"/><Relationship Id="rId10" Type="http://schemas.openxmlformats.org/officeDocument/2006/relationships/image" Target="../media/image50.svg"/><Relationship Id="rId4" Type="http://schemas.openxmlformats.org/officeDocument/2006/relationships/image" Target="../media/image7.svg"/><Relationship Id="rId9" Type="http://schemas.openxmlformats.org/officeDocument/2006/relationships/image" Target="../media/image49.png"/><Relationship Id="rId1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8.svg"/><Relationship Id="rId18" Type="http://schemas.openxmlformats.org/officeDocument/2006/relationships/image" Target="../media/image38.png"/><Relationship Id="rId3" Type="http://schemas.openxmlformats.org/officeDocument/2006/relationships/image" Target="../media/image2.svg"/><Relationship Id="rId21" Type="http://schemas.openxmlformats.org/officeDocument/2006/relationships/image" Target="../media/image41.svg"/><Relationship Id="rId7" Type="http://schemas.openxmlformats.org/officeDocument/2006/relationships/image" Target="../media/image17.png"/><Relationship Id="rId12" Type="http://schemas.openxmlformats.org/officeDocument/2006/relationships/image" Target="../media/image27.png"/><Relationship Id="rId17" Type="http://schemas.openxmlformats.org/officeDocument/2006/relationships/image" Target="../media/image37.svg"/><Relationship Id="rId2" Type="http://schemas.openxmlformats.org/officeDocument/2006/relationships/image" Target="../media/image1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1.svg"/><Relationship Id="rId5" Type="http://schemas.openxmlformats.org/officeDocument/2006/relationships/image" Target="../media/image32.svg"/><Relationship Id="rId15" Type="http://schemas.openxmlformats.org/officeDocument/2006/relationships/image" Target="../media/image35.svg"/><Relationship Id="rId23" Type="http://schemas.openxmlformats.org/officeDocument/2006/relationships/image" Target="../media/image43.gif"/><Relationship Id="rId10" Type="http://schemas.openxmlformats.org/officeDocument/2006/relationships/image" Target="../media/image10.png"/><Relationship Id="rId19" Type="http://schemas.openxmlformats.org/officeDocument/2006/relationships/image" Target="../media/image39.svg"/><Relationship Id="rId4" Type="http://schemas.openxmlformats.org/officeDocument/2006/relationships/image" Target="../media/image31.png"/><Relationship Id="rId9" Type="http://schemas.openxmlformats.org/officeDocument/2006/relationships/image" Target="../media/image33.png"/><Relationship Id="rId14" Type="http://schemas.openxmlformats.org/officeDocument/2006/relationships/image" Target="../media/image34.png"/><Relationship Id="rId22" Type="http://schemas.openxmlformats.org/officeDocument/2006/relationships/image" Target="../media/image42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svg"/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12" Type="http://schemas.openxmlformats.org/officeDocument/2006/relationships/image" Target="../media/image63.png"/><Relationship Id="rId17" Type="http://schemas.openxmlformats.org/officeDocument/2006/relationships/image" Target="../media/image68.png"/><Relationship Id="rId2" Type="http://schemas.openxmlformats.org/officeDocument/2006/relationships/image" Target="../media/image53.png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Relationship Id="rId15" Type="http://schemas.openxmlformats.org/officeDocument/2006/relationships/image" Target="../media/image66.sv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Relationship Id="rId14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78.svg"/><Relationship Id="rId18" Type="http://schemas.openxmlformats.org/officeDocument/2006/relationships/image" Target="../media/image37.svg"/><Relationship Id="rId26" Type="http://schemas.openxmlformats.org/officeDocument/2006/relationships/image" Target="../media/image84.svg"/><Relationship Id="rId3" Type="http://schemas.openxmlformats.org/officeDocument/2006/relationships/image" Target="../media/image70.svg"/><Relationship Id="rId21" Type="http://schemas.openxmlformats.org/officeDocument/2006/relationships/image" Target="../media/image81.png"/><Relationship Id="rId7" Type="http://schemas.openxmlformats.org/officeDocument/2006/relationships/image" Target="../media/image74.svg"/><Relationship Id="rId12" Type="http://schemas.openxmlformats.org/officeDocument/2006/relationships/image" Target="../media/image77.png"/><Relationship Id="rId17" Type="http://schemas.openxmlformats.org/officeDocument/2006/relationships/image" Target="../media/image36.png"/><Relationship Id="rId25" Type="http://schemas.openxmlformats.org/officeDocument/2006/relationships/image" Target="../media/image83.png"/><Relationship Id="rId2" Type="http://schemas.openxmlformats.org/officeDocument/2006/relationships/image" Target="../media/image69.png"/><Relationship Id="rId16" Type="http://schemas.openxmlformats.org/officeDocument/2006/relationships/image" Target="../media/image35.svg"/><Relationship Id="rId20" Type="http://schemas.openxmlformats.org/officeDocument/2006/relationships/image" Target="../media/image8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2.svg"/><Relationship Id="rId24" Type="http://schemas.openxmlformats.org/officeDocument/2006/relationships/image" Target="../media/image60.svg"/><Relationship Id="rId5" Type="http://schemas.openxmlformats.org/officeDocument/2006/relationships/image" Target="../media/image72.svg"/><Relationship Id="rId15" Type="http://schemas.openxmlformats.org/officeDocument/2006/relationships/image" Target="../media/image34.png"/><Relationship Id="rId23" Type="http://schemas.openxmlformats.org/officeDocument/2006/relationships/image" Target="../media/image59.png"/><Relationship Id="rId28" Type="http://schemas.openxmlformats.org/officeDocument/2006/relationships/image" Target="../media/image86.svg"/><Relationship Id="rId10" Type="http://schemas.openxmlformats.org/officeDocument/2006/relationships/image" Target="../media/image1.png"/><Relationship Id="rId19" Type="http://schemas.openxmlformats.org/officeDocument/2006/relationships/image" Target="../media/image79.png"/><Relationship Id="rId4" Type="http://schemas.openxmlformats.org/officeDocument/2006/relationships/image" Target="../media/image71.png"/><Relationship Id="rId9" Type="http://schemas.openxmlformats.org/officeDocument/2006/relationships/image" Target="../media/image76.svg"/><Relationship Id="rId14" Type="http://schemas.openxmlformats.org/officeDocument/2006/relationships/image" Target="../media/image12.png"/><Relationship Id="rId22" Type="http://schemas.openxmlformats.org/officeDocument/2006/relationships/image" Target="../media/image82.svg"/><Relationship Id="rId27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8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99.svg"/><Relationship Id="rId18" Type="http://schemas.openxmlformats.org/officeDocument/2006/relationships/image" Target="../media/image101.svg"/><Relationship Id="rId26" Type="http://schemas.openxmlformats.org/officeDocument/2006/relationships/image" Target="../media/image39.svg"/><Relationship Id="rId3" Type="http://schemas.openxmlformats.org/officeDocument/2006/relationships/image" Target="../media/image89.svg"/><Relationship Id="rId21" Type="http://schemas.openxmlformats.org/officeDocument/2006/relationships/image" Target="../media/image34.png"/><Relationship Id="rId7" Type="http://schemas.openxmlformats.org/officeDocument/2006/relationships/image" Target="../media/image93.svg"/><Relationship Id="rId12" Type="http://schemas.openxmlformats.org/officeDocument/2006/relationships/image" Target="../media/image98.png"/><Relationship Id="rId17" Type="http://schemas.openxmlformats.org/officeDocument/2006/relationships/image" Target="../media/image100.png"/><Relationship Id="rId25" Type="http://schemas.openxmlformats.org/officeDocument/2006/relationships/image" Target="../media/image38.png"/><Relationship Id="rId2" Type="http://schemas.openxmlformats.org/officeDocument/2006/relationships/image" Target="../media/image88.png"/><Relationship Id="rId16" Type="http://schemas.openxmlformats.org/officeDocument/2006/relationships/image" Target="../media/image33.png"/><Relationship Id="rId20" Type="http://schemas.openxmlformats.org/officeDocument/2006/relationships/image" Target="../media/image103.svg"/><Relationship Id="rId29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97.svg"/><Relationship Id="rId24" Type="http://schemas.openxmlformats.org/officeDocument/2006/relationships/image" Target="../media/image37.svg"/><Relationship Id="rId5" Type="http://schemas.openxmlformats.org/officeDocument/2006/relationships/image" Target="../media/image91.svg"/><Relationship Id="rId15" Type="http://schemas.openxmlformats.org/officeDocument/2006/relationships/image" Target="../media/image2.svg"/><Relationship Id="rId23" Type="http://schemas.openxmlformats.org/officeDocument/2006/relationships/image" Target="../media/image36.png"/><Relationship Id="rId28" Type="http://schemas.openxmlformats.org/officeDocument/2006/relationships/image" Target="../media/image105.svg"/><Relationship Id="rId10" Type="http://schemas.openxmlformats.org/officeDocument/2006/relationships/image" Target="../media/image96.png"/><Relationship Id="rId19" Type="http://schemas.openxmlformats.org/officeDocument/2006/relationships/image" Target="../media/image102.png"/><Relationship Id="rId4" Type="http://schemas.openxmlformats.org/officeDocument/2006/relationships/image" Target="../media/image90.png"/><Relationship Id="rId9" Type="http://schemas.openxmlformats.org/officeDocument/2006/relationships/image" Target="../media/image95.svg"/><Relationship Id="rId14" Type="http://schemas.openxmlformats.org/officeDocument/2006/relationships/image" Target="../media/image1.png"/><Relationship Id="rId22" Type="http://schemas.openxmlformats.org/officeDocument/2006/relationships/image" Target="../media/image35.svg"/><Relationship Id="rId27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442136" y="5620431"/>
            <a:ext cx="8874951" cy="6239997"/>
          </a:xfrm>
          <a:custGeom>
            <a:avLst/>
            <a:gdLst/>
            <a:ahLst/>
            <a:cxnLst/>
            <a:rect l="l" t="t" r="r" b="b"/>
            <a:pathLst>
              <a:path w="8874951" h="6239997">
                <a:moveTo>
                  <a:pt x="0" y="0"/>
                </a:moveTo>
                <a:lnTo>
                  <a:pt x="8874951" y="0"/>
                </a:lnTo>
                <a:lnTo>
                  <a:pt x="8874951" y="6239997"/>
                </a:lnTo>
                <a:lnTo>
                  <a:pt x="0" y="62399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2092217" y="-1227987"/>
            <a:ext cx="8874951" cy="7581680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1" y="0"/>
                </a:lnTo>
                <a:lnTo>
                  <a:pt x="8874951" y="7581680"/>
                </a:lnTo>
                <a:lnTo>
                  <a:pt x="0" y="7581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8262489" y="-6667280"/>
            <a:ext cx="8874951" cy="7581680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0" y="0"/>
                </a:lnTo>
                <a:lnTo>
                  <a:pt x="8874950" y="7581680"/>
                </a:lnTo>
                <a:lnTo>
                  <a:pt x="0" y="7581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1730740">
            <a:off x="7718426" y="832090"/>
            <a:ext cx="9826575" cy="8622820"/>
          </a:xfrm>
          <a:custGeom>
            <a:avLst/>
            <a:gdLst/>
            <a:ahLst/>
            <a:cxnLst/>
            <a:rect l="l" t="t" r="r" b="b"/>
            <a:pathLst>
              <a:path w="9826575" h="8622820">
                <a:moveTo>
                  <a:pt x="0" y="0"/>
                </a:moveTo>
                <a:lnTo>
                  <a:pt x="9826575" y="0"/>
                </a:lnTo>
                <a:lnTo>
                  <a:pt x="9826575" y="8622820"/>
                </a:lnTo>
                <a:lnTo>
                  <a:pt x="0" y="86228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60088" flipV="1">
            <a:off x="-2803058" y="-1360803"/>
            <a:ext cx="5879004" cy="5063292"/>
          </a:xfrm>
          <a:custGeom>
            <a:avLst/>
            <a:gdLst/>
            <a:ahLst/>
            <a:cxnLst/>
            <a:rect l="l" t="t" r="r" b="b"/>
            <a:pathLst>
              <a:path w="5879004" h="5063292">
                <a:moveTo>
                  <a:pt x="0" y="5063292"/>
                </a:moveTo>
                <a:lnTo>
                  <a:pt x="5879004" y="5063292"/>
                </a:lnTo>
                <a:lnTo>
                  <a:pt x="5879004" y="0"/>
                </a:lnTo>
                <a:lnTo>
                  <a:pt x="0" y="0"/>
                </a:lnTo>
                <a:lnTo>
                  <a:pt x="0" y="5063292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-300747" flipH="1">
            <a:off x="1839226" y="4865859"/>
            <a:ext cx="2994062" cy="5523250"/>
          </a:xfrm>
          <a:custGeom>
            <a:avLst/>
            <a:gdLst/>
            <a:ahLst/>
            <a:cxnLst/>
            <a:rect l="l" t="t" r="r" b="b"/>
            <a:pathLst>
              <a:path w="2994062" h="5523250">
                <a:moveTo>
                  <a:pt x="2994062" y="0"/>
                </a:moveTo>
                <a:lnTo>
                  <a:pt x="0" y="0"/>
                </a:lnTo>
                <a:lnTo>
                  <a:pt x="0" y="5523250"/>
                </a:lnTo>
                <a:lnTo>
                  <a:pt x="2994062" y="5523250"/>
                </a:lnTo>
                <a:lnTo>
                  <a:pt x="2994062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8182904" y="3789269"/>
            <a:ext cx="8484747" cy="21287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15"/>
              </a:lnSpc>
            </a:pPr>
            <a:r>
              <a:rPr lang="en-US" sz="6600" dirty="0">
                <a:solidFill>
                  <a:srgbClr val="FF3131"/>
                </a:solidFill>
                <a:latin typeface="SVN-Abril Fatface"/>
                <a:ea typeface="SVN-Abril Fatface"/>
                <a:cs typeface="SVN-Abril Fatface"/>
                <a:sym typeface="SVN-Abril Fatface"/>
              </a:rPr>
              <a:t>THANH CỘNG</a:t>
            </a:r>
          </a:p>
          <a:p>
            <a:pPr marL="0" lvl="0" indent="0" algn="ctr">
              <a:lnSpc>
                <a:spcPts val="8315"/>
              </a:lnSpc>
              <a:spcBef>
                <a:spcPct val="0"/>
              </a:spcBef>
            </a:pPr>
            <a:r>
              <a:rPr lang="en-US" sz="6600" dirty="0">
                <a:solidFill>
                  <a:srgbClr val="FF3131"/>
                </a:solidFill>
                <a:latin typeface="SVN-Abril Fatface"/>
                <a:ea typeface="SVN-Abril Fatface"/>
                <a:cs typeface="SVN-Abril Fatface"/>
                <a:sym typeface="SVN-Abril Fatface"/>
              </a:rPr>
              <a:t> TRONG PHẠM VI 20</a:t>
            </a:r>
          </a:p>
        </p:txBody>
      </p:sp>
      <p:sp>
        <p:nvSpPr>
          <p:cNvPr id="9" name="Freeform 9"/>
          <p:cNvSpPr/>
          <p:nvPr/>
        </p:nvSpPr>
        <p:spPr>
          <a:xfrm rot="-9543231">
            <a:off x="9034964" y="187002"/>
            <a:ext cx="6389339" cy="3322456"/>
          </a:xfrm>
          <a:custGeom>
            <a:avLst/>
            <a:gdLst/>
            <a:ahLst/>
            <a:cxnLst/>
            <a:rect l="l" t="t" r="r" b="b"/>
            <a:pathLst>
              <a:path w="6389339" h="3322456">
                <a:moveTo>
                  <a:pt x="0" y="0"/>
                </a:moveTo>
                <a:lnTo>
                  <a:pt x="6389340" y="0"/>
                </a:lnTo>
                <a:lnTo>
                  <a:pt x="6389340" y="3322457"/>
                </a:lnTo>
                <a:lnTo>
                  <a:pt x="0" y="33224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5279092">
            <a:off x="16622904" y="5755289"/>
            <a:ext cx="1029071" cy="1149800"/>
          </a:xfrm>
          <a:custGeom>
            <a:avLst/>
            <a:gdLst/>
            <a:ahLst/>
            <a:cxnLst/>
            <a:rect l="l" t="t" r="r" b="b"/>
            <a:pathLst>
              <a:path w="1029071" h="1149800">
                <a:moveTo>
                  <a:pt x="0" y="0"/>
                </a:moveTo>
                <a:lnTo>
                  <a:pt x="1029071" y="0"/>
                </a:lnTo>
                <a:lnTo>
                  <a:pt x="1029071" y="1149800"/>
                </a:lnTo>
                <a:lnTo>
                  <a:pt x="0" y="11498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9872971">
            <a:off x="17500147" y="3626032"/>
            <a:ext cx="3843368" cy="3310101"/>
          </a:xfrm>
          <a:custGeom>
            <a:avLst/>
            <a:gdLst/>
            <a:ahLst/>
            <a:cxnLst/>
            <a:rect l="l" t="t" r="r" b="b"/>
            <a:pathLst>
              <a:path w="3843368" h="3310101">
                <a:moveTo>
                  <a:pt x="0" y="0"/>
                </a:moveTo>
                <a:lnTo>
                  <a:pt x="3843368" y="0"/>
                </a:lnTo>
                <a:lnTo>
                  <a:pt x="3843368" y="3310101"/>
                </a:lnTo>
                <a:lnTo>
                  <a:pt x="0" y="331010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-4314917" flipH="1">
            <a:off x="17361352" y="2303182"/>
            <a:ext cx="804198" cy="898545"/>
          </a:xfrm>
          <a:custGeom>
            <a:avLst/>
            <a:gdLst/>
            <a:ahLst/>
            <a:cxnLst/>
            <a:rect l="l" t="t" r="r" b="b"/>
            <a:pathLst>
              <a:path w="804198" h="898545">
                <a:moveTo>
                  <a:pt x="804198" y="0"/>
                </a:moveTo>
                <a:lnTo>
                  <a:pt x="0" y="0"/>
                </a:lnTo>
                <a:lnTo>
                  <a:pt x="0" y="898545"/>
                </a:lnTo>
                <a:lnTo>
                  <a:pt x="804198" y="898545"/>
                </a:lnTo>
                <a:lnTo>
                  <a:pt x="80419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13"/>
          <p:cNvGrpSpPr/>
          <p:nvPr/>
        </p:nvGrpSpPr>
        <p:grpSpPr>
          <a:xfrm>
            <a:off x="7668867" y="2230755"/>
            <a:ext cx="1560858" cy="2173511"/>
            <a:chOff x="0" y="0"/>
            <a:chExt cx="2081144" cy="2898014"/>
          </a:xfrm>
        </p:grpSpPr>
        <p:grpSp>
          <p:nvGrpSpPr>
            <p:cNvPr id="14" name="Group 14"/>
            <p:cNvGrpSpPr/>
            <p:nvPr/>
          </p:nvGrpSpPr>
          <p:grpSpPr>
            <a:xfrm rot="-1720547">
              <a:off x="83434" y="2361344"/>
              <a:ext cx="438150" cy="459740"/>
              <a:chOff x="0" y="0"/>
              <a:chExt cx="438150" cy="459740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49530" y="46990"/>
                <a:ext cx="340360" cy="364490"/>
              </a:xfrm>
              <a:custGeom>
                <a:avLst/>
                <a:gdLst/>
                <a:ahLst/>
                <a:cxnLst/>
                <a:rect l="l" t="t" r="r" b="b"/>
                <a:pathLst>
                  <a:path w="340360" h="364490">
                    <a:moveTo>
                      <a:pt x="312420" y="214630"/>
                    </a:moveTo>
                    <a:cubicBezTo>
                      <a:pt x="196850" y="349250"/>
                      <a:pt x="187960" y="354330"/>
                      <a:pt x="171450" y="356870"/>
                    </a:cubicBezTo>
                    <a:cubicBezTo>
                      <a:pt x="149860" y="361950"/>
                      <a:pt x="111760" y="363220"/>
                      <a:pt x="86360" y="353060"/>
                    </a:cubicBezTo>
                    <a:cubicBezTo>
                      <a:pt x="60960" y="342900"/>
                      <a:pt x="35560" y="321310"/>
                      <a:pt x="20320" y="298450"/>
                    </a:cubicBezTo>
                    <a:cubicBezTo>
                      <a:pt x="6350" y="274320"/>
                      <a:pt x="1270" y="237490"/>
                      <a:pt x="2540" y="214630"/>
                    </a:cubicBezTo>
                    <a:cubicBezTo>
                      <a:pt x="2540" y="198120"/>
                      <a:pt x="5080" y="186690"/>
                      <a:pt x="12700" y="172720"/>
                    </a:cubicBezTo>
                    <a:cubicBezTo>
                      <a:pt x="24130" y="152400"/>
                      <a:pt x="48260" y="123190"/>
                      <a:pt x="72390" y="110490"/>
                    </a:cubicBezTo>
                    <a:cubicBezTo>
                      <a:pt x="95250" y="96520"/>
                      <a:pt x="133350" y="93980"/>
                      <a:pt x="156210" y="95250"/>
                    </a:cubicBezTo>
                    <a:cubicBezTo>
                      <a:pt x="172720" y="96520"/>
                      <a:pt x="184150" y="100330"/>
                      <a:pt x="196850" y="109220"/>
                    </a:cubicBezTo>
                    <a:cubicBezTo>
                      <a:pt x="217170" y="121920"/>
                      <a:pt x="245110" y="151130"/>
                      <a:pt x="256540" y="171450"/>
                    </a:cubicBezTo>
                    <a:cubicBezTo>
                      <a:pt x="265430" y="185420"/>
                      <a:pt x="266700" y="198120"/>
                      <a:pt x="267970" y="212090"/>
                    </a:cubicBezTo>
                    <a:cubicBezTo>
                      <a:pt x="270510" y="227330"/>
                      <a:pt x="271780" y="240030"/>
                      <a:pt x="266700" y="256540"/>
                    </a:cubicBezTo>
                    <a:cubicBezTo>
                      <a:pt x="260350" y="278130"/>
                      <a:pt x="243840" y="312420"/>
                      <a:pt x="222250" y="330200"/>
                    </a:cubicBezTo>
                    <a:cubicBezTo>
                      <a:pt x="201930" y="346710"/>
                      <a:pt x="166370" y="358140"/>
                      <a:pt x="143510" y="361950"/>
                    </a:cubicBezTo>
                    <a:cubicBezTo>
                      <a:pt x="127000" y="364490"/>
                      <a:pt x="114300" y="360680"/>
                      <a:pt x="100330" y="356870"/>
                    </a:cubicBezTo>
                    <a:cubicBezTo>
                      <a:pt x="86360" y="353060"/>
                      <a:pt x="73660" y="349250"/>
                      <a:pt x="60960" y="339090"/>
                    </a:cubicBezTo>
                    <a:cubicBezTo>
                      <a:pt x="43180" y="325120"/>
                      <a:pt x="17780" y="292100"/>
                      <a:pt x="8890" y="271780"/>
                    </a:cubicBezTo>
                    <a:cubicBezTo>
                      <a:pt x="2540" y="256540"/>
                      <a:pt x="0" y="245110"/>
                      <a:pt x="1270" y="228600"/>
                    </a:cubicBezTo>
                    <a:cubicBezTo>
                      <a:pt x="2540" y="205740"/>
                      <a:pt x="12700" y="175260"/>
                      <a:pt x="27940" y="147320"/>
                    </a:cubicBezTo>
                    <a:cubicBezTo>
                      <a:pt x="48260" y="110490"/>
                      <a:pt x="90170" y="55880"/>
                      <a:pt x="120650" y="31750"/>
                    </a:cubicBezTo>
                    <a:cubicBezTo>
                      <a:pt x="139700" y="16510"/>
                      <a:pt x="157480" y="8890"/>
                      <a:pt x="177800" y="3810"/>
                    </a:cubicBezTo>
                    <a:cubicBezTo>
                      <a:pt x="198120" y="0"/>
                      <a:pt x="222250" y="1270"/>
                      <a:pt x="242570" y="6350"/>
                    </a:cubicBezTo>
                    <a:cubicBezTo>
                      <a:pt x="261620" y="12700"/>
                      <a:pt x="281940" y="24130"/>
                      <a:pt x="297180" y="38100"/>
                    </a:cubicBezTo>
                    <a:cubicBezTo>
                      <a:pt x="312420" y="53340"/>
                      <a:pt x="325120" y="72390"/>
                      <a:pt x="331470" y="92710"/>
                    </a:cubicBezTo>
                    <a:cubicBezTo>
                      <a:pt x="337820" y="111760"/>
                      <a:pt x="340360" y="135890"/>
                      <a:pt x="336550" y="156210"/>
                    </a:cubicBezTo>
                    <a:cubicBezTo>
                      <a:pt x="334010" y="176530"/>
                      <a:pt x="312420" y="214630"/>
                      <a:pt x="312420" y="21463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" name="Group 16"/>
            <p:cNvGrpSpPr/>
            <p:nvPr/>
          </p:nvGrpSpPr>
          <p:grpSpPr>
            <a:xfrm>
              <a:off x="44064" y="0"/>
              <a:ext cx="2037080" cy="1997710"/>
              <a:chOff x="0" y="0"/>
              <a:chExt cx="2037080" cy="199771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9530" y="38100"/>
                <a:ext cx="1940560" cy="1908810"/>
              </a:xfrm>
              <a:custGeom>
                <a:avLst/>
                <a:gdLst/>
                <a:ahLst/>
                <a:cxnLst/>
                <a:rect l="l" t="t" r="r" b="b"/>
                <a:pathLst>
                  <a:path w="1940560" h="1908810">
                    <a:moveTo>
                      <a:pt x="1789430" y="307340"/>
                    </a:moveTo>
                    <a:cubicBezTo>
                      <a:pt x="1602740" y="318770"/>
                      <a:pt x="1515110" y="334010"/>
                      <a:pt x="1426210" y="358140"/>
                    </a:cubicBezTo>
                    <a:cubicBezTo>
                      <a:pt x="1314450" y="388620"/>
                      <a:pt x="1165860" y="429260"/>
                      <a:pt x="1052830" y="488950"/>
                    </a:cubicBezTo>
                    <a:cubicBezTo>
                      <a:pt x="942340" y="547370"/>
                      <a:pt x="845820" y="623570"/>
                      <a:pt x="754380" y="712470"/>
                    </a:cubicBezTo>
                    <a:cubicBezTo>
                      <a:pt x="659130" y="805180"/>
                      <a:pt x="549910" y="935990"/>
                      <a:pt x="495300" y="1036320"/>
                    </a:cubicBezTo>
                    <a:cubicBezTo>
                      <a:pt x="457200" y="1107440"/>
                      <a:pt x="444500" y="1153160"/>
                      <a:pt x="429260" y="1235710"/>
                    </a:cubicBezTo>
                    <a:cubicBezTo>
                      <a:pt x="406400" y="1357630"/>
                      <a:pt x="415290" y="1621790"/>
                      <a:pt x="406400" y="1706880"/>
                    </a:cubicBezTo>
                    <a:cubicBezTo>
                      <a:pt x="402590" y="1738630"/>
                      <a:pt x="401320" y="1751330"/>
                      <a:pt x="394970" y="1771650"/>
                    </a:cubicBezTo>
                    <a:cubicBezTo>
                      <a:pt x="387350" y="1791970"/>
                      <a:pt x="375920" y="1812290"/>
                      <a:pt x="363220" y="1828800"/>
                    </a:cubicBezTo>
                    <a:cubicBezTo>
                      <a:pt x="349250" y="1846580"/>
                      <a:pt x="332740" y="1861820"/>
                      <a:pt x="314960" y="1873250"/>
                    </a:cubicBezTo>
                    <a:cubicBezTo>
                      <a:pt x="297180" y="1885950"/>
                      <a:pt x="275590" y="1894840"/>
                      <a:pt x="255270" y="1899920"/>
                    </a:cubicBezTo>
                    <a:cubicBezTo>
                      <a:pt x="233680" y="1906270"/>
                      <a:pt x="210820" y="1908810"/>
                      <a:pt x="189230" y="1906270"/>
                    </a:cubicBezTo>
                    <a:cubicBezTo>
                      <a:pt x="167640" y="1905000"/>
                      <a:pt x="146050" y="1899920"/>
                      <a:pt x="125730" y="1892300"/>
                    </a:cubicBezTo>
                    <a:cubicBezTo>
                      <a:pt x="105410" y="1883410"/>
                      <a:pt x="86360" y="1871980"/>
                      <a:pt x="69850" y="1856740"/>
                    </a:cubicBezTo>
                    <a:cubicBezTo>
                      <a:pt x="53340" y="1842770"/>
                      <a:pt x="39370" y="1824990"/>
                      <a:pt x="27940" y="1807210"/>
                    </a:cubicBezTo>
                    <a:cubicBezTo>
                      <a:pt x="17780" y="1788160"/>
                      <a:pt x="8890" y="1766570"/>
                      <a:pt x="5080" y="1746250"/>
                    </a:cubicBezTo>
                    <a:cubicBezTo>
                      <a:pt x="0" y="1724660"/>
                      <a:pt x="0" y="1701800"/>
                      <a:pt x="2540" y="1680210"/>
                    </a:cubicBezTo>
                    <a:cubicBezTo>
                      <a:pt x="5080" y="1658620"/>
                      <a:pt x="11430" y="1637030"/>
                      <a:pt x="20320" y="1616710"/>
                    </a:cubicBezTo>
                    <a:cubicBezTo>
                      <a:pt x="29210" y="1597660"/>
                      <a:pt x="43180" y="1578610"/>
                      <a:pt x="58420" y="1563370"/>
                    </a:cubicBezTo>
                    <a:cubicBezTo>
                      <a:pt x="72390" y="1548130"/>
                      <a:pt x="91440" y="1534160"/>
                      <a:pt x="110490" y="1524000"/>
                    </a:cubicBezTo>
                    <a:cubicBezTo>
                      <a:pt x="129540" y="1515110"/>
                      <a:pt x="151130" y="1507490"/>
                      <a:pt x="172720" y="1503680"/>
                    </a:cubicBezTo>
                    <a:cubicBezTo>
                      <a:pt x="194310" y="1501140"/>
                      <a:pt x="217170" y="1501140"/>
                      <a:pt x="238760" y="1504950"/>
                    </a:cubicBezTo>
                    <a:cubicBezTo>
                      <a:pt x="260350" y="1508760"/>
                      <a:pt x="281940" y="1516380"/>
                      <a:pt x="300990" y="1526540"/>
                    </a:cubicBezTo>
                    <a:cubicBezTo>
                      <a:pt x="318770" y="1536700"/>
                      <a:pt x="337820" y="1550670"/>
                      <a:pt x="351790" y="1567180"/>
                    </a:cubicBezTo>
                    <a:cubicBezTo>
                      <a:pt x="367030" y="1582420"/>
                      <a:pt x="379730" y="1602740"/>
                      <a:pt x="388620" y="1621790"/>
                    </a:cubicBezTo>
                    <a:cubicBezTo>
                      <a:pt x="397510" y="1642110"/>
                      <a:pt x="402590" y="1663700"/>
                      <a:pt x="405130" y="1685290"/>
                    </a:cubicBezTo>
                    <a:cubicBezTo>
                      <a:pt x="406400" y="1706880"/>
                      <a:pt x="405130" y="1729740"/>
                      <a:pt x="400050" y="1751330"/>
                    </a:cubicBezTo>
                    <a:cubicBezTo>
                      <a:pt x="394970" y="1771650"/>
                      <a:pt x="387350" y="1793240"/>
                      <a:pt x="375920" y="1811020"/>
                    </a:cubicBezTo>
                    <a:cubicBezTo>
                      <a:pt x="364490" y="1830070"/>
                      <a:pt x="349250" y="1846580"/>
                      <a:pt x="332740" y="1860550"/>
                    </a:cubicBezTo>
                    <a:cubicBezTo>
                      <a:pt x="316230" y="1874520"/>
                      <a:pt x="295910" y="1885950"/>
                      <a:pt x="275590" y="1893570"/>
                    </a:cubicBezTo>
                    <a:cubicBezTo>
                      <a:pt x="255270" y="1901190"/>
                      <a:pt x="233680" y="1906270"/>
                      <a:pt x="212090" y="1907540"/>
                    </a:cubicBezTo>
                    <a:cubicBezTo>
                      <a:pt x="190500" y="1907540"/>
                      <a:pt x="167640" y="1905000"/>
                      <a:pt x="146050" y="1898650"/>
                    </a:cubicBezTo>
                    <a:cubicBezTo>
                      <a:pt x="125730" y="1893570"/>
                      <a:pt x="105410" y="1883410"/>
                      <a:pt x="87630" y="1870710"/>
                    </a:cubicBezTo>
                    <a:cubicBezTo>
                      <a:pt x="69850" y="1858010"/>
                      <a:pt x="53340" y="1842770"/>
                      <a:pt x="40640" y="1824990"/>
                    </a:cubicBezTo>
                    <a:cubicBezTo>
                      <a:pt x="27940" y="1807210"/>
                      <a:pt x="16510" y="1790700"/>
                      <a:pt x="10160" y="1766570"/>
                    </a:cubicBezTo>
                    <a:cubicBezTo>
                      <a:pt x="1270" y="1734820"/>
                      <a:pt x="1270" y="1699260"/>
                      <a:pt x="1270" y="1645920"/>
                    </a:cubicBezTo>
                    <a:cubicBezTo>
                      <a:pt x="2540" y="1541780"/>
                      <a:pt x="33020" y="1299210"/>
                      <a:pt x="50800" y="1181100"/>
                    </a:cubicBezTo>
                    <a:cubicBezTo>
                      <a:pt x="60960" y="1106170"/>
                      <a:pt x="64770" y="1059180"/>
                      <a:pt x="85090" y="999490"/>
                    </a:cubicBezTo>
                    <a:cubicBezTo>
                      <a:pt x="105410" y="935990"/>
                      <a:pt x="130810" y="878840"/>
                      <a:pt x="172720" y="811530"/>
                    </a:cubicBezTo>
                    <a:cubicBezTo>
                      <a:pt x="232410" y="718820"/>
                      <a:pt x="331470" y="596900"/>
                      <a:pt x="425450" y="508000"/>
                    </a:cubicBezTo>
                    <a:cubicBezTo>
                      <a:pt x="516890" y="419100"/>
                      <a:pt x="642620" y="335280"/>
                      <a:pt x="730250" y="275590"/>
                    </a:cubicBezTo>
                    <a:cubicBezTo>
                      <a:pt x="792480" y="234950"/>
                      <a:pt x="836930" y="205740"/>
                      <a:pt x="895350" y="179070"/>
                    </a:cubicBezTo>
                    <a:cubicBezTo>
                      <a:pt x="953770" y="151130"/>
                      <a:pt x="1005840" y="132080"/>
                      <a:pt x="1079500" y="110490"/>
                    </a:cubicBezTo>
                    <a:cubicBezTo>
                      <a:pt x="1184910" y="78740"/>
                      <a:pt x="1344930" y="38100"/>
                      <a:pt x="1469390" y="22860"/>
                    </a:cubicBezTo>
                    <a:cubicBezTo>
                      <a:pt x="1581150" y="8890"/>
                      <a:pt x="1714500" y="0"/>
                      <a:pt x="1789430" y="12700"/>
                    </a:cubicBezTo>
                    <a:cubicBezTo>
                      <a:pt x="1832610" y="19050"/>
                      <a:pt x="1863090" y="27940"/>
                      <a:pt x="1887220" y="49530"/>
                    </a:cubicBezTo>
                    <a:cubicBezTo>
                      <a:pt x="1912620" y="71120"/>
                      <a:pt x="1930400" y="113030"/>
                      <a:pt x="1936750" y="142240"/>
                    </a:cubicBezTo>
                    <a:cubicBezTo>
                      <a:pt x="1940560" y="166370"/>
                      <a:pt x="1938020" y="189230"/>
                      <a:pt x="1927860" y="212090"/>
                    </a:cubicBezTo>
                    <a:cubicBezTo>
                      <a:pt x="1915160" y="240030"/>
                      <a:pt x="1883410" y="274320"/>
                      <a:pt x="1858010" y="290830"/>
                    </a:cubicBezTo>
                    <a:cubicBezTo>
                      <a:pt x="1837690" y="303530"/>
                      <a:pt x="1789430" y="307340"/>
                      <a:pt x="1789430" y="30734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8" name="Group 18"/>
          <p:cNvGrpSpPr/>
          <p:nvPr/>
        </p:nvGrpSpPr>
        <p:grpSpPr>
          <a:xfrm>
            <a:off x="15807063" y="2384751"/>
            <a:ext cx="1264920" cy="1578292"/>
            <a:chOff x="0" y="0"/>
            <a:chExt cx="1686560" cy="2104390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1750060"/>
              <a:ext cx="332740" cy="354330"/>
              <a:chOff x="0" y="0"/>
              <a:chExt cx="332740" cy="35433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46990" y="46990"/>
                <a:ext cx="236220" cy="257810"/>
              </a:xfrm>
              <a:custGeom>
                <a:avLst/>
                <a:gdLst/>
                <a:ahLst/>
                <a:cxnLst/>
                <a:rect l="l" t="t" r="r" b="b"/>
                <a:pathLst>
                  <a:path w="236220" h="257810">
                    <a:moveTo>
                      <a:pt x="11430" y="104140"/>
                    </a:moveTo>
                    <a:cubicBezTo>
                      <a:pt x="59690" y="22860"/>
                      <a:pt x="67310" y="17780"/>
                      <a:pt x="78740" y="12700"/>
                    </a:cubicBezTo>
                    <a:cubicBezTo>
                      <a:pt x="96520" y="6350"/>
                      <a:pt x="129540" y="1270"/>
                      <a:pt x="147320" y="3810"/>
                    </a:cubicBezTo>
                    <a:cubicBezTo>
                      <a:pt x="160020" y="5080"/>
                      <a:pt x="168910" y="8890"/>
                      <a:pt x="180340" y="16510"/>
                    </a:cubicBezTo>
                    <a:cubicBezTo>
                      <a:pt x="195580" y="26670"/>
                      <a:pt x="217170" y="50800"/>
                      <a:pt x="226060" y="67310"/>
                    </a:cubicBezTo>
                    <a:cubicBezTo>
                      <a:pt x="232410" y="78740"/>
                      <a:pt x="234950" y="87630"/>
                      <a:pt x="233680" y="101600"/>
                    </a:cubicBezTo>
                    <a:cubicBezTo>
                      <a:pt x="233680" y="119380"/>
                      <a:pt x="229870" y="149860"/>
                      <a:pt x="217170" y="167640"/>
                    </a:cubicBezTo>
                    <a:cubicBezTo>
                      <a:pt x="205740" y="186690"/>
                      <a:pt x="180340" y="203200"/>
                      <a:pt x="163830" y="210820"/>
                    </a:cubicBezTo>
                    <a:cubicBezTo>
                      <a:pt x="151130" y="217170"/>
                      <a:pt x="140970" y="217170"/>
                      <a:pt x="129540" y="217170"/>
                    </a:cubicBezTo>
                    <a:cubicBezTo>
                      <a:pt x="118110" y="218440"/>
                      <a:pt x="106680" y="217170"/>
                      <a:pt x="95250" y="212090"/>
                    </a:cubicBezTo>
                    <a:cubicBezTo>
                      <a:pt x="77470" y="205740"/>
                      <a:pt x="50800" y="186690"/>
                      <a:pt x="39370" y="172720"/>
                    </a:cubicBezTo>
                    <a:cubicBezTo>
                      <a:pt x="30480" y="162560"/>
                      <a:pt x="26670" y="153670"/>
                      <a:pt x="22860" y="140970"/>
                    </a:cubicBezTo>
                    <a:cubicBezTo>
                      <a:pt x="19050" y="123190"/>
                      <a:pt x="20320" y="90170"/>
                      <a:pt x="25400" y="72390"/>
                    </a:cubicBezTo>
                    <a:cubicBezTo>
                      <a:pt x="29210" y="59690"/>
                      <a:pt x="34290" y="50800"/>
                      <a:pt x="43180" y="41910"/>
                    </a:cubicBezTo>
                    <a:cubicBezTo>
                      <a:pt x="55880" y="27940"/>
                      <a:pt x="80010" y="10160"/>
                      <a:pt x="101600" y="5080"/>
                    </a:cubicBezTo>
                    <a:cubicBezTo>
                      <a:pt x="121920" y="0"/>
                      <a:pt x="152400" y="5080"/>
                      <a:pt x="170180" y="10160"/>
                    </a:cubicBezTo>
                    <a:cubicBezTo>
                      <a:pt x="181610" y="15240"/>
                      <a:pt x="190500" y="20320"/>
                      <a:pt x="199390" y="29210"/>
                    </a:cubicBezTo>
                    <a:cubicBezTo>
                      <a:pt x="212090" y="43180"/>
                      <a:pt x="228600" y="68580"/>
                      <a:pt x="232410" y="90170"/>
                    </a:cubicBezTo>
                    <a:cubicBezTo>
                      <a:pt x="236220" y="110490"/>
                      <a:pt x="232410" y="135890"/>
                      <a:pt x="223520" y="157480"/>
                    </a:cubicBezTo>
                    <a:cubicBezTo>
                      <a:pt x="212090" y="184150"/>
                      <a:pt x="187960" y="220980"/>
                      <a:pt x="167640" y="237490"/>
                    </a:cubicBezTo>
                    <a:cubicBezTo>
                      <a:pt x="152400" y="248920"/>
                      <a:pt x="137160" y="254000"/>
                      <a:pt x="120650" y="255270"/>
                    </a:cubicBezTo>
                    <a:cubicBezTo>
                      <a:pt x="104140" y="257810"/>
                      <a:pt x="86360" y="256540"/>
                      <a:pt x="69850" y="250190"/>
                    </a:cubicBezTo>
                    <a:cubicBezTo>
                      <a:pt x="54610" y="245110"/>
                      <a:pt x="39370" y="234950"/>
                      <a:pt x="27940" y="223520"/>
                    </a:cubicBezTo>
                    <a:cubicBezTo>
                      <a:pt x="17780" y="210820"/>
                      <a:pt x="7620" y="195580"/>
                      <a:pt x="3810" y="179070"/>
                    </a:cubicBezTo>
                    <a:cubicBezTo>
                      <a:pt x="0" y="157480"/>
                      <a:pt x="11430" y="104140"/>
                      <a:pt x="11430" y="10414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415290" y="847090"/>
              <a:ext cx="734060" cy="901700"/>
              <a:chOff x="0" y="0"/>
              <a:chExt cx="734060" cy="9017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50800" y="50800"/>
                <a:ext cx="636270" cy="801370"/>
              </a:xfrm>
              <a:custGeom>
                <a:avLst/>
                <a:gdLst/>
                <a:ahLst/>
                <a:cxnLst/>
                <a:rect l="l" t="t" r="r" b="b"/>
                <a:pathLst>
                  <a:path w="636270" h="801370">
                    <a:moveTo>
                      <a:pt x="617220" y="170180"/>
                    </a:moveTo>
                    <a:cubicBezTo>
                      <a:pt x="317500" y="632460"/>
                      <a:pt x="236220" y="745490"/>
                      <a:pt x="195580" y="778510"/>
                    </a:cubicBezTo>
                    <a:cubicBezTo>
                      <a:pt x="180340" y="789940"/>
                      <a:pt x="173990" y="792480"/>
                      <a:pt x="158750" y="795020"/>
                    </a:cubicBezTo>
                    <a:cubicBezTo>
                      <a:pt x="137160" y="798830"/>
                      <a:pt x="102870" y="800100"/>
                      <a:pt x="78740" y="791210"/>
                    </a:cubicBezTo>
                    <a:cubicBezTo>
                      <a:pt x="55880" y="782320"/>
                      <a:pt x="31750" y="760730"/>
                      <a:pt x="17780" y="739140"/>
                    </a:cubicBezTo>
                    <a:cubicBezTo>
                      <a:pt x="5080" y="717550"/>
                      <a:pt x="0" y="683260"/>
                      <a:pt x="1270" y="661670"/>
                    </a:cubicBezTo>
                    <a:cubicBezTo>
                      <a:pt x="1270" y="646430"/>
                      <a:pt x="3810" y="636270"/>
                      <a:pt x="11430" y="622300"/>
                    </a:cubicBezTo>
                    <a:cubicBezTo>
                      <a:pt x="21590" y="604520"/>
                      <a:pt x="44450" y="576580"/>
                      <a:pt x="66040" y="565150"/>
                    </a:cubicBezTo>
                    <a:cubicBezTo>
                      <a:pt x="88900" y="552450"/>
                      <a:pt x="120650" y="547370"/>
                      <a:pt x="144780" y="551180"/>
                    </a:cubicBezTo>
                    <a:cubicBezTo>
                      <a:pt x="170180" y="554990"/>
                      <a:pt x="199390" y="574040"/>
                      <a:pt x="215900" y="589280"/>
                    </a:cubicBezTo>
                    <a:cubicBezTo>
                      <a:pt x="227330" y="599440"/>
                      <a:pt x="233680" y="608330"/>
                      <a:pt x="238760" y="622300"/>
                    </a:cubicBezTo>
                    <a:cubicBezTo>
                      <a:pt x="246380" y="642620"/>
                      <a:pt x="252730" y="676910"/>
                      <a:pt x="247650" y="701040"/>
                    </a:cubicBezTo>
                    <a:cubicBezTo>
                      <a:pt x="241300" y="726440"/>
                      <a:pt x="224790" y="753110"/>
                      <a:pt x="205740" y="769620"/>
                    </a:cubicBezTo>
                    <a:cubicBezTo>
                      <a:pt x="186690" y="786130"/>
                      <a:pt x="153670" y="796290"/>
                      <a:pt x="132080" y="800100"/>
                    </a:cubicBezTo>
                    <a:cubicBezTo>
                      <a:pt x="116840" y="801370"/>
                      <a:pt x="106680" y="800100"/>
                      <a:pt x="91440" y="795020"/>
                    </a:cubicBezTo>
                    <a:cubicBezTo>
                      <a:pt x="72390" y="787400"/>
                      <a:pt x="40640" y="770890"/>
                      <a:pt x="25400" y="750570"/>
                    </a:cubicBezTo>
                    <a:cubicBezTo>
                      <a:pt x="10160" y="730250"/>
                      <a:pt x="0" y="699770"/>
                      <a:pt x="0" y="675640"/>
                    </a:cubicBezTo>
                    <a:cubicBezTo>
                      <a:pt x="0" y="650240"/>
                      <a:pt x="8890" y="628650"/>
                      <a:pt x="25400" y="599440"/>
                    </a:cubicBezTo>
                    <a:cubicBezTo>
                      <a:pt x="54610" y="547370"/>
                      <a:pt x="129540" y="481330"/>
                      <a:pt x="189230" y="402590"/>
                    </a:cubicBezTo>
                    <a:cubicBezTo>
                      <a:pt x="271780" y="297180"/>
                      <a:pt x="403860" y="59690"/>
                      <a:pt x="464820" y="15240"/>
                    </a:cubicBezTo>
                    <a:cubicBezTo>
                      <a:pt x="485140" y="0"/>
                      <a:pt x="497840" y="0"/>
                      <a:pt x="515620" y="0"/>
                    </a:cubicBezTo>
                    <a:cubicBezTo>
                      <a:pt x="538480" y="0"/>
                      <a:pt x="571500" y="8890"/>
                      <a:pt x="591820" y="24130"/>
                    </a:cubicBezTo>
                    <a:cubicBezTo>
                      <a:pt x="610870" y="39370"/>
                      <a:pt x="627380" y="67310"/>
                      <a:pt x="631190" y="91440"/>
                    </a:cubicBezTo>
                    <a:cubicBezTo>
                      <a:pt x="636270" y="115570"/>
                      <a:pt x="617220" y="170180"/>
                      <a:pt x="617220" y="17018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1108710" y="421640"/>
              <a:ext cx="300990" cy="300990"/>
              <a:chOff x="0" y="0"/>
              <a:chExt cx="300990" cy="30099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49530" y="48260"/>
                <a:ext cx="196850" cy="201930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201930">
                    <a:moveTo>
                      <a:pt x="196850" y="71120"/>
                    </a:moveTo>
                    <a:cubicBezTo>
                      <a:pt x="196850" y="134620"/>
                      <a:pt x="189230" y="149860"/>
                      <a:pt x="180340" y="162560"/>
                    </a:cubicBezTo>
                    <a:cubicBezTo>
                      <a:pt x="170180" y="175260"/>
                      <a:pt x="156210" y="185420"/>
                      <a:pt x="142240" y="191770"/>
                    </a:cubicBezTo>
                    <a:cubicBezTo>
                      <a:pt x="128270" y="198120"/>
                      <a:pt x="110490" y="201930"/>
                      <a:pt x="95250" y="200660"/>
                    </a:cubicBezTo>
                    <a:cubicBezTo>
                      <a:pt x="80010" y="199390"/>
                      <a:pt x="62230" y="194310"/>
                      <a:pt x="49530" y="186690"/>
                    </a:cubicBezTo>
                    <a:cubicBezTo>
                      <a:pt x="35560" y="179070"/>
                      <a:pt x="22860" y="166370"/>
                      <a:pt x="15240" y="152400"/>
                    </a:cubicBezTo>
                    <a:cubicBezTo>
                      <a:pt x="7620" y="139700"/>
                      <a:pt x="2540" y="121920"/>
                      <a:pt x="1270" y="106680"/>
                    </a:cubicBezTo>
                    <a:cubicBezTo>
                      <a:pt x="0" y="91440"/>
                      <a:pt x="3810" y="73660"/>
                      <a:pt x="10160" y="59690"/>
                    </a:cubicBezTo>
                    <a:cubicBezTo>
                      <a:pt x="16510" y="45720"/>
                      <a:pt x="26670" y="31750"/>
                      <a:pt x="39370" y="21590"/>
                    </a:cubicBezTo>
                    <a:cubicBezTo>
                      <a:pt x="52070" y="12700"/>
                      <a:pt x="67310" y="5080"/>
                      <a:pt x="82550" y="2540"/>
                    </a:cubicBezTo>
                    <a:cubicBezTo>
                      <a:pt x="97790" y="0"/>
                      <a:pt x="115570" y="0"/>
                      <a:pt x="130810" y="5080"/>
                    </a:cubicBezTo>
                    <a:cubicBezTo>
                      <a:pt x="146050" y="10160"/>
                      <a:pt x="171450" y="30480"/>
                      <a:pt x="171450" y="3048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1377950" y="0"/>
              <a:ext cx="308610" cy="328930"/>
              <a:chOff x="0" y="0"/>
              <a:chExt cx="308610" cy="328930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48260" y="49530"/>
                <a:ext cx="212090" cy="229870"/>
              </a:xfrm>
              <a:custGeom>
                <a:avLst/>
                <a:gdLst/>
                <a:ahLst/>
                <a:cxnLst/>
                <a:rect l="l" t="t" r="r" b="b"/>
                <a:pathLst>
                  <a:path w="212090" h="229870">
                    <a:moveTo>
                      <a:pt x="2540" y="104140"/>
                    </a:moveTo>
                    <a:cubicBezTo>
                      <a:pt x="35560" y="25400"/>
                      <a:pt x="60960" y="11430"/>
                      <a:pt x="77470" y="5080"/>
                    </a:cubicBezTo>
                    <a:cubicBezTo>
                      <a:pt x="88900" y="1270"/>
                      <a:pt x="97790" y="0"/>
                      <a:pt x="110490" y="1270"/>
                    </a:cubicBezTo>
                    <a:cubicBezTo>
                      <a:pt x="127000" y="3810"/>
                      <a:pt x="156210" y="15240"/>
                      <a:pt x="170180" y="25400"/>
                    </a:cubicBezTo>
                    <a:cubicBezTo>
                      <a:pt x="180340" y="33020"/>
                      <a:pt x="186690" y="41910"/>
                      <a:pt x="191770" y="50800"/>
                    </a:cubicBezTo>
                    <a:cubicBezTo>
                      <a:pt x="198120" y="59690"/>
                      <a:pt x="203200" y="68580"/>
                      <a:pt x="204470" y="81280"/>
                    </a:cubicBezTo>
                    <a:cubicBezTo>
                      <a:pt x="207010" y="99060"/>
                      <a:pt x="203200" y="129540"/>
                      <a:pt x="196850" y="146050"/>
                    </a:cubicBezTo>
                    <a:cubicBezTo>
                      <a:pt x="193040" y="158750"/>
                      <a:pt x="187960" y="165100"/>
                      <a:pt x="179070" y="173990"/>
                    </a:cubicBezTo>
                    <a:cubicBezTo>
                      <a:pt x="165100" y="185420"/>
                      <a:pt x="140970" y="200660"/>
                      <a:pt x="120650" y="204470"/>
                    </a:cubicBezTo>
                    <a:cubicBezTo>
                      <a:pt x="100330" y="208280"/>
                      <a:pt x="72390" y="200660"/>
                      <a:pt x="57150" y="194310"/>
                    </a:cubicBezTo>
                    <a:cubicBezTo>
                      <a:pt x="44450" y="189230"/>
                      <a:pt x="38100" y="184150"/>
                      <a:pt x="30480" y="173990"/>
                    </a:cubicBezTo>
                    <a:cubicBezTo>
                      <a:pt x="19050" y="160020"/>
                      <a:pt x="6350" y="132080"/>
                      <a:pt x="2540" y="114300"/>
                    </a:cubicBezTo>
                    <a:cubicBezTo>
                      <a:pt x="0" y="102870"/>
                      <a:pt x="2540" y="92710"/>
                      <a:pt x="5080" y="81280"/>
                    </a:cubicBezTo>
                    <a:cubicBezTo>
                      <a:pt x="6350" y="71120"/>
                      <a:pt x="8890" y="60960"/>
                      <a:pt x="16510" y="50800"/>
                    </a:cubicBezTo>
                    <a:cubicBezTo>
                      <a:pt x="26670" y="36830"/>
                      <a:pt x="50800" y="16510"/>
                      <a:pt x="66040" y="8890"/>
                    </a:cubicBezTo>
                    <a:cubicBezTo>
                      <a:pt x="77470" y="2540"/>
                      <a:pt x="86360" y="1270"/>
                      <a:pt x="99060" y="1270"/>
                    </a:cubicBezTo>
                    <a:cubicBezTo>
                      <a:pt x="116840" y="2540"/>
                      <a:pt x="144780" y="7620"/>
                      <a:pt x="161290" y="19050"/>
                    </a:cubicBezTo>
                    <a:cubicBezTo>
                      <a:pt x="179070" y="30480"/>
                      <a:pt x="194310" y="52070"/>
                      <a:pt x="201930" y="71120"/>
                    </a:cubicBezTo>
                    <a:cubicBezTo>
                      <a:pt x="208280" y="88900"/>
                      <a:pt x="212090" y="109220"/>
                      <a:pt x="208280" y="128270"/>
                    </a:cubicBezTo>
                    <a:cubicBezTo>
                      <a:pt x="205740" y="151130"/>
                      <a:pt x="195580" y="180340"/>
                      <a:pt x="180340" y="196850"/>
                    </a:cubicBezTo>
                    <a:cubicBezTo>
                      <a:pt x="163830" y="213360"/>
                      <a:pt x="135890" y="226060"/>
                      <a:pt x="113030" y="228600"/>
                    </a:cubicBezTo>
                    <a:cubicBezTo>
                      <a:pt x="90170" y="229870"/>
                      <a:pt x="59690" y="222250"/>
                      <a:pt x="41910" y="208280"/>
                    </a:cubicBezTo>
                    <a:cubicBezTo>
                      <a:pt x="22860" y="194310"/>
                      <a:pt x="2540" y="144780"/>
                      <a:pt x="2540" y="14478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7" name="Group 27"/>
          <p:cNvGrpSpPr/>
          <p:nvPr/>
        </p:nvGrpSpPr>
        <p:grpSpPr>
          <a:xfrm>
            <a:off x="9556432" y="7013257"/>
            <a:ext cx="511493" cy="1123950"/>
            <a:chOff x="0" y="0"/>
            <a:chExt cx="681990" cy="1498600"/>
          </a:xfrm>
        </p:grpSpPr>
        <p:grpSp>
          <p:nvGrpSpPr>
            <p:cNvPr id="28" name="Group 28"/>
            <p:cNvGrpSpPr/>
            <p:nvPr/>
          </p:nvGrpSpPr>
          <p:grpSpPr>
            <a:xfrm>
              <a:off x="0" y="0"/>
              <a:ext cx="681990" cy="891540"/>
              <a:chOff x="0" y="0"/>
              <a:chExt cx="681990" cy="89154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45720" y="46990"/>
                <a:ext cx="589280" cy="795020"/>
              </a:xfrm>
              <a:custGeom>
                <a:avLst/>
                <a:gdLst/>
                <a:ahLst/>
                <a:cxnLst/>
                <a:rect l="l" t="t" r="r" b="b"/>
                <a:pathLst>
                  <a:path w="589280" h="795020">
                    <a:moveTo>
                      <a:pt x="541020" y="111760"/>
                    </a:moveTo>
                    <a:cubicBezTo>
                      <a:pt x="429260" y="142240"/>
                      <a:pt x="367030" y="193040"/>
                      <a:pt x="328930" y="226060"/>
                    </a:cubicBezTo>
                    <a:cubicBezTo>
                      <a:pt x="299720" y="251460"/>
                      <a:pt x="278130" y="274320"/>
                      <a:pt x="256540" y="302260"/>
                    </a:cubicBezTo>
                    <a:cubicBezTo>
                      <a:pt x="234950" y="330200"/>
                      <a:pt x="218440" y="355600"/>
                      <a:pt x="201930" y="389890"/>
                    </a:cubicBezTo>
                    <a:cubicBezTo>
                      <a:pt x="179070" y="435610"/>
                      <a:pt x="151130" y="497840"/>
                      <a:pt x="139700" y="554990"/>
                    </a:cubicBezTo>
                    <a:cubicBezTo>
                      <a:pt x="128270" y="615950"/>
                      <a:pt x="153670" y="708660"/>
                      <a:pt x="135890" y="748030"/>
                    </a:cubicBezTo>
                    <a:cubicBezTo>
                      <a:pt x="125730" y="770890"/>
                      <a:pt x="105410" y="784860"/>
                      <a:pt x="88900" y="791210"/>
                    </a:cubicBezTo>
                    <a:cubicBezTo>
                      <a:pt x="76200" y="795020"/>
                      <a:pt x="58420" y="792480"/>
                      <a:pt x="46990" y="787400"/>
                    </a:cubicBezTo>
                    <a:cubicBezTo>
                      <a:pt x="34290" y="782320"/>
                      <a:pt x="20320" y="772160"/>
                      <a:pt x="13970" y="759460"/>
                    </a:cubicBezTo>
                    <a:cubicBezTo>
                      <a:pt x="6350" y="744220"/>
                      <a:pt x="6350" y="712470"/>
                      <a:pt x="11430" y="697230"/>
                    </a:cubicBezTo>
                    <a:cubicBezTo>
                      <a:pt x="17780" y="683260"/>
                      <a:pt x="30480" y="671830"/>
                      <a:pt x="41910" y="666750"/>
                    </a:cubicBezTo>
                    <a:cubicBezTo>
                      <a:pt x="54610" y="660400"/>
                      <a:pt x="71120" y="656590"/>
                      <a:pt x="83820" y="660400"/>
                    </a:cubicBezTo>
                    <a:cubicBezTo>
                      <a:pt x="101600" y="664210"/>
                      <a:pt x="125730" y="683260"/>
                      <a:pt x="133350" y="698500"/>
                    </a:cubicBezTo>
                    <a:cubicBezTo>
                      <a:pt x="140970" y="711200"/>
                      <a:pt x="140970" y="727710"/>
                      <a:pt x="137160" y="741680"/>
                    </a:cubicBezTo>
                    <a:cubicBezTo>
                      <a:pt x="134620" y="754380"/>
                      <a:pt x="125730" y="769620"/>
                      <a:pt x="115570" y="777240"/>
                    </a:cubicBezTo>
                    <a:cubicBezTo>
                      <a:pt x="104140" y="786130"/>
                      <a:pt x="88900" y="793750"/>
                      <a:pt x="74930" y="792480"/>
                    </a:cubicBezTo>
                    <a:cubicBezTo>
                      <a:pt x="57150" y="792480"/>
                      <a:pt x="29210" y="778510"/>
                      <a:pt x="17780" y="765810"/>
                    </a:cubicBezTo>
                    <a:cubicBezTo>
                      <a:pt x="8890" y="754380"/>
                      <a:pt x="7620" y="742950"/>
                      <a:pt x="5080" y="725170"/>
                    </a:cubicBezTo>
                    <a:cubicBezTo>
                      <a:pt x="0" y="688340"/>
                      <a:pt x="1270" y="613410"/>
                      <a:pt x="8890" y="558800"/>
                    </a:cubicBezTo>
                    <a:cubicBezTo>
                      <a:pt x="17780" y="502920"/>
                      <a:pt x="34290" y="447040"/>
                      <a:pt x="57150" y="392430"/>
                    </a:cubicBezTo>
                    <a:cubicBezTo>
                      <a:pt x="81280" y="335280"/>
                      <a:pt x="114300" y="274320"/>
                      <a:pt x="153670" y="224790"/>
                    </a:cubicBezTo>
                    <a:cubicBezTo>
                      <a:pt x="194310" y="175260"/>
                      <a:pt x="247650" y="130810"/>
                      <a:pt x="298450" y="95250"/>
                    </a:cubicBezTo>
                    <a:cubicBezTo>
                      <a:pt x="346710" y="62230"/>
                      <a:pt x="405130" y="29210"/>
                      <a:pt x="449580" y="15240"/>
                    </a:cubicBezTo>
                    <a:cubicBezTo>
                      <a:pt x="481330" y="5080"/>
                      <a:pt x="514350" y="0"/>
                      <a:pt x="535940" y="3810"/>
                    </a:cubicBezTo>
                    <a:cubicBezTo>
                      <a:pt x="551180" y="5080"/>
                      <a:pt x="562610" y="10160"/>
                      <a:pt x="571500" y="20320"/>
                    </a:cubicBezTo>
                    <a:cubicBezTo>
                      <a:pt x="580390" y="30480"/>
                      <a:pt x="589280" y="53340"/>
                      <a:pt x="585470" y="68580"/>
                    </a:cubicBezTo>
                    <a:cubicBezTo>
                      <a:pt x="581660" y="85090"/>
                      <a:pt x="541020" y="111760"/>
                      <a:pt x="541020" y="11176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76200" y="1043940"/>
              <a:ext cx="205740" cy="224790"/>
              <a:chOff x="0" y="0"/>
              <a:chExt cx="205740" cy="224790"/>
            </a:xfrm>
          </p:grpSpPr>
          <p:sp>
            <p:nvSpPr>
              <p:cNvPr id="31" name="Freeform 31"/>
              <p:cNvSpPr/>
              <p:nvPr/>
            </p:nvSpPr>
            <p:spPr>
              <a:xfrm>
                <a:off x="49530" y="49530"/>
                <a:ext cx="105410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105410" h="127000">
                    <a:moveTo>
                      <a:pt x="104140" y="76200"/>
                    </a:moveTo>
                    <a:cubicBezTo>
                      <a:pt x="71120" y="124460"/>
                      <a:pt x="49530" y="127000"/>
                      <a:pt x="36830" y="121920"/>
                    </a:cubicBezTo>
                    <a:cubicBezTo>
                      <a:pt x="24130" y="116840"/>
                      <a:pt x="8890" y="100330"/>
                      <a:pt x="6350" y="86360"/>
                    </a:cubicBezTo>
                    <a:cubicBezTo>
                      <a:pt x="3810" y="73660"/>
                      <a:pt x="10160" y="52070"/>
                      <a:pt x="19050" y="41910"/>
                    </a:cubicBezTo>
                    <a:cubicBezTo>
                      <a:pt x="27940" y="31750"/>
                      <a:pt x="49530" y="25400"/>
                      <a:pt x="63500" y="26670"/>
                    </a:cubicBezTo>
                    <a:cubicBezTo>
                      <a:pt x="76200" y="29210"/>
                      <a:pt x="93980" y="43180"/>
                      <a:pt x="100330" y="55880"/>
                    </a:cubicBezTo>
                    <a:cubicBezTo>
                      <a:pt x="105410" y="67310"/>
                      <a:pt x="102870" y="90170"/>
                      <a:pt x="97790" y="101600"/>
                    </a:cubicBezTo>
                    <a:cubicBezTo>
                      <a:pt x="92710" y="111760"/>
                      <a:pt x="82550" y="118110"/>
                      <a:pt x="73660" y="121920"/>
                    </a:cubicBezTo>
                    <a:cubicBezTo>
                      <a:pt x="63500" y="125730"/>
                      <a:pt x="50800" y="127000"/>
                      <a:pt x="41910" y="124460"/>
                    </a:cubicBezTo>
                    <a:cubicBezTo>
                      <a:pt x="31750" y="121920"/>
                      <a:pt x="21590" y="115570"/>
                      <a:pt x="15240" y="106680"/>
                    </a:cubicBezTo>
                    <a:cubicBezTo>
                      <a:pt x="6350" y="93980"/>
                      <a:pt x="0" y="67310"/>
                      <a:pt x="1270" y="50800"/>
                    </a:cubicBezTo>
                    <a:cubicBezTo>
                      <a:pt x="2540" y="38100"/>
                      <a:pt x="8890" y="24130"/>
                      <a:pt x="17780" y="16510"/>
                    </a:cubicBezTo>
                    <a:cubicBezTo>
                      <a:pt x="26670" y="7620"/>
                      <a:pt x="40640" y="0"/>
                      <a:pt x="53340" y="1270"/>
                    </a:cubicBezTo>
                    <a:cubicBezTo>
                      <a:pt x="68580" y="2540"/>
                      <a:pt x="104140" y="34290"/>
                      <a:pt x="104140" y="3429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148590" y="1301750"/>
              <a:ext cx="190500" cy="196850"/>
              <a:chOff x="0" y="0"/>
              <a:chExt cx="190500" cy="196850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46990" y="49530"/>
                <a:ext cx="92710" cy="96520"/>
              </a:xfrm>
              <a:custGeom>
                <a:avLst/>
                <a:gdLst/>
                <a:ahLst/>
                <a:cxnLst/>
                <a:rect l="l" t="t" r="r" b="b"/>
                <a:pathLst>
                  <a:path w="92710" h="96520">
                    <a:moveTo>
                      <a:pt x="92710" y="34290"/>
                    </a:moveTo>
                    <a:cubicBezTo>
                      <a:pt x="81280" y="83820"/>
                      <a:pt x="73660" y="88900"/>
                      <a:pt x="67310" y="91440"/>
                    </a:cubicBezTo>
                    <a:cubicBezTo>
                      <a:pt x="60960" y="93980"/>
                      <a:pt x="53340" y="96520"/>
                      <a:pt x="44450" y="95250"/>
                    </a:cubicBezTo>
                    <a:cubicBezTo>
                      <a:pt x="33020" y="93980"/>
                      <a:pt x="13970" y="83820"/>
                      <a:pt x="7620" y="72390"/>
                    </a:cubicBezTo>
                    <a:cubicBezTo>
                      <a:pt x="0" y="60960"/>
                      <a:pt x="1270" y="39370"/>
                      <a:pt x="3810" y="27940"/>
                    </a:cubicBezTo>
                    <a:cubicBezTo>
                      <a:pt x="6350" y="20320"/>
                      <a:pt x="12700" y="15240"/>
                      <a:pt x="19050" y="10160"/>
                    </a:cubicBezTo>
                    <a:cubicBezTo>
                      <a:pt x="24130" y="6350"/>
                      <a:pt x="30480" y="1270"/>
                      <a:pt x="39370" y="1270"/>
                    </a:cubicBezTo>
                    <a:cubicBezTo>
                      <a:pt x="50800" y="0"/>
                      <a:pt x="81280" y="13970"/>
                      <a:pt x="81280" y="1397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4" name="Group 34"/>
          <p:cNvGrpSpPr/>
          <p:nvPr/>
        </p:nvGrpSpPr>
        <p:grpSpPr>
          <a:xfrm>
            <a:off x="14596110" y="7940040"/>
            <a:ext cx="685800" cy="588645"/>
            <a:chOff x="0" y="0"/>
            <a:chExt cx="914400" cy="784860"/>
          </a:xfrm>
        </p:grpSpPr>
        <p:grpSp>
          <p:nvGrpSpPr>
            <p:cNvPr id="35" name="Group 35"/>
            <p:cNvGrpSpPr/>
            <p:nvPr/>
          </p:nvGrpSpPr>
          <p:grpSpPr>
            <a:xfrm>
              <a:off x="624840" y="0"/>
              <a:ext cx="289560" cy="309880"/>
              <a:chOff x="0" y="0"/>
              <a:chExt cx="289560" cy="309880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49530" y="49530"/>
                <a:ext cx="190500" cy="210820"/>
              </a:xfrm>
              <a:custGeom>
                <a:avLst/>
                <a:gdLst/>
                <a:ahLst/>
                <a:cxnLst/>
                <a:rect l="l" t="t" r="r" b="b"/>
                <a:pathLst>
                  <a:path w="190500" h="210820">
                    <a:moveTo>
                      <a:pt x="1270" y="92710"/>
                    </a:moveTo>
                    <a:cubicBezTo>
                      <a:pt x="12700" y="49530"/>
                      <a:pt x="26670" y="26670"/>
                      <a:pt x="41910" y="16510"/>
                    </a:cubicBezTo>
                    <a:cubicBezTo>
                      <a:pt x="57150" y="6350"/>
                      <a:pt x="82550" y="1270"/>
                      <a:pt x="99060" y="1270"/>
                    </a:cubicBezTo>
                    <a:cubicBezTo>
                      <a:pt x="109220" y="0"/>
                      <a:pt x="118110" y="2540"/>
                      <a:pt x="128270" y="7620"/>
                    </a:cubicBezTo>
                    <a:cubicBezTo>
                      <a:pt x="142240" y="13970"/>
                      <a:pt x="162560" y="29210"/>
                      <a:pt x="172720" y="45720"/>
                    </a:cubicBezTo>
                    <a:cubicBezTo>
                      <a:pt x="182880" y="60960"/>
                      <a:pt x="185420" y="87630"/>
                      <a:pt x="185420" y="102870"/>
                    </a:cubicBezTo>
                    <a:cubicBezTo>
                      <a:pt x="185420" y="114300"/>
                      <a:pt x="182880" y="121920"/>
                      <a:pt x="177800" y="132080"/>
                    </a:cubicBezTo>
                    <a:cubicBezTo>
                      <a:pt x="168910" y="146050"/>
                      <a:pt x="149860" y="166370"/>
                      <a:pt x="137160" y="175260"/>
                    </a:cubicBezTo>
                    <a:cubicBezTo>
                      <a:pt x="127000" y="180340"/>
                      <a:pt x="118110" y="182880"/>
                      <a:pt x="107950" y="184150"/>
                    </a:cubicBezTo>
                    <a:cubicBezTo>
                      <a:pt x="99060" y="185420"/>
                      <a:pt x="88900" y="186690"/>
                      <a:pt x="78740" y="184150"/>
                    </a:cubicBezTo>
                    <a:cubicBezTo>
                      <a:pt x="63500" y="180340"/>
                      <a:pt x="39370" y="170180"/>
                      <a:pt x="26670" y="156210"/>
                    </a:cubicBezTo>
                    <a:cubicBezTo>
                      <a:pt x="13970" y="143510"/>
                      <a:pt x="5080" y="118110"/>
                      <a:pt x="1270" y="102870"/>
                    </a:cubicBezTo>
                    <a:cubicBezTo>
                      <a:pt x="0" y="91440"/>
                      <a:pt x="1270" y="82550"/>
                      <a:pt x="3810" y="73660"/>
                    </a:cubicBezTo>
                    <a:cubicBezTo>
                      <a:pt x="5080" y="63500"/>
                      <a:pt x="7620" y="54610"/>
                      <a:pt x="13970" y="45720"/>
                    </a:cubicBezTo>
                    <a:cubicBezTo>
                      <a:pt x="24130" y="33020"/>
                      <a:pt x="44450" y="13970"/>
                      <a:pt x="59690" y="7620"/>
                    </a:cubicBezTo>
                    <a:cubicBezTo>
                      <a:pt x="69850" y="2540"/>
                      <a:pt x="77470" y="0"/>
                      <a:pt x="88900" y="1270"/>
                    </a:cubicBezTo>
                    <a:cubicBezTo>
                      <a:pt x="104140" y="1270"/>
                      <a:pt x="129540" y="6350"/>
                      <a:pt x="144780" y="16510"/>
                    </a:cubicBezTo>
                    <a:cubicBezTo>
                      <a:pt x="161290" y="26670"/>
                      <a:pt x="173990" y="46990"/>
                      <a:pt x="181610" y="63500"/>
                    </a:cubicBezTo>
                    <a:cubicBezTo>
                      <a:pt x="187960" y="80010"/>
                      <a:pt x="190500" y="97790"/>
                      <a:pt x="187960" y="115570"/>
                    </a:cubicBezTo>
                    <a:cubicBezTo>
                      <a:pt x="185420" y="135890"/>
                      <a:pt x="177800" y="162560"/>
                      <a:pt x="162560" y="177800"/>
                    </a:cubicBezTo>
                    <a:cubicBezTo>
                      <a:pt x="148590" y="193040"/>
                      <a:pt x="124460" y="205740"/>
                      <a:pt x="102870" y="208280"/>
                    </a:cubicBezTo>
                    <a:cubicBezTo>
                      <a:pt x="82550" y="210820"/>
                      <a:pt x="54610" y="203200"/>
                      <a:pt x="38100" y="190500"/>
                    </a:cubicBezTo>
                    <a:cubicBezTo>
                      <a:pt x="21590" y="179070"/>
                      <a:pt x="1270" y="134620"/>
                      <a:pt x="1270" y="13462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374650" y="293370"/>
              <a:ext cx="283210" cy="283210"/>
              <a:chOff x="0" y="0"/>
              <a:chExt cx="283210" cy="283210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50800" y="48260"/>
                <a:ext cx="179070" cy="185420"/>
              </a:xfrm>
              <a:custGeom>
                <a:avLst/>
                <a:gdLst/>
                <a:ahLst/>
                <a:cxnLst/>
                <a:rect l="l" t="t" r="r" b="b"/>
                <a:pathLst>
                  <a:path w="179070" h="185420">
                    <a:moveTo>
                      <a:pt x="179070" y="66040"/>
                    </a:moveTo>
                    <a:cubicBezTo>
                      <a:pt x="179070" y="123190"/>
                      <a:pt x="172720" y="138430"/>
                      <a:pt x="163830" y="149860"/>
                    </a:cubicBezTo>
                    <a:cubicBezTo>
                      <a:pt x="154940" y="161290"/>
                      <a:pt x="142240" y="171450"/>
                      <a:pt x="129540" y="176530"/>
                    </a:cubicBezTo>
                    <a:cubicBezTo>
                      <a:pt x="116840" y="182880"/>
                      <a:pt x="100330" y="185420"/>
                      <a:pt x="86360" y="184150"/>
                    </a:cubicBezTo>
                    <a:cubicBezTo>
                      <a:pt x="72390" y="184150"/>
                      <a:pt x="57150" y="179070"/>
                      <a:pt x="44450" y="171450"/>
                    </a:cubicBezTo>
                    <a:cubicBezTo>
                      <a:pt x="31750" y="163830"/>
                      <a:pt x="20320" y="152400"/>
                      <a:pt x="13970" y="140970"/>
                    </a:cubicBezTo>
                    <a:cubicBezTo>
                      <a:pt x="6350" y="128270"/>
                      <a:pt x="1270" y="113030"/>
                      <a:pt x="0" y="99060"/>
                    </a:cubicBezTo>
                    <a:cubicBezTo>
                      <a:pt x="0" y="85090"/>
                      <a:pt x="2540" y="68580"/>
                      <a:pt x="8890" y="55880"/>
                    </a:cubicBezTo>
                    <a:cubicBezTo>
                      <a:pt x="13970" y="43180"/>
                      <a:pt x="24130" y="30480"/>
                      <a:pt x="35560" y="21590"/>
                    </a:cubicBezTo>
                    <a:cubicBezTo>
                      <a:pt x="46990" y="12700"/>
                      <a:pt x="60960" y="6350"/>
                      <a:pt x="74930" y="2540"/>
                    </a:cubicBezTo>
                    <a:cubicBezTo>
                      <a:pt x="88900" y="0"/>
                      <a:pt x="105410" y="1270"/>
                      <a:pt x="119380" y="6350"/>
                    </a:cubicBezTo>
                    <a:cubicBezTo>
                      <a:pt x="132080" y="10160"/>
                      <a:pt x="156210" y="27940"/>
                      <a:pt x="156210" y="2794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0" y="502920"/>
              <a:ext cx="281940" cy="281940"/>
              <a:chOff x="0" y="0"/>
              <a:chExt cx="281940" cy="28194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49530" y="48260"/>
                <a:ext cx="179070" cy="184150"/>
              </a:xfrm>
              <a:custGeom>
                <a:avLst/>
                <a:gdLst/>
                <a:ahLst/>
                <a:cxnLst/>
                <a:rect l="l" t="t" r="r" b="b"/>
                <a:pathLst>
                  <a:path w="179070" h="184150">
                    <a:moveTo>
                      <a:pt x="179070" y="66040"/>
                    </a:moveTo>
                    <a:cubicBezTo>
                      <a:pt x="179070" y="123190"/>
                      <a:pt x="172720" y="137160"/>
                      <a:pt x="163830" y="148590"/>
                    </a:cubicBezTo>
                    <a:cubicBezTo>
                      <a:pt x="154940" y="160020"/>
                      <a:pt x="142240" y="170180"/>
                      <a:pt x="129540" y="175260"/>
                    </a:cubicBezTo>
                    <a:cubicBezTo>
                      <a:pt x="116840" y="181610"/>
                      <a:pt x="100330" y="184150"/>
                      <a:pt x="86360" y="182880"/>
                    </a:cubicBezTo>
                    <a:cubicBezTo>
                      <a:pt x="72390" y="182880"/>
                      <a:pt x="57150" y="177800"/>
                      <a:pt x="44450" y="170180"/>
                    </a:cubicBezTo>
                    <a:cubicBezTo>
                      <a:pt x="33020" y="162560"/>
                      <a:pt x="21590" y="151130"/>
                      <a:pt x="13970" y="139700"/>
                    </a:cubicBezTo>
                    <a:cubicBezTo>
                      <a:pt x="6350" y="127000"/>
                      <a:pt x="2540" y="111760"/>
                      <a:pt x="1270" y="97790"/>
                    </a:cubicBezTo>
                    <a:cubicBezTo>
                      <a:pt x="0" y="83820"/>
                      <a:pt x="3810" y="68580"/>
                      <a:pt x="8890" y="54610"/>
                    </a:cubicBezTo>
                    <a:cubicBezTo>
                      <a:pt x="15240" y="41910"/>
                      <a:pt x="25400" y="29210"/>
                      <a:pt x="35560" y="20320"/>
                    </a:cubicBezTo>
                    <a:cubicBezTo>
                      <a:pt x="46990" y="12700"/>
                      <a:pt x="62230" y="5080"/>
                      <a:pt x="76200" y="2540"/>
                    </a:cubicBezTo>
                    <a:cubicBezTo>
                      <a:pt x="88900" y="0"/>
                      <a:pt x="105410" y="1270"/>
                      <a:pt x="119380" y="5080"/>
                    </a:cubicBezTo>
                    <a:cubicBezTo>
                      <a:pt x="132080" y="10160"/>
                      <a:pt x="156210" y="27940"/>
                      <a:pt x="156210" y="27940"/>
                    </a:cubicBezTo>
                  </a:path>
                </a:pathLst>
              </a:custGeom>
              <a:solidFill>
                <a:srgbClr val="FFFFFF"/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41" name="Freeform 41"/>
          <p:cNvSpPr/>
          <p:nvPr/>
        </p:nvSpPr>
        <p:spPr>
          <a:xfrm rot="-8979677">
            <a:off x="15675322" y="1007768"/>
            <a:ext cx="900552" cy="835262"/>
          </a:xfrm>
          <a:custGeom>
            <a:avLst/>
            <a:gdLst/>
            <a:ahLst/>
            <a:cxnLst/>
            <a:rect l="l" t="t" r="r" b="b"/>
            <a:pathLst>
              <a:path w="900552" h="835262">
                <a:moveTo>
                  <a:pt x="0" y="0"/>
                </a:moveTo>
                <a:lnTo>
                  <a:pt x="900551" y="0"/>
                </a:lnTo>
                <a:lnTo>
                  <a:pt x="900551" y="835262"/>
                </a:lnTo>
                <a:lnTo>
                  <a:pt x="0" y="83526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16980824" y="490227"/>
            <a:ext cx="1010899" cy="1126350"/>
          </a:xfrm>
          <a:custGeom>
            <a:avLst/>
            <a:gdLst/>
            <a:ahLst/>
            <a:cxnLst/>
            <a:rect l="l" t="t" r="r" b="b"/>
            <a:pathLst>
              <a:path w="1010899" h="1126350">
                <a:moveTo>
                  <a:pt x="0" y="0"/>
                </a:moveTo>
                <a:lnTo>
                  <a:pt x="1010899" y="0"/>
                </a:lnTo>
                <a:lnTo>
                  <a:pt x="1010899" y="1126350"/>
                </a:lnTo>
                <a:lnTo>
                  <a:pt x="0" y="112635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14230110" y="8116134"/>
            <a:ext cx="2495050" cy="2463924"/>
            <a:chOff x="0" y="0"/>
            <a:chExt cx="3326734" cy="3285232"/>
          </a:xfrm>
        </p:grpSpPr>
        <p:sp>
          <p:nvSpPr>
            <p:cNvPr id="44" name="Freeform 44"/>
            <p:cNvSpPr/>
            <p:nvPr/>
          </p:nvSpPr>
          <p:spPr>
            <a:xfrm rot="-1225090">
              <a:off x="360397" y="374919"/>
              <a:ext cx="2605940" cy="2535395"/>
            </a:xfrm>
            <a:custGeom>
              <a:avLst/>
              <a:gdLst/>
              <a:ahLst/>
              <a:cxnLst/>
              <a:rect l="l" t="t" r="r" b="b"/>
              <a:pathLst>
                <a:path w="2605940" h="2535395">
                  <a:moveTo>
                    <a:pt x="0" y="0"/>
                  </a:moveTo>
                  <a:lnTo>
                    <a:pt x="2605940" y="0"/>
                  </a:lnTo>
                  <a:lnTo>
                    <a:pt x="2605940" y="2535394"/>
                  </a:lnTo>
                  <a:lnTo>
                    <a:pt x="0" y="25353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 l="-92235" t="-45471"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45" name="Group 45"/>
            <p:cNvGrpSpPr/>
            <p:nvPr/>
          </p:nvGrpSpPr>
          <p:grpSpPr>
            <a:xfrm>
              <a:off x="828902" y="1261291"/>
              <a:ext cx="1386104" cy="1222240"/>
              <a:chOff x="0" y="0"/>
              <a:chExt cx="288168" cy="254101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288168" cy="254101"/>
              </a:xfrm>
              <a:custGeom>
                <a:avLst/>
                <a:gdLst/>
                <a:ahLst/>
                <a:cxnLst/>
                <a:rect l="l" t="t" r="r" b="b"/>
                <a:pathLst>
                  <a:path w="288168" h="254101">
                    <a:moveTo>
                      <a:pt x="0" y="0"/>
                    </a:moveTo>
                    <a:lnTo>
                      <a:pt x="288168" y="0"/>
                    </a:lnTo>
                    <a:lnTo>
                      <a:pt x="288168" y="254101"/>
                    </a:lnTo>
                    <a:lnTo>
                      <a:pt x="0" y="254101"/>
                    </a:lnTo>
                    <a:close/>
                  </a:path>
                </a:pathLst>
              </a:custGeom>
              <a:solidFill>
                <a:srgbClr val="F6D20C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TextBox 47"/>
              <p:cNvSpPr txBox="1"/>
              <p:nvPr/>
            </p:nvSpPr>
            <p:spPr>
              <a:xfrm>
                <a:off x="0" y="-57150"/>
                <a:ext cx="288168" cy="3112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50"/>
                  </a:lnSpc>
                </a:pPr>
                <a:endParaRPr/>
              </a:p>
            </p:txBody>
          </p:sp>
        </p:grpSp>
        <p:sp>
          <p:nvSpPr>
            <p:cNvPr id="48" name="TextBox 48"/>
            <p:cNvSpPr txBox="1"/>
            <p:nvPr/>
          </p:nvSpPr>
          <p:spPr>
            <a:xfrm>
              <a:off x="869597" y="1162528"/>
              <a:ext cx="1304714" cy="16674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838"/>
                </a:lnSpc>
              </a:pPr>
              <a:r>
                <a:rPr lang="en-US" sz="9444" b="1">
                  <a:solidFill>
                    <a:srgbClr val="FF5757"/>
                  </a:solidFill>
                  <a:latin typeface="Poppins Ultra-Bold"/>
                  <a:ea typeface="Poppins Ultra-Bold"/>
                  <a:cs typeface="Poppins Ultra-Bold"/>
                  <a:sym typeface="Poppins Ultra-Bold"/>
                </a:rPr>
                <a:t>D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 rot="1041582">
            <a:off x="15844659" y="7999652"/>
            <a:ext cx="2495050" cy="2463924"/>
            <a:chOff x="0" y="0"/>
            <a:chExt cx="3326734" cy="3285232"/>
          </a:xfrm>
        </p:grpSpPr>
        <p:sp>
          <p:nvSpPr>
            <p:cNvPr id="50" name="Freeform 50"/>
            <p:cNvSpPr/>
            <p:nvPr/>
          </p:nvSpPr>
          <p:spPr>
            <a:xfrm rot="-1225090">
              <a:off x="360397" y="374919"/>
              <a:ext cx="2605940" cy="2535395"/>
            </a:xfrm>
            <a:custGeom>
              <a:avLst/>
              <a:gdLst/>
              <a:ahLst/>
              <a:cxnLst/>
              <a:rect l="l" t="t" r="r" b="b"/>
              <a:pathLst>
                <a:path w="2605940" h="2535395">
                  <a:moveTo>
                    <a:pt x="0" y="0"/>
                  </a:moveTo>
                  <a:lnTo>
                    <a:pt x="2605940" y="0"/>
                  </a:lnTo>
                  <a:lnTo>
                    <a:pt x="2605940" y="2535394"/>
                  </a:lnTo>
                  <a:lnTo>
                    <a:pt x="0" y="25353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 l="-92235" t="-45471"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" name="Group 51"/>
            <p:cNvGrpSpPr/>
            <p:nvPr/>
          </p:nvGrpSpPr>
          <p:grpSpPr>
            <a:xfrm>
              <a:off x="828902" y="1261291"/>
              <a:ext cx="1386104" cy="1222240"/>
              <a:chOff x="0" y="0"/>
              <a:chExt cx="288168" cy="254101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288168" cy="254101"/>
              </a:xfrm>
              <a:custGeom>
                <a:avLst/>
                <a:gdLst/>
                <a:ahLst/>
                <a:cxnLst/>
                <a:rect l="l" t="t" r="r" b="b"/>
                <a:pathLst>
                  <a:path w="288168" h="254101">
                    <a:moveTo>
                      <a:pt x="0" y="0"/>
                    </a:moveTo>
                    <a:lnTo>
                      <a:pt x="288168" y="0"/>
                    </a:lnTo>
                    <a:lnTo>
                      <a:pt x="288168" y="254101"/>
                    </a:lnTo>
                    <a:lnTo>
                      <a:pt x="0" y="254101"/>
                    </a:lnTo>
                    <a:close/>
                  </a:path>
                </a:pathLst>
              </a:custGeom>
              <a:solidFill>
                <a:srgbClr val="0DBCB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TextBox 53"/>
              <p:cNvSpPr txBox="1"/>
              <p:nvPr/>
            </p:nvSpPr>
            <p:spPr>
              <a:xfrm>
                <a:off x="0" y="-57150"/>
                <a:ext cx="288168" cy="3112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50"/>
                  </a:lnSpc>
                </a:pPr>
                <a:endParaRPr/>
              </a:p>
            </p:txBody>
          </p:sp>
        </p:grpSp>
        <p:sp>
          <p:nvSpPr>
            <p:cNvPr id="54" name="TextBox 54"/>
            <p:cNvSpPr txBox="1"/>
            <p:nvPr/>
          </p:nvSpPr>
          <p:spPr>
            <a:xfrm>
              <a:off x="886005" y="1198872"/>
              <a:ext cx="1304714" cy="16674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7838"/>
                </a:lnSpc>
              </a:pPr>
              <a:r>
                <a:rPr lang="en-US" sz="9444" b="1">
                  <a:solidFill>
                    <a:srgbClr val="F6D20C"/>
                  </a:solidFill>
                  <a:latin typeface="Poppins Ultra-Bold"/>
                  <a:ea typeface="Poppins Ultra-Bold"/>
                  <a:cs typeface="Poppins Ultra-Bold"/>
                  <a:sym typeface="Poppins Ultra-Bold"/>
                </a:rPr>
                <a:t>E</a:t>
              </a:r>
            </a:p>
          </p:txBody>
        </p:sp>
      </p:grpSp>
      <p:sp>
        <p:nvSpPr>
          <p:cNvPr id="55" name="Freeform 55"/>
          <p:cNvSpPr/>
          <p:nvPr/>
        </p:nvSpPr>
        <p:spPr>
          <a:xfrm rot="1170562">
            <a:off x="375809" y="7029995"/>
            <a:ext cx="830666" cy="823052"/>
          </a:xfrm>
          <a:custGeom>
            <a:avLst/>
            <a:gdLst/>
            <a:ahLst/>
            <a:cxnLst/>
            <a:rect l="l" t="t" r="r" b="b"/>
            <a:pathLst>
              <a:path w="830666" h="823052">
                <a:moveTo>
                  <a:pt x="0" y="0"/>
                </a:moveTo>
                <a:lnTo>
                  <a:pt x="830666" y="0"/>
                </a:lnTo>
                <a:lnTo>
                  <a:pt x="830666" y="823051"/>
                </a:lnTo>
                <a:lnTo>
                  <a:pt x="0" y="82305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6" name="Freeform 56"/>
          <p:cNvSpPr/>
          <p:nvPr/>
        </p:nvSpPr>
        <p:spPr>
          <a:xfrm rot="-1337150">
            <a:off x="564436" y="7964805"/>
            <a:ext cx="1456036" cy="1463352"/>
          </a:xfrm>
          <a:custGeom>
            <a:avLst/>
            <a:gdLst/>
            <a:ahLst/>
            <a:cxnLst/>
            <a:rect l="l" t="t" r="r" b="b"/>
            <a:pathLst>
              <a:path w="1456036" h="1463352">
                <a:moveTo>
                  <a:pt x="0" y="0"/>
                </a:moveTo>
                <a:lnTo>
                  <a:pt x="1456036" y="0"/>
                </a:lnTo>
                <a:lnTo>
                  <a:pt x="1456036" y="1463352"/>
                </a:lnTo>
                <a:lnTo>
                  <a:pt x="0" y="1463352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7" name="Freeform 57"/>
          <p:cNvSpPr/>
          <p:nvPr/>
        </p:nvSpPr>
        <p:spPr>
          <a:xfrm>
            <a:off x="7172449" y="121739"/>
            <a:ext cx="1084751" cy="1017262"/>
          </a:xfrm>
          <a:custGeom>
            <a:avLst/>
            <a:gdLst/>
            <a:ahLst/>
            <a:cxnLst/>
            <a:rect l="l" t="t" r="r" b="b"/>
            <a:pathLst>
              <a:path w="1447795" h="1481752">
                <a:moveTo>
                  <a:pt x="0" y="0"/>
                </a:moveTo>
                <a:lnTo>
                  <a:pt x="1447795" y="0"/>
                </a:lnTo>
                <a:lnTo>
                  <a:pt x="1447795" y="1481752"/>
                </a:lnTo>
                <a:lnTo>
                  <a:pt x="0" y="1481752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8" name="Freeform 58"/>
          <p:cNvSpPr/>
          <p:nvPr/>
        </p:nvSpPr>
        <p:spPr>
          <a:xfrm rot="1755544">
            <a:off x="16038517" y="7153950"/>
            <a:ext cx="1049066" cy="976506"/>
          </a:xfrm>
          <a:custGeom>
            <a:avLst/>
            <a:gdLst/>
            <a:ahLst/>
            <a:cxnLst/>
            <a:rect l="l" t="t" r="r" b="b"/>
            <a:pathLst>
              <a:path w="1049066" h="976506">
                <a:moveTo>
                  <a:pt x="0" y="0"/>
                </a:moveTo>
                <a:lnTo>
                  <a:pt x="1049065" y="0"/>
                </a:lnTo>
                <a:lnTo>
                  <a:pt x="1049065" y="976505"/>
                </a:lnTo>
                <a:lnTo>
                  <a:pt x="0" y="97650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9" name="Freeform 59"/>
          <p:cNvSpPr/>
          <p:nvPr/>
        </p:nvSpPr>
        <p:spPr>
          <a:xfrm>
            <a:off x="1663334" y="555904"/>
            <a:ext cx="8441221" cy="3311507"/>
          </a:xfrm>
          <a:custGeom>
            <a:avLst/>
            <a:gdLst/>
            <a:ahLst/>
            <a:cxnLst/>
            <a:rect l="l" t="t" r="r" b="b"/>
            <a:pathLst>
              <a:path w="6896444" h="2883342">
                <a:moveTo>
                  <a:pt x="0" y="0"/>
                </a:moveTo>
                <a:lnTo>
                  <a:pt x="6896444" y="0"/>
                </a:lnTo>
                <a:lnTo>
                  <a:pt x="6896444" y="2883342"/>
                </a:lnTo>
                <a:lnTo>
                  <a:pt x="0" y="2883342"/>
                </a:lnTo>
                <a:lnTo>
                  <a:pt x="0" y="0"/>
                </a:lnTo>
                <a:close/>
              </a:path>
            </a:pathLst>
          </a:custGeom>
          <a:blipFill>
            <a:blip r:embed="rId30"/>
            <a:stretch>
              <a:fillRect b="-2566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0" name="Freeform 60"/>
          <p:cNvSpPr/>
          <p:nvPr/>
        </p:nvSpPr>
        <p:spPr>
          <a:xfrm>
            <a:off x="5482785" y="5751291"/>
            <a:ext cx="4329394" cy="4771833"/>
          </a:xfrm>
          <a:custGeom>
            <a:avLst/>
            <a:gdLst/>
            <a:ahLst/>
            <a:cxnLst/>
            <a:rect l="l" t="t" r="r" b="b"/>
            <a:pathLst>
              <a:path w="4329394" h="4771833">
                <a:moveTo>
                  <a:pt x="0" y="0"/>
                </a:moveTo>
                <a:lnTo>
                  <a:pt x="4329394" y="0"/>
                </a:lnTo>
                <a:lnTo>
                  <a:pt x="4329394" y="4771833"/>
                </a:lnTo>
                <a:lnTo>
                  <a:pt x="0" y="4771833"/>
                </a:lnTo>
                <a:lnTo>
                  <a:pt x="0" y="0"/>
                </a:lnTo>
                <a:close/>
              </a:path>
            </a:pathLst>
          </a:custGeom>
          <a:blipFill>
            <a:blip r:embed="rId31"/>
            <a:stretch>
              <a:fillRect r="-443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1" name="TextBox 61"/>
          <p:cNvSpPr txBox="1"/>
          <p:nvPr/>
        </p:nvSpPr>
        <p:spPr>
          <a:xfrm>
            <a:off x="10302057" y="1234440"/>
            <a:ext cx="4065921" cy="996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79"/>
              </a:lnSpc>
            </a:pPr>
            <a:r>
              <a:rPr lang="en-US" sz="5999">
                <a:solidFill>
                  <a:srgbClr val="FFFFFF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KHỐI 2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201509" y="3435311"/>
            <a:ext cx="8645411" cy="1042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470"/>
              </a:lnSpc>
            </a:pPr>
            <a:r>
              <a:rPr lang="en-US" sz="9000">
                <a:solidFill>
                  <a:srgbClr val="FF3131"/>
                </a:solidFill>
                <a:latin typeface="UTM Bebas"/>
                <a:ea typeface="UTM Bebas"/>
                <a:cs typeface="UTM Bebas"/>
                <a:sym typeface="UTM Bebas"/>
              </a:rPr>
              <a:t>GHI SỐ LÊN BĂNG GIẤY</a:t>
            </a:r>
          </a:p>
        </p:txBody>
      </p:sp>
      <p:sp>
        <p:nvSpPr>
          <p:cNvPr id="3" name="Freeform 3"/>
          <p:cNvSpPr/>
          <p:nvPr/>
        </p:nvSpPr>
        <p:spPr>
          <a:xfrm>
            <a:off x="8462149" y="5273919"/>
            <a:ext cx="5800058" cy="2580689"/>
          </a:xfrm>
          <a:custGeom>
            <a:avLst/>
            <a:gdLst/>
            <a:ahLst/>
            <a:cxnLst/>
            <a:rect l="l" t="t" r="r" b="b"/>
            <a:pathLst>
              <a:path w="5800058" h="2580689">
                <a:moveTo>
                  <a:pt x="0" y="0"/>
                </a:moveTo>
                <a:lnTo>
                  <a:pt x="5800058" y="0"/>
                </a:lnTo>
                <a:lnTo>
                  <a:pt x="5800058" y="2580689"/>
                </a:lnTo>
                <a:lnTo>
                  <a:pt x="0" y="2580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0283" t="-81851" b="-6600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477906" y="-82023"/>
            <a:ext cx="1810094" cy="10451045"/>
            <a:chOff x="0" y="0"/>
            <a:chExt cx="476733" cy="275253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6733" cy="2752539"/>
            </a:xfrm>
            <a:custGeom>
              <a:avLst/>
              <a:gdLst/>
              <a:ahLst/>
              <a:cxnLst/>
              <a:rect l="l" t="t" r="r" b="b"/>
              <a:pathLst>
                <a:path w="476733" h="2752539">
                  <a:moveTo>
                    <a:pt x="0" y="0"/>
                  </a:moveTo>
                  <a:lnTo>
                    <a:pt x="476733" y="0"/>
                  </a:lnTo>
                  <a:lnTo>
                    <a:pt x="476733" y="2752539"/>
                  </a:lnTo>
                  <a:lnTo>
                    <a:pt x="0" y="2752539"/>
                  </a:lnTo>
                  <a:close/>
                </a:path>
              </a:pathLst>
            </a:custGeom>
            <a:solidFill>
              <a:srgbClr val="0DBCB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476733" cy="2809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1715002" y="-2372385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1" y="0"/>
                </a:lnTo>
                <a:lnTo>
                  <a:pt x="5823111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1681201">
            <a:off x="1356958" y="3293269"/>
            <a:ext cx="3890191" cy="2368154"/>
          </a:xfrm>
          <a:custGeom>
            <a:avLst/>
            <a:gdLst/>
            <a:ahLst/>
            <a:cxnLst/>
            <a:rect l="l" t="t" r="r" b="b"/>
            <a:pathLst>
              <a:path w="3890191" h="2368154">
                <a:moveTo>
                  <a:pt x="0" y="0"/>
                </a:moveTo>
                <a:lnTo>
                  <a:pt x="3890192" y="0"/>
                </a:lnTo>
                <a:lnTo>
                  <a:pt x="3890192" y="2368154"/>
                </a:lnTo>
                <a:lnTo>
                  <a:pt x="0" y="23681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-851984" y="-2348409"/>
            <a:ext cx="6105101" cy="6619416"/>
            <a:chOff x="0" y="0"/>
            <a:chExt cx="8140135" cy="8825888"/>
          </a:xfrm>
        </p:grpSpPr>
        <p:sp>
          <p:nvSpPr>
            <p:cNvPr id="10" name="Freeform 10"/>
            <p:cNvSpPr/>
            <p:nvPr/>
          </p:nvSpPr>
          <p:spPr>
            <a:xfrm rot="6392008" flipH="1" flipV="1">
              <a:off x="404053" y="1255589"/>
              <a:ext cx="7332029" cy="6314710"/>
            </a:xfrm>
            <a:custGeom>
              <a:avLst/>
              <a:gdLst/>
              <a:ahLst/>
              <a:cxnLst/>
              <a:rect l="l" t="t" r="r" b="b"/>
              <a:pathLst>
                <a:path w="7332029" h="6314710">
                  <a:moveTo>
                    <a:pt x="7332029" y="6314710"/>
                  </a:moveTo>
                  <a:lnTo>
                    <a:pt x="0" y="6314710"/>
                  </a:lnTo>
                  <a:lnTo>
                    <a:pt x="0" y="0"/>
                  </a:lnTo>
                  <a:lnTo>
                    <a:pt x="7332029" y="0"/>
                  </a:lnTo>
                  <a:lnTo>
                    <a:pt x="7332029" y="631471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>
            <a:xfrm rot="-8897862" flipH="1">
              <a:off x="2448093" y="2458440"/>
              <a:ext cx="4442636" cy="4888733"/>
            </a:xfrm>
            <a:custGeom>
              <a:avLst/>
              <a:gdLst/>
              <a:ahLst/>
              <a:cxnLst/>
              <a:rect l="l" t="t" r="r" b="b"/>
              <a:pathLst>
                <a:path w="4442636" h="4888733">
                  <a:moveTo>
                    <a:pt x="4442637" y="0"/>
                  </a:moveTo>
                  <a:lnTo>
                    <a:pt x="0" y="0"/>
                  </a:lnTo>
                  <a:lnTo>
                    <a:pt x="0" y="4888733"/>
                  </a:lnTo>
                  <a:lnTo>
                    <a:pt x="4442637" y="4888733"/>
                  </a:lnTo>
                  <a:lnTo>
                    <a:pt x="4442637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12" name="Group 12"/>
            <p:cNvGrpSpPr/>
            <p:nvPr/>
          </p:nvGrpSpPr>
          <p:grpSpPr>
            <a:xfrm rot="-2478731">
              <a:off x="3843771" y="4064094"/>
              <a:ext cx="1016267" cy="746294"/>
              <a:chOff x="0" y="0"/>
              <a:chExt cx="812800" cy="596878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812800" cy="596878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596878">
                    <a:moveTo>
                      <a:pt x="406400" y="0"/>
                    </a:moveTo>
                    <a:cubicBezTo>
                      <a:pt x="181951" y="0"/>
                      <a:pt x="0" y="133616"/>
                      <a:pt x="0" y="298439"/>
                    </a:cubicBezTo>
                    <a:cubicBezTo>
                      <a:pt x="0" y="463263"/>
                      <a:pt x="181951" y="596878"/>
                      <a:pt x="406400" y="596878"/>
                    </a:cubicBezTo>
                    <a:cubicBezTo>
                      <a:pt x="630849" y="596878"/>
                      <a:pt x="812800" y="463263"/>
                      <a:pt x="812800" y="298439"/>
                    </a:cubicBezTo>
                    <a:cubicBezTo>
                      <a:pt x="812800" y="133616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575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76200" y="75007"/>
                <a:ext cx="660400" cy="465914"/>
              </a:xfrm>
              <a:prstGeom prst="rect">
                <a:avLst/>
              </a:prstGeom>
            </p:spPr>
            <p:txBody>
              <a:bodyPr lIns="37351" tIns="37351" rIns="37351" bIns="37351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15" name="Freeform 15"/>
          <p:cNvSpPr/>
          <p:nvPr/>
        </p:nvSpPr>
        <p:spPr>
          <a:xfrm rot="-996425">
            <a:off x="14614377" y="3995664"/>
            <a:ext cx="1034948" cy="963364"/>
          </a:xfrm>
          <a:custGeom>
            <a:avLst/>
            <a:gdLst/>
            <a:ahLst/>
            <a:cxnLst/>
            <a:rect l="l" t="t" r="r" b="b"/>
            <a:pathLst>
              <a:path w="1034948" h="963364">
                <a:moveTo>
                  <a:pt x="0" y="0"/>
                </a:moveTo>
                <a:lnTo>
                  <a:pt x="1034948" y="0"/>
                </a:lnTo>
                <a:lnTo>
                  <a:pt x="1034948" y="963364"/>
                </a:lnTo>
                <a:lnTo>
                  <a:pt x="0" y="96336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996425">
            <a:off x="9127465" y="346900"/>
            <a:ext cx="1464924" cy="1363600"/>
          </a:xfrm>
          <a:custGeom>
            <a:avLst/>
            <a:gdLst/>
            <a:ahLst/>
            <a:cxnLst/>
            <a:rect l="l" t="t" r="r" b="b"/>
            <a:pathLst>
              <a:path w="1464924" h="1363600">
                <a:moveTo>
                  <a:pt x="0" y="0"/>
                </a:moveTo>
                <a:lnTo>
                  <a:pt x="1464925" y="0"/>
                </a:lnTo>
                <a:lnTo>
                  <a:pt x="1464925" y="1363600"/>
                </a:lnTo>
                <a:lnTo>
                  <a:pt x="0" y="136360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782427">
            <a:off x="13840053" y="271665"/>
            <a:ext cx="1073293" cy="1195869"/>
          </a:xfrm>
          <a:custGeom>
            <a:avLst/>
            <a:gdLst/>
            <a:ahLst/>
            <a:cxnLst/>
            <a:rect l="l" t="t" r="r" b="b"/>
            <a:pathLst>
              <a:path w="1073293" h="1195869">
                <a:moveTo>
                  <a:pt x="0" y="0"/>
                </a:moveTo>
                <a:lnTo>
                  <a:pt x="1073292" y="0"/>
                </a:lnTo>
                <a:lnTo>
                  <a:pt x="1073292" y="1195869"/>
                </a:lnTo>
                <a:lnTo>
                  <a:pt x="0" y="119586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1028700" y="6148106"/>
            <a:ext cx="14853346" cy="3420188"/>
          </a:xfrm>
          <a:custGeom>
            <a:avLst/>
            <a:gdLst/>
            <a:ahLst/>
            <a:cxnLst/>
            <a:rect l="l" t="t" r="r" b="b"/>
            <a:pathLst>
              <a:path w="14853346" h="3420188">
                <a:moveTo>
                  <a:pt x="0" y="0"/>
                </a:moveTo>
                <a:lnTo>
                  <a:pt x="14853346" y="0"/>
                </a:lnTo>
                <a:lnTo>
                  <a:pt x="14853346" y="3420188"/>
                </a:lnTo>
                <a:lnTo>
                  <a:pt x="0" y="342018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-887" r="-88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4558589" y="1455879"/>
            <a:ext cx="1642919" cy="2079645"/>
          </a:xfrm>
          <a:custGeom>
            <a:avLst/>
            <a:gdLst/>
            <a:ahLst/>
            <a:cxnLst/>
            <a:rect l="l" t="t" r="r" b="b"/>
            <a:pathLst>
              <a:path w="1642919" h="2079645">
                <a:moveTo>
                  <a:pt x="0" y="0"/>
                </a:moveTo>
                <a:lnTo>
                  <a:pt x="1642920" y="0"/>
                </a:lnTo>
                <a:lnTo>
                  <a:pt x="1642920" y="2079645"/>
                </a:lnTo>
                <a:lnTo>
                  <a:pt x="0" y="207964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6621211" y="-82023"/>
            <a:ext cx="1833805" cy="10451045"/>
            <a:chOff x="0" y="0"/>
            <a:chExt cx="482977" cy="275253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2977" cy="2752539"/>
            </a:xfrm>
            <a:custGeom>
              <a:avLst/>
              <a:gdLst/>
              <a:ahLst/>
              <a:cxnLst/>
              <a:rect l="l" t="t" r="r" b="b"/>
              <a:pathLst>
                <a:path w="482977" h="2752539">
                  <a:moveTo>
                    <a:pt x="0" y="0"/>
                  </a:moveTo>
                  <a:lnTo>
                    <a:pt x="482977" y="0"/>
                  </a:lnTo>
                  <a:lnTo>
                    <a:pt x="482977" y="2752539"/>
                  </a:lnTo>
                  <a:lnTo>
                    <a:pt x="0" y="2752539"/>
                  </a:lnTo>
                  <a:close/>
                </a:path>
              </a:pathLst>
            </a:custGeom>
            <a:solidFill>
              <a:srgbClr val="80A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482977" cy="2809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 rot="6193468" flipH="1" flipV="1">
            <a:off x="-3524528" y="662918"/>
            <a:ext cx="6390693" cy="5503984"/>
          </a:xfrm>
          <a:custGeom>
            <a:avLst/>
            <a:gdLst/>
            <a:ahLst/>
            <a:cxnLst/>
            <a:rect l="l" t="t" r="r" b="b"/>
            <a:pathLst>
              <a:path w="6390693" h="5503984">
                <a:moveTo>
                  <a:pt x="6390693" y="5503984"/>
                </a:moveTo>
                <a:lnTo>
                  <a:pt x="0" y="5503984"/>
                </a:lnTo>
                <a:lnTo>
                  <a:pt x="0" y="0"/>
                </a:lnTo>
                <a:lnTo>
                  <a:pt x="6390693" y="0"/>
                </a:lnTo>
                <a:lnTo>
                  <a:pt x="6390693" y="5503984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7" name="Group 17"/>
          <p:cNvGrpSpPr/>
          <p:nvPr/>
        </p:nvGrpSpPr>
        <p:grpSpPr>
          <a:xfrm>
            <a:off x="797903" y="-945671"/>
            <a:ext cx="2554897" cy="2555102"/>
            <a:chOff x="0" y="0"/>
            <a:chExt cx="4445609" cy="4073289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445609" cy="4073289"/>
            </a:xfrm>
            <a:custGeom>
              <a:avLst/>
              <a:gdLst/>
              <a:ahLst/>
              <a:cxnLst/>
              <a:rect l="l" t="t" r="r" b="b"/>
              <a:pathLst>
                <a:path w="4445609" h="4073289">
                  <a:moveTo>
                    <a:pt x="0" y="0"/>
                  </a:moveTo>
                  <a:lnTo>
                    <a:pt x="4445609" y="0"/>
                  </a:lnTo>
                  <a:lnTo>
                    <a:pt x="4445609" y="4073289"/>
                  </a:lnTo>
                  <a:lnTo>
                    <a:pt x="0" y="40732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>
            <a:xfrm rot="-4554236">
              <a:off x="1636067" y="1438696"/>
              <a:ext cx="1173474" cy="1195897"/>
            </a:xfrm>
            <a:custGeom>
              <a:avLst/>
              <a:gdLst/>
              <a:ahLst/>
              <a:cxnLst/>
              <a:rect l="l" t="t" r="r" b="b"/>
              <a:pathLst>
                <a:path w="1173474" h="1195897">
                  <a:moveTo>
                    <a:pt x="0" y="0"/>
                  </a:moveTo>
                  <a:lnTo>
                    <a:pt x="1173474" y="0"/>
                  </a:lnTo>
                  <a:lnTo>
                    <a:pt x="1173474" y="1195897"/>
                  </a:lnTo>
                  <a:lnTo>
                    <a:pt x="0" y="11958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 rot="7825719" flipH="1">
            <a:off x="1043916" y="2051066"/>
            <a:ext cx="985987" cy="1101661"/>
          </a:xfrm>
          <a:custGeom>
            <a:avLst/>
            <a:gdLst/>
            <a:ahLst/>
            <a:cxnLst/>
            <a:rect l="l" t="t" r="r" b="b"/>
            <a:pathLst>
              <a:path w="985987" h="1101661">
                <a:moveTo>
                  <a:pt x="985987" y="0"/>
                </a:moveTo>
                <a:lnTo>
                  <a:pt x="0" y="0"/>
                </a:lnTo>
                <a:lnTo>
                  <a:pt x="0" y="1101661"/>
                </a:lnTo>
                <a:lnTo>
                  <a:pt x="985987" y="1101661"/>
                </a:lnTo>
                <a:lnTo>
                  <a:pt x="98598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-1266025">
            <a:off x="12833143" y="2690881"/>
            <a:ext cx="1103930" cy="1230005"/>
          </a:xfrm>
          <a:custGeom>
            <a:avLst/>
            <a:gdLst/>
            <a:ahLst/>
            <a:cxnLst/>
            <a:rect l="l" t="t" r="r" b="b"/>
            <a:pathLst>
              <a:path w="1103930" h="1230005">
                <a:moveTo>
                  <a:pt x="0" y="0"/>
                </a:moveTo>
                <a:lnTo>
                  <a:pt x="1103930" y="0"/>
                </a:lnTo>
                <a:lnTo>
                  <a:pt x="1103930" y="1230006"/>
                </a:lnTo>
                <a:lnTo>
                  <a:pt x="0" y="12300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rot="-996425">
            <a:off x="9394412" y="5296400"/>
            <a:ext cx="827164" cy="769952"/>
          </a:xfrm>
          <a:custGeom>
            <a:avLst/>
            <a:gdLst/>
            <a:ahLst/>
            <a:cxnLst/>
            <a:rect l="l" t="t" r="r" b="b"/>
            <a:pathLst>
              <a:path w="827164" h="769952">
                <a:moveTo>
                  <a:pt x="0" y="0"/>
                </a:moveTo>
                <a:lnTo>
                  <a:pt x="827165" y="0"/>
                </a:lnTo>
                <a:lnTo>
                  <a:pt x="827165" y="769952"/>
                </a:lnTo>
                <a:lnTo>
                  <a:pt x="0" y="76995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 rot="1755544">
            <a:off x="14900775" y="-186958"/>
            <a:ext cx="1651786" cy="1537537"/>
          </a:xfrm>
          <a:custGeom>
            <a:avLst/>
            <a:gdLst/>
            <a:ahLst/>
            <a:cxnLst/>
            <a:rect l="l" t="t" r="r" b="b"/>
            <a:pathLst>
              <a:path w="1651786" h="1537537">
                <a:moveTo>
                  <a:pt x="0" y="0"/>
                </a:moveTo>
                <a:lnTo>
                  <a:pt x="1651786" y="0"/>
                </a:lnTo>
                <a:lnTo>
                  <a:pt x="1651786" y="1537537"/>
                </a:lnTo>
                <a:lnTo>
                  <a:pt x="0" y="153753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6027254" y="1377411"/>
            <a:ext cx="978905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pt-BR" sz="5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LÀM NẸP GIỮ</a:t>
            </a:r>
            <a:r>
              <a:rPr lang="en-US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4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HAI BĂNG GIẤY</a:t>
            </a:r>
            <a:endParaRPr lang="en-US" sz="4800" b="1" dirty="0">
              <a:solidFill>
                <a:schemeClr val="tx2">
                  <a:lumMod val="60000"/>
                  <a:lumOff val="4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9" name="Frame 28"/>
          <p:cNvSpPr/>
          <p:nvPr/>
        </p:nvSpPr>
        <p:spPr>
          <a:xfrm>
            <a:off x="14453703" y="4811344"/>
            <a:ext cx="2170590" cy="4224038"/>
          </a:xfrm>
          <a:prstGeom prst="frame">
            <a:avLst>
              <a:gd name="adj1" fmla="val 50000"/>
            </a:avLst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dirty="0">
                <a:solidFill>
                  <a:schemeClr val="tx1"/>
                </a:solidFill>
              </a:rPr>
              <a:t>`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8792640" y="4811343"/>
            <a:ext cx="2170590" cy="4280655"/>
            <a:chOff x="8495930" y="3107184"/>
            <a:chExt cx="1447060" cy="2853770"/>
          </a:xfrm>
        </p:grpSpPr>
        <p:sp>
          <p:nvSpPr>
            <p:cNvPr id="31" name="Frame 30"/>
            <p:cNvSpPr/>
            <p:nvPr/>
          </p:nvSpPr>
          <p:spPr>
            <a:xfrm>
              <a:off x="8495930" y="3107184"/>
              <a:ext cx="1447060" cy="1464630"/>
            </a:xfrm>
            <a:prstGeom prst="frame">
              <a:avLst>
                <a:gd name="adj1" fmla="val 19862"/>
              </a:avLst>
            </a:prstGeom>
            <a:solidFill>
              <a:srgbClr val="DCE02D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  <p:sp>
          <p:nvSpPr>
            <p:cNvPr id="32" name="Frame 31"/>
            <p:cNvSpPr/>
            <p:nvPr/>
          </p:nvSpPr>
          <p:spPr>
            <a:xfrm>
              <a:off x="8495930" y="4496324"/>
              <a:ext cx="1447060" cy="1464630"/>
            </a:xfrm>
            <a:prstGeom prst="frame">
              <a:avLst>
                <a:gd name="adj1" fmla="val 19862"/>
              </a:avLst>
            </a:prstGeom>
            <a:solidFill>
              <a:srgbClr val="DCE02D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010920" y="3916133"/>
            <a:ext cx="701571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pt-BR" sz="36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Cắt 2 mảnh giấy bằng nhau </a:t>
            </a:r>
            <a:endParaRPr lang="en-US" sz="36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954134" y="5164508"/>
            <a:ext cx="588073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vi-V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 mảnh </a:t>
            </a:r>
            <a:r>
              <a:rPr lang="en-US" sz="3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trước khoét 2 ô vuông để hiển thị các số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990600" y="7234615"/>
            <a:ext cx="65532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vi-VN" sz="3600" dirty="0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Dán 2 mảnh giấy vào nhau ở mép trên, mép dưới và ở giữa để tạo khoảng trống cho 2 thanh cộng di chuyển</a:t>
            </a:r>
          </a:p>
        </p:txBody>
      </p:sp>
      <p:sp>
        <p:nvSpPr>
          <p:cNvPr id="36" name="Frame 35"/>
          <p:cNvSpPr/>
          <p:nvPr/>
        </p:nvSpPr>
        <p:spPr>
          <a:xfrm>
            <a:off x="8823647" y="4833079"/>
            <a:ext cx="2170590" cy="4224038"/>
          </a:xfrm>
          <a:prstGeom prst="frame">
            <a:avLst>
              <a:gd name="adj1" fmla="val 50000"/>
            </a:avLst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chemeClr val="tx1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985" y="256463"/>
            <a:ext cx="2413270" cy="24132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31211 0.0053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99" y="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3" grpId="0"/>
      <p:bldP spid="34" grpId="0"/>
      <p:bldP spid="35" grpId="0"/>
      <p:bldP spid="36" grpId="0" animBg="1"/>
      <p:bldP spid="3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5400000">
            <a:off x="8855216" y="419080"/>
            <a:ext cx="930647" cy="18805194"/>
            <a:chOff x="0" y="0"/>
            <a:chExt cx="245109" cy="49528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5109" cy="4952808"/>
            </a:xfrm>
            <a:custGeom>
              <a:avLst/>
              <a:gdLst/>
              <a:ahLst/>
              <a:cxnLst/>
              <a:rect l="l" t="t" r="r" b="b"/>
              <a:pathLst>
                <a:path w="245109" h="4952808">
                  <a:moveTo>
                    <a:pt x="0" y="0"/>
                  </a:moveTo>
                  <a:lnTo>
                    <a:pt x="245109" y="0"/>
                  </a:lnTo>
                  <a:lnTo>
                    <a:pt x="245109" y="4952808"/>
                  </a:lnTo>
                  <a:lnTo>
                    <a:pt x="0" y="4952808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245109" cy="5009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4494346" y="733190"/>
            <a:ext cx="9725363" cy="981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50"/>
              </a:lnSpc>
              <a:spcBef>
                <a:spcPct val="0"/>
              </a:spcBef>
            </a:pPr>
            <a:r>
              <a:rPr lang="en-US" sz="9000" dirty="0">
                <a:solidFill>
                  <a:srgbClr val="FF3131"/>
                </a:solidFill>
                <a:latin typeface="UTM Bebas"/>
                <a:ea typeface="UTM Bebas"/>
                <a:cs typeface="UTM Bebas"/>
                <a:sym typeface="UTM Bebas"/>
              </a:rPr>
              <a:t>HOÀN THIỆN SẢN PHẨM</a:t>
            </a:r>
          </a:p>
        </p:txBody>
      </p:sp>
      <p:sp>
        <p:nvSpPr>
          <p:cNvPr id="6" name="Freeform 6"/>
          <p:cNvSpPr/>
          <p:nvPr/>
        </p:nvSpPr>
        <p:spPr>
          <a:xfrm rot="318591">
            <a:off x="16180356" y="6958843"/>
            <a:ext cx="2089920" cy="3855349"/>
          </a:xfrm>
          <a:custGeom>
            <a:avLst/>
            <a:gdLst/>
            <a:ahLst/>
            <a:cxnLst/>
            <a:rect l="l" t="t" r="r" b="b"/>
            <a:pathLst>
              <a:path w="2089920" h="3855349">
                <a:moveTo>
                  <a:pt x="0" y="0"/>
                </a:moveTo>
                <a:lnTo>
                  <a:pt x="2089920" y="0"/>
                </a:lnTo>
                <a:lnTo>
                  <a:pt x="2089920" y="3855349"/>
                </a:lnTo>
                <a:lnTo>
                  <a:pt x="0" y="38553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-655988" y="6870413"/>
            <a:ext cx="3512710" cy="5027135"/>
            <a:chOff x="0" y="0"/>
            <a:chExt cx="4683614" cy="670284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683614" cy="6702846"/>
            </a:xfrm>
            <a:custGeom>
              <a:avLst/>
              <a:gdLst/>
              <a:ahLst/>
              <a:cxnLst/>
              <a:rect l="l" t="t" r="r" b="b"/>
              <a:pathLst>
                <a:path w="4683614" h="6702846">
                  <a:moveTo>
                    <a:pt x="0" y="0"/>
                  </a:moveTo>
                  <a:lnTo>
                    <a:pt x="4683614" y="0"/>
                  </a:lnTo>
                  <a:lnTo>
                    <a:pt x="4683614" y="6702846"/>
                  </a:lnTo>
                  <a:lnTo>
                    <a:pt x="0" y="67028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 rot="-8492989">
              <a:off x="3019758" y="2662327"/>
              <a:ext cx="503197" cy="395639"/>
            </a:xfrm>
            <a:custGeom>
              <a:avLst/>
              <a:gdLst/>
              <a:ahLst/>
              <a:cxnLst/>
              <a:rect l="l" t="t" r="r" b="b"/>
              <a:pathLst>
                <a:path w="503197" h="395639">
                  <a:moveTo>
                    <a:pt x="0" y="0"/>
                  </a:moveTo>
                  <a:lnTo>
                    <a:pt x="503197" y="0"/>
                  </a:lnTo>
                  <a:lnTo>
                    <a:pt x="503197" y="395639"/>
                  </a:lnTo>
                  <a:lnTo>
                    <a:pt x="0" y="3956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 rot="2980947">
              <a:off x="3093808" y="2676544"/>
              <a:ext cx="396442" cy="367204"/>
            </a:xfrm>
            <a:custGeom>
              <a:avLst/>
              <a:gdLst/>
              <a:ahLst/>
              <a:cxnLst/>
              <a:rect l="l" t="t" r="r" b="b"/>
              <a:pathLst>
                <a:path w="396442" h="367204">
                  <a:moveTo>
                    <a:pt x="0" y="0"/>
                  </a:moveTo>
                  <a:lnTo>
                    <a:pt x="396442" y="0"/>
                  </a:lnTo>
                  <a:lnTo>
                    <a:pt x="396442" y="367205"/>
                  </a:lnTo>
                  <a:lnTo>
                    <a:pt x="0" y="3672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749611" y="-1733853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2" y="0"/>
                </a:lnTo>
                <a:lnTo>
                  <a:pt x="5823112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83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1469471" flipH="1">
            <a:off x="17253545" y="-852711"/>
            <a:ext cx="5228358" cy="4502923"/>
          </a:xfrm>
          <a:custGeom>
            <a:avLst/>
            <a:gdLst/>
            <a:ahLst/>
            <a:cxnLst/>
            <a:rect l="l" t="t" r="r" b="b"/>
            <a:pathLst>
              <a:path w="5228358" h="4502923">
                <a:moveTo>
                  <a:pt x="5228357" y="0"/>
                </a:moveTo>
                <a:lnTo>
                  <a:pt x="0" y="0"/>
                </a:lnTo>
                <a:lnTo>
                  <a:pt x="0" y="4502923"/>
                </a:lnTo>
                <a:lnTo>
                  <a:pt x="5228357" y="4502923"/>
                </a:lnTo>
                <a:lnTo>
                  <a:pt x="5228357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9802905">
            <a:off x="15614320" y="376203"/>
            <a:ext cx="2114083" cy="2228283"/>
          </a:xfrm>
          <a:custGeom>
            <a:avLst/>
            <a:gdLst/>
            <a:ahLst/>
            <a:cxnLst/>
            <a:rect l="l" t="t" r="r" b="b"/>
            <a:pathLst>
              <a:path w="2114083" h="2228283">
                <a:moveTo>
                  <a:pt x="0" y="0"/>
                </a:moveTo>
                <a:lnTo>
                  <a:pt x="2114083" y="0"/>
                </a:lnTo>
                <a:lnTo>
                  <a:pt x="2114083" y="2228282"/>
                </a:lnTo>
                <a:lnTo>
                  <a:pt x="0" y="222828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782427">
            <a:off x="16202714" y="2772797"/>
            <a:ext cx="1371656" cy="1528307"/>
          </a:xfrm>
          <a:custGeom>
            <a:avLst/>
            <a:gdLst/>
            <a:ahLst/>
            <a:cxnLst/>
            <a:rect l="l" t="t" r="r" b="b"/>
            <a:pathLst>
              <a:path w="1371656" h="1528307">
                <a:moveTo>
                  <a:pt x="0" y="0"/>
                </a:moveTo>
                <a:lnTo>
                  <a:pt x="1371656" y="0"/>
                </a:lnTo>
                <a:lnTo>
                  <a:pt x="1371656" y="1528307"/>
                </a:lnTo>
                <a:lnTo>
                  <a:pt x="0" y="15283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2405954" y="342665"/>
            <a:ext cx="2412387" cy="2969091"/>
          </a:xfrm>
          <a:custGeom>
            <a:avLst/>
            <a:gdLst/>
            <a:ahLst/>
            <a:cxnLst/>
            <a:rect l="l" t="t" r="r" b="b"/>
            <a:pathLst>
              <a:path w="2412387" h="2969091">
                <a:moveTo>
                  <a:pt x="0" y="0"/>
                </a:moveTo>
                <a:lnTo>
                  <a:pt x="2412387" y="0"/>
                </a:lnTo>
                <a:lnTo>
                  <a:pt x="2412387" y="2969091"/>
                </a:lnTo>
                <a:lnTo>
                  <a:pt x="0" y="2969091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782427">
            <a:off x="879562" y="2096103"/>
            <a:ext cx="1371656" cy="1528307"/>
          </a:xfrm>
          <a:custGeom>
            <a:avLst/>
            <a:gdLst/>
            <a:ahLst/>
            <a:cxnLst/>
            <a:rect l="l" t="t" r="r" b="b"/>
            <a:pathLst>
              <a:path w="1371656" h="1528307">
                <a:moveTo>
                  <a:pt x="0" y="0"/>
                </a:moveTo>
                <a:lnTo>
                  <a:pt x="1371656" y="0"/>
                </a:lnTo>
                <a:lnTo>
                  <a:pt x="1371656" y="1528307"/>
                </a:lnTo>
                <a:lnTo>
                  <a:pt x="0" y="15283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669371" y="4276730"/>
            <a:ext cx="14886033" cy="3163282"/>
          </a:xfrm>
          <a:custGeom>
            <a:avLst/>
            <a:gdLst/>
            <a:ahLst/>
            <a:cxnLst/>
            <a:rect l="l" t="t" r="r" b="b"/>
            <a:pathLst>
              <a:path w="14886033" h="3163282">
                <a:moveTo>
                  <a:pt x="0" y="0"/>
                </a:moveTo>
                <a:lnTo>
                  <a:pt x="14886033" y="0"/>
                </a:lnTo>
                <a:lnTo>
                  <a:pt x="14886033" y="3163282"/>
                </a:lnTo>
                <a:lnTo>
                  <a:pt x="0" y="3163282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07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19126200" cy="107584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2092960" y="5116171"/>
            <a:ext cx="4724400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hai băng giấy, băng giấy ngắn ghi các</a:t>
            </a:r>
            <a:r>
              <a:rPr lang="en-US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 từ 1 đến 9, băng giấy dài ghi các số từ</a:t>
            </a:r>
            <a:r>
              <a:rPr lang="en-US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 đến 18</a:t>
            </a:r>
            <a:r>
              <a:rPr lang="en-US" sz="28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vi-VN" sz="2800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7162800" y="4993061"/>
            <a:ext cx="4800600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vi-VN" sz="32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Có nẹp để giữ hai băng giấy sao cho b</a:t>
            </a:r>
            <a:r>
              <a:rPr lang="en-US" sz="32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ă</a:t>
            </a:r>
            <a:r>
              <a:rPr lang="vi-VN" sz="32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ng</a:t>
            </a:r>
            <a:r>
              <a:rPr lang="en-US" sz="32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3200" dirty="0">
                <a:solidFill>
                  <a:srgbClr val="FFC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 ngắn có thể trượt trên băng giấy dài</a:t>
            </a:r>
            <a:r>
              <a:rPr lang="en-US" sz="3200" dirty="0">
                <a:solidFill>
                  <a:srgbClr val="57093B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vi-VN" sz="3200" dirty="0">
              <a:solidFill>
                <a:srgbClr val="57093B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2420600" y="4993061"/>
            <a:ext cx="44196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vi-VN" sz="36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Myanmar Text" panose="020B0502040204020203" pitchFamily="34" charset="0"/>
              </a:rPr>
              <a:t>Sản phẩm chắc chắn, có thể sử dụng được</a:t>
            </a:r>
            <a:r>
              <a:rPr lang="en-US" sz="3600" dirty="0">
                <a:solidFill>
                  <a:srgbClr val="FF0000"/>
                </a:solidFill>
                <a:latin typeface="Myanmar Text" panose="020B0502040204020203" pitchFamily="34" charset="0"/>
                <a:ea typeface="Roboto" panose="02000000000000000000" pitchFamily="2" charset="0"/>
                <a:cs typeface="Myanmar Text" panose="020B0502040204020203" pitchFamily="34" charset="0"/>
              </a:rPr>
              <a:t> </a:t>
            </a:r>
            <a:r>
              <a:rPr lang="vi-VN" sz="36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Myanmar Text" panose="020B0502040204020203" pitchFamily="34" charset="0"/>
              </a:rPr>
              <a:t>nhiều lần</a:t>
            </a:r>
            <a:r>
              <a:rPr lang="en-US" sz="36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Myanmar Text" panose="020B0502040204020203" pitchFamily="34" charset="0"/>
              </a:rPr>
              <a:t>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yanmar Text" panose="020B0502040204020203" pitchFamily="34" charset="0"/>
              <a:ea typeface="Roboto" panose="02000000000000000000" pitchFamily="2" charset="0"/>
              <a:cs typeface="Myanmar Tex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780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310728">
            <a:off x="12757011" y="9102220"/>
            <a:ext cx="3492331" cy="2012456"/>
          </a:xfrm>
          <a:custGeom>
            <a:avLst/>
            <a:gdLst/>
            <a:ahLst/>
            <a:cxnLst/>
            <a:rect l="l" t="t" r="r" b="b"/>
            <a:pathLst>
              <a:path w="3492331" h="2012456">
                <a:moveTo>
                  <a:pt x="0" y="0"/>
                </a:moveTo>
                <a:lnTo>
                  <a:pt x="3492332" y="0"/>
                </a:lnTo>
                <a:lnTo>
                  <a:pt x="3492332" y="2012456"/>
                </a:lnTo>
                <a:lnTo>
                  <a:pt x="0" y="2012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114778">
            <a:off x="378052" y="2977503"/>
            <a:ext cx="1022804" cy="1458544"/>
          </a:xfrm>
          <a:custGeom>
            <a:avLst/>
            <a:gdLst/>
            <a:ahLst/>
            <a:cxnLst/>
            <a:rect l="l" t="t" r="r" b="b"/>
            <a:pathLst>
              <a:path w="1022804" h="1458544">
                <a:moveTo>
                  <a:pt x="0" y="0"/>
                </a:moveTo>
                <a:lnTo>
                  <a:pt x="1022804" y="0"/>
                </a:lnTo>
                <a:lnTo>
                  <a:pt x="1022804" y="1458544"/>
                </a:lnTo>
                <a:lnTo>
                  <a:pt x="0" y="14585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 rot="5400000">
            <a:off x="8376125" y="-8566615"/>
            <a:ext cx="1535749" cy="18288000"/>
            <a:chOff x="0" y="0"/>
            <a:chExt cx="404477" cy="481659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4477" cy="4816592"/>
            </a:xfrm>
            <a:custGeom>
              <a:avLst/>
              <a:gdLst/>
              <a:ahLst/>
              <a:cxnLst/>
              <a:rect l="l" t="t" r="r" b="b"/>
              <a:pathLst>
                <a:path w="404477" h="4816592">
                  <a:moveTo>
                    <a:pt x="0" y="0"/>
                  </a:moveTo>
                  <a:lnTo>
                    <a:pt x="404477" y="0"/>
                  </a:lnTo>
                  <a:lnTo>
                    <a:pt x="404477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EDECE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404477" cy="48737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675189" y="568374"/>
            <a:ext cx="13111626" cy="1990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019"/>
              </a:lnSpc>
              <a:spcBef>
                <a:spcPct val="0"/>
              </a:spcBef>
            </a:pPr>
            <a:r>
              <a:rPr lang="en-US" sz="6600" b="1" dirty="0">
                <a:solidFill>
                  <a:srgbClr val="FF3131"/>
                </a:solidFill>
                <a:latin typeface="UTM Americana EB Bold"/>
                <a:ea typeface="UTM Americana EB Bold"/>
                <a:cs typeface="UTM Americana EB Bold"/>
                <a:sym typeface="UTM Americana EB Bold"/>
              </a:rPr>
              <a:t>SỬ DỤNG THANH CỘNG ĐỂ THỰC HIỆN PHÉP TÍNH</a:t>
            </a:r>
          </a:p>
        </p:txBody>
      </p:sp>
      <p:sp>
        <p:nvSpPr>
          <p:cNvPr id="8" name="Freeform 8"/>
          <p:cNvSpPr/>
          <p:nvPr/>
        </p:nvSpPr>
        <p:spPr>
          <a:xfrm rot="-637936">
            <a:off x="2251371" y="4339360"/>
            <a:ext cx="1518663" cy="2305371"/>
          </a:xfrm>
          <a:custGeom>
            <a:avLst/>
            <a:gdLst/>
            <a:ahLst/>
            <a:cxnLst/>
            <a:rect l="l" t="t" r="r" b="b"/>
            <a:pathLst>
              <a:path w="1518663" h="2305371">
                <a:moveTo>
                  <a:pt x="0" y="0"/>
                </a:moveTo>
                <a:lnTo>
                  <a:pt x="1518663" y="0"/>
                </a:lnTo>
                <a:lnTo>
                  <a:pt x="1518663" y="2305371"/>
                </a:lnTo>
                <a:lnTo>
                  <a:pt x="0" y="23053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704893" flipH="1">
            <a:off x="3673629" y="8377919"/>
            <a:ext cx="1137740" cy="930103"/>
          </a:xfrm>
          <a:custGeom>
            <a:avLst/>
            <a:gdLst/>
            <a:ahLst/>
            <a:cxnLst/>
            <a:rect l="l" t="t" r="r" b="b"/>
            <a:pathLst>
              <a:path w="1137740" h="930103">
                <a:moveTo>
                  <a:pt x="1137741" y="0"/>
                </a:moveTo>
                <a:lnTo>
                  <a:pt x="0" y="0"/>
                </a:lnTo>
                <a:lnTo>
                  <a:pt x="0" y="930103"/>
                </a:lnTo>
                <a:lnTo>
                  <a:pt x="1137741" y="930103"/>
                </a:lnTo>
                <a:lnTo>
                  <a:pt x="113774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455831">
            <a:off x="268122" y="-266804"/>
            <a:ext cx="4366503" cy="4545677"/>
          </a:xfrm>
          <a:custGeom>
            <a:avLst/>
            <a:gdLst/>
            <a:ahLst/>
            <a:cxnLst/>
            <a:rect l="l" t="t" r="r" b="b"/>
            <a:pathLst>
              <a:path w="3834651" h="3907924">
                <a:moveTo>
                  <a:pt x="0" y="0"/>
                </a:moveTo>
                <a:lnTo>
                  <a:pt x="3834651" y="0"/>
                </a:lnTo>
                <a:lnTo>
                  <a:pt x="3834651" y="3907924"/>
                </a:lnTo>
                <a:lnTo>
                  <a:pt x="0" y="39079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4995397">
            <a:off x="6308429" y="7805078"/>
            <a:ext cx="795271" cy="857435"/>
          </a:xfrm>
          <a:custGeom>
            <a:avLst/>
            <a:gdLst/>
            <a:ahLst/>
            <a:cxnLst/>
            <a:rect l="l" t="t" r="r" b="b"/>
            <a:pathLst>
              <a:path w="795271" h="857435">
                <a:moveTo>
                  <a:pt x="0" y="0"/>
                </a:moveTo>
                <a:lnTo>
                  <a:pt x="795271" y="0"/>
                </a:lnTo>
                <a:lnTo>
                  <a:pt x="795271" y="857435"/>
                </a:lnTo>
                <a:lnTo>
                  <a:pt x="0" y="85743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10032668">
            <a:off x="16975315" y="2742303"/>
            <a:ext cx="968527" cy="868043"/>
          </a:xfrm>
          <a:custGeom>
            <a:avLst/>
            <a:gdLst/>
            <a:ahLst/>
            <a:cxnLst/>
            <a:rect l="l" t="t" r="r" b="b"/>
            <a:pathLst>
              <a:path w="968527" h="868043">
                <a:moveTo>
                  <a:pt x="0" y="0"/>
                </a:moveTo>
                <a:lnTo>
                  <a:pt x="968527" y="0"/>
                </a:lnTo>
                <a:lnTo>
                  <a:pt x="968527" y="868043"/>
                </a:lnTo>
                <a:lnTo>
                  <a:pt x="0" y="86804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593544">
            <a:off x="8062596" y="4081034"/>
            <a:ext cx="9790004" cy="2888051"/>
          </a:xfrm>
          <a:custGeom>
            <a:avLst/>
            <a:gdLst/>
            <a:ahLst/>
            <a:cxnLst/>
            <a:rect l="l" t="t" r="r" b="b"/>
            <a:pathLst>
              <a:path w="9790004" h="2888051">
                <a:moveTo>
                  <a:pt x="0" y="0"/>
                </a:moveTo>
                <a:lnTo>
                  <a:pt x="9790004" y="0"/>
                </a:lnTo>
                <a:lnTo>
                  <a:pt x="9790004" y="2888051"/>
                </a:lnTo>
                <a:lnTo>
                  <a:pt x="0" y="288805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385164" y="6920024"/>
            <a:ext cx="11301259" cy="2627543"/>
          </a:xfrm>
          <a:custGeom>
            <a:avLst/>
            <a:gdLst/>
            <a:ahLst/>
            <a:cxnLst/>
            <a:rect l="l" t="t" r="r" b="b"/>
            <a:pathLst>
              <a:path w="11301259" h="2627543">
                <a:moveTo>
                  <a:pt x="0" y="0"/>
                </a:moveTo>
                <a:lnTo>
                  <a:pt x="11301259" y="0"/>
                </a:lnTo>
                <a:lnTo>
                  <a:pt x="11301259" y="2627543"/>
                </a:lnTo>
                <a:lnTo>
                  <a:pt x="0" y="262754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679300" y="1142246"/>
            <a:ext cx="3563199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50"/>
              </a:lnSpc>
              <a:spcBef>
                <a:spcPct val="0"/>
              </a:spcBef>
            </a:pPr>
            <a:r>
              <a:rPr lang="en-US" sz="9000" b="1" dirty="0" err="1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Hoạt</a:t>
            </a:r>
            <a:r>
              <a:rPr lang="en-US" sz="9000" b="1" dirty="0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  </a:t>
            </a:r>
            <a:r>
              <a:rPr lang="en-US" sz="9000" b="1" dirty="0" err="1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động</a:t>
            </a:r>
            <a:r>
              <a:rPr lang="en-US" sz="9000" b="1" dirty="0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2106989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200937" y="3226732"/>
            <a:ext cx="5392911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Di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chuyển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băng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ngắn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sao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cho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băng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ngắn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nối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tiếp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7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băng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dài</a:t>
            </a:r>
            <a:endParaRPr lang="en-US" sz="3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54430" y="564650"/>
            <a:ext cx="23425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en-US" altLang="zh-CN" sz="12000" b="1" dirty="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11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94741" y="564650"/>
            <a:ext cx="50702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en-US" altLang="zh-CN" sz="12000" b="1" dirty="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7 + 4 = 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132" y="241127"/>
            <a:ext cx="2114550" cy="258603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1736495" y="3043963"/>
            <a:ext cx="56190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sát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4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băng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ngắn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thẳng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11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trên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băng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sz="3600" b="1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dài</a:t>
            </a:r>
            <a:endParaRPr lang="en-US" sz="3600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704416" y="7595987"/>
            <a:ext cx="16873370" cy="1196564"/>
            <a:chOff x="502705" y="5169559"/>
            <a:chExt cx="11248913" cy="797709"/>
          </a:xfrm>
        </p:grpSpPr>
        <p:grpSp>
          <p:nvGrpSpPr>
            <p:cNvPr id="18" name="Group 17"/>
            <p:cNvGrpSpPr/>
            <p:nvPr/>
          </p:nvGrpSpPr>
          <p:grpSpPr>
            <a:xfrm>
              <a:off x="502705" y="5436835"/>
              <a:ext cx="11248913" cy="514776"/>
              <a:chOff x="761999" y="5204705"/>
              <a:chExt cx="11797553" cy="600638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4"/>
              <a:srcRect l="655" t="2694" r="718" b="7210"/>
              <a:stretch/>
            </p:blipFill>
            <p:spPr>
              <a:xfrm>
                <a:off x="761999" y="5204706"/>
                <a:ext cx="5898777" cy="600637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4"/>
              <a:srcRect l="655" t="2694" r="718" b="7210"/>
              <a:stretch/>
            </p:blipFill>
            <p:spPr>
              <a:xfrm>
                <a:off x="6660775" y="5204705"/>
                <a:ext cx="5898777" cy="600637"/>
              </a:xfrm>
              <a:prstGeom prst="rect">
                <a:avLst/>
              </a:prstGeom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640294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1264265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2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1888236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3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2512207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4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3136178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5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3760149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6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4384120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7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5008091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8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5632062" y="5544415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9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6186914" y="5169857"/>
              <a:ext cx="36074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 dirty="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 dirty="0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10</a:t>
              </a:r>
              <a:endParaRPr lang="vi-VN" sz="3600" b="1" dirty="0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6850397" y="5228604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 dirty="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 dirty="0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11</a:t>
              </a:r>
              <a:endParaRPr lang="vi-VN" sz="3600" b="1" dirty="0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7545959" y="5169559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 dirty="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 dirty="0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12</a:t>
              </a:r>
              <a:endParaRPr lang="vi-VN" sz="3600" b="1" dirty="0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8112709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 dirty="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 dirty="0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13</a:t>
              </a:r>
              <a:endParaRPr lang="vi-VN" sz="3600" b="1" dirty="0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8736679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14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9360651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15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9984621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16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10608593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17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11232563" y="5206168"/>
              <a:ext cx="370925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18</a:t>
              </a:r>
              <a:endParaRPr lang="vi-VN" sz="3600" b="1"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754058" y="6921045"/>
            <a:ext cx="8436686" cy="859058"/>
            <a:chOff x="3448816" y="4468407"/>
            <a:chExt cx="5624457" cy="57270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/>
            <a:srcRect l="655" t="2694" r="718" b="7210"/>
            <a:stretch/>
          </p:blipFill>
          <p:spPr>
            <a:xfrm>
              <a:off x="3448816" y="4468407"/>
              <a:ext cx="5624457" cy="57270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3598183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1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4222154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2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4846125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3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5470096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4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6094067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5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6718038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6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7342009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7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7965980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8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47EDC76-93E4-69B2-B3EB-FFBB9F9285CB}"/>
                </a:ext>
              </a:extLst>
            </p:cNvPr>
            <p:cNvSpPr txBox="1"/>
            <p:nvPr/>
          </p:nvSpPr>
          <p:spPr>
            <a:xfrm>
              <a:off x="8589951" y="4587567"/>
              <a:ext cx="37092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 defTabSz="1371600">
                <a:defRPr/>
              </a:pPr>
              <a:r>
                <a:rPr lang="pt-BR" sz="3600">
                  <a:solidFill>
                    <a:srgbClr val="7030A0"/>
                  </a:solidFill>
                  <a:latin typeface="Roboto Black" panose="02000000000000000000" pitchFamily="2" charset="0"/>
                  <a:ea typeface="Roboto Black" panose="02000000000000000000" pitchFamily="2" charset="0"/>
                </a:rPr>
                <a:t> </a:t>
              </a:r>
              <a:r>
                <a:rPr lang="en-US" sz="3600" b="1">
                  <a:solidFill>
                    <a:srgbClr val="7030A0"/>
                  </a:solidFill>
                  <a:latin typeface="Charm" panose="00000500000000000000" pitchFamily="2" charset="-34"/>
                  <a:ea typeface="Roboto Black" panose="02000000000000000000" pitchFamily="2" charset="0"/>
                  <a:cs typeface="Charm" panose="00000500000000000000" pitchFamily="2" charset="-34"/>
                </a:rPr>
                <a:t>9</a:t>
              </a:r>
              <a:endParaRPr lang="vi-VN" sz="3600" b="1">
                <a:solidFill>
                  <a:srgbClr val="7030A0"/>
                </a:solidFill>
                <a:latin typeface="Charm" panose="00000500000000000000" pitchFamily="2" charset="-34"/>
                <a:ea typeface="Roboto Black" panose="02000000000000000000" pitchFamily="2" charset="0"/>
                <a:cs typeface="Charm" panose="00000500000000000000" pitchFamily="2" charset="-34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677699" y="6481684"/>
            <a:ext cx="1620275" cy="2929016"/>
            <a:chOff x="8495930" y="3277974"/>
            <a:chExt cx="1447060" cy="2682980"/>
          </a:xfrm>
          <a:solidFill>
            <a:srgbClr val="FF0000"/>
          </a:solidFill>
        </p:grpSpPr>
        <p:sp>
          <p:nvSpPr>
            <p:cNvPr id="55" name="Frame 54"/>
            <p:cNvSpPr/>
            <p:nvPr/>
          </p:nvSpPr>
          <p:spPr>
            <a:xfrm>
              <a:off x="8495930" y="3277974"/>
              <a:ext cx="1447060" cy="1464631"/>
            </a:xfrm>
            <a:prstGeom prst="frame">
              <a:avLst>
                <a:gd name="adj1" fmla="val 19862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  <p:sp>
          <p:nvSpPr>
            <p:cNvPr id="53" name="Frame 52"/>
            <p:cNvSpPr/>
            <p:nvPr/>
          </p:nvSpPr>
          <p:spPr>
            <a:xfrm>
              <a:off x="8495930" y="4496324"/>
              <a:ext cx="1447060" cy="1464630"/>
            </a:xfrm>
            <a:prstGeom prst="frame">
              <a:avLst>
                <a:gd name="adj1" fmla="val 19862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chemeClr val="tx1"/>
                </a:solidFill>
              </a:endParaRPr>
            </a:p>
          </p:txBody>
        </p:sp>
      </p:grpSp>
      <p:sp>
        <p:nvSpPr>
          <p:cNvPr id="50" name="Freeform 7"/>
          <p:cNvSpPr/>
          <p:nvPr/>
        </p:nvSpPr>
        <p:spPr>
          <a:xfrm>
            <a:off x="15418402" y="20379"/>
            <a:ext cx="3137376" cy="2148527"/>
          </a:xfrm>
          <a:custGeom>
            <a:avLst/>
            <a:gdLst/>
            <a:ahLst/>
            <a:cxnLst/>
            <a:rect l="l" t="t" r="r" b="b"/>
            <a:pathLst>
              <a:path w="7605323" h="6188832">
                <a:moveTo>
                  <a:pt x="0" y="0"/>
                </a:moveTo>
                <a:lnTo>
                  <a:pt x="7605324" y="0"/>
                </a:lnTo>
                <a:lnTo>
                  <a:pt x="7605324" y="6188832"/>
                </a:lnTo>
                <a:lnTo>
                  <a:pt x="0" y="61888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1" name="Freeform 54"/>
          <p:cNvSpPr/>
          <p:nvPr/>
        </p:nvSpPr>
        <p:spPr>
          <a:xfrm rot="-1266025">
            <a:off x="2881781" y="117020"/>
            <a:ext cx="1297660" cy="1445860"/>
          </a:xfrm>
          <a:custGeom>
            <a:avLst/>
            <a:gdLst/>
            <a:ahLst/>
            <a:cxnLst/>
            <a:rect l="l" t="t" r="r" b="b"/>
            <a:pathLst>
              <a:path w="1297660" h="1445860">
                <a:moveTo>
                  <a:pt x="0" y="0"/>
                </a:moveTo>
                <a:lnTo>
                  <a:pt x="1297659" y="0"/>
                </a:lnTo>
                <a:lnTo>
                  <a:pt x="1297659" y="1445860"/>
                </a:lnTo>
                <a:lnTo>
                  <a:pt x="0" y="14458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2" name="Freeform 53"/>
          <p:cNvSpPr/>
          <p:nvPr/>
        </p:nvSpPr>
        <p:spPr>
          <a:xfrm>
            <a:off x="17473248" y="6028852"/>
            <a:ext cx="775098" cy="793278"/>
          </a:xfrm>
          <a:custGeom>
            <a:avLst/>
            <a:gdLst/>
            <a:ahLst/>
            <a:cxnLst/>
            <a:rect l="l" t="t" r="r" b="b"/>
            <a:pathLst>
              <a:path w="775098" h="793278">
                <a:moveTo>
                  <a:pt x="0" y="0"/>
                </a:moveTo>
                <a:lnTo>
                  <a:pt x="775098" y="0"/>
                </a:lnTo>
                <a:lnTo>
                  <a:pt x="775098" y="793278"/>
                </a:lnTo>
                <a:lnTo>
                  <a:pt x="0" y="79327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4" name="Freeform 52"/>
          <p:cNvSpPr/>
          <p:nvPr/>
        </p:nvSpPr>
        <p:spPr>
          <a:xfrm rot="-1549510" flipH="1">
            <a:off x="15100065" y="1668497"/>
            <a:ext cx="767225" cy="706806"/>
          </a:xfrm>
          <a:custGeom>
            <a:avLst/>
            <a:gdLst/>
            <a:ahLst/>
            <a:cxnLst/>
            <a:rect l="l" t="t" r="r" b="b"/>
            <a:pathLst>
              <a:path w="767225" h="706806">
                <a:moveTo>
                  <a:pt x="767226" y="0"/>
                </a:moveTo>
                <a:lnTo>
                  <a:pt x="0" y="0"/>
                </a:lnTo>
                <a:lnTo>
                  <a:pt x="0" y="706806"/>
                </a:lnTo>
                <a:lnTo>
                  <a:pt x="767226" y="706806"/>
                </a:lnTo>
                <a:lnTo>
                  <a:pt x="767226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6" name="Freeform 59"/>
          <p:cNvSpPr/>
          <p:nvPr/>
        </p:nvSpPr>
        <p:spPr>
          <a:xfrm>
            <a:off x="0" y="-284889"/>
            <a:ext cx="2748978" cy="1722244"/>
          </a:xfrm>
          <a:custGeom>
            <a:avLst/>
            <a:gdLst/>
            <a:ahLst/>
            <a:cxnLst/>
            <a:rect l="l" t="t" r="r" b="b"/>
            <a:pathLst>
              <a:path w="5000195" h="2627055">
                <a:moveTo>
                  <a:pt x="0" y="0"/>
                </a:moveTo>
                <a:lnTo>
                  <a:pt x="5000195" y="0"/>
                </a:lnTo>
                <a:lnTo>
                  <a:pt x="5000195" y="2627055"/>
                </a:lnTo>
                <a:lnTo>
                  <a:pt x="0" y="262705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90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94 -1.85185E-6 L 0.35456 0.0141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68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10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4781553" y="5448300"/>
            <a:ext cx="8281671" cy="6858518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1" y="0"/>
                </a:lnTo>
                <a:lnTo>
                  <a:pt x="8874951" y="7581679"/>
                </a:lnTo>
                <a:lnTo>
                  <a:pt x="0" y="75816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400000">
            <a:off x="8441218" y="393664"/>
            <a:ext cx="1405564" cy="18725131"/>
            <a:chOff x="0" y="0"/>
            <a:chExt cx="370190" cy="49317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0190" cy="4931722"/>
            </a:xfrm>
            <a:custGeom>
              <a:avLst/>
              <a:gdLst/>
              <a:ahLst/>
              <a:cxnLst/>
              <a:rect l="l" t="t" r="r" b="b"/>
              <a:pathLst>
                <a:path w="370190" h="4931722">
                  <a:moveTo>
                    <a:pt x="0" y="0"/>
                  </a:moveTo>
                  <a:lnTo>
                    <a:pt x="370190" y="0"/>
                  </a:lnTo>
                  <a:lnTo>
                    <a:pt x="370190" y="4931722"/>
                  </a:lnTo>
                  <a:lnTo>
                    <a:pt x="0" y="4931722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70190" cy="49888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8522599" y="-8955266"/>
            <a:ext cx="1242802" cy="18725131"/>
            <a:chOff x="0" y="0"/>
            <a:chExt cx="327322" cy="493172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Freeform 9"/>
            <p:cNvSpPr/>
            <p:nvPr/>
          </p:nvSpPr>
          <p:spPr>
            <a:xfrm>
              <a:off x="0" y="0"/>
              <a:ext cx="327322" cy="4931722"/>
            </a:xfrm>
            <a:custGeom>
              <a:avLst/>
              <a:gdLst/>
              <a:ahLst/>
              <a:cxnLst/>
              <a:rect l="l" t="t" r="r" b="b"/>
              <a:pathLst>
                <a:path w="327322" h="4931722">
                  <a:moveTo>
                    <a:pt x="0" y="0"/>
                  </a:moveTo>
                  <a:lnTo>
                    <a:pt x="327322" y="0"/>
                  </a:lnTo>
                  <a:lnTo>
                    <a:pt x="327322" y="4931722"/>
                  </a:lnTo>
                  <a:lnTo>
                    <a:pt x="0" y="493172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27322" cy="498887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5130087" y="6667500"/>
            <a:ext cx="6001808" cy="5257931"/>
            <a:chOff x="0" y="0"/>
            <a:chExt cx="14234461" cy="12460479"/>
          </a:xfrm>
        </p:grpSpPr>
        <p:sp>
          <p:nvSpPr>
            <p:cNvPr id="13" name="Freeform 13"/>
            <p:cNvSpPr/>
            <p:nvPr/>
          </p:nvSpPr>
          <p:spPr>
            <a:xfrm rot="7168234">
              <a:off x="3443589" y="2084603"/>
              <a:ext cx="9627023" cy="8291273"/>
            </a:xfrm>
            <a:custGeom>
              <a:avLst/>
              <a:gdLst/>
              <a:ahLst/>
              <a:cxnLst/>
              <a:rect l="l" t="t" r="r" b="b"/>
              <a:pathLst>
                <a:path w="9627023" h="8291273">
                  <a:moveTo>
                    <a:pt x="0" y="0"/>
                  </a:moveTo>
                  <a:lnTo>
                    <a:pt x="9627023" y="0"/>
                  </a:lnTo>
                  <a:lnTo>
                    <a:pt x="9627023" y="8291273"/>
                  </a:lnTo>
                  <a:lnTo>
                    <a:pt x="0" y="82912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2570756" y="6515186"/>
              <a:ext cx="2381347" cy="2089632"/>
            </a:xfrm>
            <a:custGeom>
              <a:avLst/>
              <a:gdLst/>
              <a:ahLst/>
              <a:cxnLst/>
              <a:rect l="l" t="t" r="r" b="b"/>
              <a:pathLst>
                <a:path w="2381347" h="2089632">
                  <a:moveTo>
                    <a:pt x="0" y="0"/>
                  </a:moveTo>
                  <a:lnTo>
                    <a:pt x="2381347" y="0"/>
                  </a:lnTo>
                  <a:lnTo>
                    <a:pt x="2381347" y="2089632"/>
                  </a:lnTo>
                  <a:lnTo>
                    <a:pt x="0" y="20896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 rot="1766723">
              <a:off x="930352" y="4923561"/>
              <a:ext cx="5662154" cy="5272881"/>
            </a:xfrm>
            <a:custGeom>
              <a:avLst/>
              <a:gdLst/>
              <a:ahLst/>
              <a:cxnLst/>
              <a:rect l="l" t="t" r="r" b="b"/>
              <a:pathLst>
                <a:path w="5662154" h="5272881">
                  <a:moveTo>
                    <a:pt x="0" y="0"/>
                  </a:moveTo>
                  <a:lnTo>
                    <a:pt x="5662154" y="0"/>
                  </a:lnTo>
                  <a:lnTo>
                    <a:pt x="5662154" y="5272881"/>
                  </a:lnTo>
                  <a:lnTo>
                    <a:pt x="0" y="52728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 rot="5532207">
              <a:off x="8204686" y="6731021"/>
              <a:ext cx="1832001" cy="1657961"/>
            </a:xfrm>
            <a:custGeom>
              <a:avLst/>
              <a:gdLst/>
              <a:ahLst/>
              <a:cxnLst/>
              <a:rect l="l" t="t" r="r" b="b"/>
              <a:pathLst>
                <a:path w="1832001" h="1657961">
                  <a:moveTo>
                    <a:pt x="0" y="0"/>
                  </a:moveTo>
                  <a:lnTo>
                    <a:pt x="1832001" y="0"/>
                  </a:lnTo>
                  <a:lnTo>
                    <a:pt x="1832001" y="1657961"/>
                  </a:lnTo>
                  <a:lnTo>
                    <a:pt x="0" y="16579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3070792" y="270996"/>
            <a:ext cx="18418757" cy="8151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just">
              <a:lnSpc>
                <a:spcPts val="7056"/>
              </a:lnSpc>
            </a:pP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อีฟดอวอิ้ง"/>
                <a:cs typeface="Times New Roman" panose="02020603050405020304" pitchFamily="18" charset="0"/>
                <a:sym typeface="อีฟดอวอิ้ง"/>
              </a:rPr>
              <a:t>SỬ DỤNG THANH CỘNGTHỰC HIỆN PHÉP TÍNH</a:t>
            </a:r>
            <a:endParaRPr lang="en-US" sz="4400" b="1" u="none" strike="noStrike" dirty="0">
              <a:solidFill>
                <a:srgbClr val="FF0000"/>
              </a:solidFill>
              <a:latin typeface="Times New Roman" panose="02020603050405020304" pitchFamily="18" charset="0"/>
              <a:ea typeface="อีฟดอวอิ้ง"/>
              <a:cs typeface="Times New Roman" panose="02020603050405020304" pitchFamily="18" charset="0"/>
              <a:sym typeface="อีฟดอวอิ้ง"/>
            </a:endParaRPr>
          </a:p>
        </p:txBody>
      </p:sp>
      <p:grpSp>
        <p:nvGrpSpPr>
          <p:cNvPr id="18" name="Group 18"/>
          <p:cNvGrpSpPr/>
          <p:nvPr/>
        </p:nvGrpSpPr>
        <p:grpSpPr>
          <a:xfrm rot="1709095">
            <a:off x="187183" y="166674"/>
            <a:ext cx="1702588" cy="1721395"/>
            <a:chOff x="0" y="0"/>
            <a:chExt cx="5081996" cy="465637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081996" cy="4656379"/>
            </a:xfrm>
            <a:custGeom>
              <a:avLst/>
              <a:gdLst/>
              <a:ahLst/>
              <a:cxnLst/>
              <a:rect l="l" t="t" r="r" b="b"/>
              <a:pathLst>
                <a:path w="5081996" h="4656379">
                  <a:moveTo>
                    <a:pt x="0" y="0"/>
                  </a:moveTo>
                  <a:lnTo>
                    <a:pt x="5081996" y="0"/>
                  </a:lnTo>
                  <a:lnTo>
                    <a:pt x="5081996" y="4656379"/>
                  </a:lnTo>
                  <a:lnTo>
                    <a:pt x="0" y="4656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>
            <a:xfrm rot="-4554236">
              <a:off x="1870270" y="1644645"/>
              <a:ext cx="1341457" cy="1367090"/>
            </a:xfrm>
            <a:custGeom>
              <a:avLst/>
              <a:gdLst/>
              <a:ahLst/>
              <a:cxnLst/>
              <a:rect l="l" t="t" r="r" b="b"/>
              <a:pathLst>
                <a:path w="1341457" h="1367090">
                  <a:moveTo>
                    <a:pt x="0" y="0"/>
                  </a:moveTo>
                  <a:lnTo>
                    <a:pt x="1341456" y="0"/>
                  </a:lnTo>
                  <a:lnTo>
                    <a:pt x="1341456" y="1367089"/>
                  </a:lnTo>
                  <a:lnTo>
                    <a:pt x="0" y="1367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Freeform 22"/>
          <p:cNvSpPr/>
          <p:nvPr/>
        </p:nvSpPr>
        <p:spPr>
          <a:xfrm rot="9271396" flipH="1">
            <a:off x="16179597" y="23334"/>
            <a:ext cx="1055244" cy="1422342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1442717" y="0"/>
                </a:moveTo>
                <a:lnTo>
                  <a:pt x="0" y="0"/>
                </a:lnTo>
                <a:lnTo>
                  <a:pt x="0" y="1611975"/>
                </a:lnTo>
                <a:lnTo>
                  <a:pt x="1442717" y="1611975"/>
                </a:lnTo>
                <a:lnTo>
                  <a:pt x="1442717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7716727" flipH="1">
            <a:off x="16697838" y="327529"/>
            <a:ext cx="864831" cy="966292"/>
          </a:xfrm>
          <a:custGeom>
            <a:avLst/>
            <a:gdLst/>
            <a:ahLst/>
            <a:cxnLst/>
            <a:rect l="l" t="t" r="r" b="b"/>
            <a:pathLst>
              <a:path w="864831" h="966292">
                <a:moveTo>
                  <a:pt x="864832" y="0"/>
                </a:moveTo>
                <a:lnTo>
                  <a:pt x="0" y="0"/>
                </a:lnTo>
                <a:lnTo>
                  <a:pt x="0" y="966292"/>
                </a:lnTo>
                <a:lnTo>
                  <a:pt x="864832" y="966292"/>
                </a:lnTo>
                <a:lnTo>
                  <a:pt x="864832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rot="9271396">
            <a:off x="17115151" y="-473678"/>
            <a:ext cx="1055244" cy="1422342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0" y="0"/>
                </a:moveTo>
                <a:lnTo>
                  <a:pt x="1442717" y="0"/>
                </a:lnTo>
                <a:lnTo>
                  <a:pt x="1442717" y="1611975"/>
                </a:lnTo>
                <a:lnTo>
                  <a:pt x="0" y="161197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5997281" y="5973710"/>
            <a:ext cx="1985919" cy="1565561"/>
          </a:xfrm>
          <a:custGeom>
            <a:avLst/>
            <a:gdLst/>
            <a:ahLst/>
            <a:cxnLst/>
            <a:rect l="l" t="t" r="r" b="b"/>
            <a:pathLst>
              <a:path w="2870121" h="2658450">
                <a:moveTo>
                  <a:pt x="0" y="0"/>
                </a:moveTo>
                <a:lnTo>
                  <a:pt x="2870121" y="0"/>
                </a:lnTo>
                <a:lnTo>
                  <a:pt x="2870121" y="2658450"/>
                </a:lnTo>
                <a:lnTo>
                  <a:pt x="0" y="265845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 rot="-3136207">
            <a:off x="16100031" y="2812454"/>
            <a:ext cx="592925" cy="671870"/>
          </a:xfrm>
          <a:custGeom>
            <a:avLst/>
            <a:gdLst/>
            <a:ahLst/>
            <a:cxnLst/>
            <a:rect l="l" t="t" r="r" b="b"/>
            <a:pathLst>
              <a:path w="592925" h="671870">
                <a:moveTo>
                  <a:pt x="0" y="0"/>
                </a:moveTo>
                <a:lnTo>
                  <a:pt x="592925" y="0"/>
                </a:lnTo>
                <a:lnTo>
                  <a:pt x="592925" y="671870"/>
                </a:lnTo>
                <a:lnTo>
                  <a:pt x="0" y="67187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34669" y="8130880"/>
            <a:ext cx="3622932" cy="2264327"/>
          </a:xfrm>
          <a:custGeom>
            <a:avLst/>
            <a:gdLst/>
            <a:ahLst/>
            <a:cxnLst/>
            <a:rect l="l" t="t" r="r" b="b"/>
            <a:pathLst>
              <a:path w="4420751" h="3254778">
                <a:moveTo>
                  <a:pt x="0" y="0"/>
                </a:moveTo>
                <a:lnTo>
                  <a:pt x="4420751" y="0"/>
                </a:lnTo>
                <a:lnTo>
                  <a:pt x="4420751" y="3254778"/>
                </a:lnTo>
                <a:lnTo>
                  <a:pt x="0" y="325477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>
          <a:xfrm rot="-1225090">
            <a:off x="9191040" y="8862546"/>
            <a:ext cx="2003429" cy="1949195"/>
          </a:xfrm>
          <a:custGeom>
            <a:avLst/>
            <a:gdLst/>
            <a:ahLst/>
            <a:cxnLst/>
            <a:rect l="l" t="t" r="r" b="b"/>
            <a:pathLst>
              <a:path w="2003429" h="1949195">
                <a:moveTo>
                  <a:pt x="0" y="0"/>
                </a:moveTo>
                <a:lnTo>
                  <a:pt x="2003429" y="0"/>
                </a:lnTo>
                <a:lnTo>
                  <a:pt x="2003429" y="1949195"/>
                </a:lnTo>
                <a:lnTo>
                  <a:pt x="0" y="194919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-92235" t="-45471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9" name="Group 29"/>
          <p:cNvGrpSpPr/>
          <p:nvPr/>
        </p:nvGrpSpPr>
        <p:grpSpPr>
          <a:xfrm>
            <a:off x="9519938" y="9193904"/>
            <a:ext cx="1065628" cy="939650"/>
            <a:chOff x="0" y="0"/>
            <a:chExt cx="288168" cy="25410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88168" cy="254101"/>
            </a:xfrm>
            <a:custGeom>
              <a:avLst/>
              <a:gdLst/>
              <a:ahLst/>
              <a:cxnLst/>
              <a:rect l="l" t="t" r="r" b="b"/>
              <a:pathLst>
                <a:path w="288168" h="254101">
                  <a:moveTo>
                    <a:pt x="0" y="0"/>
                  </a:moveTo>
                  <a:lnTo>
                    <a:pt x="288168" y="0"/>
                  </a:lnTo>
                  <a:lnTo>
                    <a:pt x="288168" y="254101"/>
                  </a:lnTo>
                  <a:lnTo>
                    <a:pt x="0" y="254101"/>
                  </a:lnTo>
                  <a:close/>
                </a:path>
              </a:pathLst>
            </a:custGeom>
            <a:solidFill>
              <a:srgbClr val="80A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57150"/>
              <a:ext cx="288168" cy="311251"/>
            </a:xfrm>
            <a:prstGeom prst="rect">
              <a:avLst/>
            </a:prstGeom>
          </p:spPr>
          <p:txBody>
            <a:bodyPr lIns="49476" tIns="49476" rIns="49476" bIns="49476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9582509" y="9515788"/>
            <a:ext cx="1003056" cy="1234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34"/>
              </a:lnSpc>
            </a:pPr>
            <a:r>
              <a:rPr lang="en-US" sz="9680" b="1" dirty="0">
                <a:solidFill>
                  <a:srgbClr val="F6D20C"/>
                </a:solidFill>
                <a:latin typeface="Poppins Ultra-Bold"/>
                <a:ea typeface="Poppins Ultra-Bold"/>
                <a:cs typeface="Poppins Ultra-Bold"/>
                <a:sym typeface="Poppins Ultra-Bold"/>
              </a:rPr>
              <a:t>D</a:t>
            </a:r>
          </a:p>
        </p:txBody>
      </p:sp>
      <p:grpSp>
        <p:nvGrpSpPr>
          <p:cNvPr id="33" name="Group 33"/>
          <p:cNvGrpSpPr/>
          <p:nvPr/>
        </p:nvGrpSpPr>
        <p:grpSpPr>
          <a:xfrm rot="1041582">
            <a:off x="10568975" y="8454910"/>
            <a:ext cx="2557571" cy="2525664"/>
            <a:chOff x="0" y="0"/>
            <a:chExt cx="3410094" cy="3367553"/>
          </a:xfrm>
        </p:grpSpPr>
        <p:sp>
          <p:nvSpPr>
            <p:cNvPr id="34" name="Freeform 34"/>
            <p:cNvSpPr/>
            <p:nvPr/>
          </p:nvSpPr>
          <p:spPr>
            <a:xfrm rot="-1225090">
              <a:off x="369428" y="384313"/>
              <a:ext cx="2671239" cy="2598926"/>
            </a:xfrm>
            <a:custGeom>
              <a:avLst/>
              <a:gdLst/>
              <a:ahLst/>
              <a:cxnLst/>
              <a:rect l="l" t="t" r="r" b="b"/>
              <a:pathLst>
                <a:path w="2671239" h="2598926">
                  <a:moveTo>
                    <a:pt x="0" y="0"/>
                  </a:moveTo>
                  <a:lnTo>
                    <a:pt x="2671238" y="0"/>
                  </a:lnTo>
                  <a:lnTo>
                    <a:pt x="2671238" y="2598926"/>
                  </a:lnTo>
                  <a:lnTo>
                    <a:pt x="0" y="25989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 l="-92235" t="-45471"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35" name="Group 35"/>
            <p:cNvGrpSpPr/>
            <p:nvPr/>
          </p:nvGrpSpPr>
          <p:grpSpPr>
            <a:xfrm>
              <a:off x="849672" y="1292896"/>
              <a:ext cx="1420837" cy="1252867"/>
              <a:chOff x="0" y="0"/>
              <a:chExt cx="288168" cy="254101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88168" cy="254101"/>
              </a:xfrm>
              <a:custGeom>
                <a:avLst/>
                <a:gdLst/>
                <a:ahLst/>
                <a:cxnLst/>
                <a:rect l="l" t="t" r="r" b="b"/>
                <a:pathLst>
                  <a:path w="288168" h="254101">
                    <a:moveTo>
                      <a:pt x="0" y="0"/>
                    </a:moveTo>
                    <a:lnTo>
                      <a:pt x="288168" y="0"/>
                    </a:lnTo>
                    <a:lnTo>
                      <a:pt x="288168" y="254101"/>
                    </a:lnTo>
                    <a:lnTo>
                      <a:pt x="0" y="254101"/>
                    </a:lnTo>
                    <a:close/>
                  </a:path>
                </a:pathLst>
              </a:custGeom>
              <a:solidFill>
                <a:srgbClr val="0DBCB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0" y="-57150"/>
                <a:ext cx="288168" cy="3112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50"/>
                  </a:lnSpc>
                </a:pPr>
                <a:endParaRPr/>
              </a:p>
            </p:txBody>
          </p:sp>
        </p:grpSp>
        <p:sp>
          <p:nvSpPr>
            <p:cNvPr id="38" name="TextBox 38"/>
            <p:cNvSpPr txBox="1"/>
            <p:nvPr/>
          </p:nvSpPr>
          <p:spPr>
            <a:xfrm>
              <a:off x="908206" y="1213183"/>
              <a:ext cx="1337408" cy="17249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034"/>
                </a:lnSpc>
              </a:pPr>
              <a:r>
                <a:rPr lang="en-US" sz="9680" b="1">
                  <a:solidFill>
                    <a:srgbClr val="F6D20C"/>
                  </a:solidFill>
                  <a:latin typeface="Poppins Ultra-Bold"/>
                  <a:ea typeface="Poppins Ultra-Bold"/>
                  <a:cs typeface="Poppins Ultra-Bold"/>
                  <a:sym typeface="Poppins Ultra-Bold"/>
                </a:rPr>
                <a:t>E</a:t>
              </a:r>
            </a:p>
          </p:txBody>
        </p:sp>
      </p:grpSp>
      <p:sp>
        <p:nvSpPr>
          <p:cNvPr id="39" name="Freeform 39"/>
          <p:cNvSpPr/>
          <p:nvPr/>
        </p:nvSpPr>
        <p:spPr>
          <a:xfrm rot="-825770">
            <a:off x="17110192" y="4748266"/>
            <a:ext cx="830666" cy="823052"/>
          </a:xfrm>
          <a:custGeom>
            <a:avLst/>
            <a:gdLst/>
            <a:ahLst/>
            <a:cxnLst/>
            <a:rect l="l" t="t" r="r" b="b"/>
            <a:pathLst>
              <a:path w="830666" h="823052">
                <a:moveTo>
                  <a:pt x="0" y="0"/>
                </a:moveTo>
                <a:lnTo>
                  <a:pt x="830666" y="0"/>
                </a:lnTo>
                <a:lnTo>
                  <a:pt x="830666" y="823052"/>
                </a:lnTo>
                <a:lnTo>
                  <a:pt x="0" y="823052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0" name="Freeform 40"/>
          <p:cNvSpPr/>
          <p:nvPr/>
        </p:nvSpPr>
        <p:spPr>
          <a:xfrm>
            <a:off x="16646878" y="2933730"/>
            <a:ext cx="1456036" cy="1463352"/>
          </a:xfrm>
          <a:custGeom>
            <a:avLst/>
            <a:gdLst/>
            <a:ahLst/>
            <a:cxnLst/>
            <a:rect l="l" t="t" r="r" b="b"/>
            <a:pathLst>
              <a:path w="1456036" h="1463352">
                <a:moveTo>
                  <a:pt x="0" y="0"/>
                </a:moveTo>
                <a:lnTo>
                  <a:pt x="1456036" y="0"/>
                </a:lnTo>
                <a:lnTo>
                  <a:pt x="1456036" y="1463353"/>
                </a:lnTo>
                <a:lnTo>
                  <a:pt x="0" y="146335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1" name="Freeform 41"/>
          <p:cNvSpPr/>
          <p:nvPr/>
        </p:nvSpPr>
        <p:spPr>
          <a:xfrm>
            <a:off x="28646" y="2565613"/>
            <a:ext cx="1088660" cy="1114193"/>
          </a:xfrm>
          <a:custGeom>
            <a:avLst/>
            <a:gdLst/>
            <a:ahLst/>
            <a:cxnLst/>
            <a:rect l="l" t="t" r="r" b="b"/>
            <a:pathLst>
              <a:path w="1088660" h="1114193">
                <a:moveTo>
                  <a:pt x="0" y="0"/>
                </a:moveTo>
                <a:lnTo>
                  <a:pt x="1088660" y="0"/>
                </a:lnTo>
                <a:lnTo>
                  <a:pt x="1088660" y="1114193"/>
                </a:lnTo>
                <a:lnTo>
                  <a:pt x="0" y="1114193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 rot="1755544">
            <a:off x="1696110" y="-150448"/>
            <a:ext cx="1049066" cy="976506"/>
          </a:xfrm>
          <a:custGeom>
            <a:avLst/>
            <a:gdLst/>
            <a:ahLst/>
            <a:cxnLst/>
            <a:rect l="l" t="t" r="r" b="b"/>
            <a:pathLst>
              <a:path w="1049066" h="976506">
                <a:moveTo>
                  <a:pt x="0" y="0"/>
                </a:moveTo>
                <a:lnTo>
                  <a:pt x="1049066" y="0"/>
                </a:lnTo>
                <a:lnTo>
                  <a:pt x="1049066" y="976506"/>
                </a:lnTo>
                <a:lnTo>
                  <a:pt x="0" y="976506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1" name="Dap an A - 9Slide.vn"/>
          <p:cNvGrpSpPr>
            <a:grpSpLocks/>
          </p:cNvGrpSpPr>
          <p:nvPr/>
        </p:nvGrpSpPr>
        <p:grpSpPr bwMode="auto">
          <a:xfrm>
            <a:off x="2527821" y="7436126"/>
            <a:ext cx="4654550" cy="906818"/>
            <a:chOff x="609600" y="3061123"/>
            <a:chExt cx="5044329" cy="1421875"/>
          </a:xfrm>
        </p:grpSpPr>
        <p:grpSp>
          <p:nvGrpSpPr>
            <p:cNvPr id="62" name="Group 47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65" name="Rectangle: Rounded Corners 50"/>
              <p:cNvSpPr/>
              <p:nvPr/>
            </p:nvSpPr>
            <p:spPr>
              <a:xfrm>
                <a:off x="289671" y="3263477"/>
                <a:ext cx="10591800" cy="1980422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66" name="Rectangle: Rounded Corners 51"/>
              <p:cNvSpPr/>
              <p:nvPr/>
            </p:nvSpPr>
            <p:spPr>
              <a:xfrm>
                <a:off x="3508394" y="3429957"/>
                <a:ext cx="7221352" cy="164746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63" name="TextBox 48"/>
            <p:cNvSpPr txBox="1">
              <a:spLocks noChangeArrowheads="1"/>
            </p:cNvSpPr>
            <p:nvPr/>
          </p:nvSpPr>
          <p:spPr bwMode="auto">
            <a:xfrm>
              <a:off x="2316311" y="3114629"/>
              <a:ext cx="2359173" cy="1302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00B05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8 + 7 = </a:t>
              </a:r>
            </a:p>
          </p:txBody>
        </p:sp>
        <p:pic>
          <p:nvPicPr>
            <p:cNvPr id="64" name="Picture 49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" name="Dap an A - 9Slide.vn"/>
          <p:cNvGrpSpPr>
            <a:grpSpLocks/>
          </p:cNvGrpSpPr>
          <p:nvPr/>
        </p:nvGrpSpPr>
        <p:grpSpPr bwMode="auto">
          <a:xfrm>
            <a:off x="2524646" y="2570437"/>
            <a:ext cx="4654550" cy="922338"/>
            <a:chOff x="609600" y="3033396"/>
            <a:chExt cx="5044329" cy="1449602"/>
          </a:xfrm>
        </p:grpSpPr>
        <p:grpSp>
          <p:nvGrpSpPr>
            <p:cNvPr id="69" name="Group 4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72" name="Rectangle: Rounded Corners 7"/>
              <p:cNvSpPr/>
              <p:nvPr/>
            </p:nvSpPr>
            <p:spPr>
              <a:xfrm>
                <a:off x="289671" y="3263085"/>
                <a:ext cx="10591800" cy="1981592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73" name="Rectangle: Rounded Corners 8"/>
              <p:cNvSpPr/>
              <p:nvPr/>
            </p:nvSpPr>
            <p:spPr>
              <a:xfrm>
                <a:off x="3508394" y="3429956"/>
                <a:ext cx="7221352" cy="164785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70" name="TextBox 5"/>
            <p:cNvSpPr txBox="1">
              <a:spLocks noChangeArrowheads="1"/>
            </p:cNvSpPr>
            <p:nvPr/>
          </p:nvSpPr>
          <p:spPr bwMode="auto">
            <a:xfrm>
              <a:off x="2602890" y="3033396"/>
              <a:ext cx="2018673" cy="1306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9+ 5 = </a:t>
              </a:r>
            </a:p>
          </p:txBody>
        </p:sp>
        <p:pic>
          <p:nvPicPr>
            <p:cNvPr id="71" name="Picture 6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4" name="Dap an A - 9Slide.vn"/>
          <p:cNvGrpSpPr>
            <a:grpSpLocks/>
          </p:cNvGrpSpPr>
          <p:nvPr/>
        </p:nvGrpSpPr>
        <p:grpSpPr bwMode="auto">
          <a:xfrm>
            <a:off x="2524646" y="3772175"/>
            <a:ext cx="4654550" cy="923925"/>
            <a:chOff x="609600" y="3033396"/>
            <a:chExt cx="5044329" cy="1449602"/>
          </a:xfrm>
        </p:grpSpPr>
        <p:grpSp>
          <p:nvGrpSpPr>
            <p:cNvPr id="75" name="Group 16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78" name="Rectangle: Rounded Corners 19"/>
              <p:cNvSpPr/>
              <p:nvPr/>
            </p:nvSpPr>
            <p:spPr>
              <a:xfrm>
                <a:off x="289671" y="3263018"/>
                <a:ext cx="10591800" cy="1981659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79" name="Rectangle: Rounded Corners 34"/>
              <p:cNvSpPr/>
              <p:nvPr/>
            </p:nvSpPr>
            <p:spPr>
              <a:xfrm>
                <a:off x="3508394" y="3429602"/>
                <a:ext cx="7221352" cy="16484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76" name="TextBox 17"/>
            <p:cNvSpPr txBox="1">
              <a:spLocks noChangeArrowheads="1"/>
            </p:cNvSpPr>
            <p:nvPr/>
          </p:nvSpPr>
          <p:spPr bwMode="auto">
            <a:xfrm>
              <a:off x="2517765" y="3033396"/>
              <a:ext cx="2188925" cy="1303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 + 8 = </a:t>
              </a:r>
            </a:p>
          </p:txBody>
        </p:sp>
        <p:pic>
          <p:nvPicPr>
            <p:cNvPr id="77" name="Picture 18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0" name="Dap an A - 9Slide.vn"/>
          <p:cNvGrpSpPr>
            <a:grpSpLocks/>
          </p:cNvGrpSpPr>
          <p:nvPr/>
        </p:nvGrpSpPr>
        <p:grpSpPr bwMode="auto">
          <a:xfrm>
            <a:off x="2524646" y="5028097"/>
            <a:ext cx="4654550" cy="979419"/>
            <a:chOff x="609600" y="3061123"/>
            <a:chExt cx="5044329" cy="1536670"/>
          </a:xfrm>
        </p:grpSpPr>
        <p:grpSp>
          <p:nvGrpSpPr>
            <p:cNvPr id="81" name="Group 41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84" name="Rectangle: Rounded Corners 44"/>
              <p:cNvSpPr/>
              <p:nvPr/>
            </p:nvSpPr>
            <p:spPr>
              <a:xfrm>
                <a:off x="289671" y="3263018"/>
                <a:ext cx="10591800" cy="1981659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85" name="Rectangle: Rounded Corners 82"/>
              <p:cNvSpPr/>
              <p:nvPr/>
            </p:nvSpPr>
            <p:spPr>
              <a:xfrm>
                <a:off x="3508394" y="3429602"/>
                <a:ext cx="7221352" cy="1648491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82" name="TextBox 42"/>
            <p:cNvSpPr txBox="1">
              <a:spLocks noChangeArrowheads="1"/>
            </p:cNvSpPr>
            <p:nvPr/>
          </p:nvSpPr>
          <p:spPr bwMode="auto">
            <a:xfrm>
              <a:off x="2297524" y="3293991"/>
              <a:ext cx="2359173" cy="1303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en-US" sz="5400" b="1" dirty="0">
                  <a:solidFill>
                    <a:srgbClr val="00B05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4 + 9 = </a:t>
              </a:r>
            </a:p>
          </p:txBody>
        </p:sp>
        <p:pic>
          <p:nvPicPr>
            <p:cNvPr id="83" name="Picture 43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" name="Dap an A - 9Slide.vn"/>
          <p:cNvGrpSpPr>
            <a:grpSpLocks/>
          </p:cNvGrpSpPr>
          <p:nvPr/>
        </p:nvGrpSpPr>
        <p:grpSpPr bwMode="auto">
          <a:xfrm>
            <a:off x="2524646" y="6208987"/>
            <a:ext cx="4654550" cy="923925"/>
            <a:chOff x="609600" y="3033396"/>
            <a:chExt cx="5044329" cy="1449602"/>
          </a:xfrm>
        </p:grpSpPr>
        <p:grpSp>
          <p:nvGrpSpPr>
            <p:cNvPr id="87" name="Group 84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90" name="Rectangle: Rounded Corners 87"/>
              <p:cNvSpPr/>
              <p:nvPr/>
            </p:nvSpPr>
            <p:spPr>
              <a:xfrm>
                <a:off x="289671" y="3263020"/>
                <a:ext cx="10591800" cy="1981657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91" name="Rectangle: Rounded Corners 88"/>
              <p:cNvSpPr/>
              <p:nvPr/>
            </p:nvSpPr>
            <p:spPr>
              <a:xfrm>
                <a:off x="3508394" y="3429604"/>
                <a:ext cx="7221352" cy="164848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88" name="TextBox 85"/>
            <p:cNvSpPr txBox="1">
              <a:spLocks noChangeArrowheads="1"/>
            </p:cNvSpPr>
            <p:nvPr/>
          </p:nvSpPr>
          <p:spPr bwMode="auto">
            <a:xfrm>
              <a:off x="1827789" y="3033396"/>
              <a:ext cx="3131770" cy="1304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 + 9 = </a:t>
              </a:r>
            </a:p>
          </p:txBody>
        </p:sp>
        <p:pic>
          <p:nvPicPr>
            <p:cNvPr id="89" name="Picture 86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Dap an A - 9Slide.vn"/>
          <p:cNvGrpSpPr>
            <a:grpSpLocks/>
          </p:cNvGrpSpPr>
          <p:nvPr/>
        </p:nvGrpSpPr>
        <p:grpSpPr bwMode="auto">
          <a:xfrm>
            <a:off x="9757296" y="7388500"/>
            <a:ext cx="4654550" cy="904875"/>
            <a:chOff x="609600" y="3061123"/>
            <a:chExt cx="5044329" cy="1421875"/>
          </a:xfrm>
        </p:grpSpPr>
        <p:grpSp>
          <p:nvGrpSpPr>
            <p:cNvPr id="93" name="Group 90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96" name="Rectangle: Rounded Corners 97"/>
              <p:cNvSpPr/>
              <p:nvPr/>
            </p:nvSpPr>
            <p:spPr>
              <a:xfrm>
                <a:off x="289671" y="3263477"/>
                <a:ext cx="10591800" cy="1981200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97" name="Rectangle: Rounded Corners 99"/>
              <p:cNvSpPr/>
              <p:nvPr/>
            </p:nvSpPr>
            <p:spPr>
              <a:xfrm>
                <a:off x="3508394" y="3430315"/>
                <a:ext cx="7221352" cy="164752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94" name="TextBox 93"/>
            <p:cNvSpPr txBox="1">
              <a:spLocks noChangeArrowheads="1"/>
            </p:cNvSpPr>
            <p:nvPr/>
          </p:nvSpPr>
          <p:spPr bwMode="auto">
            <a:xfrm>
              <a:off x="2573182" y="3061125"/>
              <a:ext cx="2018673" cy="130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 + 9 =</a:t>
              </a:r>
            </a:p>
          </p:txBody>
        </p:sp>
        <p:pic>
          <p:nvPicPr>
            <p:cNvPr id="95" name="Picture 95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8" name="Dap an A - 9Slide.vn"/>
          <p:cNvGrpSpPr>
            <a:grpSpLocks/>
          </p:cNvGrpSpPr>
          <p:nvPr/>
        </p:nvGrpSpPr>
        <p:grpSpPr bwMode="auto">
          <a:xfrm>
            <a:off x="9754121" y="2538687"/>
            <a:ext cx="4654550" cy="906463"/>
            <a:chOff x="609600" y="3061123"/>
            <a:chExt cx="5044329" cy="1421875"/>
          </a:xfrm>
        </p:grpSpPr>
        <p:grpSp>
          <p:nvGrpSpPr>
            <p:cNvPr id="99" name="Group 101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102" name="Rectangle: Rounded Corners 104"/>
              <p:cNvSpPr/>
              <p:nvPr/>
            </p:nvSpPr>
            <p:spPr>
              <a:xfrm>
                <a:off x="289671" y="3263477"/>
                <a:ext cx="10591800" cy="1981200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103" name="Rectangle: Rounded Corners 105"/>
              <p:cNvSpPr/>
              <p:nvPr/>
            </p:nvSpPr>
            <p:spPr>
              <a:xfrm>
                <a:off x="3508394" y="3430023"/>
                <a:ext cx="7221352" cy="164810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00" name="TextBox 102"/>
            <p:cNvSpPr txBox="1">
              <a:spLocks noChangeArrowheads="1"/>
            </p:cNvSpPr>
            <p:nvPr/>
          </p:nvSpPr>
          <p:spPr bwMode="auto">
            <a:xfrm>
              <a:off x="2408926" y="3105212"/>
              <a:ext cx="2188925" cy="1303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8 + 6 = </a:t>
              </a:r>
            </a:p>
          </p:txBody>
        </p:sp>
        <p:pic>
          <p:nvPicPr>
            <p:cNvPr id="101" name="Picture 103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4" name="Dap an A - 9Slide.vn"/>
          <p:cNvGrpSpPr>
            <a:grpSpLocks/>
          </p:cNvGrpSpPr>
          <p:nvPr/>
        </p:nvGrpSpPr>
        <p:grpSpPr bwMode="auto">
          <a:xfrm>
            <a:off x="9754121" y="3742012"/>
            <a:ext cx="4654550" cy="904875"/>
            <a:chOff x="609600" y="3061123"/>
            <a:chExt cx="5044329" cy="1421875"/>
          </a:xfrm>
        </p:grpSpPr>
        <p:grpSp>
          <p:nvGrpSpPr>
            <p:cNvPr id="105" name="Group 107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108" name="Rectangle: Rounded Corners 110"/>
              <p:cNvSpPr/>
              <p:nvPr/>
            </p:nvSpPr>
            <p:spPr>
              <a:xfrm>
                <a:off x="289671" y="3263477"/>
                <a:ext cx="10591800" cy="1981200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109" name="Rectangle: Rounded Corners 111"/>
              <p:cNvSpPr/>
              <p:nvPr/>
            </p:nvSpPr>
            <p:spPr>
              <a:xfrm>
                <a:off x="3508394" y="3430315"/>
                <a:ext cx="7221352" cy="164752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06" name="TextBox 108"/>
            <p:cNvSpPr txBox="1">
              <a:spLocks noChangeArrowheads="1"/>
            </p:cNvSpPr>
            <p:nvPr/>
          </p:nvSpPr>
          <p:spPr bwMode="auto">
            <a:xfrm>
              <a:off x="2455624" y="3079005"/>
              <a:ext cx="2188925" cy="130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9 + 5 = </a:t>
              </a:r>
            </a:p>
          </p:txBody>
        </p:sp>
        <p:pic>
          <p:nvPicPr>
            <p:cNvPr id="107" name="Picture 109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Dap an A - 9Slide.vn"/>
          <p:cNvGrpSpPr>
            <a:grpSpLocks/>
          </p:cNvGrpSpPr>
          <p:nvPr/>
        </p:nvGrpSpPr>
        <p:grpSpPr bwMode="auto">
          <a:xfrm>
            <a:off x="9754121" y="4980441"/>
            <a:ext cx="4654550" cy="904695"/>
            <a:chOff x="609600" y="3061123"/>
            <a:chExt cx="5044329" cy="1421875"/>
          </a:xfrm>
        </p:grpSpPr>
        <p:grpSp>
          <p:nvGrpSpPr>
            <p:cNvPr id="111" name="Group 113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114" name="Rectangle: Rounded Corners 116"/>
              <p:cNvSpPr/>
              <p:nvPr/>
            </p:nvSpPr>
            <p:spPr>
              <a:xfrm>
                <a:off x="289671" y="3263083"/>
                <a:ext cx="10591800" cy="1981594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115" name="Rectangle: Rounded Corners 117"/>
              <p:cNvSpPr/>
              <p:nvPr/>
            </p:nvSpPr>
            <p:spPr>
              <a:xfrm>
                <a:off x="3508394" y="3429954"/>
                <a:ext cx="7221352" cy="164785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12" name="TextBox 114"/>
            <p:cNvSpPr txBox="1">
              <a:spLocks noChangeArrowheads="1"/>
            </p:cNvSpPr>
            <p:nvPr/>
          </p:nvSpPr>
          <p:spPr bwMode="auto">
            <a:xfrm>
              <a:off x="2514352" y="3064913"/>
              <a:ext cx="2188924" cy="1306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00B05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7 + 6 = </a:t>
              </a:r>
            </a:p>
          </p:txBody>
        </p:sp>
        <p:pic>
          <p:nvPicPr>
            <p:cNvPr id="113" name="Picture 115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6" name="Dap an A - 9Slide.vn"/>
          <p:cNvGrpSpPr>
            <a:grpSpLocks/>
          </p:cNvGrpSpPr>
          <p:nvPr/>
        </p:nvGrpSpPr>
        <p:grpSpPr bwMode="auto">
          <a:xfrm>
            <a:off x="9754121" y="6177237"/>
            <a:ext cx="4654550" cy="906463"/>
            <a:chOff x="609600" y="3061123"/>
            <a:chExt cx="5044329" cy="1421875"/>
          </a:xfrm>
        </p:grpSpPr>
        <p:grpSp>
          <p:nvGrpSpPr>
            <p:cNvPr id="117" name="Group 119"/>
            <p:cNvGrpSpPr>
              <a:grpSpLocks/>
            </p:cNvGrpSpPr>
            <p:nvPr/>
          </p:nvGrpSpPr>
          <p:grpSpPr bwMode="auto">
            <a:xfrm>
              <a:off x="609600" y="3061123"/>
              <a:ext cx="5044329" cy="1421875"/>
              <a:chOff x="289671" y="3263477"/>
              <a:chExt cx="10591800" cy="1981200"/>
            </a:xfrm>
          </p:grpSpPr>
          <p:sp>
            <p:nvSpPr>
              <p:cNvPr id="120" name="Rectangle: Rounded Corners 122"/>
              <p:cNvSpPr/>
              <p:nvPr/>
            </p:nvSpPr>
            <p:spPr>
              <a:xfrm>
                <a:off x="289671" y="3263477"/>
                <a:ext cx="10591800" cy="1981200"/>
              </a:xfrm>
              <a:prstGeom prst="roundRect">
                <a:avLst/>
              </a:prstGeom>
              <a:solidFill>
                <a:srgbClr val="FFABC1"/>
              </a:solidFill>
              <a:ln w="38100">
                <a:solidFill>
                  <a:srgbClr val="BF465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  <p:sp>
            <p:nvSpPr>
              <p:cNvPr id="121" name="Rectangle: Rounded Corners 123"/>
              <p:cNvSpPr/>
              <p:nvPr/>
            </p:nvSpPr>
            <p:spPr>
              <a:xfrm>
                <a:off x="3508394" y="3430023"/>
                <a:ext cx="7221352" cy="164810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prstClr val="white"/>
                  </a:solidFill>
                  <a:latin typeface="#9Slide02 Noi dung dai"/>
                </a:endParaRPr>
              </a:p>
            </p:txBody>
          </p:sp>
        </p:grpSp>
        <p:sp>
          <p:nvSpPr>
            <p:cNvPr id="118" name="TextBox 120"/>
            <p:cNvSpPr txBox="1">
              <a:spLocks noChangeArrowheads="1"/>
            </p:cNvSpPr>
            <p:nvPr/>
          </p:nvSpPr>
          <p:spPr bwMode="auto">
            <a:xfrm>
              <a:off x="2540744" y="3095863"/>
              <a:ext cx="1848425" cy="1303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buChar char="•"/>
                <a:defRPr sz="32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buChar char="–"/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buChar char="•"/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buChar char="–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buChar char="»"/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buClrTx/>
                <a:buFontTx/>
                <a:buNone/>
              </a:pPr>
              <a:r>
                <a:rPr lang="en-US" altLang="en-US" sz="5400" b="1" dirty="0">
                  <a:solidFill>
                    <a:srgbClr val="E76EA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 + 4=</a:t>
              </a:r>
            </a:p>
          </p:txBody>
        </p:sp>
        <p:pic>
          <p:nvPicPr>
            <p:cNvPr id="119" name="Picture 121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755" y="3200478"/>
              <a:ext cx="1108055" cy="9765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" name="TextBox 121"/>
          <p:cNvSpPr txBox="1">
            <a:spLocks noChangeArrowheads="1"/>
          </p:cNvSpPr>
          <p:nvPr/>
        </p:nvSpPr>
        <p:spPr bwMode="auto">
          <a:xfrm>
            <a:off x="6208220" y="3756300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11</a:t>
            </a:r>
          </a:p>
        </p:txBody>
      </p:sp>
      <p:sp>
        <p:nvSpPr>
          <p:cNvPr id="123" name="TextBox 122"/>
          <p:cNvSpPr txBox="1">
            <a:spLocks noChangeArrowheads="1"/>
          </p:cNvSpPr>
          <p:nvPr/>
        </p:nvSpPr>
        <p:spPr bwMode="auto">
          <a:xfrm>
            <a:off x="13489290" y="3775350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</a:t>
            </a:r>
          </a:p>
        </p:txBody>
      </p:sp>
      <p:sp>
        <p:nvSpPr>
          <p:cNvPr id="124" name="TextBox 123"/>
          <p:cNvSpPr txBox="1">
            <a:spLocks noChangeArrowheads="1"/>
          </p:cNvSpPr>
          <p:nvPr/>
        </p:nvSpPr>
        <p:spPr bwMode="auto">
          <a:xfrm>
            <a:off x="13645768" y="6207400"/>
            <a:ext cx="3510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13631370" y="7366275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</a:t>
            </a:r>
          </a:p>
        </p:txBody>
      </p:sp>
      <p:sp>
        <p:nvSpPr>
          <p:cNvPr id="126" name="TextBox 125"/>
          <p:cNvSpPr txBox="1">
            <a:spLocks noChangeArrowheads="1"/>
          </p:cNvSpPr>
          <p:nvPr/>
        </p:nvSpPr>
        <p:spPr bwMode="auto">
          <a:xfrm>
            <a:off x="6259021" y="2576787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14</a:t>
            </a:r>
          </a:p>
        </p:txBody>
      </p: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6312421" y="6207400"/>
            <a:ext cx="7572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</a:t>
            </a:r>
          </a:p>
        </p:txBody>
      </p:sp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13390104" y="2583137"/>
            <a:ext cx="8592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14</a:t>
            </a:r>
          </a:p>
        </p:txBody>
      </p:sp>
      <p:sp>
        <p:nvSpPr>
          <p:cNvPr id="129" name="TextBox 128"/>
          <p:cNvSpPr txBox="1">
            <a:spLocks noChangeArrowheads="1"/>
          </p:cNvSpPr>
          <p:nvPr/>
        </p:nvSpPr>
        <p:spPr bwMode="auto">
          <a:xfrm>
            <a:off x="6208220" y="5135465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</a:p>
        </p:txBody>
      </p: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6279531" y="7420918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15</a:t>
            </a:r>
          </a:p>
        </p:txBody>
      </p:sp>
      <p:sp>
        <p:nvSpPr>
          <p:cNvPr id="131" name="TextBox 130"/>
          <p:cNvSpPr txBox="1">
            <a:spLocks noChangeArrowheads="1"/>
          </p:cNvSpPr>
          <p:nvPr/>
        </p:nvSpPr>
        <p:spPr bwMode="auto">
          <a:xfrm>
            <a:off x="13585678" y="4989379"/>
            <a:ext cx="7021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buChar char="–"/>
              <a:defRPr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buChar char="•"/>
              <a:defRPr sz="2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en-US" altLang="en-US" sz="5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61081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0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4781553" y="5448300"/>
            <a:ext cx="8281671" cy="6858518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1" y="0"/>
                </a:lnTo>
                <a:lnTo>
                  <a:pt x="8874951" y="7581679"/>
                </a:lnTo>
                <a:lnTo>
                  <a:pt x="0" y="75816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400000">
            <a:off x="8441218" y="393664"/>
            <a:ext cx="1405564" cy="18725131"/>
            <a:chOff x="0" y="0"/>
            <a:chExt cx="370190" cy="49317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0190" cy="4931722"/>
            </a:xfrm>
            <a:custGeom>
              <a:avLst/>
              <a:gdLst/>
              <a:ahLst/>
              <a:cxnLst/>
              <a:rect l="l" t="t" r="r" b="b"/>
              <a:pathLst>
                <a:path w="370190" h="4931722">
                  <a:moveTo>
                    <a:pt x="0" y="0"/>
                  </a:moveTo>
                  <a:lnTo>
                    <a:pt x="370190" y="0"/>
                  </a:lnTo>
                  <a:lnTo>
                    <a:pt x="370190" y="4931722"/>
                  </a:lnTo>
                  <a:lnTo>
                    <a:pt x="0" y="4931722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70190" cy="49888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8522599" y="-8955266"/>
            <a:ext cx="1242802" cy="18725131"/>
            <a:chOff x="0" y="0"/>
            <a:chExt cx="327322" cy="493172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9" name="Freeform 9"/>
            <p:cNvSpPr/>
            <p:nvPr/>
          </p:nvSpPr>
          <p:spPr>
            <a:xfrm>
              <a:off x="0" y="0"/>
              <a:ext cx="327322" cy="4931722"/>
            </a:xfrm>
            <a:custGeom>
              <a:avLst/>
              <a:gdLst/>
              <a:ahLst/>
              <a:cxnLst/>
              <a:rect l="l" t="t" r="r" b="b"/>
              <a:pathLst>
                <a:path w="327322" h="4931722">
                  <a:moveTo>
                    <a:pt x="0" y="0"/>
                  </a:moveTo>
                  <a:lnTo>
                    <a:pt x="327322" y="0"/>
                  </a:lnTo>
                  <a:lnTo>
                    <a:pt x="327322" y="4931722"/>
                  </a:lnTo>
                  <a:lnTo>
                    <a:pt x="0" y="493172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27322" cy="498887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5130087" y="6667500"/>
            <a:ext cx="6001808" cy="5257931"/>
            <a:chOff x="0" y="0"/>
            <a:chExt cx="14234461" cy="12460479"/>
          </a:xfrm>
        </p:grpSpPr>
        <p:sp>
          <p:nvSpPr>
            <p:cNvPr id="13" name="Freeform 13"/>
            <p:cNvSpPr/>
            <p:nvPr/>
          </p:nvSpPr>
          <p:spPr>
            <a:xfrm rot="7168234">
              <a:off x="3443589" y="2084603"/>
              <a:ext cx="9627023" cy="8291273"/>
            </a:xfrm>
            <a:custGeom>
              <a:avLst/>
              <a:gdLst/>
              <a:ahLst/>
              <a:cxnLst/>
              <a:rect l="l" t="t" r="r" b="b"/>
              <a:pathLst>
                <a:path w="9627023" h="8291273">
                  <a:moveTo>
                    <a:pt x="0" y="0"/>
                  </a:moveTo>
                  <a:lnTo>
                    <a:pt x="9627023" y="0"/>
                  </a:lnTo>
                  <a:lnTo>
                    <a:pt x="9627023" y="8291273"/>
                  </a:lnTo>
                  <a:lnTo>
                    <a:pt x="0" y="82912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2570756" y="6515186"/>
              <a:ext cx="2381347" cy="2089632"/>
            </a:xfrm>
            <a:custGeom>
              <a:avLst/>
              <a:gdLst/>
              <a:ahLst/>
              <a:cxnLst/>
              <a:rect l="l" t="t" r="r" b="b"/>
              <a:pathLst>
                <a:path w="2381347" h="2089632">
                  <a:moveTo>
                    <a:pt x="0" y="0"/>
                  </a:moveTo>
                  <a:lnTo>
                    <a:pt x="2381347" y="0"/>
                  </a:lnTo>
                  <a:lnTo>
                    <a:pt x="2381347" y="2089632"/>
                  </a:lnTo>
                  <a:lnTo>
                    <a:pt x="0" y="20896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 rot="1766723">
              <a:off x="930352" y="4923561"/>
              <a:ext cx="5662154" cy="5272881"/>
            </a:xfrm>
            <a:custGeom>
              <a:avLst/>
              <a:gdLst/>
              <a:ahLst/>
              <a:cxnLst/>
              <a:rect l="l" t="t" r="r" b="b"/>
              <a:pathLst>
                <a:path w="5662154" h="5272881">
                  <a:moveTo>
                    <a:pt x="0" y="0"/>
                  </a:moveTo>
                  <a:lnTo>
                    <a:pt x="5662154" y="0"/>
                  </a:lnTo>
                  <a:lnTo>
                    <a:pt x="5662154" y="5272881"/>
                  </a:lnTo>
                  <a:lnTo>
                    <a:pt x="0" y="52728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 rot="5532207">
              <a:off x="8204686" y="6731021"/>
              <a:ext cx="1832001" cy="1657961"/>
            </a:xfrm>
            <a:custGeom>
              <a:avLst/>
              <a:gdLst/>
              <a:ahLst/>
              <a:cxnLst/>
              <a:rect l="l" t="t" r="r" b="b"/>
              <a:pathLst>
                <a:path w="1832001" h="1657961">
                  <a:moveTo>
                    <a:pt x="0" y="0"/>
                  </a:moveTo>
                  <a:lnTo>
                    <a:pt x="1832001" y="0"/>
                  </a:lnTo>
                  <a:lnTo>
                    <a:pt x="1832001" y="1657961"/>
                  </a:lnTo>
                  <a:lnTo>
                    <a:pt x="0" y="16579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 rot="1709095">
            <a:off x="187183" y="166674"/>
            <a:ext cx="1702588" cy="1721395"/>
            <a:chOff x="0" y="0"/>
            <a:chExt cx="5081996" cy="465637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081996" cy="4656379"/>
            </a:xfrm>
            <a:custGeom>
              <a:avLst/>
              <a:gdLst/>
              <a:ahLst/>
              <a:cxnLst/>
              <a:rect l="l" t="t" r="r" b="b"/>
              <a:pathLst>
                <a:path w="5081996" h="4656379">
                  <a:moveTo>
                    <a:pt x="0" y="0"/>
                  </a:moveTo>
                  <a:lnTo>
                    <a:pt x="5081996" y="0"/>
                  </a:lnTo>
                  <a:lnTo>
                    <a:pt x="5081996" y="4656379"/>
                  </a:lnTo>
                  <a:lnTo>
                    <a:pt x="0" y="4656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>
            <a:xfrm rot="-4554236">
              <a:off x="1870270" y="1644645"/>
              <a:ext cx="1341457" cy="1367090"/>
            </a:xfrm>
            <a:custGeom>
              <a:avLst/>
              <a:gdLst/>
              <a:ahLst/>
              <a:cxnLst/>
              <a:rect l="l" t="t" r="r" b="b"/>
              <a:pathLst>
                <a:path w="1341457" h="1367090">
                  <a:moveTo>
                    <a:pt x="0" y="0"/>
                  </a:moveTo>
                  <a:lnTo>
                    <a:pt x="1341456" y="0"/>
                  </a:lnTo>
                  <a:lnTo>
                    <a:pt x="1341456" y="1367089"/>
                  </a:lnTo>
                  <a:lnTo>
                    <a:pt x="0" y="1367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Freeform 22"/>
          <p:cNvSpPr/>
          <p:nvPr/>
        </p:nvSpPr>
        <p:spPr>
          <a:xfrm rot="9271396" flipH="1">
            <a:off x="16179597" y="23334"/>
            <a:ext cx="1055244" cy="1422342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1442717" y="0"/>
                </a:moveTo>
                <a:lnTo>
                  <a:pt x="0" y="0"/>
                </a:lnTo>
                <a:lnTo>
                  <a:pt x="0" y="1611975"/>
                </a:lnTo>
                <a:lnTo>
                  <a:pt x="1442717" y="1611975"/>
                </a:lnTo>
                <a:lnTo>
                  <a:pt x="1442717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7716727" flipH="1">
            <a:off x="16697838" y="327529"/>
            <a:ext cx="864831" cy="966292"/>
          </a:xfrm>
          <a:custGeom>
            <a:avLst/>
            <a:gdLst/>
            <a:ahLst/>
            <a:cxnLst/>
            <a:rect l="l" t="t" r="r" b="b"/>
            <a:pathLst>
              <a:path w="864831" h="966292">
                <a:moveTo>
                  <a:pt x="864832" y="0"/>
                </a:moveTo>
                <a:lnTo>
                  <a:pt x="0" y="0"/>
                </a:lnTo>
                <a:lnTo>
                  <a:pt x="0" y="966292"/>
                </a:lnTo>
                <a:lnTo>
                  <a:pt x="864832" y="966292"/>
                </a:lnTo>
                <a:lnTo>
                  <a:pt x="864832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rot="9271396">
            <a:off x="17115151" y="-473678"/>
            <a:ext cx="1055244" cy="1422342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0" y="0"/>
                </a:moveTo>
                <a:lnTo>
                  <a:pt x="1442717" y="0"/>
                </a:lnTo>
                <a:lnTo>
                  <a:pt x="1442717" y="1611975"/>
                </a:lnTo>
                <a:lnTo>
                  <a:pt x="0" y="161197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5997281" y="5973710"/>
            <a:ext cx="1985919" cy="1565561"/>
          </a:xfrm>
          <a:custGeom>
            <a:avLst/>
            <a:gdLst/>
            <a:ahLst/>
            <a:cxnLst/>
            <a:rect l="l" t="t" r="r" b="b"/>
            <a:pathLst>
              <a:path w="2870121" h="2658450">
                <a:moveTo>
                  <a:pt x="0" y="0"/>
                </a:moveTo>
                <a:lnTo>
                  <a:pt x="2870121" y="0"/>
                </a:lnTo>
                <a:lnTo>
                  <a:pt x="2870121" y="2658450"/>
                </a:lnTo>
                <a:lnTo>
                  <a:pt x="0" y="265845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 rot="-3136207">
            <a:off x="16100031" y="2812454"/>
            <a:ext cx="592925" cy="671870"/>
          </a:xfrm>
          <a:custGeom>
            <a:avLst/>
            <a:gdLst/>
            <a:ahLst/>
            <a:cxnLst/>
            <a:rect l="l" t="t" r="r" b="b"/>
            <a:pathLst>
              <a:path w="592925" h="671870">
                <a:moveTo>
                  <a:pt x="0" y="0"/>
                </a:moveTo>
                <a:lnTo>
                  <a:pt x="592925" y="0"/>
                </a:lnTo>
                <a:lnTo>
                  <a:pt x="592925" y="671870"/>
                </a:lnTo>
                <a:lnTo>
                  <a:pt x="0" y="67187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34669" y="8982567"/>
            <a:ext cx="2258835" cy="1412640"/>
          </a:xfrm>
          <a:custGeom>
            <a:avLst/>
            <a:gdLst/>
            <a:ahLst/>
            <a:cxnLst/>
            <a:rect l="l" t="t" r="r" b="b"/>
            <a:pathLst>
              <a:path w="4420751" h="3254778">
                <a:moveTo>
                  <a:pt x="0" y="0"/>
                </a:moveTo>
                <a:lnTo>
                  <a:pt x="4420751" y="0"/>
                </a:lnTo>
                <a:lnTo>
                  <a:pt x="4420751" y="3254778"/>
                </a:lnTo>
                <a:lnTo>
                  <a:pt x="0" y="325477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9" name="Freeform 39"/>
          <p:cNvSpPr/>
          <p:nvPr/>
        </p:nvSpPr>
        <p:spPr>
          <a:xfrm rot="-825770">
            <a:off x="17110192" y="4748266"/>
            <a:ext cx="830666" cy="823052"/>
          </a:xfrm>
          <a:custGeom>
            <a:avLst/>
            <a:gdLst/>
            <a:ahLst/>
            <a:cxnLst/>
            <a:rect l="l" t="t" r="r" b="b"/>
            <a:pathLst>
              <a:path w="830666" h="823052">
                <a:moveTo>
                  <a:pt x="0" y="0"/>
                </a:moveTo>
                <a:lnTo>
                  <a:pt x="830666" y="0"/>
                </a:lnTo>
                <a:lnTo>
                  <a:pt x="830666" y="823052"/>
                </a:lnTo>
                <a:lnTo>
                  <a:pt x="0" y="82305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0" name="Freeform 40"/>
          <p:cNvSpPr/>
          <p:nvPr/>
        </p:nvSpPr>
        <p:spPr>
          <a:xfrm>
            <a:off x="16646878" y="2933730"/>
            <a:ext cx="1456036" cy="1463352"/>
          </a:xfrm>
          <a:custGeom>
            <a:avLst/>
            <a:gdLst/>
            <a:ahLst/>
            <a:cxnLst/>
            <a:rect l="l" t="t" r="r" b="b"/>
            <a:pathLst>
              <a:path w="1456036" h="1463352">
                <a:moveTo>
                  <a:pt x="0" y="0"/>
                </a:moveTo>
                <a:lnTo>
                  <a:pt x="1456036" y="0"/>
                </a:lnTo>
                <a:lnTo>
                  <a:pt x="1456036" y="1463353"/>
                </a:lnTo>
                <a:lnTo>
                  <a:pt x="0" y="146335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1" name="Freeform 41"/>
          <p:cNvSpPr/>
          <p:nvPr/>
        </p:nvSpPr>
        <p:spPr>
          <a:xfrm>
            <a:off x="28646" y="2565613"/>
            <a:ext cx="1088660" cy="1114193"/>
          </a:xfrm>
          <a:custGeom>
            <a:avLst/>
            <a:gdLst/>
            <a:ahLst/>
            <a:cxnLst/>
            <a:rect l="l" t="t" r="r" b="b"/>
            <a:pathLst>
              <a:path w="1088660" h="1114193">
                <a:moveTo>
                  <a:pt x="0" y="0"/>
                </a:moveTo>
                <a:lnTo>
                  <a:pt x="1088660" y="0"/>
                </a:lnTo>
                <a:lnTo>
                  <a:pt x="1088660" y="1114193"/>
                </a:lnTo>
                <a:lnTo>
                  <a:pt x="0" y="1114193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 rot="1755544">
            <a:off x="1696110" y="-150448"/>
            <a:ext cx="1049066" cy="976506"/>
          </a:xfrm>
          <a:custGeom>
            <a:avLst/>
            <a:gdLst/>
            <a:ahLst/>
            <a:cxnLst/>
            <a:rect l="l" t="t" r="r" b="b"/>
            <a:pathLst>
              <a:path w="1049066" h="976506">
                <a:moveTo>
                  <a:pt x="0" y="0"/>
                </a:moveTo>
                <a:lnTo>
                  <a:pt x="1049066" y="0"/>
                </a:lnTo>
                <a:lnTo>
                  <a:pt x="1049066" y="976506"/>
                </a:lnTo>
                <a:lnTo>
                  <a:pt x="0" y="976506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b="32197"/>
          <a:stretch/>
        </p:blipFill>
        <p:spPr>
          <a:xfrm>
            <a:off x="2078181" y="0"/>
            <a:ext cx="14364578" cy="916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9651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19389" y="-3993245"/>
            <a:ext cx="8874951" cy="7581680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1" y="0"/>
                </a:lnTo>
                <a:lnTo>
                  <a:pt x="8874951" y="7581680"/>
                </a:lnTo>
                <a:lnTo>
                  <a:pt x="0" y="75816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4188273" y="4725138"/>
            <a:ext cx="8874951" cy="7581680"/>
          </a:xfrm>
          <a:custGeom>
            <a:avLst/>
            <a:gdLst/>
            <a:ahLst/>
            <a:cxnLst/>
            <a:rect l="l" t="t" r="r" b="b"/>
            <a:pathLst>
              <a:path w="8874951" h="7581680">
                <a:moveTo>
                  <a:pt x="0" y="0"/>
                </a:moveTo>
                <a:lnTo>
                  <a:pt x="8874951" y="0"/>
                </a:lnTo>
                <a:lnTo>
                  <a:pt x="8874951" y="7581679"/>
                </a:lnTo>
                <a:lnTo>
                  <a:pt x="0" y="758167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24766" b="-3817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 rot="5400000">
            <a:off x="8441218" y="393664"/>
            <a:ext cx="1405564" cy="18725131"/>
            <a:chOff x="0" y="0"/>
            <a:chExt cx="370190" cy="49317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0190" cy="4931722"/>
            </a:xfrm>
            <a:custGeom>
              <a:avLst/>
              <a:gdLst/>
              <a:ahLst/>
              <a:cxnLst/>
              <a:rect l="l" t="t" r="r" b="b"/>
              <a:pathLst>
                <a:path w="370190" h="4931722">
                  <a:moveTo>
                    <a:pt x="0" y="0"/>
                  </a:moveTo>
                  <a:lnTo>
                    <a:pt x="370190" y="0"/>
                  </a:lnTo>
                  <a:lnTo>
                    <a:pt x="370190" y="4931722"/>
                  </a:lnTo>
                  <a:lnTo>
                    <a:pt x="0" y="4931722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70190" cy="49888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8522599" y="-8955266"/>
            <a:ext cx="1242802" cy="18725131"/>
            <a:chOff x="0" y="0"/>
            <a:chExt cx="327322" cy="493172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27322" cy="4931722"/>
            </a:xfrm>
            <a:custGeom>
              <a:avLst/>
              <a:gdLst/>
              <a:ahLst/>
              <a:cxnLst/>
              <a:rect l="l" t="t" r="r" b="b"/>
              <a:pathLst>
                <a:path w="327322" h="4931722">
                  <a:moveTo>
                    <a:pt x="0" y="0"/>
                  </a:moveTo>
                  <a:lnTo>
                    <a:pt x="327322" y="0"/>
                  </a:lnTo>
                  <a:lnTo>
                    <a:pt x="327322" y="4931722"/>
                  </a:lnTo>
                  <a:lnTo>
                    <a:pt x="0" y="4931722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27322" cy="49888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 rot="7168234">
            <a:off x="-3075980" y="1118023"/>
            <a:ext cx="6151960" cy="5298376"/>
          </a:xfrm>
          <a:custGeom>
            <a:avLst/>
            <a:gdLst/>
            <a:ahLst/>
            <a:cxnLst/>
            <a:rect l="l" t="t" r="r" b="b"/>
            <a:pathLst>
              <a:path w="6151960" h="5298376">
                <a:moveTo>
                  <a:pt x="0" y="0"/>
                </a:moveTo>
                <a:lnTo>
                  <a:pt x="6151960" y="0"/>
                </a:lnTo>
                <a:lnTo>
                  <a:pt x="6151960" y="5298375"/>
                </a:lnTo>
                <a:lnTo>
                  <a:pt x="0" y="52983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 rot="305308">
            <a:off x="13278281" y="6273755"/>
            <a:ext cx="7853614" cy="5651676"/>
            <a:chOff x="0" y="0"/>
            <a:chExt cx="14234461" cy="12460479"/>
          </a:xfrm>
        </p:grpSpPr>
        <p:sp>
          <p:nvSpPr>
            <p:cNvPr id="13" name="Freeform 13"/>
            <p:cNvSpPr/>
            <p:nvPr/>
          </p:nvSpPr>
          <p:spPr>
            <a:xfrm rot="7168234">
              <a:off x="3443589" y="2084603"/>
              <a:ext cx="9627023" cy="8291273"/>
            </a:xfrm>
            <a:custGeom>
              <a:avLst/>
              <a:gdLst/>
              <a:ahLst/>
              <a:cxnLst/>
              <a:rect l="l" t="t" r="r" b="b"/>
              <a:pathLst>
                <a:path w="9627023" h="8291273">
                  <a:moveTo>
                    <a:pt x="0" y="0"/>
                  </a:moveTo>
                  <a:lnTo>
                    <a:pt x="9627023" y="0"/>
                  </a:lnTo>
                  <a:lnTo>
                    <a:pt x="9627023" y="8291273"/>
                  </a:lnTo>
                  <a:lnTo>
                    <a:pt x="0" y="829127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2570756" y="6515186"/>
              <a:ext cx="2381347" cy="2089632"/>
            </a:xfrm>
            <a:custGeom>
              <a:avLst/>
              <a:gdLst/>
              <a:ahLst/>
              <a:cxnLst/>
              <a:rect l="l" t="t" r="r" b="b"/>
              <a:pathLst>
                <a:path w="2381347" h="2089632">
                  <a:moveTo>
                    <a:pt x="0" y="0"/>
                  </a:moveTo>
                  <a:lnTo>
                    <a:pt x="2381347" y="0"/>
                  </a:lnTo>
                  <a:lnTo>
                    <a:pt x="2381347" y="2089632"/>
                  </a:lnTo>
                  <a:lnTo>
                    <a:pt x="0" y="20896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>
            <a:xfrm rot="1766723">
              <a:off x="930352" y="4923561"/>
              <a:ext cx="5662154" cy="5272881"/>
            </a:xfrm>
            <a:custGeom>
              <a:avLst/>
              <a:gdLst/>
              <a:ahLst/>
              <a:cxnLst/>
              <a:rect l="l" t="t" r="r" b="b"/>
              <a:pathLst>
                <a:path w="5662154" h="5272881">
                  <a:moveTo>
                    <a:pt x="0" y="0"/>
                  </a:moveTo>
                  <a:lnTo>
                    <a:pt x="5662154" y="0"/>
                  </a:lnTo>
                  <a:lnTo>
                    <a:pt x="5662154" y="5272881"/>
                  </a:lnTo>
                  <a:lnTo>
                    <a:pt x="0" y="52728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6"/>
            <p:cNvSpPr/>
            <p:nvPr/>
          </p:nvSpPr>
          <p:spPr>
            <a:xfrm rot="5532207">
              <a:off x="8204686" y="6731021"/>
              <a:ext cx="1832001" cy="1657961"/>
            </a:xfrm>
            <a:custGeom>
              <a:avLst/>
              <a:gdLst/>
              <a:ahLst/>
              <a:cxnLst/>
              <a:rect l="l" t="t" r="r" b="b"/>
              <a:pathLst>
                <a:path w="1832001" h="1657961">
                  <a:moveTo>
                    <a:pt x="0" y="0"/>
                  </a:moveTo>
                  <a:lnTo>
                    <a:pt x="1832001" y="0"/>
                  </a:lnTo>
                  <a:lnTo>
                    <a:pt x="1832001" y="1657961"/>
                  </a:lnTo>
                  <a:lnTo>
                    <a:pt x="0" y="165796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 rot="1709095">
            <a:off x="602078" y="697521"/>
            <a:ext cx="3811497" cy="3492284"/>
            <a:chOff x="0" y="0"/>
            <a:chExt cx="5081996" cy="465637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081996" cy="4656379"/>
            </a:xfrm>
            <a:custGeom>
              <a:avLst/>
              <a:gdLst/>
              <a:ahLst/>
              <a:cxnLst/>
              <a:rect l="l" t="t" r="r" b="b"/>
              <a:pathLst>
                <a:path w="5081996" h="4656379">
                  <a:moveTo>
                    <a:pt x="0" y="0"/>
                  </a:moveTo>
                  <a:lnTo>
                    <a:pt x="5081996" y="0"/>
                  </a:lnTo>
                  <a:lnTo>
                    <a:pt x="5081996" y="4656379"/>
                  </a:lnTo>
                  <a:lnTo>
                    <a:pt x="0" y="465637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0"/>
            <p:cNvSpPr/>
            <p:nvPr/>
          </p:nvSpPr>
          <p:spPr>
            <a:xfrm rot="-4554236">
              <a:off x="1870270" y="1644645"/>
              <a:ext cx="1341457" cy="1367090"/>
            </a:xfrm>
            <a:custGeom>
              <a:avLst/>
              <a:gdLst/>
              <a:ahLst/>
              <a:cxnLst/>
              <a:rect l="l" t="t" r="r" b="b"/>
              <a:pathLst>
                <a:path w="1341457" h="1367090">
                  <a:moveTo>
                    <a:pt x="0" y="0"/>
                  </a:moveTo>
                  <a:lnTo>
                    <a:pt x="1341456" y="0"/>
                  </a:lnTo>
                  <a:lnTo>
                    <a:pt x="1341456" y="1367089"/>
                  </a:lnTo>
                  <a:lnTo>
                    <a:pt x="0" y="136708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" name="Freeform 21"/>
          <p:cNvSpPr/>
          <p:nvPr/>
        </p:nvSpPr>
        <p:spPr>
          <a:xfrm rot="3667130" flipH="1">
            <a:off x="9487398" y="-840705"/>
            <a:ext cx="6176763" cy="5319737"/>
          </a:xfrm>
          <a:custGeom>
            <a:avLst/>
            <a:gdLst/>
            <a:ahLst/>
            <a:cxnLst/>
            <a:rect l="l" t="t" r="r" b="b"/>
            <a:pathLst>
              <a:path w="6176763" h="5319737">
                <a:moveTo>
                  <a:pt x="6176763" y="0"/>
                </a:moveTo>
                <a:lnTo>
                  <a:pt x="0" y="0"/>
                </a:lnTo>
                <a:lnTo>
                  <a:pt x="0" y="5319738"/>
                </a:lnTo>
                <a:lnTo>
                  <a:pt x="6176763" y="5319738"/>
                </a:lnTo>
                <a:lnTo>
                  <a:pt x="6176763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 rot="9271396" flipH="1">
            <a:off x="13140349" y="897366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1442717" y="0"/>
                </a:moveTo>
                <a:lnTo>
                  <a:pt x="0" y="0"/>
                </a:lnTo>
                <a:lnTo>
                  <a:pt x="0" y="1611975"/>
                </a:lnTo>
                <a:lnTo>
                  <a:pt x="1442717" y="1611975"/>
                </a:lnTo>
                <a:lnTo>
                  <a:pt x="1442717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 rot="9974232" flipH="1">
            <a:off x="10817011" y="922576"/>
            <a:ext cx="864831" cy="966292"/>
          </a:xfrm>
          <a:custGeom>
            <a:avLst/>
            <a:gdLst/>
            <a:ahLst/>
            <a:cxnLst/>
            <a:rect l="l" t="t" r="r" b="b"/>
            <a:pathLst>
              <a:path w="864831" h="966292">
                <a:moveTo>
                  <a:pt x="864832" y="0"/>
                </a:moveTo>
                <a:lnTo>
                  <a:pt x="0" y="0"/>
                </a:lnTo>
                <a:lnTo>
                  <a:pt x="0" y="966292"/>
                </a:lnTo>
                <a:lnTo>
                  <a:pt x="864832" y="966292"/>
                </a:lnTo>
                <a:lnTo>
                  <a:pt x="864832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4" name="Freeform 24"/>
          <p:cNvSpPr/>
          <p:nvPr/>
        </p:nvSpPr>
        <p:spPr>
          <a:xfrm rot="9271396">
            <a:off x="14138254" y="-438167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0" y="0"/>
                </a:moveTo>
                <a:lnTo>
                  <a:pt x="1442717" y="0"/>
                </a:lnTo>
                <a:lnTo>
                  <a:pt x="1442717" y="1611975"/>
                </a:lnTo>
                <a:lnTo>
                  <a:pt x="0" y="161197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5" name="Freeform 25"/>
          <p:cNvSpPr/>
          <p:nvPr/>
        </p:nvSpPr>
        <p:spPr>
          <a:xfrm>
            <a:off x="14961433" y="1819164"/>
            <a:ext cx="2870121" cy="2658450"/>
          </a:xfrm>
          <a:custGeom>
            <a:avLst/>
            <a:gdLst/>
            <a:ahLst/>
            <a:cxnLst/>
            <a:rect l="l" t="t" r="r" b="b"/>
            <a:pathLst>
              <a:path w="2870121" h="2658450">
                <a:moveTo>
                  <a:pt x="0" y="0"/>
                </a:moveTo>
                <a:lnTo>
                  <a:pt x="2870121" y="0"/>
                </a:lnTo>
                <a:lnTo>
                  <a:pt x="2870121" y="2658450"/>
                </a:lnTo>
                <a:lnTo>
                  <a:pt x="0" y="265845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6" name="Freeform 26"/>
          <p:cNvSpPr/>
          <p:nvPr/>
        </p:nvSpPr>
        <p:spPr>
          <a:xfrm rot="-3136207">
            <a:off x="16100031" y="2812454"/>
            <a:ext cx="592925" cy="671870"/>
          </a:xfrm>
          <a:custGeom>
            <a:avLst/>
            <a:gdLst/>
            <a:ahLst/>
            <a:cxnLst/>
            <a:rect l="l" t="t" r="r" b="b"/>
            <a:pathLst>
              <a:path w="592925" h="671870">
                <a:moveTo>
                  <a:pt x="0" y="0"/>
                </a:moveTo>
                <a:lnTo>
                  <a:pt x="592925" y="0"/>
                </a:lnTo>
                <a:lnTo>
                  <a:pt x="592925" y="671870"/>
                </a:lnTo>
                <a:lnTo>
                  <a:pt x="0" y="67187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7" name="Freeform 27"/>
          <p:cNvSpPr/>
          <p:nvPr/>
        </p:nvSpPr>
        <p:spPr>
          <a:xfrm>
            <a:off x="-495121" y="7673483"/>
            <a:ext cx="3404845" cy="2580689"/>
          </a:xfrm>
          <a:custGeom>
            <a:avLst/>
            <a:gdLst/>
            <a:ahLst/>
            <a:cxnLst/>
            <a:rect l="l" t="t" r="r" b="b"/>
            <a:pathLst>
              <a:path w="4420751" h="3254778">
                <a:moveTo>
                  <a:pt x="0" y="0"/>
                </a:moveTo>
                <a:lnTo>
                  <a:pt x="4420751" y="0"/>
                </a:lnTo>
                <a:lnTo>
                  <a:pt x="4420751" y="3254778"/>
                </a:lnTo>
                <a:lnTo>
                  <a:pt x="0" y="325477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8" name="Freeform 28"/>
          <p:cNvSpPr/>
          <p:nvPr/>
        </p:nvSpPr>
        <p:spPr>
          <a:xfrm rot="-1225090">
            <a:off x="3337411" y="8602257"/>
            <a:ext cx="2003429" cy="1949195"/>
          </a:xfrm>
          <a:custGeom>
            <a:avLst/>
            <a:gdLst/>
            <a:ahLst/>
            <a:cxnLst/>
            <a:rect l="l" t="t" r="r" b="b"/>
            <a:pathLst>
              <a:path w="2003429" h="1949195">
                <a:moveTo>
                  <a:pt x="0" y="0"/>
                </a:moveTo>
                <a:lnTo>
                  <a:pt x="2003429" y="0"/>
                </a:lnTo>
                <a:lnTo>
                  <a:pt x="2003429" y="1949195"/>
                </a:lnTo>
                <a:lnTo>
                  <a:pt x="0" y="194919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-92235" t="-4547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9" name="Freeform 39"/>
          <p:cNvSpPr/>
          <p:nvPr/>
        </p:nvSpPr>
        <p:spPr>
          <a:xfrm rot="-825770">
            <a:off x="5526232" y="6364116"/>
            <a:ext cx="830666" cy="823052"/>
          </a:xfrm>
          <a:custGeom>
            <a:avLst/>
            <a:gdLst/>
            <a:ahLst/>
            <a:cxnLst/>
            <a:rect l="l" t="t" r="r" b="b"/>
            <a:pathLst>
              <a:path w="830666" h="823052">
                <a:moveTo>
                  <a:pt x="0" y="0"/>
                </a:moveTo>
                <a:lnTo>
                  <a:pt x="830666" y="0"/>
                </a:lnTo>
                <a:lnTo>
                  <a:pt x="830666" y="823052"/>
                </a:lnTo>
                <a:lnTo>
                  <a:pt x="0" y="823052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0" name="Freeform 40"/>
          <p:cNvSpPr/>
          <p:nvPr/>
        </p:nvSpPr>
        <p:spPr>
          <a:xfrm>
            <a:off x="11847761" y="2125082"/>
            <a:ext cx="1456036" cy="1463352"/>
          </a:xfrm>
          <a:custGeom>
            <a:avLst/>
            <a:gdLst/>
            <a:ahLst/>
            <a:cxnLst/>
            <a:rect l="l" t="t" r="r" b="b"/>
            <a:pathLst>
              <a:path w="1456036" h="1463352">
                <a:moveTo>
                  <a:pt x="0" y="0"/>
                </a:moveTo>
                <a:lnTo>
                  <a:pt x="1456036" y="0"/>
                </a:lnTo>
                <a:lnTo>
                  <a:pt x="1456036" y="1463353"/>
                </a:lnTo>
                <a:lnTo>
                  <a:pt x="0" y="1463353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1" name="Freeform 41"/>
          <p:cNvSpPr/>
          <p:nvPr/>
        </p:nvSpPr>
        <p:spPr>
          <a:xfrm>
            <a:off x="2918087" y="4559215"/>
            <a:ext cx="1088660" cy="1114193"/>
          </a:xfrm>
          <a:custGeom>
            <a:avLst/>
            <a:gdLst/>
            <a:ahLst/>
            <a:cxnLst/>
            <a:rect l="l" t="t" r="r" b="b"/>
            <a:pathLst>
              <a:path w="1088660" h="1114193">
                <a:moveTo>
                  <a:pt x="0" y="0"/>
                </a:moveTo>
                <a:lnTo>
                  <a:pt x="1088660" y="0"/>
                </a:lnTo>
                <a:lnTo>
                  <a:pt x="1088660" y="1114193"/>
                </a:lnTo>
                <a:lnTo>
                  <a:pt x="0" y="1114193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 rot="1755544">
            <a:off x="8431316" y="1996936"/>
            <a:ext cx="1049066" cy="976506"/>
          </a:xfrm>
          <a:custGeom>
            <a:avLst/>
            <a:gdLst/>
            <a:ahLst/>
            <a:cxnLst/>
            <a:rect l="l" t="t" r="r" b="b"/>
            <a:pathLst>
              <a:path w="1049066" h="976506">
                <a:moveTo>
                  <a:pt x="0" y="0"/>
                </a:moveTo>
                <a:lnTo>
                  <a:pt x="1049066" y="0"/>
                </a:lnTo>
                <a:lnTo>
                  <a:pt x="1049066" y="976506"/>
                </a:lnTo>
                <a:lnTo>
                  <a:pt x="0" y="976506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33"/>
          <p:cNvGrpSpPr/>
          <p:nvPr/>
        </p:nvGrpSpPr>
        <p:grpSpPr>
          <a:xfrm rot="1041582">
            <a:off x="7170677" y="8437548"/>
            <a:ext cx="2557571" cy="2525664"/>
            <a:chOff x="0" y="0"/>
            <a:chExt cx="3410094" cy="3367553"/>
          </a:xfrm>
        </p:grpSpPr>
        <p:sp>
          <p:nvSpPr>
            <p:cNvPr id="44" name="Freeform 34"/>
            <p:cNvSpPr/>
            <p:nvPr/>
          </p:nvSpPr>
          <p:spPr>
            <a:xfrm rot="-1225090">
              <a:off x="369428" y="384313"/>
              <a:ext cx="2671239" cy="2598926"/>
            </a:xfrm>
            <a:custGeom>
              <a:avLst/>
              <a:gdLst/>
              <a:ahLst/>
              <a:cxnLst/>
              <a:rect l="l" t="t" r="r" b="b"/>
              <a:pathLst>
                <a:path w="2671239" h="2598926">
                  <a:moveTo>
                    <a:pt x="0" y="0"/>
                  </a:moveTo>
                  <a:lnTo>
                    <a:pt x="2671238" y="0"/>
                  </a:lnTo>
                  <a:lnTo>
                    <a:pt x="2671238" y="2598926"/>
                  </a:lnTo>
                  <a:lnTo>
                    <a:pt x="0" y="259892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3">
                <a:extLst>
                  <a:ext uri="{96DAC541-7B7A-43D3-8B79-37D633B846F1}">
                    <asvg:svgBlip xmlns:asvg="http://schemas.microsoft.com/office/drawing/2016/SVG/main" r:embed="rId34"/>
                  </a:ext>
                </a:extLst>
              </a:blip>
              <a:stretch>
                <a:fillRect l="-92235" t="-45471"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45" name="Group 35"/>
            <p:cNvGrpSpPr/>
            <p:nvPr/>
          </p:nvGrpSpPr>
          <p:grpSpPr>
            <a:xfrm>
              <a:off x="849672" y="1292896"/>
              <a:ext cx="1420837" cy="1252867"/>
              <a:chOff x="0" y="0"/>
              <a:chExt cx="288168" cy="254101"/>
            </a:xfrm>
          </p:grpSpPr>
          <p:sp>
            <p:nvSpPr>
              <p:cNvPr id="47" name="Freeform 36"/>
              <p:cNvSpPr/>
              <p:nvPr/>
            </p:nvSpPr>
            <p:spPr>
              <a:xfrm>
                <a:off x="0" y="0"/>
                <a:ext cx="288168" cy="254101"/>
              </a:xfrm>
              <a:custGeom>
                <a:avLst/>
                <a:gdLst/>
                <a:ahLst/>
                <a:cxnLst/>
                <a:rect l="l" t="t" r="r" b="b"/>
                <a:pathLst>
                  <a:path w="288168" h="254101">
                    <a:moveTo>
                      <a:pt x="0" y="0"/>
                    </a:moveTo>
                    <a:lnTo>
                      <a:pt x="288168" y="0"/>
                    </a:lnTo>
                    <a:lnTo>
                      <a:pt x="288168" y="254101"/>
                    </a:lnTo>
                    <a:lnTo>
                      <a:pt x="0" y="254101"/>
                    </a:lnTo>
                    <a:close/>
                  </a:path>
                </a:pathLst>
              </a:custGeom>
              <a:solidFill>
                <a:srgbClr val="0DBCB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TextBox 37"/>
              <p:cNvSpPr txBox="1"/>
              <p:nvPr/>
            </p:nvSpPr>
            <p:spPr>
              <a:xfrm>
                <a:off x="0" y="-57150"/>
                <a:ext cx="288168" cy="311251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50"/>
                  </a:lnSpc>
                </a:pPr>
                <a:endParaRPr/>
              </a:p>
            </p:txBody>
          </p:sp>
        </p:grpSp>
        <p:sp>
          <p:nvSpPr>
            <p:cNvPr id="46" name="TextBox 38"/>
            <p:cNvSpPr txBox="1"/>
            <p:nvPr/>
          </p:nvSpPr>
          <p:spPr>
            <a:xfrm>
              <a:off x="908206" y="1213183"/>
              <a:ext cx="1337408" cy="17249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8034"/>
                </a:lnSpc>
              </a:pPr>
              <a:r>
                <a:rPr lang="en-US" sz="9680" b="1">
                  <a:solidFill>
                    <a:srgbClr val="F6D20C"/>
                  </a:solidFill>
                  <a:latin typeface="Poppins Ultra-Bold"/>
                  <a:ea typeface="Poppins Ultra-Bold"/>
                  <a:cs typeface="Poppins Ultra-Bold"/>
                  <a:sym typeface="Poppins Ultra-Bold"/>
                </a:rPr>
                <a:t>E</a:t>
              </a: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052" y="1100226"/>
            <a:ext cx="12533465" cy="8207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5673260" y="3655869"/>
            <a:ext cx="787996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8000" b="1" dirty="0">
                <a:solidFill>
                  <a:srgbClr val="E76E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CHÀO TẠM BIỆT</a:t>
            </a:r>
          </a:p>
          <a:p>
            <a:pPr algn="ctr" eaLnBrk="1" hangingPunct="1"/>
            <a:r>
              <a:rPr lang="en-US" altLang="en-US" sz="8000" b="1" dirty="0">
                <a:solidFill>
                  <a:srgbClr val="E76EA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VÀ HẸN GẶP LẠI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97174" y="5150059"/>
            <a:ext cx="6396493" cy="3715933"/>
          </a:xfrm>
          <a:custGeom>
            <a:avLst/>
            <a:gdLst/>
            <a:ahLst/>
            <a:cxnLst/>
            <a:rect l="l" t="t" r="r" b="b"/>
            <a:pathLst>
              <a:path w="6396493" h="3715933">
                <a:moveTo>
                  <a:pt x="0" y="0"/>
                </a:moveTo>
                <a:lnTo>
                  <a:pt x="6396493" y="0"/>
                </a:lnTo>
                <a:lnTo>
                  <a:pt x="6396493" y="3715932"/>
                </a:lnTo>
                <a:lnTo>
                  <a:pt x="0" y="37159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16814" b="-55322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042539" y="2859028"/>
            <a:ext cx="12249968" cy="1494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285"/>
              </a:lnSpc>
              <a:spcBef>
                <a:spcPct val="0"/>
              </a:spcBef>
            </a:pPr>
            <a:r>
              <a:rPr lang="en-US" sz="11399">
                <a:solidFill>
                  <a:srgbClr val="FF3131"/>
                </a:solidFill>
                <a:latin typeface="UTM Alberta Heavy"/>
                <a:ea typeface="UTM Alberta Heavy"/>
                <a:cs typeface="UTM Alberta Heavy"/>
                <a:sym typeface="UTM Alberta Heavy"/>
              </a:rPr>
              <a:t>KHỞI ĐỘNG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-164045"/>
            <a:ext cx="1810094" cy="10451045"/>
            <a:chOff x="0" y="0"/>
            <a:chExt cx="476733" cy="275253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6733" cy="2752539"/>
            </a:xfrm>
            <a:custGeom>
              <a:avLst/>
              <a:gdLst/>
              <a:ahLst/>
              <a:cxnLst/>
              <a:rect l="l" t="t" r="r" b="b"/>
              <a:pathLst>
                <a:path w="476733" h="2752539">
                  <a:moveTo>
                    <a:pt x="0" y="0"/>
                  </a:moveTo>
                  <a:lnTo>
                    <a:pt x="476733" y="0"/>
                  </a:lnTo>
                  <a:lnTo>
                    <a:pt x="476733" y="2752539"/>
                  </a:lnTo>
                  <a:lnTo>
                    <a:pt x="0" y="2752539"/>
                  </a:lnTo>
                  <a:close/>
                </a:path>
              </a:pathLst>
            </a:custGeom>
            <a:solidFill>
              <a:srgbClr val="80A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476733" cy="2809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591807" y="-2466311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1" y="0"/>
                </a:lnTo>
                <a:lnTo>
                  <a:pt x="5823111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455831">
            <a:off x="1240532" y="366236"/>
            <a:ext cx="1972716" cy="2010411"/>
          </a:xfrm>
          <a:custGeom>
            <a:avLst/>
            <a:gdLst/>
            <a:ahLst/>
            <a:cxnLst/>
            <a:rect l="l" t="t" r="r" b="b"/>
            <a:pathLst>
              <a:path w="1972716" h="2010411">
                <a:moveTo>
                  <a:pt x="0" y="0"/>
                </a:moveTo>
                <a:lnTo>
                  <a:pt x="1972716" y="0"/>
                </a:lnTo>
                <a:lnTo>
                  <a:pt x="1972716" y="2010411"/>
                </a:lnTo>
                <a:lnTo>
                  <a:pt x="0" y="20104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884982" flipV="1">
            <a:off x="-2739988" y="2211271"/>
            <a:ext cx="5780105" cy="4978115"/>
          </a:xfrm>
          <a:custGeom>
            <a:avLst/>
            <a:gdLst/>
            <a:ahLst/>
            <a:cxnLst/>
            <a:rect l="l" t="t" r="r" b="b"/>
            <a:pathLst>
              <a:path w="5780105" h="4978115">
                <a:moveTo>
                  <a:pt x="0" y="4978116"/>
                </a:moveTo>
                <a:lnTo>
                  <a:pt x="5780105" y="4978116"/>
                </a:lnTo>
                <a:lnTo>
                  <a:pt x="5780105" y="0"/>
                </a:lnTo>
                <a:lnTo>
                  <a:pt x="0" y="0"/>
                </a:lnTo>
                <a:lnTo>
                  <a:pt x="0" y="4978116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715342" y="7079081"/>
            <a:ext cx="3641956" cy="2681390"/>
          </a:xfrm>
          <a:custGeom>
            <a:avLst/>
            <a:gdLst/>
            <a:ahLst/>
            <a:cxnLst/>
            <a:rect l="l" t="t" r="r" b="b"/>
            <a:pathLst>
              <a:path w="3641956" h="2681390">
                <a:moveTo>
                  <a:pt x="0" y="0"/>
                </a:moveTo>
                <a:lnTo>
                  <a:pt x="3641956" y="0"/>
                </a:lnTo>
                <a:lnTo>
                  <a:pt x="3641956" y="2681391"/>
                </a:lnTo>
                <a:lnTo>
                  <a:pt x="0" y="26813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3667130" flipH="1">
            <a:off x="9487398" y="-1288428"/>
            <a:ext cx="6176763" cy="5319737"/>
          </a:xfrm>
          <a:custGeom>
            <a:avLst/>
            <a:gdLst/>
            <a:ahLst/>
            <a:cxnLst/>
            <a:rect l="l" t="t" r="r" b="b"/>
            <a:pathLst>
              <a:path w="6176763" h="5319737">
                <a:moveTo>
                  <a:pt x="6176763" y="0"/>
                </a:moveTo>
                <a:lnTo>
                  <a:pt x="0" y="0"/>
                </a:lnTo>
                <a:lnTo>
                  <a:pt x="0" y="5319738"/>
                </a:lnTo>
                <a:lnTo>
                  <a:pt x="6176763" y="5319738"/>
                </a:lnTo>
                <a:lnTo>
                  <a:pt x="6176763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9271396" flipH="1">
            <a:off x="13140349" y="449643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1442717" y="0"/>
                </a:moveTo>
                <a:lnTo>
                  <a:pt x="0" y="0"/>
                </a:lnTo>
                <a:lnTo>
                  <a:pt x="0" y="1611975"/>
                </a:lnTo>
                <a:lnTo>
                  <a:pt x="1442717" y="1611975"/>
                </a:lnTo>
                <a:lnTo>
                  <a:pt x="144271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9271396">
            <a:off x="14138254" y="-885890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0" y="0"/>
                </a:moveTo>
                <a:lnTo>
                  <a:pt x="1442717" y="0"/>
                </a:lnTo>
                <a:lnTo>
                  <a:pt x="1442717" y="1611975"/>
                </a:lnTo>
                <a:lnTo>
                  <a:pt x="0" y="161197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996425">
            <a:off x="13970192" y="3207361"/>
            <a:ext cx="967201" cy="900303"/>
          </a:xfrm>
          <a:custGeom>
            <a:avLst/>
            <a:gdLst/>
            <a:ahLst/>
            <a:cxnLst/>
            <a:rect l="l" t="t" r="r" b="b"/>
            <a:pathLst>
              <a:path w="967201" h="900303">
                <a:moveTo>
                  <a:pt x="0" y="0"/>
                </a:moveTo>
                <a:lnTo>
                  <a:pt x="967200" y="0"/>
                </a:lnTo>
                <a:lnTo>
                  <a:pt x="967200" y="900303"/>
                </a:lnTo>
                <a:lnTo>
                  <a:pt x="0" y="90030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rot="-996425">
            <a:off x="7064587" y="371231"/>
            <a:ext cx="1519991" cy="1414859"/>
          </a:xfrm>
          <a:custGeom>
            <a:avLst/>
            <a:gdLst/>
            <a:ahLst/>
            <a:cxnLst/>
            <a:rect l="l" t="t" r="r" b="b"/>
            <a:pathLst>
              <a:path w="1519991" h="1414859">
                <a:moveTo>
                  <a:pt x="0" y="0"/>
                </a:moveTo>
                <a:lnTo>
                  <a:pt x="1519991" y="0"/>
                </a:lnTo>
                <a:lnTo>
                  <a:pt x="1519991" y="1414859"/>
                </a:lnTo>
                <a:lnTo>
                  <a:pt x="0" y="141485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782427">
            <a:off x="8069225" y="8944366"/>
            <a:ext cx="796063" cy="886979"/>
          </a:xfrm>
          <a:custGeom>
            <a:avLst/>
            <a:gdLst/>
            <a:ahLst/>
            <a:cxnLst/>
            <a:rect l="l" t="t" r="r" b="b"/>
            <a:pathLst>
              <a:path w="796063" h="886979">
                <a:moveTo>
                  <a:pt x="0" y="0"/>
                </a:moveTo>
                <a:lnTo>
                  <a:pt x="796063" y="0"/>
                </a:lnTo>
                <a:lnTo>
                  <a:pt x="796063" y="886978"/>
                </a:lnTo>
                <a:lnTo>
                  <a:pt x="0" y="88697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1681201">
            <a:off x="2758299" y="5862845"/>
            <a:ext cx="2522150" cy="1535359"/>
          </a:xfrm>
          <a:custGeom>
            <a:avLst/>
            <a:gdLst/>
            <a:ahLst/>
            <a:cxnLst/>
            <a:rect l="l" t="t" r="r" b="b"/>
            <a:pathLst>
              <a:path w="2522150" h="1535359">
                <a:moveTo>
                  <a:pt x="0" y="0"/>
                </a:moveTo>
                <a:lnTo>
                  <a:pt x="2522150" y="0"/>
                </a:lnTo>
                <a:lnTo>
                  <a:pt x="2522150" y="1535359"/>
                </a:lnTo>
                <a:lnTo>
                  <a:pt x="0" y="15353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rot="1681201">
            <a:off x="5633025" y="8490621"/>
            <a:ext cx="2522150" cy="1535359"/>
          </a:xfrm>
          <a:custGeom>
            <a:avLst/>
            <a:gdLst/>
            <a:ahLst/>
            <a:cxnLst/>
            <a:rect l="l" t="t" r="r" b="b"/>
            <a:pathLst>
              <a:path w="2522150" h="1535359">
                <a:moveTo>
                  <a:pt x="0" y="0"/>
                </a:moveTo>
                <a:lnTo>
                  <a:pt x="2522150" y="0"/>
                </a:lnTo>
                <a:lnTo>
                  <a:pt x="2522150" y="1535358"/>
                </a:lnTo>
                <a:lnTo>
                  <a:pt x="0" y="15353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674941">
            <a:off x="15486631" y="1142652"/>
            <a:ext cx="2114615" cy="1958662"/>
          </a:xfrm>
          <a:custGeom>
            <a:avLst/>
            <a:gdLst/>
            <a:ahLst/>
            <a:cxnLst/>
            <a:rect l="l" t="t" r="r" b="b"/>
            <a:pathLst>
              <a:path w="2114615" h="1958662">
                <a:moveTo>
                  <a:pt x="0" y="0"/>
                </a:moveTo>
                <a:lnTo>
                  <a:pt x="2114616" y="0"/>
                </a:lnTo>
                <a:lnTo>
                  <a:pt x="2114616" y="1958663"/>
                </a:lnTo>
                <a:lnTo>
                  <a:pt x="0" y="195866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>
          <a:xfrm>
            <a:off x="10566203" y="5150059"/>
            <a:ext cx="3080954" cy="4739930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>
          <a:xfrm>
            <a:off x="14453792" y="6016575"/>
            <a:ext cx="3637710" cy="37681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ởi động đầu giờ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58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4375531" y="448683"/>
            <a:ext cx="9725363" cy="873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50"/>
              </a:lnSpc>
              <a:spcBef>
                <a:spcPct val="0"/>
              </a:spcBef>
            </a:pPr>
            <a:r>
              <a:rPr lang="en-US" sz="7200" u="none" strike="noStrike" dirty="0">
                <a:solidFill>
                  <a:srgbClr val="FF0000"/>
                </a:solidFill>
                <a:latin typeface="Algerian" panose="04020705040A02060702" pitchFamily="82" charset="0"/>
                <a:ea typeface="Barriecito"/>
                <a:cs typeface="Barriecito"/>
                <a:sym typeface="Barriecito"/>
              </a:rPr>
              <a:t>AI TINH MẮT?</a:t>
            </a:r>
          </a:p>
        </p:txBody>
      </p:sp>
      <p:sp>
        <p:nvSpPr>
          <p:cNvPr id="15" name="Freeform 15"/>
          <p:cNvSpPr/>
          <p:nvPr/>
        </p:nvSpPr>
        <p:spPr>
          <a:xfrm rot="318591">
            <a:off x="16687381" y="7529853"/>
            <a:ext cx="1677400" cy="4135974"/>
          </a:xfrm>
          <a:custGeom>
            <a:avLst/>
            <a:gdLst/>
            <a:ahLst/>
            <a:cxnLst/>
            <a:rect l="l" t="t" r="r" b="b"/>
            <a:pathLst>
              <a:path w="4248763" h="7837841">
                <a:moveTo>
                  <a:pt x="0" y="0"/>
                </a:moveTo>
                <a:lnTo>
                  <a:pt x="4248763" y="0"/>
                </a:lnTo>
                <a:lnTo>
                  <a:pt x="4248763" y="7837842"/>
                </a:lnTo>
                <a:lnTo>
                  <a:pt x="0" y="783784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-725962" y="7915292"/>
            <a:ext cx="2427654" cy="3943109"/>
            <a:chOff x="0" y="0"/>
            <a:chExt cx="8165180" cy="1168541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65180" cy="11685410"/>
            </a:xfrm>
            <a:custGeom>
              <a:avLst/>
              <a:gdLst/>
              <a:ahLst/>
              <a:cxnLst/>
              <a:rect l="l" t="t" r="r" b="b"/>
              <a:pathLst>
                <a:path w="8165180" h="11685410">
                  <a:moveTo>
                    <a:pt x="0" y="0"/>
                  </a:moveTo>
                  <a:lnTo>
                    <a:pt x="8165180" y="0"/>
                  </a:lnTo>
                  <a:lnTo>
                    <a:pt x="8165180" y="11685410"/>
                  </a:lnTo>
                  <a:lnTo>
                    <a:pt x="0" y="116854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>
            <a:xfrm rot="-8492989">
              <a:off x="5264496" y="4641370"/>
              <a:ext cx="877249" cy="689737"/>
            </a:xfrm>
            <a:custGeom>
              <a:avLst/>
              <a:gdLst/>
              <a:ahLst/>
              <a:cxnLst/>
              <a:rect l="l" t="t" r="r" b="b"/>
              <a:pathLst>
                <a:path w="877249" h="689737">
                  <a:moveTo>
                    <a:pt x="0" y="0"/>
                  </a:moveTo>
                  <a:lnTo>
                    <a:pt x="877249" y="0"/>
                  </a:lnTo>
                  <a:lnTo>
                    <a:pt x="877249" y="689736"/>
                  </a:lnTo>
                  <a:lnTo>
                    <a:pt x="0" y="6897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>
            <a:xfrm rot="2980947">
              <a:off x="5393592" y="4666155"/>
              <a:ext cx="691138" cy="640166"/>
            </a:xfrm>
            <a:custGeom>
              <a:avLst/>
              <a:gdLst/>
              <a:ahLst/>
              <a:cxnLst/>
              <a:rect l="l" t="t" r="r" b="b"/>
              <a:pathLst>
                <a:path w="691138" h="640166">
                  <a:moveTo>
                    <a:pt x="0" y="0"/>
                  </a:moveTo>
                  <a:lnTo>
                    <a:pt x="691137" y="0"/>
                  </a:lnTo>
                  <a:lnTo>
                    <a:pt x="691137" y="640166"/>
                  </a:lnTo>
                  <a:lnTo>
                    <a:pt x="0" y="6401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Freeform 20"/>
          <p:cNvSpPr/>
          <p:nvPr/>
        </p:nvSpPr>
        <p:spPr>
          <a:xfrm>
            <a:off x="-1819586" y="-619253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2" y="0"/>
                </a:lnTo>
                <a:lnTo>
                  <a:pt x="5823112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83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 rot="1469471" flipH="1">
            <a:off x="17183570" y="-891856"/>
            <a:ext cx="5228358" cy="4502923"/>
          </a:xfrm>
          <a:custGeom>
            <a:avLst/>
            <a:gdLst/>
            <a:ahLst/>
            <a:cxnLst/>
            <a:rect l="l" t="t" r="r" b="b"/>
            <a:pathLst>
              <a:path w="5228358" h="4502923">
                <a:moveTo>
                  <a:pt x="5228357" y="0"/>
                </a:moveTo>
                <a:lnTo>
                  <a:pt x="0" y="0"/>
                </a:lnTo>
                <a:lnTo>
                  <a:pt x="0" y="4502923"/>
                </a:lnTo>
                <a:lnTo>
                  <a:pt x="5228357" y="4502923"/>
                </a:lnTo>
                <a:lnTo>
                  <a:pt x="5228357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9" name="Freeform 29"/>
          <p:cNvSpPr/>
          <p:nvPr/>
        </p:nvSpPr>
        <p:spPr>
          <a:xfrm rot="-996425">
            <a:off x="4521434" y="3213784"/>
            <a:ext cx="967201" cy="900303"/>
          </a:xfrm>
          <a:custGeom>
            <a:avLst/>
            <a:gdLst/>
            <a:ahLst/>
            <a:cxnLst/>
            <a:rect l="l" t="t" r="r" b="b"/>
            <a:pathLst>
              <a:path w="967201" h="900303">
                <a:moveTo>
                  <a:pt x="0" y="0"/>
                </a:moveTo>
                <a:lnTo>
                  <a:pt x="967201" y="0"/>
                </a:lnTo>
                <a:lnTo>
                  <a:pt x="967201" y="900303"/>
                </a:lnTo>
                <a:lnTo>
                  <a:pt x="0" y="9003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t="1458" r="1354" b="2162"/>
          <a:stretch/>
        </p:blipFill>
        <p:spPr>
          <a:xfrm>
            <a:off x="645747" y="3179994"/>
            <a:ext cx="8077200" cy="4951053"/>
          </a:xfrm>
          <a:prstGeom prst="roundRect">
            <a:avLst>
              <a:gd name="adj" fmla="val 9562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" t="1423" r="1416" b="933"/>
          <a:stretch/>
        </p:blipFill>
        <p:spPr>
          <a:xfrm>
            <a:off x="9187933" y="3280534"/>
            <a:ext cx="7848651" cy="4905407"/>
          </a:xfrm>
          <a:prstGeom prst="roundRect">
            <a:avLst>
              <a:gd name="adj" fmla="val 10467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9" name="Oval 38"/>
          <p:cNvSpPr/>
          <p:nvPr/>
        </p:nvSpPr>
        <p:spPr>
          <a:xfrm>
            <a:off x="3270927" y="6041786"/>
            <a:ext cx="1136735" cy="11820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0" name="Oval 39"/>
          <p:cNvSpPr/>
          <p:nvPr/>
        </p:nvSpPr>
        <p:spPr>
          <a:xfrm>
            <a:off x="4075278" y="3854310"/>
            <a:ext cx="1749995" cy="174999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1" name="Oval 40"/>
          <p:cNvSpPr/>
          <p:nvPr/>
        </p:nvSpPr>
        <p:spPr>
          <a:xfrm>
            <a:off x="1350811" y="6569924"/>
            <a:ext cx="989817" cy="95171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2" name="Oval 41"/>
          <p:cNvSpPr/>
          <p:nvPr/>
        </p:nvSpPr>
        <p:spPr>
          <a:xfrm>
            <a:off x="3328977" y="5078215"/>
            <a:ext cx="1185212" cy="9291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3" name="Oval 42"/>
          <p:cNvSpPr/>
          <p:nvPr/>
        </p:nvSpPr>
        <p:spPr>
          <a:xfrm>
            <a:off x="6185042" y="6083294"/>
            <a:ext cx="1853208" cy="18624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4" name="Oval 43"/>
          <p:cNvSpPr/>
          <p:nvPr/>
        </p:nvSpPr>
        <p:spPr>
          <a:xfrm>
            <a:off x="4157567" y="6550850"/>
            <a:ext cx="899912" cy="8999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6" name="Oval 45"/>
          <p:cNvSpPr/>
          <p:nvPr/>
        </p:nvSpPr>
        <p:spPr>
          <a:xfrm>
            <a:off x="645747" y="3525425"/>
            <a:ext cx="1749995" cy="170550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47" name="TextBox 46"/>
          <p:cNvSpPr txBox="1"/>
          <p:nvPr/>
        </p:nvSpPr>
        <p:spPr>
          <a:xfrm>
            <a:off x="3495262" y="1487672"/>
            <a:ext cx="12141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Tìm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7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điểm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khác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biệt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hai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bức</a:t>
            </a:r>
            <a:r>
              <a:rPr lang="en-US" altLang="zh-CN" sz="48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altLang="zh-CN" sz="4800" dirty="0" err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tranh</a:t>
            </a:r>
            <a:endParaRPr lang="en-US" altLang="zh-CN" sz="4800" dirty="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9849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16671" y="5150058"/>
            <a:ext cx="6396493" cy="3715933"/>
          </a:xfrm>
          <a:custGeom>
            <a:avLst/>
            <a:gdLst/>
            <a:ahLst/>
            <a:cxnLst/>
            <a:rect l="l" t="t" r="r" b="b"/>
            <a:pathLst>
              <a:path w="6396493" h="3715933">
                <a:moveTo>
                  <a:pt x="0" y="0"/>
                </a:moveTo>
                <a:lnTo>
                  <a:pt x="6396493" y="0"/>
                </a:lnTo>
                <a:lnTo>
                  <a:pt x="6396493" y="3715932"/>
                </a:lnTo>
                <a:lnTo>
                  <a:pt x="0" y="37159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16814" b="-55322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042539" y="2859028"/>
            <a:ext cx="12249968" cy="2898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1285"/>
              </a:lnSpc>
              <a:spcBef>
                <a:spcPct val="0"/>
              </a:spcBef>
            </a:pPr>
            <a:r>
              <a:rPr lang="en-US" sz="11399" dirty="0">
                <a:solidFill>
                  <a:srgbClr val="FF3131"/>
                </a:solidFill>
                <a:latin typeface="UTM Alberta Heavy"/>
                <a:ea typeface="UTM Alberta Heavy"/>
                <a:cs typeface="UTM Alberta Heavy"/>
                <a:sym typeface="UTM Alberta Heavy"/>
              </a:rPr>
              <a:t>THỰC HÀNH</a:t>
            </a:r>
          </a:p>
          <a:p>
            <a:pPr marL="0" lvl="0" indent="0" algn="l">
              <a:lnSpc>
                <a:spcPts val="11285"/>
              </a:lnSpc>
              <a:spcBef>
                <a:spcPct val="0"/>
              </a:spcBef>
            </a:pPr>
            <a:r>
              <a:rPr lang="en-US" sz="11399" dirty="0">
                <a:solidFill>
                  <a:srgbClr val="FF3131"/>
                </a:solidFill>
                <a:latin typeface="UTM Alberta Heavy"/>
                <a:ea typeface="UTM Alberta Heavy"/>
                <a:cs typeface="UTM Alberta Heavy"/>
                <a:sym typeface="UTM Alberta Heavy"/>
              </a:rPr>
              <a:t>VẬN DỤNG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-164045"/>
            <a:ext cx="1810094" cy="10451045"/>
            <a:chOff x="0" y="0"/>
            <a:chExt cx="476733" cy="275253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6733" cy="2752539"/>
            </a:xfrm>
            <a:custGeom>
              <a:avLst/>
              <a:gdLst/>
              <a:ahLst/>
              <a:cxnLst/>
              <a:rect l="l" t="t" r="r" b="b"/>
              <a:pathLst>
                <a:path w="476733" h="2752539">
                  <a:moveTo>
                    <a:pt x="0" y="0"/>
                  </a:moveTo>
                  <a:lnTo>
                    <a:pt x="476733" y="0"/>
                  </a:lnTo>
                  <a:lnTo>
                    <a:pt x="476733" y="2752539"/>
                  </a:lnTo>
                  <a:lnTo>
                    <a:pt x="0" y="2752539"/>
                  </a:lnTo>
                  <a:close/>
                </a:path>
              </a:pathLst>
            </a:custGeom>
            <a:solidFill>
              <a:srgbClr val="80A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476733" cy="2809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591807" y="-2466311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1" y="0"/>
                </a:lnTo>
                <a:lnTo>
                  <a:pt x="5823111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83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 rot="-3455831">
            <a:off x="1240532" y="366236"/>
            <a:ext cx="1972716" cy="2010411"/>
          </a:xfrm>
          <a:custGeom>
            <a:avLst/>
            <a:gdLst/>
            <a:ahLst/>
            <a:cxnLst/>
            <a:rect l="l" t="t" r="r" b="b"/>
            <a:pathLst>
              <a:path w="1972716" h="2010411">
                <a:moveTo>
                  <a:pt x="0" y="0"/>
                </a:moveTo>
                <a:lnTo>
                  <a:pt x="1972716" y="0"/>
                </a:lnTo>
                <a:lnTo>
                  <a:pt x="1972716" y="2010411"/>
                </a:lnTo>
                <a:lnTo>
                  <a:pt x="0" y="20104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884982" flipV="1">
            <a:off x="-2739988" y="2211271"/>
            <a:ext cx="5780105" cy="4978115"/>
          </a:xfrm>
          <a:custGeom>
            <a:avLst/>
            <a:gdLst/>
            <a:ahLst/>
            <a:cxnLst/>
            <a:rect l="l" t="t" r="r" b="b"/>
            <a:pathLst>
              <a:path w="5780105" h="4978115">
                <a:moveTo>
                  <a:pt x="0" y="4978116"/>
                </a:moveTo>
                <a:lnTo>
                  <a:pt x="5780105" y="4978116"/>
                </a:lnTo>
                <a:lnTo>
                  <a:pt x="5780105" y="0"/>
                </a:lnTo>
                <a:lnTo>
                  <a:pt x="0" y="0"/>
                </a:lnTo>
                <a:lnTo>
                  <a:pt x="0" y="4978116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591807" y="8157040"/>
            <a:ext cx="3641956" cy="2681390"/>
          </a:xfrm>
          <a:custGeom>
            <a:avLst/>
            <a:gdLst/>
            <a:ahLst/>
            <a:cxnLst/>
            <a:rect l="l" t="t" r="r" b="b"/>
            <a:pathLst>
              <a:path w="3641956" h="2681390">
                <a:moveTo>
                  <a:pt x="0" y="0"/>
                </a:moveTo>
                <a:lnTo>
                  <a:pt x="3641956" y="0"/>
                </a:lnTo>
                <a:lnTo>
                  <a:pt x="3641956" y="2681391"/>
                </a:lnTo>
                <a:lnTo>
                  <a:pt x="0" y="268139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3667130" flipH="1">
            <a:off x="9487398" y="-1288428"/>
            <a:ext cx="6176763" cy="5319737"/>
          </a:xfrm>
          <a:custGeom>
            <a:avLst/>
            <a:gdLst/>
            <a:ahLst/>
            <a:cxnLst/>
            <a:rect l="l" t="t" r="r" b="b"/>
            <a:pathLst>
              <a:path w="6176763" h="5319737">
                <a:moveTo>
                  <a:pt x="6176763" y="0"/>
                </a:moveTo>
                <a:lnTo>
                  <a:pt x="0" y="0"/>
                </a:lnTo>
                <a:lnTo>
                  <a:pt x="0" y="5319738"/>
                </a:lnTo>
                <a:lnTo>
                  <a:pt x="6176763" y="5319738"/>
                </a:lnTo>
                <a:lnTo>
                  <a:pt x="6176763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9271396" flipH="1">
            <a:off x="13140349" y="449643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1442717" y="0"/>
                </a:moveTo>
                <a:lnTo>
                  <a:pt x="0" y="0"/>
                </a:lnTo>
                <a:lnTo>
                  <a:pt x="0" y="1611975"/>
                </a:lnTo>
                <a:lnTo>
                  <a:pt x="1442717" y="1611975"/>
                </a:lnTo>
                <a:lnTo>
                  <a:pt x="144271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9271396">
            <a:off x="14138254" y="-885890"/>
            <a:ext cx="1442717" cy="1611975"/>
          </a:xfrm>
          <a:custGeom>
            <a:avLst/>
            <a:gdLst/>
            <a:ahLst/>
            <a:cxnLst/>
            <a:rect l="l" t="t" r="r" b="b"/>
            <a:pathLst>
              <a:path w="1442717" h="1611975">
                <a:moveTo>
                  <a:pt x="0" y="0"/>
                </a:moveTo>
                <a:lnTo>
                  <a:pt x="1442717" y="0"/>
                </a:lnTo>
                <a:lnTo>
                  <a:pt x="1442717" y="1611975"/>
                </a:lnTo>
                <a:lnTo>
                  <a:pt x="0" y="161197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996425">
            <a:off x="13970192" y="3207361"/>
            <a:ext cx="967201" cy="900303"/>
          </a:xfrm>
          <a:custGeom>
            <a:avLst/>
            <a:gdLst/>
            <a:ahLst/>
            <a:cxnLst/>
            <a:rect l="l" t="t" r="r" b="b"/>
            <a:pathLst>
              <a:path w="967201" h="900303">
                <a:moveTo>
                  <a:pt x="0" y="0"/>
                </a:moveTo>
                <a:lnTo>
                  <a:pt x="967200" y="0"/>
                </a:lnTo>
                <a:lnTo>
                  <a:pt x="967200" y="900303"/>
                </a:lnTo>
                <a:lnTo>
                  <a:pt x="0" y="90030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 rot="-996425">
            <a:off x="7064587" y="371231"/>
            <a:ext cx="1519991" cy="1414859"/>
          </a:xfrm>
          <a:custGeom>
            <a:avLst/>
            <a:gdLst/>
            <a:ahLst/>
            <a:cxnLst/>
            <a:rect l="l" t="t" r="r" b="b"/>
            <a:pathLst>
              <a:path w="1519991" h="1414859">
                <a:moveTo>
                  <a:pt x="0" y="0"/>
                </a:moveTo>
                <a:lnTo>
                  <a:pt x="1519991" y="0"/>
                </a:lnTo>
                <a:lnTo>
                  <a:pt x="1519991" y="1414859"/>
                </a:lnTo>
                <a:lnTo>
                  <a:pt x="0" y="141485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782427">
            <a:off x="8069225" y="8944366"/>
            <a:ext cx="796063" cy="886979"/>
          </a:xfrm>
          <a:custGeom>
            <a:avLst/>
            <a:gdLst/>
            <a:ahLst/>
            <a:cxnLst/>
            <a:rect l="l" t="t" r="r" b="b"/>
            <a:pathLst>
              <a:path w="796063" h="886979">
                <a:moveTo>
                  <a:pt x="0" y="0"/>
                </a:moveTo>
                <a:lnTo>
                  <a:pt x="796063" y="0"/>
                </a:lnTo>
                <a:lnTo>
                  <a:pt x="796063" y="886978"/>
                </a:lnTo>
                <a:lnTo>
                  <a:pt x="0" y="88697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1681201">
            <a:off x="2758299" y="5862845"/>
            <a:ext cx="2522150" cy="1535359"/>
          </a:xfrm>
          <a:custGeom>
            <a:avLst/>
            <a:gdLst/>
            <a:ahLst/>
            <a:cxnLst/>
            <a:rect l="l" t="t" r="r" b="b"/>
            <a:pathLst>
              <a:path w="2522150" h="1535359">
                <a:moveTo>
                  <a:pt x="0" y="0"/>
                </a:moveTo>
                <a:lnTo>
                  <a:pt x="2522150" y="0"/>
                </a:lnTo>
                <a:lnTo>
                  <a:pt x="2522150" y="1535359"/>
                </a:lnTo>
                <a:lnTo>
                  <a:pt x="0" y="153535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rot="1681201">
            <a:off x="5633025" y="8490621"/>
            <a:ext cx="2522150" cy="1535359"/>
          </a:xfrm>
          <a:custGeom>
            <a:avLst/>
            <a:gdLst/>
            <a:ahLst/>
            <a:cxnLst/>
            <a:rect l="l" t="t" r="r" b="b"/>
            <a:pathLst>
              <a:path w="2522150" h="1535359">
                <a:moveTo>
                  <a:pt x="0" y="0"/>
                </a:moveTo>
                <a:lnTo>
                  <a:pt x="2522150" y="0"/>
                </a:lnTo>
                <a:lnTo>
                  <a:pt x="2522150" y="1535358"/>
                </a:lnTo>
                <a:lnTo>
                  <a:pt x="0" y="1535358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674941">
            <a:off x="15486631" y="1142652"/>
            <a:ext cx="2114615" cy="1958662"/>
          </a:xfrm>
          <a:custGeom>
            <a:avLst/>
            <a:gdLst/>
            <a:ahLst/>
            <a:cxnLst/>
            <a:rect l="l" t="t" r="r" b="b"/>
            <a:pathLst>
              <a:path w="2114615" h="1958662">
                <a:moveTo>
                  <a:pt x="0" y="0"/>
                </a:moveTo>
                <a:lnTo>
                  <a:pt x="2114616" y="0"/>
                </a:lnTo>
                <a:lnTo>
                  <a:pt x="2114616" y="1958663"/>
                </a:lnTo>
                <a:lnTo>
                  <a:pt x="0" y="195866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>
          <a:xfrm>
            <a:off x="11035302" y="6006046"/>
            <a:ext cx="3080954" cy="4739930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3"/>
          <a:srcRect/>
          <a:stretch>
            <a:fillRect/>
          </a:stretch>
        </p:blipFill>
        <p:spPr>
          <a:xfrm>
            <a:off x="14577639" y="6491938"/>
            <a:ext cx="3637710" cy="376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43620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310728">
            <a:off x="12757011" y="9102220"/>
            <a:ext cx="3492331" cy="2012456"/>
          </a:xfrm>
          <a:custGeom>
            <a:avLst/>
            <a:gdLst/>
            <a:ahLst/>
            <a:cxnLst/>
            <a:rect l="l" t="t" r="r" b="b"/>
            <a:pathLst>
              <a:path w="3492331" h="2012456">
                <a:moveTo>
                  <a:pt x="0" y="0"/>
                </a:moveTo>
                <a:lnTo>
                  <a:pt x="3492332" y="0"/>
                </a:lnTo>
                <a:lnTo>
                  <a:pt x="3492332" y="2012456"/>
                </a:lnTo>
                <a:lnTo>
                  <a:pt x="0" y="20124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114778">
            <a:off x="378052" y="2977503"/>
            <a:ext cx="1022804" cy="1458544"/>
          </a:xfrm>
          <a:custGeom>
            <a:avLst/>
            <a:gdLst/>
            <a:ahLst/>
            <a:cxnLst/>
            <a:rect l="l" t="t" r="r" b="b"/>
            <a:pathLst>
              <a:path w="1022804" h="1458544">
                <a:moveTo>
                  <a:pt x="0" y="0"/>
                </a:moveTo>
                <a:lnTo>
                  <a:pt x="1022804" y="0"/>
                </a:lnTo>
                <a:lnTo>
                  <a:pt x="1022804" y="1458544"/>
                </a:lnTo>
                <a:lnTo>
                  <a:pt x="0" y="145854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 rot="5400000">
            <a:off x="8376125" y="-8566615"/>
            <a:ext cx="1535749" cy="18288000"/>
            <a:chOff x="0" y="0"/>
            <a:chExt cx="404477" cy="481659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04477" cy="4816592"/>
            </a:xfrm>
            <a:custGeom>
              <a:avLst/>
              <a:gdLst/>
              <a:ahLst/>
              <a:cxnLst/>
              <a:rect l="l" t="t" r="r" b="b"/>
              <a:pathLst>
                <a:path w="404477" h="4816592">
                  <a:moveTo>
                    <a:pt x="0" y="0"/>
                  </a:moveTo>
                  <a:lnTo>
                    <a:pt x="404477" y="0"/>
                  </a:lnTo>
                  <a:lnTo>
                    <a:pt x="404477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EDECE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404477" cy="48737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659117" y="253695"/>
            <a:ext cx="13065149" cy="2051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019"/>
              </a:lnSpc>
              <a:spcBef>
                <a:spcPct val="0"/>
              </a:spcBef>
            </a:pPr>
            <a:r>
              <a:rPr lang="en-US" sz="7200" b="1" dirty="0">
                <a:solidFill>
                  <a:srgbClr val="FF3131"/>
                </a:solidFill>
                <a:latin typeface="UTM Americana EB Bold"/>
                <a:ea typeface="UTM Americana EB Bold"/>
                <a:cs typeface="UTM Americana EB Bold"/>
                <a:sym typeface="UTM Americana EB Bold"/>
              </a:rPr>
              <a:t>THỰC HÀNH LÀM THANH CỘNG THÔNG MINH</a:t>
            </a:r>
          </a:p>
        </p:txBody>
      </p:sp>
      <p:sp>
        <p:nvSpPr>
          <p:cNvPr id="8" name="Freeform 8"/>
          <p:cNvSpPr/>
          <p:nvPr/>
        </p:nvSpPr>
        <p:spPr>
          <a:xfrm rot="2612356">
            <a:off x="1246478" y="4577343"/>
            <a:ext cx="1518663" cy="2305371"/>
          </a:xfrm>
          <a:custGeom>
            <a:avLst/>
            <a:gdLst/>
            <a:ahLst/>
            <a:cxnLst/>
            <a:rect l="l" t="t" r="r" b="b"/>
            <a:pathLst>
              <a:path w="1518663" h="2305371">
                <a:moveTo>
                  <a:pt x="0" y="0"/>
                </a:moveTo>
                <a:lnTo>
                  <a:pt x="1518663" y="0"/>
                </a:lnTo>
                <a:lnTo>
                  <a:pt x="1518663" y="2305371"/>
                </a:lnTo>
                <a:lnTo>
                  <a:pt x="0" y="230537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704893" flipH="1">
            <a:off x="3673629" y="8377919"/>
            <a:ext cx="1137740" cy="930103"/>
          </a:xfrm>
          <a:custGeom>
            <a:avLst/>
            <a:gdLst/>
            <a:ahLst/>
            <a:cxnLst/>
            <a:rect l="l" t="t" r="r" b="b"/>
            <a:pathLst>
              <a:path w="1137740" h="930103">
                <a:moveTo>
                  <a:pt x="1137741" y="0"/>
                </a:moveTo>
                <a:lnTo>
                  <a:pt x="0" y="0"/>
                </a:lnTo>
                <a:lnTo>
                  <a:pt x="0" y="930103"/>
                </a:lnTo>
                <a:lnTo>
                  <a:pt x="1137741" y="930103"/>
                </a:lnTo>
                <a:lnTo>
                  <a:pt x="113774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3455831">
            <a:off x="412590" y="184411"/>
            <a:ext cx="3834651" cy="3907924"/>
          </a:xfrm>
          <a:custGeom>
            <a:avLst/>
            <a:gdLst/>
            <a:ahLst/>
            <a:cxnLst/>
            <a:rect l="l" t="t" r="r" b="b"/>
            <a:pathLst>
              <a:path w="3834651" h="3907924">
                <a:moveTo>
                  <a:pt x="0" y="0"/>
                </a:moveTo>
                <a:lnTo>
                  <a:pt x="3834651" y="0"/>
                </a:lnTo>
                <a:lnTo>
                  <a:pt x="3834651" y="3907924"/>
                </a:lnTo>
                <a:lnTo>
                  <a:pt x="0" y="390792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4995397">
            <a:off x="6308429" y="7805078"/>
            <a:ext cx="795271" cy="857435"/>
          </a:xfrm>
          <a:custGeom>
            <a:avLst/>
            <a:gdLst/>
            <a:ahLst/>
            <a:cxnLst/>
            <a:rect l="l" t="t" r="r" b="b"/>
            <a:pathLst>
              <a:path w="795271" h="857435">
                <a:moveTo>
                  <a:pt x="0" y="0"/>
                </a:moveTo>
                <a:lnTo>
                  <a:pt x="795271" y="0"/>
                </a:lnTo>
                <a:lnTo>
                  <a:pt x="795271" y="857435"/>
                </a:lnTo>
                <a:lnTo>
                  <a:pt x="0" y="85743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10032668">
            <a:off x="16975315" y="2742303"/>
            <a:ext cx="968527" cy="868043"/>
          </a:xfrm>
          <a:custGeom>
            <a:avLst/>
            <a:gdLst/>
            <a:ahLst/>
            <a:cxnLst/>
            <a:rect l="l" t="t" r="r" b="b"/>
            <a:pathLst>
              <a:path w="968527" h="868043">
                <a:moveTo>
                  <a:pt x="0" y="0"/>
                </a:moveTo>
                <a:lnTo>
                  <a:pt x="968527" y="0"/>
                </a:lnTo>
                <a:lnTo>
                  <a:pt x="968527" y="868043"/>
                </a:lnTo>
                <a:lnTo>
                  <a:pt x="0" y="86804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593544">
            <a:off x="8539684" y="4971487"/>
            <a:ext cx="9790004" cy="2888051"/>
          </a:xfrm>
          <a:custGeom>
            <a:avLst/>
            <a:gdLst/>
            <a:ahLst/>
            <a:cxnLst/>
            <a:rect l="l" t="t" r="r" b="b"/>
            <a:pathLst>
              <a:path w="9790004" h="2888051">
                <a:moveTo>
                  <a:pt x="0" y="0"/>
                </a:moveTo>
                <a:lnTo>
                  <a:pt x="9790004" y="0"/>
                </a:lnTo>
                <a:lnTo>
                  <a:pt x="9790004" y="2888051"/>
                </a:lnTo>
                <a:lnTo>
                  <a:pt x="0" y="2888051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385164" y="6920024"/>
            <a:ext cx="11301259" cy="2627543"/>
          </a:xfrm>
          <a:custGeom>
            <a:avLst/>
            <a:gdLst/>
            <a:ahLst/>
            <a:cxnLst/>
            <a:rect l="l" t="t" r="r" b="b"/>
            <a:pathLst>
              <a:path w="11301259" h="2627543">
                <a:moveTo>
                  <a:pt x="0" y="0"/>
                </a:moveTo>
                <a:lnTo>
                  <a:pt x="11301259" y="0"/>
                </a:lnTo>
                <a:lnTo>
                  <a:pt x="11301259" y="2627543"/>
                </a:lnTo>
                <a:lnTo>
                  <a:pt x="0" y="2627543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7178508" y="2329218"/>
            <a:ext cx="9409109" cy="694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015"/>
              </a:lnSpc>
              <a:spcBef>
                <a:spcPct val="0"/>
              </a:spcBef>
            </a:pP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Làm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sản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phẩm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theo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ý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tưởng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của</a:t>
            </a:r>
            <a:r>
              <a:rPr lang="en-US" sz="3799" dirty="0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 </a:t>
            </a:r>
            <a:r>
              <a:rPr lang="en-US" sz="3799" dirty="0" err="1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em</a:t>
            </a:r>
            <a:endParaRPr lang="en-US" sz="3799" dirty="0">
              <a:solidFill>
                <a:srgbClr val="4C2009"/>
              </a:solidFill>
              <a:latin typeface="อีฟดอวอิ้ง"/>
              <a:ea typeface="อีฟดอวอิ้ง"/>
              <a:cs typeface="อีฟดอวอิ้ง"/>
              <a:sym typeface="อีฟดอวอิ้ง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79300" y="1142246"/>
            <a:ext cx="3563199" cy="2019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750"/>
              </a:lnSpc>
              <a:spcBef>
                <a:spcPct val="0"/>
              </a:spcBef>
            </a:pPr>
            <a:r>
              <a:rPr lang="en-US" sz="9000" b="1" dirty="0" err="1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Hoạt</a:t>
            </a:r>
            <a:r>
              <a:rPr lang="en-US" sz="9000" b="1" dirty="0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  </a:t>
            </a:r>
            <a:r>
              <a:rPr lang="en-US" sz="9000" b="1" dirty="0" err="1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động</a:t>
            </a:r>
            <a:r>
              <a:rPr lang="en-US" sz="9000" b="1" dirty="0">
                <a:solidFill>
                  <a:srgbClr val="FF3131"/>
                </a:solidFill>
                <a:latin typeface="อีฟดอวอิ้ง Bold"/>
                <a:ea typeface="อีฟดอวอิ้ง Bold"/>
                <a:cs typeface="อีฟดอวอิ้ง Bold"/>
                <a:sym typeface="อีฟดอวอิ้ง Bold"/>
              </a:rPr>
              <a:t> 1</a:t>
            </a: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70146" y="1454248"/>
            <a:ext cx="8273854" cy="7378505"/>
            <a:chOff x="0" y="0"/>
            <a:chExt cx="11031806" cy="9838006"/>
          </a:xfrm>
        </p:grpSpPr>
        <p:sp>
          <p:nvSpPr>
            <p:cNvPr id="3" name="Freeform 3"/>
            <p:cNvSpPr/>
            <p:nvPr/>
          </p:nvSpPr>
          <p:spPr>
            <a:xfrm>
              <a:off x="1303828" y="0"/>
              <a:ext cx="9425765" cy="6586253"/>
            </a:xfrm>
            <a:custGeom>
              <a:avLst/>
              <a:gdLst/>
              <a:ahLst/>
              <a:cxnLst/>
              <a:rect l="l" t="t" r="r" b="b"/>
              <a:pathLst>
                <a:path w="9425765" h="6586253">
                  <a:moveTo>
                    <a:pt x="0" y="0"/>
                  </a:moveTo>
                  <a:lnTo>
                    <a:pt x="9425765" y="0"/>
                  </a:lnTo>
                  <a:lnTo>
                    <a:pt x="9425765" y="6586253"/>
                  </a:lnTo>
                  <a:lnTo>
                    <a:pt x="0" y="65862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0" y="3867043"/>
              <a:ext cx="5122885" cy="5764146"/>
            </a:xfrm>
            <a:custGeom>
              <a:avLst/>
              <a:gdLst/>
              <a:ahLst/>
              <a:cxnLst/>
              <a:rect l="l" t="t" r="r" b="b"/>
              <a:pathLst>
                <a:path w="5122885" h="5764146">
                  <a:moveTo>
                    <a:pt x="0" y="0"/>
                  </a:moveTo>
                  <a:lnTo>
                    <a:pt x="5122885" y="0"/>
                  </a:lnTo>
                  <a:lnTo>
                    <a:pt x="5122885" y="5764146"/>
                  </a:lnTo>
                  <a:lnTo>
                    <a:pt x="0" y="5764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6182676" y="2705701"/>
              <a:ext cx="3235709" cy="1811997"/>
            </a:xfrm>
            <a:custGeom>
              <a:avLst/>
              <a:gdLst/>
              <a:ahLst/>
              <a:cxnLst/>
              <a:rect l="l" t="t" r="r" b="b"/>
              <a:pathLst>
                <a:path w="3235709" h="1811997">
                  <a:moveTo>
                    <a:pt x="0" y="0"/>
                  </a:moveTo>
                  <a:lnTo>
                    <a:pt x="3235709" y="0"/>
                  </a:lnTo>
                  <a:lnTo>
                    <a:pt x="3235709" y="1811997"/>
                  </a:lnTo>
                  <a:lnTo>
                    <a:pt x="0" y="18119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5259646" y="2996928"/>
              <a:ext cx="5772159" cy="6841078"/>
            </a:xfrm>
            <a:custGeom>
              <a:avLst/>
              <a:gdLst/>
              <a:ahLst/>
              <a:cxnLst/>
              <a:rect l="l" t="t" r="r" b="b"/>
              <a:pathLst>
                <a:path w="5772159" h="6841078">
                  <a:moveTo>
                    <a:pt x="0" y="0"/>
                  </a:moveTo>
                  <a:lnTo>
                    <a:pt x="5772160" y="0"/>
                  </a:lnTo>
                  <a:lnTo>
                    <a:pt x="5772160" y="6841078"/>
                  </a:lnTo>
                  <a:lnTo>
                    <a:pt x="0" y="68410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9895211" y="2304983"/>
            <a:ext cx="7986476" cy="197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35"/>
              </a:lnSpc>
              <a:spcBef>
                <a:spcPct val="0"/>
              </a:spcBef>
            </a:pPr>
            <a:r>
              <a:rPr lang="en-US" sz="7813" b="1" dirty="0">
                <a:solidFill>
                  <a:srgbClr val="FF3131"/>
                </a:solidFill>
                <a:latin typeface="UTM Brewers KT Bold"/>
                <a:ea typeface="UTM Brewers KT Bold"/>
                <a:cs typeface="UTM Brewers KT Bold"/>
                <a:sym typeface="UTM Brewers KT Bold"/>
              </a:rPr>
              <a:t>XEM CLIP MẪU</a:t>
            </a:r>
          </a:p>
        </p:txBody>
      </p:sp>
      <p:sp>
        <p:nvSpPr>
          <p:cNvPr id="8" name="Freeform 8"/>
          <p:cNvSpPr/>
          <p:nvPr/>
        </p:nvSpPr>
        <p:spPr>
          <a:xfrm>
            <a:off x="9600005" y="5208945"/>
            <a:ext cx="6396493" cy="3092892"/>
          </a:xfrm>
          <a:custGeom>
            <a:avLst/>
            <a:gdLst/>
            <a:ahLst/>
            <a:cxnLst/>
            <a:rect l="l" t="t" r="r" b="b"/>
            <a:pathLst>
              <a:path w="6396493" h="3092892">
                <a:moveTo>
                  <a:pt x="0" y="0"/>
                </a:moveTo>
                <a:lnTo>
                  <a:pt x="6396492" y="0"/>
                </a:lnTo>
                <a:lnTo>
                  <a:pt x="6396492" y="3092892"/>
                </a:lnTo>
                <a:lnTo>
                  <a:pt x="0" y="30928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83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68296" b="-38516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0670246" y="5772964"/>
            <a:ext cx="6009020" cy="1296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883"/>
              </a:lnSpc>
            </a:pPr>
            <a:r>
              <a:rPr lang="en-US" sz="3699">
                <a:solidFill>
                  <a:srgbClr val="4C2009"/>
                </a:solidFill>
                <a:latin typeface="อีฟดอวอิ้ง"/>
                <a:ea typeface="อีฟดอวอิ้ง"/>
                <a:cs typeface="อีฟดอวอิ้ง"/>
                <a:sym typeface="อีฟดอวอิ้ง"/>
              </a:rPr>
              <a:t>CÁCH LÀM THANH CỘNG TRONG PHẠM VI 20 </a:t>
            </a:r>
          </a:p>
        </p:txBody>
      </p:sp>
      <p:grpSp>
        <p:nvGrpSpPr>
          <p:cNvPr id="10" name="Group 10"/>
          <p:cNvGrpSpPr/>
          <p:nvPr/>
        </p:nvGrpSpPr>
        <p:grpSpPr>
          <a:xfrm rot="5400000">
            <a:off x="8376125" y="666177"/>
            <a:ext cx="1535749" cy="18288000"/>
            <a:chOff x="0" y="0"/>
            <a:chExt cx="404477" cy="48165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04477" cy="4816592"/>
            </a:xfrm>
            <a:custGeom>
              <a:avLst/>
              <a:gdLst/>
              <a:ahLst/>
              <a:cxnLst/>
              <a:rect l="l" t="t" r="r" b="b"/>
              <a:pathLst>
                <a:path w="404477" h="4816592">
                  <a:moveTo>
                    <a:pt x="0" y="0"/>
                  </a:moveTo>
                  <a:lnTo>
                    <a:pt x="404477" y="0"/>
                  </a:lnTo>
                  <a:lnTo>
                    <a:pt x="404477" y="4816592"/>
                  </a:lnTo>
                  <a:lnTo>
                    <a:pt x="0" y="4816592"/>
                  </a:lnTo>
                  <a:close/>
                </a:path>
              </a:pathLst>
            </a:custGeom>
            <a:solidFill>
              <a:srgbClr val="F6D20C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57150"/>
              <a:ext cx="404477" cy="48737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 rot="1681201">
            <a:off x="10458659" y="3671287"/>
            <a:ext cx="3722228" cy="2265906"/>
          </a:xfrm>
          <a:custGeom>
            <a:avLst/>
            <a:gdLst/>
            <a:ahLst/>
            <a:cxnLst/>
            <a:rect l="l" t="t" r="r" b="b"/>
            <a:pathLst>
              <a:path w="3722228" h="2265906">
                <a:moveTo>
                  <a:pt x="0" y="0"/>
                </a:moveTo>
                <a:lnTo>
                  <a:pt x="3722228" y="0"/>
                </a:lnTo>
                <a:lnTo>
                  <a:pt x="3722228" y="2265906"/>
                </a:lnTo>
                <a:lnTo>
                  <a:pt x="0" y="226590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5400000" flipH="1" flipV="1">
            <a:off x="13536305" y="6796087"/>
            <a:ext cx="4582226" cy="3946442"/>
          </a:xfrm>
          <a:custGeom>
            <a:avLst/>
            <a:gdLst/>
            <a:ahLst/>
            <a:cxnLst/>
            <a:rect l="l" t="t" r="r" b="b"/>
            <a:pathLst>
              <a:path w="4582226" h="3946442">
                <a:moveTo>
                  <a:pt x="4582226" y="3946442"/>
                </a:moveTo>
                <a:lnTo>
                  <a:pt x="0" y="3946442"/>
                </a:lnTo>
                <a:lnTo>
                  <a:pt x="0" y="0"/>
                </a:lnTo>
                <a:lnTo>
                  <a:pt x="4582226" y="0"/>
                </a:lnTo>
                <a:lnTo>
                  <a:pt x="4582226" y="3946442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1977527" y="-2639994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2" y="0"/>
                </a:lnTo>
                <a:lnTo>
                  <a:pt x="5823112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alphaModFix amt="83000"/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996425">
            <a:off x="15428367" y="3867657"/>
            <a:ext cx="1478387" cy="1376132"/>
          </a:xfrm>
          <a:custGeom>
            <a:avLst/>
            <a:gdLst/>
            <a:ahLst/>
            <a:cxnLst/>
            <a:rect l="l" t="t" r="r" b="b"/>
            <a:pathLst>
              <a:path w="1478387" h="1376132">
                <a:moveTo>
                  <a:pt x="0" y="0"/>
                </a:moveTo>
                <a:lnTo>
                  <a:pt x="1478387" y="0"/>
                </a:lnTo>
                <a:lnTo>
                  <a:pt x="1478387" y="1376132"/>
                </a:lnTo>
                <a:lnTo>
                  <a:pt x="0" y="137613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 rot="782427">
            <a:off x="10446711" y="963076"/>
            <a:ext cx="796063" cy="886979"/>
          </a:xfrm>
          <a:custGeom>
            <a:avLst/>
            <a:gdLst/>
            <a:ahLst/>
            <a:cxnLst/>
            <a:rect l="l" t="t" r="r" b="b"/>
            <a:pathLst>
              <a:path w="796063" h="886979">
                <a:moveTo>
                  <a:pt x="0" y="0"/>
                </a:moveTo>
                <a:lnTo>
                  <a:pt x="796063" y="0"/>
                </a:lnTo>
                <a:lnTo>
                  <a:pt x="796063" y="886979"/>
                </a:lnTo>
                <a:lnTo>
                  <a:pt x="0" y="88697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 rot="-2136900">
            <a:off x="12621253" y="8352063"/>
            <a:ext cx="1491945" cy="1690589"/>
          </a:xfrm>
          <a:custGeom>
            <a:avLst/>
            <a:gdLst/>
            <a:ahLst/>
            <a:cxnLst/>
            <a:rect l="l" t="t" r="r" b="b"/>
            <a:pathLst>
              <a:path w="1491945" h="1690589">
                <a:moveTo>
                  <a:pt x="0" y="0"/>
                </a:moveTo>
                <a:lnTo>
                  <a:pt x="1491945" y="0"/>
                </a:lnTo>
                <a:lnTo>
                  <a:pt x="1491945" y="1690589"/>
                </a:lnTo>
                <a:lnTo>
                  <a:pt x="0" y="1690589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2136900">
            <a:off x="11720052" y="7695927"/>
            <a:ext cx="3314179" cy="3086329"/>
          </a:xfrm>
          <a:custGeom>
            <a:avLst/>
            <a:gdLst/>
            <a:ahLst/>
            <a:cxnLst/>
            <a:rect l="l" t="t" r="r" b="b"/>
            <a:pathLst>
              <a:path w="3314179" h="3086329">
                <a:moveTo>
                  <a:pt x="0" y="0"/>
                </a:moveTo>
                <a:lnTo>
                  <a:pt x="3314179" y="0"/>
                </a:lnTo>
                <a:lnTo>
                  <a:pt x="3314179" y="3086330"/>
                </a:lnTo>
                <a:lnTo>
                  <a:pt x="0" y="308633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 rot="-3581671">
            <a:off x="15932759" y="7361770"/>
            <a:ext cx="1493015" cy="1220540"/>
          </a:xfrm>
          <a:custGeom>
            <a:avLst/>
            <a:gdLst/>
            <a:ahLst/>
            <a:cxnLst/>
            <a:rect l="l" t="t" r="r" b="b"/>
            <a:pathLst>
              <a:path w="1493015" h="1220540">
                <a:moveTo>
                  <a:pt x="0" y="0"/>
                </a:moveTo>
                <a:lnTo>
                  <a:pt x="1493015" y="0"/>
                </a:lnTo>
                <a:lnTo>
                  <a:pt x="1493015" y="1220540"/>
                </a:lnTo>
                <a:lnTo>
                  <a:pt x="0" y="122054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3639596" y="2653201"/>
            <a:ext cx="983449" cy="1673955"/>
          </a:xfrm>
          <a:custGeom>
            <a:avLst/>
            <a:gdLst/>
            <a:ahLst/>
            <a:cxnLst/>
            <a:rect l="l" t="t" r="r" b="b"/>
            <a:pathLst>
              <a:path w="983449" h="1673955">
                <a:moveTo>
                  <a:pt x="0" y="0"/>
                </a:moveTo>
                <a:lnTo>
                  <a:pt x="983448" y="0"/>
                </a:lnTo>
                <a:lnTo>
                  <a:pt x="983448" y="1673955"/>
                </a:lnTo>
                <a:lnTo>
                  <a:pt x="0" y="1673955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5007073" y="2929774"/>
            <a:ext cx="1942349" cy="1063436"/>
          </a:xfrm>
          <a:custGeom>
            <a:avLst/>
            <a:gdLst/>
            <a:ahLst/>
            <a:cxnLst/>
            <a:rect l="l" t="t" r="r" b="b"/>
            <a:pathLst>
              <a:path w="1942349" h="1063436">
                <a:moveTo>
                  <a:pt x="0" y="0"/>
                </a:moveTo>
                <a:lnTo>
                  <a:pt x="1942349" y="0"/>
                </a:lnTo>
                <a:lnTo>
                  <a:pt x="1942349" y="1063436"/>
                </a:lnTo>
                <a:lnTo>
                  <a:pt x="0" y="1063436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STEM LỚP 2- HƯỚNG DẪN LÀM THANH CỘNG TRONG PHẠM VI 20 (1)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4328" end="17746.274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1"/>
            <a:ext cx="18287999" cy="9265445"/>
          </a:xfrm>
        </p:spPr>
      </p:pic>
    </p:spTree>
    <p:extLst>
      <p:ext uri="{BB962C8B-B14F-4D97-AF65-F5344CB8AC3E}">
        <p14:creationId xmlns:p14="http://schemas.microsoft.com/office/powerpoint/2010/main" val="3060865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54945" y="-572945"/>
            <a:ext cx="10174639" cy="9831245"/>
          </a:xfrm>
          <a:custGeom>
            <a:avLst/>
            <a:gdLst/>
            <a:ahLst/>
            <a:cxnLst/>
            <a:rect l="l" t="t" r="r" b="b"/>
            <a:pathLst>
              <a:path w="10174639" h="9831245">
                <a:moveTo>
                  <a:pt x="0" y="0"/>
                </a:moveTo>
                <a:lnTo>
                  <a:pt x="10174639" y="0"/>
                </a:lnTo>
                <a:lnTo>
                  <a:pt x="10174639" y="9831245"/>
                </a:lnTo>
                <a:lnTo>
                  <a:pt x="0" y="98312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1115557">
            <a:off x="3225145" y="9202805"/>
            <a:ext cx="795192" cy="1069166"/>
          </a:xfrm>
          <a:custGeom>
            <a:avLst/>
            <a:gdLst/>
            <a:ahLst/>
            <a:cxnLst/>
            <a:rect l="l" t="t" r="r" b="b"/>
            <a:pathLst>
              <a:path w="795192" h="1069166">
                <a:moveTo>
                  <a:pt x="0" y="0"/>
                </a:moveTo>
                <a:lnTo>
                  <a:pt x="795192" y="0"/>
                </a:lnTo>
                <a:lnTo>
                  <a:pt x="795192" y="1069166"/>
                </a:lnTo>
                <a:lnTo>
                  <a:pt x="0" y="10691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115557">
            <a:off x="16898928" y="4608917"/>
            <a:ext cx="795192" cy="1069166"/>
          </a:xfrm>
          <a:custGeom>
            <a:avLst/>
            <a:gdLst/>
            <a:ahLst/>
            <a:cxnLst/>
            <a:rect l="l" t="t" r="r" b="b"/>
            <a:pathLst>
              <a:path w="795192" h="1069166">
                <a:moveTo>
                  <a:pt x="0" y="0"/>
                </a:moveTo>
                <a:lnTo>
                  <a:pt x="795192" y="0"/>
                </a:lnTo>
                <a:lnTo>
                  <a:pt x="795192" y="1069166"/>
                </a:lnTo>
                <a:lnTo>
                  <a:pt x="0" y="10691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08484">
            <a:off x="16844884" y="8573109"/>
            <a:ext cx="1599977" cy="1708921"/>
          </a:xfrm>
          <a:custGeom>
            <a:avLst/>
            <a:gdLst/>
            <a:ahLst/>
            <a:cxnLst/>
            <a:rect l="l" t="t" r="r" b="b"/>
            <a:pathLst>
              <a:path w="1599977" h="1708921">
                <a:moveTo>
                  <a:pt x="0" y="0"/>
                </a:moveTo>
                <a:lnTo>
                  <a:pt x="1599978" y="0"/>
                </a:lnTo>
                <a:lnTo>
                  <a:pt x="1599978" y="1708921"/>
                </a:lnTo>
                <a:lnTo>
                  <a:pt x="0" y="17089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1182274">
            <a:off x="6217167" y="9162634"/>
            <a:ext cx="1227732" cy="1341784"/>
          </a:xfrm>
          <a:custGeom>
            <a:avLst/>
            <a:gdLst/>
            <a:ahLst/>
            <a:cxnLst/>
            <a:rect l="l" t="t" r="r" b="b"/>
            <a:pathLst>
              <a:path w="1227732" h="1341784">
                <a:moveTo>
                  <a:pt x="0" y="0"/>
                </a:moveTo>
                <a:lnTo>
                  <a:pt x="1227732" y="0"/>
                </a:lnTo>
                <a:lnTo>
                  <a:pt x="1227732" y="1341784"/>
                </a:lnTo>
                <a:lnTo>
                  <a:pt x="0" y="134178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-1792030">
            <a:off x="10869440" y="456285"/>
            <a:ext cx="987772" cy="1079532"/>
          </a:xfrm>
          <a:custGeom>
            <a:avLst/>
            <a:gdLst/>
            <a:ahLst/>
            <a:cxnLst/>
            <a:rect l="l" t="t" r="r" b="b"/>
            <a:pathLst>
              <a:path w="987772" h="1079532">
                <a:moveTo>
                  <a:pt x="0" y="0"/>
                </a:moveTo>
                <a:lnTo>
                  <a:pt x="987772" y="0"/>
                </a:lnTo>
                <a:lnTo>
                  <a:pt x="987772" y="1079532"/>
                </a:lnTo>
                <a:lnTo>
                  <a:pt x="0" y="10795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810094" y="1805671"/>
            <a:ext cx="9007064" cy="1265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503"/>
              </a:lnSpc>
            </a:pPr>
            <a:r>
              <a:rPr lang="en-US" sz="9599" dirty="0">
                <a:solidFill>
                  <a:srgbClr val="FF3131"/>
                </a:solidFill>
                <a:latin typeface="UTM Cabaret"/>
                <a:ea typeface="UTM Cabaret"/>
                <a:cs typeface="UTM Cabaret"/>
                <a:sym typeface="UTM Cabaret"/>
              </a:rPr>
              <a:t>GỢI Ý CÁCH LÀM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0" y="-164045"/>
            <a:ext cx="1810094" cy="10451045"/>
            <a:chOff x="0" y="0"/>
            <a:chExt cx="476733" cy="275253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76733" cy="2752539"/>
            </a:xfrm>
            <a:custGeom>
              <a:avLst/>
              <a:gdLst/>
              <a:ahLst/>
              <a:cxnLst/>
              <a:rect l="l" t="t" r="r" b="b"/>
              <a:pathLst>
                <a:path w="476733" h="2752539">
                  <a:moveTo>
                    <a:pt x="0" y="0"/>
                  </a:moveTo>
                  <a:lnTo>
                    <a:pt x="476733" y="0"/>
                  </a:lnTo>
                  <a:lnTo>
                    <a:pt x="476733" y="2752539"/>
                  </a:lnTo>
                  <a:lnTo>
                    <a:pt x="0" y="2752539"/>
                  </a:lnTo>
                  <a:close/>
                </a:path>
              </a:pathLst>
            </a:custGeom>
            <a:solidFill>
              <a:srgbClr val="80AA53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476733" cy="280968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50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591807" y="-2466311"/>
            <a:ext cx="5823111" cy="4094242"/>
          </a:xfrm>
          <a:custGeom>
            <a:avLst/>
            <a:gdLst/>
            <a:ahLst/>
            <a:cxnLst/>
            <a:rect l="l" t="t" r="r" b="b"/>
            <a:pathLst>
              <a:path w="5823111" h="4094242">
                <a:moveTo>
                  <a:pt x="0" y="0"/>
                </a:moveTo>
                <a:lnTo>
                  <a:pt x="5823111" y="0"/>
                </a:lnTo>
                <a:lnTo>
                  <a:pt x="5823111" y="4094242"/>
                </a:lnTo>
                <a:lnTo>
                  <a:pt x="0" y="40942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alphaModFix amt="83000"/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-9846" t="-51592" b="-4638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-2981277" flipH="1" flipV="1">
            <a:off x="14684564" y="-3079058"/>
            <a:ext cx="6176763" cy="5319737"/>
          </a:xfrm>
          <a:custGeom>
            <a:avLst/>
            <a:gdLst/>
            <a:ahLst/>
            <a:cxnLst/>
            <a:rect l="l" t="t" r="r" b="b"/>
            <a:pathLst>
              <a:path w="6176763" h="5319737">
                <a:moveTo>
                  <a:pt x="6176763" y="5319737"/>
                </a:moveTo>
                <a:lnTo>
                  <a:pt x="0" y="5319737"/>
                </a:lnTo>
                <a:lnTo>
                  <a:pt x="0" y="0"/>
                </a:lnTo>
                <a:lnTo>
                  <a:pt x="6176763" y="0"/>
                </a:lnTo>
                <a:lnTo>
                  <a:pt x="6176763" y="5319737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 rot="-5285222">
            <a:off x="12708997" y="-823710"/>
            <a:ext cx="2906767" cy="2641525"/>
          </a:xfrm>
          <a:custGeom>
            <a:avLst/>
            <a:gdLst/>
            <a:ahLst/>
            <a:cxnLst/>
            <a:rect l="l" t="t" r="r" b="b"/>
            <a:pathLst>
              <a:path w="2906767" h="2641525">
                <a:moveTo>
                  <a:pt x="0" y="0"/>
                </a:moveTo>
                <a:lnTo>
                  <a:pt x="2906768" y="0"/>
                </a:lnTo>
                <a:lnTo>
                  <a:pt x="2906768" y="2641525"/>
                </a:lnTo>
                <a:lnTo>
                  <a:pt x="0" y="2641525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5" name="Group 15"/>
          <p:cNvGrpSpPr/>
          <p:nvPr/>
        </p:nvGrpSpPr>
        <p:grpSpPr>
          <a:xfrm rot="2049139">
            <a:off x="13889879" y="400497"/>
            <a:ext cx="545003" cy="400222"/>
            <a:chOff x="0" y="0"/>
            <a:chExt cx="812800" cy="59687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596878"/>
            </a:xfrm>
            <a:custGeom>
              <a:avLst/>
              <a:gdLst/>
              <a:ahLst/>
              <a:cxnLst/>
              <a:rect l="l" t="t" r="r" b="b"/>
              <a:pathLst>
                <a:path w="812800" h="596878">
                  <a:moveTo>
                    <a:pt x="406400" y="0"/>
                  </a:moveTo>
                  <a:cubicBezTo>
                    <a:pt x="181951" y="0"/>
                    <a:pt x="0" y="133616"/>
                    <a:pt x="0" y="298439"/>
                  </a:cubicBezTo>
                  <a:cubicBezTo>
                    <a:pt x="0" y="463263"/>
                    <a:pt x="181951" y="596878"/>
                    <a:pt x="406400" y="596878"/>
                  </a:cubicBezTo>
                  <a:cubicBezTo>
                    <a:pt x="630849" y="596878"/>
                    <a:pt x="812800" y="463263"/>
                    <a:pt x="812800" y="298439"/>
                  </a:cubicBezTo>
                  <a:cubicBezTo>
                    <a:pt x="812800" y="133616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575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75007"/>
              <a:ext cx="660400" cy="465914"/>
            </a:xfrm>
            <a:prstGeom prst="rect">
              <a:avLst/>
            </a:prstGeom>
          </p:spPr>
          <p:txBody>
            <a:bodyPr lIns="23777" tIns="23777" rIns="23777" bIns="23777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 rot="-1868890">
            <a:off x="495633" y="9442512"/>
            <a:ext cx="997079" cy="1021853"/>
          </a:xfrm>
          <a:custGeom>
            <a:avLst/>
            <a:gdLst/>
            <a:ahLst/>
            <a:cxnLst/>
            <a:rect l="l" t="t" r="r" b="b"/>
            <a:pathLst>
              <a:path w="997079" h="1021853">
                <a:moveTo>
                  <a:pt x="0" y="0"/>
                </a:moveTo>
                <a:lnTo>
                  <a:pt x="997079" y="0"/>
                </a:lnTo>
                <a:lnTo>
                  <a:pt x="997079" y="1021853"/>
                </a:lnTo>
                <a:lnTo>
                  <a:pt x="0" y="102185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t="-110243" r="-118471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rot="-996425">
            <a:off x="6355651" y="8299141"/>
            <a:ext cx="1189270" cy="1107012"/>
          </a:xfrm>
          <a:custGeom>
            <a:avLst/>
            <a:gdLst/>
            <a:ahLst/>
            <a:cxnLst/>
            <a:rect l="l" t="t" r="r" b="b"/>
            <a:pathLst>
              <a:path w="1189270" h="1107012">
                <a:moveTo>
                  <a:pt x="0" y="0"/>
                </a:moveTo>
                <a:lnTo>
                  <a:pt x="1189269" y="0"/>
                </a:lnTo>
                <a:lnTo>
                  <a:pt x="1189269" y="1107012"/>
                </a:lnTo>
                <a:lnTo>
                  <a:pt x="0" y="110701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 rot="782427">
            <a:off x="16351202" y="1171682"/>
            <a:ext cx="796063" cy="886979"/>
          </a:xfrm>
          <a:custGeom>
            <a:avLst/>
            <a:gdLst/>
            <a:ahLst/>
            <a:cxnLst/>
            <a:rect l="l" t="t" r="r" b="b"/>
            <a:pathLst>
              <a:path w="796063" h="886979">
                <a:moveTo>
                  <a:pt x="0" y="0"/>
                </a:moveTo>
                <a:lnTo>
                  <a:pt x="796064" y="0"/>
                </a:lnTo>
                <a:lnTo>
                  <a:pt x="796064" y="886978"/>
                </a:lnTo>
                <a:lnTo>
                  <a:pt x="0" y="886978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 rot="1681201">
            <a:off x="200482" y="7352426"/>
            <a:ext cx="3219226" cy="1959704"/>
          </a:xfrm>
          <a:custGeom>
            <a:avLst/>
            <a:gdLst/>
            <a:ahLst/>
            <a:cxnLst/>
            <a:rect l="l" t="t" r="r" b="b"/>
            <a:pathLst>
              <a:path w="3219226" h="1959704">
                <a:moveTo>
                  <a:pt x="0" y="0"/>
                </a:moveTo>
                <a:lnTo>
                  <a:pt x="3219225" y="0"/>
                </a:lnTo>
                <a:lnTo>
                  <a:pt x="3219225" y="1959704"/>
                </a:lnTo>
                <a:lnTo>
                  <a:pt x="0" y="1959704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22" name="Freeform 22"/>
          <p:cNvSpPr/>
          <p:nvPr/>
        </p:nvSpPr>
        <p:spPr>
          <a:xfrm>
            <a:off x="562082" y="1847647"/>
            <a:ext cx="1123036" cy="2164888"/>
          </a:xfrm>
          <a:custGeom>
            <a:avLst/>
            <a:gdLst/>
            <a:ahLst/>
            <a:cxnLst/>
            <a:rect l="l" t="t" r="r" b="b"/>
            <a:pathLst>
              <a:path w="1123036" h="2164888">
                <a:moveTo>
                  <a:pt x="0" y="0"/>
                </a:moveTo>
                <a:lnTo>
                  <a:pt x="1123036" y="0"/>
                </a:lnTo>
                <a:lnTo>
                  <a:pt x="1123036" y="2164889"/>
                </a:lnTo>
                <a:lnTo>
                  <a:pt x="0" y="2164889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3" name="Freeform 23"/>
          <p:cNvSpPr/>
          <p:nvPr/>
        </p:nvSpPr>
        <p:spPr>
          <a:xfrm>
            <a:off x="3075451" y="5227539"/>
            <a:ext cx="13185948" cy="3626136"/>
          </a:xfrm>
          <a:custGeom>
            <a:avLst/>
            <a:gdLst/>
            <a:ahLst/>
            <a:cxnLst/>
            <a:rect l="l" t="t" r="r" b="b"/>
            <a:pathLst>
              <a:path w="13185948" h="3626136">
                <a:moveTo>
                  <a:pt x="0" y="0"/>
                </a:moveTo>
                <a:lnTo>
                  <a:pt x="13185948" y="0"/>
                </a:lnTo>
                <a:lnTo>
                  <a:pt x="13185948" y="3626135"/>
                </a:lnTo>
                <a:lnTo>
                  <a:pt x="0" y="3626135"/>
                </a:lnTo>
                <a:lnTo>
                  <a:pt x="0" y="0"/>
                </a:lnTo>
                <a:close/>
              </a:path>
            </a:pathLst>
          </a:custGeom>
          <a:blipFill>
            <a:blip r:embed="rId2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4" name="TextBox 24"/>
          <p:cNvSpPr txBox="1"/>
          <p:nvPr/>
        </p:nvSpPr>
        <p:spPr>
          <a:xfrm>
            <a:off x="4612581" y="3981362"/>
            <a:ext cx="6750745" cy="646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5319"/>
              </a:lnSpc>
              <a:spcBef>
                <a:spcPct val="0"/>
              </a:spcBef>
            </a:pPr>
            <a:r>
              <a:rPr lang="en-US" sz="3799" b="1" dirty="0">
                <a:solidFill>
                  <a:srgbClr val="FFB620"/>
                </a:solidFill>
                <a:latin typeface="UTM Brewers KT Bold"/>
                <a:ea typeface="UTM Brewers KT Bold"/>
                <a:cs typeface="UTM Brewers KT Bold"/>
                <a:sym typeface="UTM Brewers KT Bold"/>
              </a:rPr>
              <a:t>TẠO 2 BĂNG GIẤY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394</Words>
  <Application>Microsoft Office PowerPoint</Application>
  <PresentationFormat>Custom</PresentationFormat>
  <Paragraphs>90</Paragraphs>
  <Slides>18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7" baseType="lpstr">
      <vt:lpstr>UTM Alberta Heavy</vt:lpstr>
      <vt:lpstr>Algerian</vt:lpstr>
      <vt:lpstr>Myanmar Text</vt:lpstr>
      <vt:lpstr>#9Slide02 Noi dung dai</vt:lpstr>
      <vt:lpstr>Calibri</vt:lpstr>
      <vt:lpstr>Arial</vt:lpstr>
      <vt:lpstr>UTM Bebas</vt:lpstr>
      <vt:lpstr>Times New Roman</vt:lpstr>
      <vt:lpstr>Charm</vt:lpstr>
      <vt:lpstr>UTM Americana EB Bold</vt:lpstr>
      <vt:lpstr>Poppins Ultra-Bold</vt:lpstr>
      <vt:lpstr>อีฟดอวอิ้ง</vt:lpstr>
      <vt:lpstr>อีฟดอวอิ้ง Bold</vt:lpstr>
      <vt:lpstr>UTM Cabaret</vt:lpstr>
      <vt:lpstr>SVN-Abril Fatface</vt:lpstr>
      <vt:lpstr>Roboto</vt:lpstr>
      <vt:lpstr>UTM Brewers KT Bold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Playful Illustrated Tips for Easy Learning of English by Children Presentation</dc:title>
  <dc:creator>Admin</dc:creator>
  <cp:lastModifiedBy>ADMIN</cp:lastModifiedBy>
  <cp:revision>20</cp:revision>
  <dcterms:created xsi:type="dcterms:W3CDTF">2006-08-16T00:00:00Z</dcterms:created>
  <dcterms:modified xsi:type="dcterms:W3CDTF">2025-01-16T09:10:34Z</dcterms:modified>
  <dc:identifier>DAGTeHVDa5g</dc:identifier>
</cp:coreProperties>
</file>