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6" r:id="rId2"/>
    <p:sldMasterId id="2147483674" r:id="rId3"/>
    <p:sldMasterId id="2147483686" r:id="rId4"/>
    <p:sldMasterId id="2147483744" r:id="rId5"/>
  </p:sldMasterIdLst>
  <p:notesMasterIdLst>
    <p:notesMasterId r:id="rId13"/>
  </p:notesMasterIdLst>
  <p:sldIdLst>
    <p:sldId id="568" r:id="rId6"/>
    <p:sldId id="569" r:id="rId7"/>
    <p:sldId id="346" r:id="rId8"/>
    <p:sldId id="571" r:id="rId9"/>
    <p:sldId id="573" r:id="rId10"/>
    <p:sldId id="574" r:id="rId11"/>
    <p:sldId id="476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394"/>
    <a:srgbClr val="9900CC"/>
    <a:srgbClr val="FFCCCC"/>
    <a:srgbClr val="FFFDEE"/>
    <a:srgbClr val="FF9999"/>
    <a:srgbClr val="B092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24855-B3F8-4790-B733-061FB62E9655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0C173-DCFC-45F9-A564-3FF358768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056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260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643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582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3AAF25F-FDDF-448D-AE76-D2BBFC0E1488}" type="datetimeFigureOut">
              <a:rPr lang="en-US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F187962-8AD1-4E19-A8B4-D773E1639DC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4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13BA546-C357-4DE8-B987-06FEDD96B10D}" type="datetimeFigureOut">
              <a:rPr lang="en-US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54F9A60-AD80-4229-A353-82C2ADB4342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61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F443953-2C90-4D3D-BA7F-86E2CDD36421}" type="datetimeFigureOut">
              <a:rPr lang="en-US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9CF831C-4791-4C02-9D65-40506FD40197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13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6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32A6E56-6B60-4BEC-B553-B608D71DE20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4610950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35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2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36FF2-9455-4155-9B3A-2F2521516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5B87B5-DF37-497E-AA49-4922CBF200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B9DC8-FE29-4F1A-A951-95B16ED37B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35046-AAC3-49B7-A409-948708B0BEF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F3ACC-229A-4099-8448-5B57CD2C6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2F257-895D-4515-BEEC-E04BF3388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825FE9-8817-4C93-818D-35501C02A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1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285B0-6781-484B-8A3F-6DA7374E9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1C039-0C74-47EF-84E4-BBECD6D9A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38B04-F49C-48AC-BED8-29D723DCEC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35046-AAC3-49B7-A409-948708B0BEF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BC66E7-8AA9-4D0D-9002-BBD398583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23A53-30F0-49FD-A818-F0A7C6ECA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825FE9-8817-4C93-818D-35501C02A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2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C3AF0-EDDB-4E3C-8BEC-83A5807E1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0F99AB-8590-4D1C-ABB9-532FBE59D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BADB4-2D7E-4ABD-8723-7AA87186B1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35046-AAC3-49B7-A409-948708B0BEF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AE168-34B3-4383-A908-B0B14986D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C0E37-FA2F-4BB7-999F-DEC86966D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825FE9-8817-4C93-818D-35501C02A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9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E4895-72AE-4614-A92C-4952A3EC7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DEDC8-5231-4C5D-BEB5-33E4E6968E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5F0DBB-A9E5-49E6-8323-4FB84A32E2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F57BC0-6BDF-478C-8A05-8D63716CED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35046-AAC3-49B7-A409-948708B0BEF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20C3A7-457F-4F5D-8876-2C700FE52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416327-D25A-4C87-A71F-DAD15B233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825FE9-8817-4C93-818D-35501C02A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7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0FE1E-4CDD-4E22-B423-B0B081382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DC683E-0C08-41A8-8F45-0F0A4C0FE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26696F-48D0-4847-BBB5-55DD193A0B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0C61D1-A19E-4212-BB41-C510BC1296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86880F-D296-41CF-869F-B8D3221E09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D0386E-61E6-4216-8728-221232571D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35046-AAC3-49B7-A409-948708B0BEF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8F6323-DF12-4E68-BE9C-E3A78375E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6276C8-6874-4C04-A007-A4ECEDB15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825FE9-8817-4C93-818D-35501C02A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C9321AA-DE9C-4E15-940D-7531A030D4ED}" type="datetimeFigureOut">
              <a:rPr lang="en-US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473F8A7-99E8-4EE9-9B0B-7F6BBA1D34A9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0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hild working on a computer&#10;&#10;Description automatically generated with low confidence">
            <a:extLst>
              <a:ext uri="{FF2B5EF4-FFF2-40B4-BE49-F238E27FC236}">
                <a16:creationId xmlns:a16="http://schemas.microsoft.com/office/drawing/2014/main" id="{C1B16536-C907-4304-8858-4638729CE4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9" t="-12282" r="6539" b="12282"/>
          <a:stretch/>
        </p:blipFill>
        <p:spPr>
          <a:xfrm>
            <a:off x="0" y="-199366"/>
            <a:ext cx="12192000" cy="705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0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40FBB0-B73A-4399-A20E-CA9A9CDF2E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35046-AAC3-49B7-A409-948708B0BEF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264D91-32E4-4837-BDAB-61A9DC90A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D7EED9-637E-48C2-978C-F367DBBC8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825FE9-8817-4C93-818D-35501C02A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02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57E95-06B2-4316-B792-44CE8F1F9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BCB54-330F-4665-923B-8647E713C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164A34-8FEB-4843-8999-B7094E85B3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EF08CB-654F-4E7C-AA00-A97B514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35046-AAC3-49B7-A409-948708B0BEF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B6671-A3A6-4194-88A6-184874A7F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BEF5E6-A57E-48D3-A866-9A2B4B244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825FE9-8817-4C93-818D-35501C02A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96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F532C-F40A-44C5-BE22-DBF0130DE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6C06A9-1C89-45AD-A56F-5C0D69B209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F17FB-233C-4AC2-A68F-83F292B596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8BC115-6F25-460E-8273-FFDF1F77E3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35046-AAC3-49B7-A409-948708B0BEF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F50A77-7DE8-4A3D-AABC-EE8537DD3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331F2C-7634-4378-8E2F-05013E41F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825FE9-8817-4C93-818D-35501C02A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03ACD-E9BF-4056-BE1D-E0C774E61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3E709-E062-4CC7-AE04-0B1D182AC9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F4A68-3E2B-4AE8-81A9-C63956C446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35046-AAC3-49B7-A409-948708B0BEF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572E8-8D18-4292-80EA-B1640ECEF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3EA29-8561-4D5D-B94A-1BA48DBB5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825FE9-8817-4C93-818D-35501C02A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42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2D307D-0525-45B8-B0B5-F2E535E59E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A575C1-817E-4055-B435-B8D867AC58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17AAFF-3EAF-48FA-8C3A-F3FB4E3E1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35046-AAC3-49B7-A409-948708B0BEF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B4868F-E544-49FE-8FB9-D2B0F67AA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70197-621F-46F5-9DA7-AFAE477BC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825FE9-8817-4C93-818D-35501C02A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48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10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1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415879" y="258924"/>
            <a:ext cx="11385753" cy="1530251"/>
          </a:xfrm>
          <a:custGeom>
            <a:avLst/>
            <a:gdLst>
              <a:gd name="connsiteX0" fmla="*/ 0 w 6378151"/>
              <a:gd name="connsiteY0" fmla="*/ 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0 w 6378151"/>
              <a:gd name="connsiteY4" fmla="*/ 0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74634 h 1034754"/>
              <a:gd name="connsiteX1" fmla="*/ 6119967 w 6378151"/>
              <a:gd name="connsiteY1" fmla="*/ 63876 h 1034754"/>
              <a:gd name="connsiteX2" fmla="*/ 6378151 w 6378151"/>
              <a:gd name="connsiteY2" fmla="*/ 1034754 h 1034754"/>
              <a:gd name="connsiteX3" fmla="*/ 0 w 6378151"/>
              <a:gd name="connsiteY3" fmla="*/ 1034754 h 1034754"/>
              <a:gd name="connsiteX4" fmla="*/ 204395 w 6378151"/>
              <a:gd name="connsiteY4" fmla="*/ 74634 h 1034754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209708 h 1169828"/>
              <a:gd name="connsiteX1" fmla="*/ 6044663 w 6378151"/>
              <a:gd name="connsiteY1" fmla="*/ 166677 h 1169828"/>
              <a:gd name="connsiteX2" fmla="*/ 6378151 w 6378151"/>
              <a:gd name="connsiteY2" fmla="*/ 1169828 h 1169828"/>
              <a:gd name="connsiteX3" fmla="*/ 0 w 6378151"/>
              <a:gd name="connsiteY3" fmla="*/ 1169828 h 1169828"/>
              <a:gd name="connsiteX4" fmla="*/ 204395 w 6378151"/>
              <a:gd name="connsiteY4" fmla="*/ 209708 h 1169828"/>
              <a:gd name="connsiteX0" fmla="*/ 204395 w 6378151"/>
              <a:gd name="connsiteY0" fmla="*/ 216207 h 1176327"/>
              <a:gd name="connsiteX1" fmla="*/ 6044663 w 6378151"/>
              <a:gd name="connsiteY1" fmla="*/ 173176 h 1176327"/>
              <a:gd name="connsiteX2" fmla="*/ 6378151 w 6378151"/>
              <a:gd name="connsiteY2" fmla="*/ 1176327 h 1176327"/>
              <a:gd name="connsiteX3" fmla="*/ 0 w 6378151"/>
              <a:gd name="connsiteY3" fmla="*/ 1176327 h 1176327"/>
              <a:gd name="connsiteX4" fmla="*/ 204395 w 6378151"/>
              <a:gd name="connsiteY4" fmla="*/ 216207 h 1176327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1490 h 1196156"/>
              <a:gd name="connsiteX1" fmla="*/ 6044663 w 6378151"/>
              <a:gd name="connsiteY1" fmla="*/ 193005 h 1196156"/>
              <a:gd name="connsiteX2" fmla="*/ 6378151 w 6378151"/>
              <a:gd name="connsiteY2" fmla="*/ 1196156 h 1196156"/>
              <a:gd name="connsiteX3" fmla="*/ 0 w 6378151"/>
              <a:gd name="connsiteY3" fmla="*/ 1196156 h 1196156"/>
              <a:gd name="connsiteX4" fmla="*/ 311971 w 6378151"/>
              <a:gd name="connsiteY4" fmla="*/ 171490 h 1196156"/>
              <a:gd name="connsiteX0" fmla="*/ 311971 w 6378151"/>
              <a:gd name="connsiteY0" fmla="*/ 140008 h 1164674"/>
              <a:gd name="connsiteX1" fmla="*/ 6044663 w 6378151"/>
              <a:gd name="connsiteY1" fmla="*/ 161523 h 1164674"/>
              <a:gd name="connsiteX2" fmla="*/ 6378151 w 6378151"/>
              <a:gd name="connsiteY2" fmla="*/ 1164674 h 1164674"/>
              <a:gd name="connsiteX3" fmla="*/ 0 w 6378151"/>
              <a:gd name="connsiteY3" fmla="*/ 1164674 h 1164674"/>
              <a:gd name="connsiteX4" fmla="*/ 311971 w 6378151"/>
              <a:gd name="connsiteY4" fmla="*/ 140008 h 1164674"/>
              <a:gd name="connsiteX0" fmla="*/ 311971 w 6378151"/>
              <a:gd name="connsiteY0" fmla="*/ 130732 h 1155398"/>
              <a:gd name="connsiteX1" fmla="*/ 6044663 w 6378151"/>
              <a:gd name="connsiteY1" fmla="*/ 152247 h 1155398"/>
              <a:gd name="connsiteX2" fmla="*/ 6378151 w 6378151"/>
              <a:gd name="connsiteY2" fmla="*/ 1155398 h 1155398"/>
              <a:gd name="connsiteX3" fmla="*/ 0 w 6378151"/>
              <a:gd name="connsiteY3" fmla="*/ 1155398 h 1155398"/>
              <a:gd name="connsiteX4" fmla="*/ 311971 w 6378151"/>
              <a:gd name="connsiteY4" fmla="*/ 130732 h 1155398"/>
              <a:gd name="connsiteX0" fmla="*/ 311971 w 6378151"/>
              <a:gd name="connsiteY0" fmla="*/ 116775 h 1141441"/>
              <a:gd name="connsiteX1" fmla="*/ 5947844 w 6378151"/>
              <a:gd name="connsiteY1" fmla="*/ 159805 h 1141441"/>
              <a:gd name="connsiteX2" fmla="*/ 6378151 w 6378151"/>
              <a:gd name="connsiteY2" fmla="*/ 1141441 h 1141441"/>
              <a:gd name="connsiteX3" fmla="*/ 0 w 6378151"/>
              <a:gd name="connsiteY3" fmla="*/ 1141441 h 1141441"/>
              <a:gd name="connsiteX4" fmla="*/ 311971 w 6378151"/>
              <a:gd name="connsiteY4" fmla="*/ 116775 h 1141441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19570 h 1144236"/>
              <a:gd name="connsiteX1" fmla="*/ 6033906 w 6378151"/>
              <a:gd name="connsiteY1" fmla="*/ 108812 h 1144236"/>
              <a:gd name="connsiteX2" fmla="*/ 6378151 w 6378151"/>
              <a:gd name="connsiteY2" fmla="*/ 1144236 h 1144236"/>
              <a:gd name="connsiteX3" fmla="*/ 0 w 6378151"/>
              <a:gd name="connsiteY3" fmla="*/ 1144236 h 1144236"/>
              <a:gd name="connsiteX4" fmla="*/ 311971 w 6378151"/>
              <a:gd name="connsiteY4" fmla="*/ 119570 h 1144236"/>
              <a:gd name="connsiteX0" fmla="*/ 311971 w 6378151"/>
              <a:gd name="connsiteY0" fmla="*/ 16611 h 1041277"/>
              <a:gd name="connsiteX1" fmla="*/ 6033906 w 6378151"/>
              <a:gd name="connsiteY1" fmla="*/ 5853 h 1041277"/>
              <a:gd name="connsiteX2" fmla="*/ 6378151 w 6378151"/>
              <a:gd name="connsiteY2" fmla="*/ 1041277 h 1041277"/>
              <a:gd name="connsiteX3" fmla="*/ 0 w 6378151"/>
              <a:gd name="connsiteY3" fmla="*/ 1041277 h 1041277"/>
              <a:gd name="connsiteX4" fmla="*/ 311971 w 6378151"/>
              <a:gd name="connsiteY4" fmla="*/ 16611 h 1041277"/>
              <a:gd name="connsiteX0" fmla="*/ 311971 w 6378151"/>
              <a:gd name="connsiteY0" fmla="*/ 100650 h 1125316"/>
              <a:gd name="connsiteX1" fmla="*/ 6033906 w 6378151"/>
              <a:gd name="connsiteY1" fmla="*/ 89892 h 1125316"/>
              <a:gd name="connsiteX2" fmla="*/ 6378151 w 6378151"/>
              <a:gd name="connsiteY2" fmla="*/ 1125316 h 1125316"/>
              <a:gd name="connsiteX3" fmla="*/ 0 w 6378151"/>
              <a:gd name="connsiteY3" fmla="*/ 1125316 h 1125316"/>
              <a:gd name="connsiteX4" fmla="*/ 311971 w 6378151"/>
              <a:gd name="connsiteY4" fmla="*/ 100650 h 1125316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3312 h 1127978"/>
              <a:gd name="connsiteX1" fmla="*/ 6001633 w 6378151"/>
              <a:gd name="connsiteY1" fmla="*/ 81796 h 1127978"/>
              <a:gd name="connsiteX2" fmla="*/ 6378151 w 6378151"/>
              <a:gd name="connsiteY2" fmla="*/ 1127978 h 1127978"/>
              <a:gd name="connsiteX3" fmla="*/ 0 w 6378151"/>
              <a:gd name="connsiteY3" fmla="*/ 1127978 h 1127978"/>
              <a:gd name="connsiteX4" fmla="*/ 311971 w 6378151"/>
              <a:gd name="connsiteY4" fmla="*/ 103312 h 1127978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3915 h 1138581"/>
              <a:gd name="connsiteX1" fmla="*/ 6001633 w 6378151"/>
              <a:gd name="connsiteY1" fmla="*/ 92399 h 1138581"/>
              <a:gd name="connsiteX2" fmla="*/ 6378151 w 6378151"/>
              <a:gd name="connsiteY2" fmla="*/ 1138581 h 1138581"/>
              <a:gd name="connsiteX3" fmla="*/ 0 w 6378151"/>
              <a:gd name="connsiteY3" fmla="*/ 1138581 h 1138581"/>
              <a:gd name="connsiteX4" fmla="*/ 311971 w 6378151"/>
              <a:gd name="connsiteY4" fmla="*/ 113915 h 1138581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8151" h="1147688">
                <a:moveTo>
                  <a:pt x="311971" y="123022"/>
                </a:moveTo>
                <a:cubicBezTo>
                  <a:pt x="702453" y="8274"/>
                  <a:pt x="5352966" y="-74203"/>
                  <a:pt x="6001633" y="101506"/>
                </a:cubicBezTo>
                <a:cubicBezTo>
                  <a:pt x="6446285" y="575739"/>
                  <a:pt x="6266988" y="813304"/>
                  <a:pt x="6378151" y="1147688"/>
                </a:cubicBezTo>
                <a:lnTo>
                  <a:pt x="0" y="1147688"/>
                </a:lnTo>
                <a:cubicBezTo>
                  <a:pt x="57374" y="820476"/>
                  <a:pt x="-78891" y="439478"/>
                  <a:pt x="311971" y="12302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2501" y="1774825"/>
            <a:ext cx="11443218" cy="4803328"/>
            <a:chOff x="220782" y="1331119"/>
            <a:chExt cx="6436810" cy="3602496"/>
          </a:xfrm>
        </p:grpSpPr>
        <p:sp>
          <p:nvSpPr>
            <p:cNvPr id="17" name="Freeform 16"/>
            <p:cNvSpPr/>
            <p:nvPr/>
          </p:nvSpPr>
          <p:spPr>
            <a:xfrm>
              <a:off x="1630680" y="1333500"/>
              <a:ext cx="4968240" cy="7620"/>
            </a:xfrm>
            <a:custGeom>
              <a:avLst/>
              <a:gdLst>
                <a:gd name="connsiteX0" fmla="*/ 0 w 4968240"/>
                <a:gd name="connsiteY0" fmla="*/ 0 h 7620"/>
                <a:gd name="connsiteX1" fmla="*/ 2781300 w 4968240"/>
                <a:gd name="connsiteY1" fmla="*/ 0 h 7620"/>
                <a:gd name="connsiteX2" fmla="*/ 4968240 w 4968240"/>
                <a:gd name="connsiteY2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8240" h="7620">
                  <a:moveTo>
                    <a:pt x="0" y="0"/>
                  </a:moveTo>
                  <a:lnTo>
                    <a:pt x="2781300" y="0"/>
                  </a:lnTo>
                  <a:lnTo>
                    <a:pt x="4968240" y="762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0782" y="1333500"/>
              <a:ext cx="6436810" cy="3600115"/>
            </a:xfrm>
            <a:custGeom>
              <a:avLst/>
              <a:gdLst>
                <a:gd name="connsiteX0" fmla="*/ 6378138 w 6436810"/>
                <a:gd name="connsiteY0" fmla="*/ 0 h 3600115"/>
                <a:gd name="connsiteX1" fmla="*/ 6431478 w 6436810"/>
                <a:gd name="connsiteY1" fmla="*/ 723900 h 3600115"/>
                <a:gd name="connsiteX2" fmla="*/ 6431478 w 6436810"/>
                <a:gd name="connsiteY2" fmla="*/ 1607820 h 3600115"/>
                <a:gd name="connsiteX3" fmla="*/ 6400998 w 6436810"/>
                <a:gd name="connsiteY3" fmla="*/ 2400300 h 3600115"/>
                <a:gd name="connsiteX4" fmla="*/ 6332418 w 6436810"/>
                <a:gd name="connsiteY4" fmla="*/ 2895600 h 3600115"/>
                <a:gd name="connsiteX5" fmla="*/ 6240978 w 6436810"/>
                <a:gd name="connsiteY5" fmla="*/ 3177540 h 3600115"/>
                <a:gd name="connsiteX6" fmla="*/ 6088578 w 6436810"/>
                <a:gd name="connsiteY6" fmla="*/ 3390900 h 3600115"/>
                <a:gd name="connsiteX7" fmla="*/ 5814258 w 6436810"/>
                <a:gd name="connsiteY7" fmla="*/ 3520440 h 3600115"/>
                <a:gd name="connsiteX8" fmla="*/ 5440878 w 6436810"/>
                <a:gd name="connsiteY8" fmla="*/ 3573780 h 3600115"/>
                <a:gd name="connsiteX9" fmla="*/ 4564578 w 6436810"/>
                <a:gd name="connsiteY9" fmla="*/ 3573780 h 3600115"/>
                <a:gd name="connsiteX10" fmla="*/ 3833058 w 6436810"/>
                <a:gd name="connsiteY10" fmla="*/ 3566160 h 3600115"/>
                <a:gd name="connsiteX11" fmla="*/ 3116778 w 6436810"/>
                <a:gd name="connsiteY11" fmla="*/ 3566160 h 3600115"/>
                <a:gd name="connsiteX12" fmla="*/ 2423358 w 6436810"/>
                <a:gd name="connsiteY12" fmla="*/ 3581400 h 3600115"/>
                <a:gd name="connsiteX13" fmla="*/ 1874718 w 6436810"/>
                <a:gd name="connsiteY13" fmla="*/ 3596640 h 3600115"/>
                <a:gd name="connsiteX14" fmla="*/ 1333698 w 6436810"/>
                <a:gd name="connsiteY14" fmla="*/ 3596640 h 3600115"/>
                <a:gd name="connsiteX15" fmla="*/ 838398 w 6436810"/>
                <a:gd name="connsiteY15" fmla="*/ 3558540 h 3600115"/>
                <a:gd name="connsiteX16" fmla="*/ 579318 w 6436810"/>
                <a:gd name="connsiteY16" fmla="*/ 3497580 h 3600115"/>
                <a:gd name="connsiteX17" fmla="*/ 388818 w 6436810"/>
                <a:gd name="connsiteY17" fmla="*/ 3413760 h 3600115"/>
                <a:gd name="connsiteX18" fmla="*/ 266898 w 6436810"/>
                <a:gd name="connsiteY18" fmla="*/ 3314700 h 3600115"/>
                <a:gd name="connsiteX19" fmla="*/ 175458 w 6436810"/>
                <a:gd name="connsiteY19" fmla="*/ 3124200 h 3600115"/>
                <a:gd name="connsiteX20" fmla="*/ 114498 w 6436810"/>
                <a:gd name="connsiteY20" fmla="*/ 2910840 h 3600115"/>
                <a:gd name="connsiteX21" fmla="*/ 61158 w 6436810"/>
                <a:gd name="connsiteY21" fmla="*/ 2636520 h 3600115"/>
                <a:gd name="connsiteX22" fmla="*/ 38298 w 6436810"/>
                <a:gd name="connsiteY22" fmla="*/ 2278380 h 3600115"/>
                <a:gd name="connsiteX23" fmla="*/ 15438 w 6436810"/>
                <a:gd name="connsiteY23" fmla="*/ 1866900 h 3600115"/>
                <a:gd name="connsiteX24" fmla="*/ 15438 w 6436810"/>
                <a:gd name="connsiteY24" fmla="*/ 1455420 h 3600115"/>
                <a:gd name="connsiteX25" fmla="*/ 198 w 6436810"/>
                <a:gd name="connsiteY25" fmla="*/ 952500 h 3600115"/>
                <a:gd name="connsiteX26" fmla="*/ 7818 w 6436810"/>
                <a:gd name="connsiteY26" fmla="*/ 289560 h 3600115"/>
                <a:gd name="connsiteX27" fmla="*/ 23058 w 6436810"/>
                <a:gd name="connsiteY27" fmla="*/ 0 h 36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36810" h="3600115">
                  <a:moveTo>
                    <a:pt x="6378138" y="0"/>
                  </a:moveTo>
                  <a:cubicBezTo>
                    <a:pt x="6400363" y="227965"/>
                    <a:pt x="6422588" y="455930"/>
                    <a:pt x="6431478" y="723900"/>
                  </a:cubicBezTo>
                  <a:cubicBezTo>
                    <a:pt x="6440368" y="991870"/>
                    <a:pt x="6436558" y="1328420"/>
                    <a:pt x="6431478" y="1607820"/>
                  </a:cubicBezTo>
                  <a:cubicBezTo>
                    <a:pt x="6426398" y="1887220"/>
                    <a:pt x="6417508" y="2185670"/>
                    <a:pt x="6400998" y="2400300"/>
                  </a:cubicBezTo>
                  <a:cubicBezTo>
                    <a:pt x="6384488" y="2614930"/>
                    <a:pt x="6359088" y="2766060"/>
                    <a:pt x="6332418" y="2895600"/>
                  </a:cubicBezTo>
                  <a:cubicBezTo>
                    <a:pt x="6305748" y="3025140"/>
                    <a:pt x="6281618" y="3094990"/>
                    <a:pt x="6240978" y="3177540"/>
                  </a:cubicBezTo>
                  <a:cubicBezTo>
                    <a:pt x="6200338" y="3260090"/>
                    <a:pt x="6159698" y="3333750"/>
                    <a:pt x="6088578" y="3390900"/>
                  </a:cubicBezTo>
                  <a:cubicBezTo>
                    <a:pt x="6017458" y="3448050"/>
                    <a:pt x="5922208" y="3489960"/>
                    <a:pt x="5814258" y="3520440"/>
                  </a:cubicBezTo>
                  <a:cubicBezTo>
                    <a:pt x="5706308" y="3550920"/>
                    <a:pt x="5649158" y="3564890"/>
                    <a:pt x="5440878" y="3573780"/>
                  </a:cubicBezTo>
                  <a:cubicBezTo>
                    <a:pt x="5232598" y="3582670"/>
                    <a:pt x="4564578" y="3573780"/>
                    <a:pt x="4564578" y="3573780"/>
                  </a:cubicBezTo>
                  <a:lnTo>
                    <a:pt x="3833058" y="3566160"/>
                  </a:lnTo>
                  <a:lnTo>
                    <a:pt x="3116778" y="3566160"/>
                  </a:lnTo>
                  <a:cubicBezTo>
                    <a:pt x="2881828" y="3568700"/>
                    <a:pt x="2423358" y="3581400"/>
                    <a:pt x="2423358" y="3581400"/>
                  </a:cubicBezTo>
                  <a:lnTo>
                    <a:pt x="1874718" y="3596640"/>
                  </a:lnTo>
                  <a:cubicBezTo>
                    <a:pt x="1693108" y="3599180"/>
                    <a:pt x="1506418" y="3602990"/>
                    <a:pt x="1333698" y="3596640"/>
                  </a:cubicBezTo>
                  <a:cubicBezTo>
                    <a:pt x="1160978" y="3590290"/>
                    <a:pt x="964128" y="3575050"/>
                    <a:pt x="838398" y="3558540"/>
                  </a:cubicBezTo>
                  <a:cubicBezTo>
                    <a:pt x="712668" y="3542030"/>
                    <a:pt x="654248" y="3521710"/>
                    <a:pt x="579318" y="3497580"/>
                  </a:cubicBezTo>
                  <a:cubicBezTo>
                    <a:pt x="504388" y="3473450"/>
                    <a:pt x="440888" y="3444240"/>
                    <a:pt x="388818" y="3413760"/>
                  </a:cubicBezTo>
                  <a:cubicBezTo>
                    <a:pt x="336748" y="3383280"/>
                    <a:pt x="302458" y="3362960"/>
                    <a:pt x="266898" y="3314700"/>
                  </a:cubicBezTo>
                  <a:cubicBezTo>
                    <a:pt x="231338" y="3266440"/>
                    <a:pt x="200858" y="3191510"/>
                    <a:pt x="175458" y="3124200"/>
                  </a:cubicBezTo>
                  <a:cubicBezTo>
                    <a:pt x="150058" y="3056890"/>
                    <a:pt x="133548" y="2992120"/>
                    <a:pt x="114498" y="2910840"/>
                  </a:cubicBezTo>
                  <a:cubicBezTo>
                    <a:pt x="95448" y="2829560"/>
                    <a:pt x="73858" y="2741930"/>
                    <a:pt x="61158" y="2636520"/>
                  </a:cubicBezTo>
                  <a:cubicBezTo>
                    <a:pt x="48458" y="2531110"/>
                    <a:pt x="45918" y="2406650"/>
                    <a:pt x="38298" y="2278380"/>
                  </a:cubicBezTo>
                  <a:cubicBezTo>
                    <a:pt x="30678" y="2150110"/>
                    <a:pt x="19248" y="2004060"/>
                    <a:pt x="15438" y="1866900"/>
                  </a:cubicBezTo>
                  <a:cubicBezTo>
                    <a:pt x="11628" y="1729740"/>
                    <a:pt x="17978" y="1607820"/>
                    <a:pt x="15438" y="1455420"/>
                  </a:cubicBezTo>
                  <a:cubicBezTo>
                    <a:pt x="12898" y="1303020"/>
                    <a:pt x="1468" y="1146810"/>
                    <a:pt x="198" y="952500"/>
                  </a:cubicBezTo>
                  <a:cubicBezTo>
                    <a:pt x="-1072" y="758190"/>
                    <a:pt x="4008" y="448310"/>
                    <a:pt x="7818" y="289560"/>
                  </a:cubicBezTo>
                  <a:cubicBezTo>
                    <a:pt x="11628" y="130810"/>
                    <a:pt x="17343" y="65405"/>
                    <a:pt x="23058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8600" y="1331119"/>
              <a:ext cx="150019" cy="4762"/>
            </a:xfrm>
            <a:custGeom>
              <a:avLst/>
              <a:gdLst>
                <a:gd name="connsiteX0" fmla="*/ 0 w 150019"/>
                <a:gd name="connsiteY0" fmla="*/ 0 h 4762"/>
                <a:gd name="connsiteX1" fmla="*/ 150019 w 150019"/>
                <a:gd name="connsiteY1" fmla="*/ 4762 h 4762"/>
                <a:gd name="connsiteX2" fmla="*/ 150019 w 150019"/>
                <a:gd name="connsiteY2" fmla="*/ 4762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19" h="4762">
                  <a:moveTo>
                    <a:pt x="0" y="0"/>
                  </a:moveTo>
                  <a:lnTo>
                    <a:pt x="150019" y="4762"/>
                  </a:lnTo>
                  <a:lnTo>
                    <a:pt x="150019" y="4762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502731" y="341095"/>
            <a:ext cx="2574745" cy="1931059"/>
            <a:chOff x="237072" y="234585"/>
            <a:chExt cx="1448294" cy="1448294"/>
          </a:xfrm>
        </p:grpSpPr>
        <p:sp>
          <p:nvSpPr>
            <p:cNvPr id="7" name="Oval 6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8" name="Oval 7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/>
            <p:cNvSpPr/>
            <p:nvPr/>
          </p:nvSpPr>
          <p:spPr>
            <a:xfrm>
              <a:off x="251674" y="248347"/>
              <a:ext cx="1419087" cy="1419087"/>
            </a:xfrm>
            <a:prstGeom prst="ellipse">
              <a:avLst/>
            </a:prstGeom>
            <a:noFill/>
            <a:ln w="9525">
              <a:solidFill>
                <a:schemeClr val="bg1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8694282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135C9-4149-42E5-9804-A827E93616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46372-FAAD-4D9F-A8E5-B9CCD1E2B1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4FE00-9011-4543-B1A0-E6287F361F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89E28-5384-4FF0-A0CA-B9D2482ED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34FC6A-56D8-4015-B9D5-0FCBEFBA8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74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13008-2785-448E-82DC-F7A0A0D28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AFAAE-931A-4633-80DA-0E3E1BA34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82F86-9549-483C-BB5E-323B357ED2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1AD5F-C06B-4747-871B-FD82B1DC8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D66F7A-11F0-42CE-A1DF-71139BC9A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25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2729AFE-5EEB-4363-BD02-D0673BD4D563}" type="datetimeFigureOut">
              <a:rPr lang="en-US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27ADC10-AFE8-42B0-AD86-2C4587FAE7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9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D5769-78BE-47BF-A436-904C7A088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47752-B746-4485-B462-50FCE77C91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AF36B-874E-4340-85D9-74784788BF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21245F-48D9-4706-BF99-BD7BA067D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11F60C-866B-4EED-A18D-F4C73EF66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79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545FD-D8FE-48E1-8956-D991FB87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0B030-4C80-44CE-B0AB-A94993DBB1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1DB627-0082-4B8D-8725-BA8384E82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1F399E-640C-4934-822B-8B783D3363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51587A-077B-4878-A029-90F24747B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F6B3E-0F8C-49C2-AEE4-6BE74B1ED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41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3259-8F97-4FBB-B4FA-8376C699A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837B69-3BB3-4CE7-83D0-A1D15BD96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DCA7F3-014D-4084-B616-A93080B068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75EAC2-4179-4405-BAAB-8E2E4D4A8F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C495C2-577A-46A4-B8CE-D1D5310EF7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993221-30BC-46ED-A3AD-53227E4586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0B9909-3E00-411C-88A5-52F38854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3BB796-83D5-4945-930D-19074D417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69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034B4-CC73-4A3B-86ED-77BB26E2C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FC915-0484-4CF1-9C78-B8C058224E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3E8630-9FE4-4690-A807-B82784308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F83B7-2B95-47C3-9CB6-798750C9B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30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711AD6-C72C-481E-A70F-26C4D789C8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B847AD-2624-4B55-AE3C-995AA065F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CDC89B-2D66-4D55-B6B6-06AD603FD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6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9D4E9-C056-448A-ACC7-7D047B58C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4AEE3-8E68-4D32-B765-5E9441AEA0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A3E5A3-3688-4074-A189-E0AA718EFA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EB2C84-CDB0-4489-BCA3-3B9A51AEEB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2EEC87-10BA-441E-A27E-3A6977596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C704D7-1B99-4643-BBB4-99D7E1B91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8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E1369-CDE7-42D8-8BFF-CD04B3275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5C2F1E-ED24-4E98-AA95-C120EE8FB3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211DF6-C190-4737-BACB-432B1BC35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E84808-E89C-4665-BA85-1FF29929D6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52BA5E-15FE-4749-9A42-56F47B975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351F8A-2FAD-4602-A6BF-E203F2C5A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44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15A42-0326-44A0-B65B-83353044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C8655D-3A7D-464A-85D8-0576586718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525E9-FDFB-46DB-AE58-2924CBB7D3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DF8B9-A17C-455A-AD7F-BC2D1C52D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E31998-8105-4263-8564-3FFF96CF7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6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8106BF-9CF3-46DF-92DF-B96DC9C3CA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13A60-4EA1-4376-9534-3D027D0631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4C42E5-32C5-41BF-AA1A-BD525CC275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6E3417-DE78-4608-A168-9042F0F1E07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B05D5E-BF11-4256-B23B-36D350829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8DA35B-123F-4C95-954B-82F7A4222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008C9D-149E-49FB-919A-4D76374F3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5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72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D430922-7AA9-4846-A945-C8D39A73CB21}" type="datetimeFigureOut">
              <a:rPr lang="en-US"/>
              <a:t>9/20/2025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E03704-0450-4FF2-BD29-D772375A23B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42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34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5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39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38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19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19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3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74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A44BD83-7B22-4386-AC2B-F398D2E32AB8}" type="datetimeFigureOut">
              <a:rPr lang="en-US"/>
              <a:t>9/20/2025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689E8B-02AB-4578-9CB9-6BC0E678D6C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4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162723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78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601E7-762F-45E6-8B58-31C17C69E2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9BE333-95ED-4584-BC4E-845D7BD7B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76984-4F2E-44DB-AE65-F110C01BA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ECD58-8C0A-4698-A2C3-9B7434310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C4471-88EB-4AE1-83CB-2445AE361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2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2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53666-AB8D-49A5-8623-E372005AA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65B795-206B-4786-B209-AAD665CF7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16FDD-CC86-45E4-9B29-0D54A74E0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18E68-D1E7-433A-BD53-95FAF3DC9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C16C1-F733-4DF0-9794-AE7344AF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91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0D857-E7B4-4472-8EB8-1A338559E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204CD-14D4-404D-B5EE-67F762521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3DE0AD-84BA-4E40-9DF6-E43E05558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710AFC-A5C4-45D4-86BF-E28313E44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FE43C-83A3-4982-B7F0-BEFCFB97E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9E3498-E10D-40E5-88DA-12FD44519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02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6F7F7-EE74-4611-8000-87923408B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13169-A3F3-47BD-B2FA-042033A34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6B193-79C7-4722-8DA3-ACE1A8B30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53DE29-EE93-4191-9F42-74DE4CB1E2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82D6FA-891F-4D4A-8920-920C62519F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CE7172-008F-4F5E-AFD2-7FE711B6B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3DDF5-F367-4D8C-ABC6-11F8E27F6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016BB-3963-4829-B5A4-24CA452E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17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E494F-35B5-4B4E-8ECE-658E0E753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3A139D-4D14-443C-AA0D-F8D0D2795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227643-10D7-45C3-9C5F-C64095844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E4AE86-F748-4551-8C02-0168DE1C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29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98576D-6B04-47E5-AF1E-70795EB29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F3A05B-B1CB-40A9-BFF6-2266632AB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AA6B00-C1AB-4787-826F-66357063B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70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D28C-8C36-4D1B-9C3F-54F266A7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EAA3D-DAB0-4027-AC69-450FE1663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77C1E3-CE04-4CA8-931B-452AC5676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FB981-7A00-4033-B381-BF7280907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B7B4F-57FC-4DBE-AF42-7D381AB3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C19A5C-EBEE-4ADC-8319-A3FEC5EF8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42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B72838-3208-4AE6-82D2-10243E96EE1E}" type="datetimeFigureOut">
              <a:rPr lang="en-US"/>
              <a:t>9/20/2025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E71604F-67F2-4FE1-870E-5132F4BD6FB4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9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690DB-D7C0-4368-A5F3-46CAD931D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F45DA-0571-4FB6-938E-E6354720ED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99ADF1-FBDA-4A10-9C83-3E90A5197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54321-FD72-4D7E-B5B4-611EF0E6C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832354-40ED-47AC-B8A8-654D12B78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C8955C-8139-4751-B4C4-B073BCA37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4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991-BDD5-4B73-AA41-BEAB4A8E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E0CE0A-DFAD-44AA-A36E-70E6CD05F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10A4C-DAFF-49CA-814F-A5C4A59E9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A3271-A398-4EA0-9CF9-22FCC912A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CF69B-4457-4D46-B91E-2D29E9C4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40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AFB5CE-2927-4339-96C6-B0CA643A9D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CC79DA-6340-415A-98D7-8F437A8A7D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7E96D-5EAB-4E3D-BB15-E777D2FAD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82476-F244-4C2E-AF5D-176ABA91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8FC74-74CE-4B1D-B5C9-6692831A8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7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97546E-8559-4300-A48C-D651E2387DB8}" type="datetimeFigureOut">
              <a:rPr lang="en-US"/>
              <a:t>9/20/2025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E3FDE56-F3A4-4480-B253-1539ACC20F68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96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E9B6E3F-C637-4D7B-9CD1-3F53617C6172}" type="datetimeFigureOut">
              <a:rPr lang="en-US"/>
              <a:t>9/20/2025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BB98694-853F-45FC-B9E6-385F628C041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87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4DBAE16-742C-4AC9-91A8-43C8CFB3A5A6}" type="datetimeFigureOut">
              <a:rPr lang="en-US"/>
              <a:t>9/20/2025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DC9828-6FC8-4614-83C5-A0B387A4C4DD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69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D7CF0933-AD9A-483E-B55D-B968C5CAA30A}" type="datetimeFigureOut">
              <a:rPr lang="en-US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7E8B42BE-97E8-4C84-9448-6C66074E824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52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63" r:id="rId14"/>
  </p:sldLayoutIdLst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3000">
              <a:srgbClr val="FFFDEE"/>
            </a:gs>
            <a:gs pos="93000">
              <a:srgbClr val="FFFDE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24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60" r:id="rId12"/>
    <p:sldLayoutId id="2147483761" r:id="rId13"/>
  </p:sldLayoutIdLst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6000">
              <a:schemeClr val="accent2">
                <a:lumMod val="5000"/>
                <a:lumOff val="95000"/>
              </a:schemeClr>
            </a:gs>
            <a:gs pos="28000">
              <a:schemeClr val="accent2">
                <a:lumMod val="45000"/>
                <a:lumOff val="55000"/>
              </a:schemeClr>
            </a:gs>
            <a:gs pos="56000">
              <a:srgbClr val="FF9999">
                <a:alpha val="43000"/>
              </a:srgb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63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988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762" r:id="rId13"/>
  </p:sldLayoutIdLst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58094B-D982-4979-9D09-0514A2EB4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00596A-5F20-42F3-8E5A-06FCE2643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556BD-6EA3-461C-B49E-3165F010D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76534-EC0A-4026-9DC6-ECA9AAC316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546D3-51C1-4558-9DB5-F30D895E45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>
            <a:extLst>
              <a:ext uri="{FF2B5EF4-FFF2-40B4-BE49-F238E27FC236}">
                <a16:creationId xmlns:a16="http://schemas.microsoft.com/office/drawing/2014/main" id="{5F38E2F2-3DC8-4D85-840C-71EEE58CC53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2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19812" y="2151750"/>
            <a:ext cx="5492476" cy="255449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Tâp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v</a:t>
            </a:r>
            <a:r>
              <a:rPr kumimoji="0" lang="en-US" sz="8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iết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Arial-Rounded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Tuần</a:t>
            </a:r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4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Arial-Rounded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7" name="Content Placeholder 20" descr="logo">
            <a:extLst>
              <a:ext uri="{FF2B5EF4-FFF2-40B4-BE49-F238E27FC236}">
                <a16:creationId xmlns:a16="http://schemas.microsoft.com/office/drawing/2014/main" id="{AB11BA54-AD7F-4C34-9B43-FD02D2D55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6417" y="5208639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1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u C">
            <a:hlinkClick r:id="" action="ppaction://media"/>
            <a:extLst>
              <a:ext uri="{FF2B5EF4-FFF2-40B4-BE49-F238E27FC236}">
                <a16:creationId xmlns:a16="http://schemas.microsoft.com/office/drawing/2014/main" id="{1CF37974-267E-4F83-8D39-4E370B71AC1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40085" y="0"/>
            <a:ext cx="79961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81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90CBE52-488B-43ED-B921-C6338D91C5E2}"/>
              </a:ext>
            </a:extLst>
          </p:cNvPr>
          <p:cNvSpPr txBox="1"/>
          <p:nvPr/>
        </p:nvSpPr>
        <p:spPr>
          <a:xfrm>
            <a:off x="3210129" y="655065"/>
            <a:ext cx="5963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 err="1">
                <a:solidFill>
                  <a:srgbClr val="C00000"/>
                </a:solidFill>
                <a:latin typeface="UTM Cookies" panose="02040603050506020204" pitchFamily="18" charset="0"/>
              </a:rPr>
              <a:t>VIẾT</a:t>
            </a:r>
            <a:r>
              <a:rPr lang="vi-VN" sz="4800" b="1" dirty="0">
                <a:solidFill>
                  <a:srgbClr val="C00000"/>
                </a:solidFill>
                <a:latin typeface="UTM Cookies" panose="02040603050506020204" pitchFamily="18" charset="0"/>
              </a:rPr>
              <a:t> CÂU </a:t>
            </a:r>
            <a:r>
              <a:rPr lang="vi-VN" sz="4800" b="1" dirty="0" err="1">
                <a:solidFill>
                  <a:srgbClr val="C00000"/>
                </a:solidFill>
                <a:latin typeface="UTM Cookies" panose="02040603050506020204" pitchFamily="18" charset="0"/>
              </a:rPr>
              <a:t>ỨNG</a:t>
            </a:r>
            <a:r>
              <a:rPr lang="vi-VN" sz="4800" b="1" dirty="0">
                <a:solidFill>
                  <a:srgbClr val="C00000"/>
                </a:solidFill>
                <a:latin typeface="UTM Cookies" panose="02040603050506020204" pitchFamily="18" charset="0"/>
              </a:rPr>
              <a:t> DỤNG</a:t>
            </a:r>
            <a:endParaRPr lang="en-US" sz="4800" b="1" dirty="0">
              <a:solidFill>
                <a:srgbClr val="C00000"/>
              </a:solidFill>
              <a:latin typeface="HP001" panose="020B0603050302020204" pitchFamily="34" charset="0"/>
              <a:ea typeface="HP001" panose="020B06030503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A14ACB-BA2A-42D1-98F7-CA57672DDE68}"/>
              </a:ext>
            </a:extLst>
          </p:cNvPr>
          <p:cNvSpPr txBox="1"/>
          <p:nvPr/>
        </p:nvSpPr>
        <p:spPr>
          <a:xfrm>
            <a:off x="680936" y="2289521"/>
            <a:ext cx="10401714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a.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Chữ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cái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nào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được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viết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hoa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? </a:t>
            </a:r>
            <a:endParaRPr lang="vi-VN" sz="36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b.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Khoảng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cách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giữa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các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chữ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ghi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tiếng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như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thế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nào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?</a:t>
            </a:r>
            <a:endParaRPr lang="vi-VN" sz="36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just">
              <a:lnSpc>
                <a:spcPct val="150000"/>
              </a:lnSpc>
            </a:pPr>
            <a:endParaRPr lang="vi-VN" sz="36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c.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Những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chữ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cái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nào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cao</a:t>
            </a:r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 2.5 li ?</a:t>
            </a:r>
            <a:endParaRPr lang="vi-VN" sz="3600" b="1" dirty="0">
              <a:solidFill>
                <a:srgbClr val="002060"/>
              </a:solidFill>
              <a:latin typeface="UTM Avo" panose="020406030505060202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0E950B-C8BB-4935-91C5-B7A3E6C7EADE}"/>
              </a:ext>
            </a:extLst>
          </p:cNvPr>
          <p:cNvSpPr txBox="1"/>
          <p:nvPr/>
        </p:nvSpPr>
        <p:spPr>
          <a:xfrm>
            <a:off x="536039" y="3954753"/>
            <a:ext cx="10262681" cy="83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3600" b="1" dirty="0">
                <a:solidFill>
                  <a:srgbClr val="C00000"/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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Khoảng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cách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giữa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các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chữ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ghi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tiếng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là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 1 con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chữ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 o.</a:t>
            </a:r>
            <a:endParaRPr lang="vi-VN" sz="36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A12120-69C0-4ED1-8941-E290F22F507E}"/>
              </a:ext>
            </a:extLst>
          </p:cNvPr>
          <p:cNvSpPr txBox="1"/>
          <p:nvPr/>
        </p:nvSpPr>
        <p:spPr>
          <a:xfrm>
            <a:off x="6827794" y="2289521"/>
            <a:ext cx="2841499" cy="83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3600" b="1" dirty="0">
                <a:solidFill>
                  <a:srgbClr val="C00000"/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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Chữ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>
                <a:solidFill>
                  <a:srgbClr val="C00000"/>
                </a:solidFill>
                <a:latin typeface="HP001" panose="020B0603050302020204" pitchFamily="34" charset="0"/>
                <a:ea typeface="HP001" panose="020B0603050302020204" pitchFamily="34" charset="0"/>
                <a:sym typeface="Wingdings" panose="05000000000000000000" pitchFamily="2" charset="2"/>
              </a:rPr>
              <a:t>C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.</a:t>
            </a:r>
            <a:endParaRPr lang="vi-VN" sz="36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2CBE13-D5C9-4C68-A64A-97B98D96ED0B}"/>
              </a:ext>
            </a:extLst>
          </p:cNvPr>
          <p:cNvSpPr txBox="1"/>
          <p:nvPr/>
        </p:nvSpPr>
        <p:spPr>
          <a:xfrm>
            <a:off x="7157371" y="4787369"/>
            <a:ext cx="3117224" cy="83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3600" b="1" dirty="0">
                <a:solidFill>
                  <a:srgbClr val="C00000"/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 </a:t>
            </a:r>
            <a:r>
              <a:rPr lang="en-US" sz="36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Chữ</a:t>
            </a:r>
            <a:r>
              <a:rPr lang="en-US" sz="36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>
                <a:solidFill>
                  <a:srgbClr val="C00000"/>
                </a:solidFill>
                <a:latin typeface="HP001" panose="020B0603050302020204" pitchFamily="34" charset="0"/>
                <a:ea typeface="HP001" panose="020B0603050302020204" pitchFamily="34" charset="0"/>
              </a:rPr>
              <a:t>C, k, g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</a:rPr>
              <a:t>.</a:t>
            </a:r>
            <a:endParaRPr lang="vi-VN" sz="2000" dirty="0">
              <a:solidFill>
                <a:schemeClr val="accent6">
                  <a:lumMod val="75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B8C39619-ECE1-4273-8DDD-E7AF54028E8D}"/>
              </a:ext>
            </a:extLst>
          </p:cNvPr>
          <p:cNvSpPr txBox="1"/>
          <p:nvPr/>
        </p:nvSpPr>
        <p:spPr>
          <a:xfrm>
            <a:off x="1333696" y="1260084"/>
            <a:ext cx="9465024" cy="92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FFFF00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Có</a:t>
            </a:r>
            <a:r>
              <a:rPr lang="en-US" sz="40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công</a:t>
            </a:r>
            <a:r>
              <a:rPr lang="en-US" sz="40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mài</a:t>
            </a:r>
            <a:r>
              <a:rPr lang="en-US" sz="40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sắt</a:t>
            </a:r>
            <a:r>
              <a:rPr lang="en-US" sz="4000" b="1" dirty="0">
                <a:solidFill>
                  <a:srgbClr val="7030A0"/>
                </a:solidFill>
                <a:latin typeface="HP001 4 hàng" panose="020B0603050302020204" pitchFamily="34" charset="0"/>
              </a:rPr>
              <a:t>, </a:t>
            </a:r>
            <a:r>
              <a:rPr lang="en-US" sz="40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có</a:t>
            </a:r>
            <a:r>
              <a:rPr lang="en-US" sz="40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ngày</a:t>
            </a:r>
            <a:r>
              <a:rPr lang="en-US" sz="40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nên</a:t>
            </a:r>
            <a:r>
              <a:rPr lang="en-US" sz="40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kim</a:t>
            </a:r>
            <a:r>
              <a:rPr lang="en-US" sz="4000" b="1" dirty="0">
                <a:solidFill>
                  <a:srgbClr val="7030A0"/>
                </a:solidFill>
                <a:latin typeface="HP001 4 hàng" panose="020B0603050302020204" pitchFamily="34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177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4" grpId="0" uiExpand="1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22321" y="2524939"/>
            <a:ext cx="5492476" cy="132339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Nói</a:t>
            </a:r>
            <a:r>
              <a:rPr kumimoji="0" lang="en-US" sz="8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8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và</a:t>
            </a:r>
            <a:r>
              <a:rPr kumimoji="0" lang="en-US" sz="8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8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nghe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-Rounded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3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7" name="Content Placeholder 20" descr="logo">
            <a:extLst>
              <a:ext uri="{FF2B5EF4-FFF2-40B4-BE49-F238E27FC236}">
                <a16:creationId xmlns:a16="http://schemas.microsoft.com/office/drawing/2014/main" id="{AB11BA54-AD7F-4C34-9B43-FD02D2D55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6417" y="5208639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9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C8A16-7F16-4BDA-A9B1-64E6C8919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922" y="136501"/>
            <a:ext cx="11547184" cy="67333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Dựa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gợi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ý,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đoán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nội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dung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từng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tranh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15585C-6A40-4E2E-9C34-5E8F182AE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851" y="896980"/>
            <a:ext cx="8288758" cy="33078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94F5CD-CFF3-4645-A52A-B1F618D56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851" y="4204813"/>
            <a:ext cx="7887474" cy="2439178"/>
          </a:xfrm>
          <a:prstGeom prst="rect">
            <a:avLst/>
          </a:prstGeom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D4EBAD3E-9B72-4E85-A23C-A86045B07D9E}"/>
              </a:ext>
            </a:extLst>
          </p:cNvPr>
          <p:cNvSpPr/>
          <p:nvPr/>
        </p:nvSpPr>
        <p:spPr>
          <a:xfrm>
            <a:off x="-32925" y="1515474"/>
            <a:ext cx="2147776" cy="1562781"/>
          </a:xfrm>
          <a:prstGeom prst="wedgeEllipseCallout">
            <a:avLst>
              <a:gd name="adj1" fmla="val 48011"/>
              <a:gd name="adj2" fmla="val 425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Chú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nghe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thấy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tiếp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lộp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độp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bên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ngoài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gặp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cô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mưa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xuân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CB3E496E-7F3A-4CA0-AAF9-FB40CEDA91D4}"/>
              </a:ext>
            </a:extLst>
          </p:cNvPr>
          <p:cNvSpPr/>
          <p:nvPr/>
        </p:nvSpPr>
        <p:spPr>
          <a:xfrm>
            <a:off x="9722191" y="1238820"/>
            <a:ext cx="2459177" cy="1562781"/>
          </a:xfrm>
          <a:prstGeom prst="wedgeEllipseCallout">
            <a:avLst>
              <a:gd name="adj1" fmla="val -52478"/>
              <a:gd name="adj2" fmla="val 376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Thấy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tiếng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sáo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vi vu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trên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đất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chú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tỉnh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giấc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gặp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chị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gió</a:t>
            </a:r>
            <a:r>
              <a:rPr lang="en-US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xuân</a:t>
            </a:r>
            <a:endParaRPr lang="en-US" b="1" dirty="0"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EBF7FE6C-4483-43B3-A92D-64E3EC931B48}"/>
              </a:ext>
            </a:extLst>
          </p:cNvPr>
          <p:cNvSpPr/>
          <p:nvPr/>
        </p:nvSpPr>
        <p:spPr>
          <a:xfrm>
            <a:off x="-23197" y="4204813"/>
            <a:ext cx="2426156" cy="1562781"/>
          </a:xfrm>
          <a:prstGeom prst="wedgeEllipseCallout">
            <a:avLst>
              <a:gd name="adj1" fmla="val 61362"/>
              <a:gd name="adj2" fmla="val 519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những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tia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nắng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ấm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áp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nhẹ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lay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chú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đỗ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con,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chú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gặp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trời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61EBFC76-B521-48ED-BB33-7F3AC7FB28B8}"/>
              </a:ext>
            </a:extLst>
          </p:cNvPr>
          <p:cNvSpPr/>
          <p:nvPr/>
        </p:nvSpPr>
        <p:spPr>
          <a:xfrm>
            <a:off x="9755212" y="4056399"/>
            <a:ext cx="2426156" cy="1562781"/>
          </a:xfrm>
          <a:prstGeom prst="wedgeEllipseCallout">
            <a:avLst>
              <a:gd name="adj1" fmla="val -55315"/>
              <a:gd name="adj2" fmla="val 257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Chú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trồi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mình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lên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khỏi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đất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xòe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tay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hướng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về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ấm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áp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69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CC8F3F-F679-497C-88AF-CD43454C89E4}"/>
              </a:ext>
            </a:extLst>
          </p:cNvPr>
          <p:cNvSpPr txBox="1"/>
          <p:nvPr/>
        </p:nvSpPr>
        <p:spPr>
          <a:xfrm>
            <a:off x="232108" y="152701"/>
            <a:ext cx="10781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3.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Chọn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kể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1-2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đoạn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chuyện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theo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tranh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605C81-1EA2-4FB4-AED2-235FD4E3D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16230"/>
            <a:ext cx="12192000" cy="584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57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CỦNG CỐ BÀI HỌC</a:t>
            </a:r>
          </a:p>
        </p:txBody>
      </p:sp>
      <p:pic>
        <p:nvPicPr>
          <p:cNvPr id="18" name="Picture 2" descr="Kết nối tri thức với cuộc sống">
            <a:extLst>
              <a:ext uri="{FF2B5EF4-FFF2-40B4-BE49-F238E27FC236}">
                <a16:creationId xmlns:a16="http://schemas.microsoft.com/office/drawing/2014/main" id="{26C202A0-271C-47F3-B6F5-7E62753C3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5" name="18">
            <a:extLst>
              <a:ext uri="{FF2B5EF4-FFF2-40B4-BE49-F238E27FC236}">
                <a16:creationId xmlns:a16="http://schemas.microsoft.com/office/drawing/2014/main" id="{E197C50A-5293-4975-8C45-BE86E80C60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45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F30E823-DE71-4314-9CA2-02BFC57E0858}"/>
  <p:tag name="ISPRING_RESOURCE_FOLDER" val="C:\Users\Lenovo\Desktop\E LEARNING\SẢN PHẨM NGUỒN\LÀM VIỆC THẬT LÀ VUI (T1+2)\LÀM VIỆC THẬT LÀ VUI (T1+2)\"/>
  <p:tag name="ISPRING_PRESENTATION_PATH" val="C:\Users\Lenovo\Desktop\E LEARNING\SẢN PHẨM NGUỒN\LÀM VIỆC THẬT LÀ VUI (T1+2)\LÀM VIỆC THẬT LÀ VUI (T1+2).pptx"/>
  <p:tag name="ISPRING_PROJECT_VERSION" val="9"/>
  <p:tag name="ISPRING_PROJECT_FOLDER_UPDATED" val="1"/>
  <p:tag name="ISPRING_SCREEN_RECS_UPDATED" val="C:\Users\Lenovo\Desktop\E LEARNING\SẢN PHẨM NGUỒN\LÀM VIỆC THẬT LÀ VUI (T1+2)\LÀM VIỆC THẬT LÀ VUI (T1+2)\"/>
  <p:tag name="FLASHSPRING_PRESENTATION_REFERENCES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ỀN 5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ền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</TotalTime>
  <Words>208</Words>
  <Application>Microsoft Office PowerPoint</Application>
  <PresentationFormat>Widescreen</PresentationFormat>
  <Paragraphs>27</Paragraphs>
  <Slides>7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7</vt:i4>
      </vt:variant>
    </vt:vector>
  </HeadingPairs>
  <TitlesOfParts>
    <vt:vector size="25" baseType="lpstr">
      <vt:lpstr>Microsoft YaHei</vt:lpstr>
      <vt:lpstr>宋体</vt:lpstr>
      <vt:lpstr>Arial</vt:lpstr>
      <vt:lpstr>Arial-Rounded</vt:lpstr>
      <vt:lpstr>Calibri</vt:lpstr>
      <vt:lpstr>Calibri Light</vt:lpstr>
      <vt:lpstr>等线</vt:lpstr>
      <vt:lpstr>HP001</vt:lpstr>
      <vt:lpstr>HP001 4 hàng</vt:lpstr>
      <vt:lpstr>Times New Roman</vt:lpstr>
      <vt:lpstr>UTM Avo</vt:lpstr>
      <vt:lpstr>UTM Cookies</vt:lpstr>
      <vt:lpstr>Wingdings</vt:lpstr>
      <vt:lpstr>3_Office Theme</vt:lpstr>
      <vt:lpstr>NỀN 5</vt:lpstr>
      <vt:lpstr>nền 3</vt:lpstr>
      <vt:lpstr>6_Office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1. Dựa vào câu hỏi gợi ý, đoán nội dung từng tranh?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hi</cp:lastModifiedBy>
  <cp:revision>109</cp:revision>
  <dcterms:created xsi:type="dcterms:W3CDTF">2021-06-24T12:42:07Z</dcterms:created>
  <dcterms:modified xsi:type="dcterms:W3CDTF">2025-09-20T02:51:29Z</dcterms:modified>
</cp:coreProperties>
</file>