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fntdata" ContentType="application/x-fontdata"/>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822" r:id="rId1"/>
  </p:sldMasterIdLst>
  <p:notesMasterIdLst>
    <p:notesMasterId r:id="rId61"/>
  </p:notesMasterIdLst>
  <p:sldIdLst>
    <p:sldId id="256" r:id="rId2"/>
    <p:sldId id="258" r:id="rId3"/>
    <p:sldId id="259" r:id="rId4"/>
    <p:sldId id="260" r:id="rId5"/>
    <p:sldId id="316" r:id="rId6"/>
    <p:sldId id="317" r:id="rId7"/>
    <p:sldId id="318" r:id="rId8"/>
    <p:sldId id="261" r:id="rId9"/>
    <p:sldId id="315" r:id="rId10"/>
    <p:sldId id="286" r:id="rId11"/>
    <p:sldId id="262" r:id="rId12"/>
    <p:sldId id="263" r:id="rId13"/>
    <p:sldId id="287" r:id="rId14"/>
    <p:sldId id="288" r:id="rId15"/>
    <p:sldId id="264" r:id="rId16"/>
    <p:sldId id="324" r:id="rId17"/>
    <p:sldId id="319" r:id="rId18"/>
    <p:sldId id="320" r:id="rId19"/>
    <p:sldId id="321" r:id="rId20"/>
    <p:sldId id="322" r:id="rId21"/>
    <p:sldId id="323" r:id="rId22"/>
    <p:sldId id="295" r:id="rId23"/>
    <p:sldId id="339" r:id="rId24"/>
    <p:sldId id="340" r:id="rId25"/>
    <p:sldId id="296" r:id="rId26"/>
    <p:sldId id="330" r:id="rId27"/>
    <p:sldId id="297" r:id="rId28"/>
    <p:sldId id="329" r:id="rId29"/>
    <p:sldId id="341" r:id="rId30"/>
    <p:sldId id="342" r:id="rId31"/>
    <p:sldId id="299" r:id="rId32"/>
    <p:sldId id="343" r:id="rId33"/>
    <p:sldId id="344" r:id="rId34"/>
    <p:sldId id="267" r:id="rId35"/>
    <p:sldId id="345" r:id="rId36"/>
    <p:sldId id="331" r:id="rId37"/>
    <p:sldId id="300" r:id="rId38"/>
    <p:sldId id="301" r:id="rId39"/>
    <p:sldId id="332" r:id="rId40"/>
    <p:sldId id="302" r:id="rId41"/>
    <p:sldId id="303" r:id="rId42"/>
    <p:sldId id="304" r:id="rId43"/>
    <p:sldId id="290" r:id="rId44"/>
    <p:sldId id="291" r:id="rId45"/>
    <p:sldId id="292" r:id="rId46"/>
    <p:sldId id="333" r:id="rId47"/>
    <p:sldId id="268" r:id="rId48"/>
    <p:sldId id="294" r:id="rId49"/>
    <p:sldId id="305" r:id="rId50"/>
    <p:sldId id="334" r:id="rId51"/>
    <p:sldId id="306" r:id="rId52"/>
    <p:sldId id="336" r:id="rId53"/>
    <p:sldId id="307" r:id="rId54"/>
    <p:sldId id="308" r:id="rId55"/>
    <p:sldId id="337" r:id="rId56"/>
    <p:sldId id="309" r:id="rId57"/>
    <p:sldId id="338" r:id="rId58"/>
    <p:sldId id="310" r:id="rId59"/>
    <p:sldId id="311" r:id="rId60"/>
  </p:sldIdLst>
  <p:sldSz cx="9144000" cy="5143500" type="screen16x9"/>
  <p:notesSz cx="6858000" cy="9144000"/>
  <p:embeddedFontLst>
    <p:embeddedFont>
      <p:font typeface="Calibri" pitchFamily="34" charset="0"/>
      <p:regular r:id="rId62"/>
      <p:bold r:id="rId63"/>
      <p:italic r:id="rId64"/>
      <p:boldItalic r:id="rId65"/>
    </p:embeddedFont>
    <p:embeddedFont>
      <p:font typeface="Montserrat" charset="-93"/>
      <p:regular r:id="rId66"/>
      <p:bold r:id="rId67"/>
      <p:italic r:id="rId68"/>
      <p:boldItalic r:id="rId69"/>
    </p:embeddedFont>
    <p:embeddedFont>
      <p:font typeface="Roboto" charset="0"/>
      <p:regular r:id="rId70"/>
      <p:bold r:id="rId71"/>
      <p:italic r:id="rId72"/>
      <p:boldItalic r:id="rId73"/>
    </p:embeddedFont>
    <p:embeddedFont>
      <p:font typeface="Verdana" pitchFamily="34" charset="0"/>
      <p:regular r:id="rId74"/>
      <p:bold r:id="rId75"/>
      <p:italic r:id="rId76"/>
      <p:boldItalic r:id="rId77"/>
    </p:embeddedFont>
    <p:embeddedFont>
      <p:font typeface="Century Gothic" pitchFamily="34" charset="0"/>
      <p:regular r:id="rId78"/>
      <p:bold r:id="rId79"/>
      <p:italic r:id="rId80"/>
      <p:boldItalic r:id="rId81"/>
    </p:embeddedFont>
    <p:embeddedFont>
      <p:font typeface="Book Antiqua" pitchFamily="18" charset="0"/>
      <p:regular r:id="rId82"/>
      <p:bold r:id="rId83"/>
      <p:italic r:id="rId84"/>
      <p:boldItalic r:id="rId8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CC"/>
    <a:srgbClr val="01020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E58EEFB8-15E5-44A9-849B-1A3A7A75EEDB}">
  <a:tblStyle styleId="{E58EEFB8-15E5-44A9-849B-1A3A7A75EEDB}" styleName="Table_0">
    <a:wholeTbl>
      <a:tcTxStyle>
        <a:font>
          <a:latin typeface="Arial"/>
          <a:ea typeface="Arial"/>
          <a:cs typeface="Arial"/>
        </a:font>
        <a:srgbClr val="000000"/>
      </a:tcTxStyle>
      <a:tcStyle>
        <a:tcBdr>
          <a:left>
            <a:ln w="9525" cap="flat" cmpd="sng">
              <a:solidFill>
                <a:srgbClr val="000000"/>
              </a:solidFill>
              <a:prstDash val="solid"/>
              <a:round/>
              <a:headEnd type="none" w="sm" len="sm"/>
              <a:tailEnd type="none" w="sm" len="sm"/>
            </a:ln>
          </a:left>
          <a:right>
            <a:ln w="9525" cap="flat" cmpd="sng">
              <a:solidFill>
                <a:srgbClr val="000000"/>
              </a:solidFill>
              <a:prstDash val="solid"/>
              <a:round/>
              <a:headEnd type="none" w="sm" len="sm"/>
              <a:tailEnd type="none" w="sm" len="sm"/>
            </a:ln>
          </a:right>
          <a:top>
            <a:ln w="9525" cap="flat" cmpd="sng">
              <a:solidFill>
                <a:srgbClr val="000000"/>
              </a:solidFill>
              <a:prstDash val="solid"/>
              <a:round/>
              <a:headEnd type="none" w="sm" len="sm"/>
              <a:tailEnd type="none" w="sm" len="sm"/>
            </a:ln>
          </a:top>
          <a:bottom>
            <a:ln w="9525" cap="flat" cmpd="sng">
              <a:solidFill>
                <a:srgbClr val="000000"/>
              </a:solidFill>
              <a:prstDash val="solid"/>
              <a:round/>
              <a:headEnd type="none" w="sm" len="sm"/>
              <a:tailEnd type="none" w="sm" len="sm"/>
            </a:ln>
          </a:bottom>
          <a:insideH>
            <a:ln w="9525" cap="flat" cmpd="sng">
              <a:solidFill>
                <a:srgbClr val="000000"/>
              </a:solidFill>
              <a:prstDash val="solid"/>
              <a:round/>
              <a:headEnd type="none" w="sm" len="sm"/>
              <a:tailEnd type="none" w="sm" len="sm"/>
            </a:ln>
          </a:insideH>
          <a:insideV>
            <a:ln w="9525"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98" d="100"/>
          <a:sy n="98" d="100"/>
        </p:scale>
        <p:origin x="-492" y="3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font" Target="fonts/font2.fntdata"/><Relationship Id="rId68" Type="http://schemas.openxmlformats.org/officeDocument/2006/relationships/font" Target="fonts/font7.fntdata"/><Relationship Id="rId76" Type="http://schemas.openxmlformats.org/officeDocument/2006/relationships/font" Target="fonts/font15.fntdata"/><Relationship Id="rId84" Type="http://schemas.openxmlformats.org/officeDocument/2006/relationships/font" Target="fonts/font23.fntdata"/><Relationship Id="rId89"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font" Target="fonts/font10.fntdata"/><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font" Target="fonts/font5.fntdata"/><Relationship Id="rId74" Type="http://schemas.openxmlformats.org/officeDocument/2006/relationships/font" Target="fonts/font13.fntdata"/><Relationship Id="rId79" Type="http://schemas.openxmlformats.org/officeDocument/2006/relationships/font" Target="fonts/font18.fntdata"/><Relationship Id="rId87"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notesMaster" Target="notesMasters/notesMaster1.xml"/><Relationship Id="rId82" Type="http://schemas.openxmlformats.org/officeDocument/2006/relationships/font" Target="fonts/font21.fntdata"/><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font" Target="fonts/font3.fntdata"/><Relationship Id="rId69" Type="http://schemas.openxmlformats.org/officeDocument/2006/relationships/font" Target="fonts/font8.fntdata"/><Relationship Id="rId77" Type="http://schemas.openxmlformats.org/officeDocument/2006/relationships/font" Target="fonts/font16.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font" Target="fonts/font11.fntdata"/><Relationship Id="rId80" Type="http://schemas.openxmlformats.org/officeDocument/2006/relationships/font" Target="fonts/font19.fntdata"/><Relationship Id="rId85" Type="http://schemas.openxmlformats.org/officeDocument/2006/relationships/font" Target="fonts/font24.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font" Target="fonts/font6.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font" Target="fonts/font1.fntdata"/><Relationship Id="rId70" Type="http://schemas.openxmlformats.org/officeDocument/2006/relationships/font" Target="fonts/font9.fntdata"/><Relationship Id="rId75" Type="http://schemas.openxmlformats.org/officeDocument/2006/relationships/font" Target="fonts/font14.fntdata"/><Relationship Id="rId83" Type="http://schemas.openxmlformats.org/officeDocument/2006/relationships/font" Target="fonts/font22.fntdata"/><Relationship Id="rId88"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font" Target="fonts/font4.fntdata"/><Relationship Id="rId73" Type="http://schemas.openxmlformats.org/officeDocument/2006/relationships/font" Target="fonts/font12.fntdata"/><Relationship Id="rId78" Type="http://schemas.openxmlformats.org/officeDocument/2006/relationships/font" Target="fonts/font17.fntdata"/><Relationship Id="rId81" Type="http://schemas.openxmlformats.org/officeDocument/2006/relationships/font" Target="fonts/font20.fntdata"/><Relationship Id="rId86"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a:p>
        </p:txBody>
      </p:sp>
    </p:spTree>
    <p:extLst>
      <p:ext uri="{BB962C8B-B14F-4D97-AF65-F5344CB8AC3E}">
        <p14:creationId xmlns:p14="http://schemas.microsoft.com/office/powerpoint/2010/main" val="3316893554"/>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
        <p:cNvGrpSpPr/>
        <p:nvPr/>
      </p:nvGrpSpPr>
      <p:grpSpPr>
        <a:xfrm>
          <a:off x="0" y="0"/>
          <a:ext cx="0" cy="0"/>
          <a:chOff x="0" y="0"/>
          <a:chExt cx="0" cy="0"/>
        </a:xfrm>
      </p:grpSpPr>
      <p:sp>
        <p:nvSpPr>
          <p:cNvPr id="58" name="Google Shape;58;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 name="Google Shape;59;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58164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773889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g35f391192_0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0" name="Google Shape;150;g35f391192_0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7392918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g106b7c0907_224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5" name="Google Shape;185;g106b7c0907_224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1747146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Tree>
    <p:extLst>
      <p:ext uri="{BB962C8B-B14F-4D97-AF65-F5344CB8AC3E}">
        <p14:creationId xmlns:p14="http://schemas.microsoft.com/office/powerpoint/2010/main" val="4388564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
        <p:cNvGrpSpPr/>
        <p:nvPr/>
      </p:nvGrpSpPr>
      <p:grpSpPr>
        <a:xfrm>
          <a:off x="0" y="0"/>
          <a:ext cx="0" cy="0"/>
          <a:chOff x="0" y="0"/>
          <a:chExt cx="0" cy="0"/>
        </a:xfrm>
      </p:grpSpPr>
      <p:sp>
        <p:nvSpPr>
          <p:cNvPr id="72" name="Google Shape;72;g35f391192_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3" name="Google Shape;73;g35f391192_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683664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
        <p:cNvGrpSpPr/>
        <p:nvPr/>
      </p:nvGrpSpPr>
      <p:grpSpPr>
        <a:xfrm>
          <a:off x="0" y="0"/>
          <a:ext cx="0" cy="0"/>
          <a:chOff x="0" y="0"/>
          <a:chExt cx="0" cy="0"/>
        </a:xfrm>
      </p:grpSpPr>
      <p:sp>
        <p:nvSpPr>
          <p:cNvPr id="80" name="Google Shape;80;g35f391192_0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1" name="Google Shape;81;g35f391192_0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42884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Google Shape;87;g35f391192_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8" name="Google Shape;88;g35f391192_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5740066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4" name="Google Shape;9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071653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g35ed75ccf_0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1" name="Google Shape;101;g35ed75ccf_0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4567099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Google Shape;118;g35f391192_0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9" name="Google Shape;119;g35f391192_0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5933779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5f391192_0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7" name="Google Shape;127;g35f391192_0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3259973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Tree>
    <p:extLst>
      <p:ext uri="{BB962C8B-B14F-4D97-AF65-F5344CB8AC3E}">
        <p14:creationId xmlns:p14="http://schemas.microsoft.com/office/powerpoint/2010/main" val="7371376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0" y="0"/>
            <a:ext cx="9144000" cy="51435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8" name="Rounded Rectangle 7"/>
          <p:cNvSpPr/>
          <p:nvPr/>
        </p:nvSpPr>
        <p:spPr>
          <a:xfrm>
            <a:off x="91440" y="76200"/>
            <a:ext cx="8961120" cy="499872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696C23A8-1919-4D81-9258-63345F46E351}" type="datetimeFigureOut">
              <a:rPr lang="en-US" smtClean="0"/>
              <a:t>10/26/2023</a:t>
            </a:fld>
            <a:endParaRPr lang="en-US"/>
          </a:p>
        </p:txBody>
      </p:sp>
      <p:sp>
        <p:nvSpPr>
          <p:cNvPr id="5" name="Footer Placeholder 4"/>
          <p:cNvSpPr>
            <a:spLocks noGrp="1"/>
          </p:cNvSpPr>
          <p:nvPr>
            <p:ph type="ftr" sz="quarter" idx="11"/>
          </p:nvPr>
        </p:nvSpPr>
        <p:spPr/>
        <p:txBody>
          <a:bodyPr/>
          <a:lstStyle/>
          <a:p>
            <a:endParaRPr lang="en-US"/>
          </a:p>
        </p:txBody>
      </p:sp>
      <p:sp>
        <p:nvSpPr>
          <p:cNvPr id="9" name="Rectangle 8"/>
          <p:cNvSpPr/>
          <p:nvPr/>
        </p:nvSpPr>
        <p:spPr>
          <a:xfrm>
            <a:off x="345441" y="2206952"/>
            <a:ext cx="7147931" cy="184785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572652" y="2208476"/>
            <a:ext cx="1190348" cy="1844802"/>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7712714" y="2352494"/>
            <a:ext cx="910224" cy="1556766"/>
          </a:xfrm>
          <a:prstGeom prst="rect">
            <a:avLst/>
          </a:prstGeom>
          <a:solidFill>
            <a:schemeClr val="accent3">
              <a:alpha val="70000"/>
            </a:schemeClr>
          </a:solidFill>
          <a:ln w="63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445484" y="2291716"/>
            <a:ext cx="6947845" cy="1684019"/>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12"/>
          </p:nvPr>
        </p:nvSpPr>
        <p:spPr>
          <a:xfrm>
            <a:off x="7786826" y="3468951"/>
            <a:ext cx="762000" cy="342900"/>
          </a:xfrm>
        </p:spPr>
        <p:txBody>
          <a:bodyPr/>
          <a:lstStyle>
            <a:lvl1pPr algn="ctr">
              <a:defRPr sz="2800">
                <a:solidFill>
                  <a:schemeClr val="accent1">
                    <a:lumMod val="50000"/>
                  </a:schemeClr>
                </a:solidFill>
              </a:defRPr>
            </a:lvl1pPr>
          </a:lstStyle>
          <a:p>
            <a:fld id="{C4685E84-D0D2-4DA2-87B5-137B6C343AC7}" type="slidenum">
              <a:rPr lang="en-US" smtClean="0"/>
              <a:t>‹#›</a:t>
            </a:fld>
            <a:endParaRPr lang="en-US"/>
          </a:p>
        </p:txBody>
      </p:sp>
      <p:sp>
        <p:nvSpPr>
          <p:cNvPr id="11" name="Rectangle 10"/>
          <p:cNvSpPr/>
          <p:nvPr/>
        </p:nvSpPr>
        <p:spPr>
          <a:xfrm>
            <a:off x="541822" y="3419458"/>
            <a:ext cx="6755166" cy="498275"/>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538971" y="2354580"/>
            <a:ext cx="6760868" cy="1558290"/>
          </a:xfrm>
          <a:prstGeom prst="rect">
            <a:avLst/>
          </a:prstGeom>
          <a:no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642805" y="3486150"/>
            <a:ext cx="6553200" cy="342900"/>
          </a:xfrm>
        </p:spPr>
        <p:txBody>
          <a:bodyPr>
            <a:normAutofit/>
          </a:bodyPr>
          <a:lstStyle>
            <a:lvl1pPr marL="0" indent="0" algn="ctr">
              <a:buNone/>
              <a:defRPr sz="1800" cap="all" spc="300" baseline="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2" name="Title 1"/>
          <p:cNvSpPr>
            <a:spLocks noGrp="1"/>
          </p:cNvSpPr>
          <p:nvPr>
            <p:ph type="ctrTitle"/>
          </p:nvPr>
        </p:nvSpPr>
        <p:spPr>
          <a:xfrm>
            <a:off x="604705" y="2420275"/>
            <a:ext cx="6629400" cy="914401"/>
          </a:xfrm>
        </p:spPr>
        <p:txBody>
          <a:bodyPr anchor="b" anchorCtr="0">
            <a:noAutofit/>
          </a:bodyPr>
          <a:lstStyle>
            <a:lvl1pPr>
              <a:defRPr sz="4000">
                <a:solidFill>
                  <a:schemeClr val="accent1">
                    <a:lumMod val="50000"/>
                  </a:schemeClr>
                </a:solidFill>
              </a:defRPr>
            </a:lvl1pPr>
          </a:lstStyle>
          <a:p>
            <a:r>
              <a:rPr lang="en-US" smtClean="0"/>
              <a:t>Click to edit Master title style</a:t>
            </a:r>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933744B-FD9F-4D28-8897-978C488DEA07}" type="datetimeFigureOut">
              <a:rPr lang="vi-VN" smtClean="0"/>
              <a:t>26/10/2023</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pPr marL="0" lvl="0" indent="0" algn="l" rtl="0">
              <a:spcBef>
                <a:spcPts val="0"/>
              </a:spcBef>
              <a:spcAft>
                <a:spcPts val="0"/>
              </a:spcAft>
              <a:buNone/>
            </a:pPr>
            <a:fld id="{00000000-1234-1234-1234-123412341234}" type="slidenum">
              <a:rPr lang="en" smtClean="0"/>
              <a:t>‹#›</a:t>
            </a:fld>
            <a:endParaRPr lang="en"/>
          </a:p>
        </p:txBody>
      </p:sp>
    </p:spTree>
  </p:cSld>
  <p:clrMapOvr>
    <a:masterClrMapping/>
  </p:clrMapOvr>
  <p:timing>
    <p:tnLst>
      <p:par>
        <p:cTn id="1" dur="indefinite" restart="never" nodeType="tmRoot"/>
      </p:par>
    </p:tnLst>
  </p:timing>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6861702" y="171450"/>
            <a:ext cx="1859280" cy="4591976"/>
          </a:xfrm>
          <a:prstGeom prst="rect">
            <a:avLst/>
          </a:prstGeom>
          <a:solidFill>
            <a:srgbClr val="FFFFFF">
              <a:alpha val="8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8" name="Rectangle 7"/>
          <p:cNvSpPr/>
          <p:nvPr/>
        </p:nvSpPr>
        <p:spPr>
          <a:xfrm>
            <a:off x="6955226" y="263557"/>
            <a:ext cx="1672235" cy="4407763"/>
          </a:xfrm>
          <a:prstGeom prst="rect">
            <a:avLst/>
          </a:prstGeom>
          <a:solidFill>
            <a:srgbClr val="FFFFF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Vertical Title 1"/>
          <p:cNvSpPr>
            <a:spLocks noGrp="1"/>
          </p:cNvSpPr>
          <p:nvPr>
            <p:ph type="title" orient="vert"/>
          </p:nvPr>
        </p:nvSpPr>
        <p:spPr>
          <a:xfrm>
            <a:off x="7048578" y="296571"/>
            <a:ext cx="1485531" cy="4341736"/>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85750"/>
            <a:ext cx="6172200" cy="434340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933744B-FD9F-4D28-8897-978C488DEA07}" type="datetimeFigureOut">
              <a:rPr lang="vi-VN" smtClean="0"/>
              <a:t>26/10/2023</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pPr marL="0" lvl="0" indent="0" algn="l" rtl="0">
              <a:spcBef>
                <a:spcPts val="0"/>
              </a:spcBef>
              <a:spcAft>
                <a:spcPts val="0"/>
              </a:spcAft>
              <a:buNone/>
            </a:pPr>
            <a:fld id="{00000000-1234-1234-1234-123412341234}" type="slidenum">
              <a:rPr lang="en" smtClean="0"/>
              <a:t>‹#›</a:t>
            </a:fld>
            <a:endParaRPr lang="en"/>
          </a:p>
        </p:txBody>
      </p:sp>
    </p:spTree>
  </p:cSld>
  <p:clrMapOvr>
    <a:masterClrMapping/>
  </p:clrMapOvr>
  <p:timing>
    <p:tnLst>
      <p:par>
        <p:cTn id="1" dur="indefinite" restart="never" nodeType="tmRoot"/>
      </p:par>
    </p:tnLst>
  </p:timing>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type="title">
  <p:cSld name="Title">
    <p:bg>
      <p:bgPr>
        <a:solidFill>
          <a:schemeClr val="accent1"/>
        </a:solidFill>
        <a:effectLst/>
      </p:bgPr>
    </p:bg>
    <p:spTree>
      <p:nvGrpSpPr>
        <p:cNvPr id="1" name="Shape 9"/>
        <p:cNvGrpSpPr/>
        <p:nvPr/>
      </p:nvGrpSpPr>
      <p:grpSpPr>
        <a:xfrm>
          <a:off x="0" y="0"/>
          <a:ext cx="0" cy="0"/>
          <a:chOff x="0" y="0"/>
          <a:chExt cx="0" cy="0"/>
        </a:xfrm>
      </p:grpSpPr>
      <p:sp>
        <p:nvSpPr>
          <p:cNvPr id="11" name="Google Shape;11;p2"/>
          <p:cNvSpPr txBox="1">
            <a:spLocks noGrp="1"/>
          </p:cNvSpPr>
          <p:nvPr>
            <p:ph type="ctrTitle"/>
          </p:nvPr>
        </p:nvSpPr>
        <p:spPr>
          <a:xfrm>
            <a:off x="2786525" y="1968875"/>
            <a:ext cx="5859600" cy="2766300"/>
          </a:xfrm>
          <a:prstGeom prst="rect">
            <a:avLst/>
          </a:prstGeom>
        </p:spPr>
        <p:txBody>
          <a:bodyPr spcFirstLastPara="1" wrap="square" lIns="91425" tIns="91425" rIns="91425" bIns="91425" anchor="b" anchorCtr="0">
            <a:noAutofit/>
          </a:bodyPr>
          <a:lstStyle>
            <a:lvl1pPr lvl="0" algn="r">
              <a:spcBef>
                <a:spcPts val="0"/>
              </a:spcBef>
              <a:spcAft>
                <a:spcPts val="0"/>
              </a:spcAft>
              <a:buSzPts val="4800"/>
              <a:buNone/>
              <a:defRPr sz="4800"/>
            </a:lvl1pPr>
            <a:lvl2pPr lvl="1" algn="ctr">
              <a:spcBef>
                <a:spcPts val="0"/>
              </a:spcBef>
              <a:spcAft>
                <a:spcPts val="0"/>
              </a:spcAft>
              <a:buSzPts val="4800"/>
              <a:buNone/>
              <a:defRPr sz="4800"/>
            </a:lvl2pPr>
            <a:lvl3pPr lvl="2" algn="ctr">
              <a:spcBef>
                <a:spcPts val="0"/>
              </a:spcBef>
              <a:spcAft>
                <a:spcPts val="0"/>
              </a:spcAft>
              <a:buSzPts val="4800"/>
              <a:buNone/>
              <a:defRPr sz="4800"/>
            </a:lvl3pPr>
            <a:lvl4pPr lvl="3" algn="ctr">
              <a:spcBef>
                <a:spcPts val="0"/>
              </a:spcBef>
              <a:spcAft>
                <a:spcPts val="0"/>
              </a:spcAft>
              <a:buSzPts val="4800"/>
              <a:buNone/>
              <a:defRPr sz="4800"/>
            </a:lvl4pPr>
            <a:lvl5pPr lvl="4" algn="ctr">
              <a:spcBef>
                <a:spcPts val="0"/>
              </a:spcBef>
              <a:spcAft>
                <a:spcPts val="0"/>
              </a:spcAft>
              <a:buSzPts val="4800"/>
              <a:buNone/>
              <a:defRPr sz="4800"/>
            </a:lvl5pPr>
            <a:lvl6pPr lvl="5" algn="ctr">
              <a:spcBef>
                <a:spcPts val="0"/>
              </a:spcBef>
              <a:spcAft>
                <a:spcPts val="0"/>
              </a:spcAft>
              <a:buSzPts val="4800"/>
              <a:buNone/>
              <a:defRPr sz="4800"/>
            </a:lvl6pPr>
            <a:lvl7pPr lvl="6" algn="ctr">
              <a:spcBef>
                <a:spcPts val="0"/>
              </a:spcBef>
              <a:spcAft>
                <a:spcPts val="0"/>
              </a:spcAft>
              <a:buSzPts val="4800"/>
              <a:buNone/>
              <a:defRPr sz="4800"/>
            </a:lvl7pPr>
            <a:lvl8pPr lvl="7" algn="ctr">
              <a:spcBef>
                <a:spcPts val="0"/>
              </a:spcBef>
              <a:spcAft>
                <a:spcPts val="0"/>
              </a:spcAft>
              <a:buSzPts val="4800"/>
              <a:buNone/>
              <a:defRPr sz="4800"/>
            </a:lvl8pPr>
            <a:lvl9pPr lvl="8" algn="ctr">
              <a:spcBef>
                <a:spcPts val="0"/>
              </a:spcBef>
              <a:spcAft>
                <a:spcPts val="0"/>
              </a:spcAft>
              <a:buSzPts val="4800"/>
              <a:buNone/>
              <a:defRPr sz="4800"/>
            </a:lvl9pPr>
          </a:lstStyle>
          <a:p>
            <a:endParaRPr/>
          </a:p>
        </p:txBody>
      </p:sp>
    </p:spTree>
    <p:extLst>
      <p:ext uri="{BB962C8B-B14F-4D97-AF65-F5344CB8AC3E}">
        <p14:creationId xmlns:p14="http://schemas.microsoft.com/office/powerpoint/2010/main" val="31137442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lank">
  <p:cSld name="1_Blank">
    <p:spTree>
      <p:nvGrpSpPr>
        <p:cNvPr id="1" name="Shape 53"/>
        <p:cNvGrpSpPr/>
        <p:nvPr/>
      </p:nvGrpSpPr>
      <p:grpSpPr>
        <a:xfrm>
          <a:off x="0" y="0"/>
          <a:ext cx="0" cy="0"/>
          <a:chOff x="0" y="0"/>
          <a:chExt cx="0" cy="0"/>
        </a:xfrm>
      </p:grpSpPr>
      <p:sp>
        <p:nvSpPr>
          <p:cNvPr id="54" name="Google Shape;54;p11"/>
          <p:cNvSpPr txBox="1">
            <a:spLocks noGrp="1"/>
          </p:cNvSpPr>
          <p:nvPr>
            <p:ph type="sldNum" idx="12"/>
          </p:nvPr>
        </p:nvSpPr>
        <p:spPr>
          <a:xfrm>
            <a:off x="109075" y="146024"/>
            <a:ext cx="1807200" cy="1252800"/>
          </a:xfrm>
          <a:prstGeom prst="rect">
            <a:avLst/>
          </a:prstGeom>
        </p:spPr>
        <p:txBody>
          <a:bodyPr spcFirstLastPara="1" wrap="square" lIns="91425" tIns="91425" rIns="91425" bIns="91425" anchor="t" anchorCtr="0">
            <a:noAutofit/>
          </a:bodyPr>
          <a:lstStyle>
            <a:lvl1pPr lvl="0" rtl="0">
              <a:buNone/>
              <a:defRPr>
                <a:solidFill>
                  <a:schemeClr val="accent3"/>
                </a:solidFill>
              </a:defRPr>
            </a:lvl1pPr>
            <a:lvl2pPr lvl="1" rtl="0">
              <a:buNone/>
              <a:defRPr>
                <a:solidFill>
                  <a:schemeClr val="accent3"/>
                </a:solidFill>
              </a:defRPr>
            </a:lvl2pPr>
            <a:lvl3pPr lvl="2" rtl="0">
              <a:buNone/>
              <a:defRPr>
                <a:solidFill>
                  <a:schemeClr val="accent3"/>
                </a:solidFill>
              </a:defRPr>
            </a:lvl3pPr>
            <a:lvl4pPr lvl="3" rtl="0">
              <a:buNone/>
              <a:defRPr>
                <a:solidFill>
                  <a:schemeClr val="accent3"/>
                </a:solidFill>
              </a:defRPr>
            </a:lvl4pPr>
            <a:lvl5pPr lvl="4" rtl="0">
              <a:buNone/>
              <a:defRPr>
                <a:solidFill>
                  <a:schemeClr val="accent3"/>
                </a:solidFill>
              </a:defRPr>
            </a:lvl5pPr>
            <a:lvl6pPr lvl="5" rtl="0">
              <a:buNone/>
              <a:defRPr>
                <a:solidFill>
                  <a:schemeClr val="accent3"/>
                </a:solidFill>
              </a:defRPr>
            </a:lvl6pPr>
            <a:lvl7pPr lvl="6" rtl="0">
              <a:buNone/>
              <a:defRPr>
                <a:solidFill>
                  <a:schemeClr val="accent3"/>
                </a:solidFill>
              </a:defRPr>
            </a:lvl7pPr>
            <a:lvl8pPr lvl="7" rtl="0">
              <a:buNone/>
              <a:defRPr>
                <a:solidFill>
                  <a:schemeClr val="accent3"/>
                </a:solidFill>
              </a:defRPr>
            </a:lvl8pPr>
            <a:lvl9pPr lvl="8" rtl="0">
              <a:buNone/>
              <a:defRPr>
                <a:solidFill>
                  <a:schemeClr val="accent3"/>
                </a:solidFill>
              </a:defRPr>
            </a:lvl9pPr>
          </a:lstStyle>
          <a:p>
            <a:pPr marL="0" lvl="0" indent="0" algn="l"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115794395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ubtitle">
  <p:cSld name="Subtitle">
    <p:spTree>
      <p:nvGrpSpPr>
        <p:cNvPr id="1" name="Shape 12"/>
        <p:cNvGrpSpPr/>
        <p:nvPr/>
      </p:nvGrpSpPr>
      <p:grpSpPr>
        <a:xfrm>
          <a:off x="0" y="0"/>
          <a:ext cx="0" cy="0"/>
          <a:chOff x="0" y="0"/>
          <a:chExt cx="0" cy="0"/>
        </a:xfrm>
      </p:grpSpPr>
      <p:sp>
        <p:nvSpPr>
          <p:cNvPr id="14" name="Google Shape;14;p3"/>
          <p:cNvSpPr txBox="1">
            <a:spLocks noGrp="1"/>
          </p:cNvSpPr>
          <p:nvPr>
            <p:ph type="ctrTitle"/>
          </p:nvPr>
        </p:nvSpPr>
        <p:spPr>
          <a:xfrm>
            <a:off x="2970175" y="3107350"/>
            <a:ext cx="5792700" cy="1159800"/>
          </a:xfrm>
          <a:prstGeom prst="rect">
            <a:avLst/>
          </a:prstGeom>
        </p:spPr>
        <p:txBody>
          <a:bodyPr spcFirstLastPara="1" wrap="square" lIns="91425" tIns="91425" rIns="91425" bIns="91425" anchor="b" anchorCtr="0">
            <a:noAutofit/>
          </a:bodyPr>
          <a:lstStyle>
            <a:lvl1pPr lvl="0" algn="r" rtl="0">
              <a:spcBef>
                <a:spcPts val="0"/>
              </a:spcBef>
              <a:spcAft>
                <a:spcPts val="0"/>
              </a:spcAft>
              <a:buClr>
                <a:schemeClr val="dk1"/>
              </a:buClr>
              <a:buSzPts val="4800"/>
              <a:buNone/>
              <a:defRPr sz="4800">
                <a:solidFill>
                  <a:schemeClr val="dk1"/>
                </a:solidFill>
              </a:defRPr>
            </a:lvl1pPr>
            <a:lvl2pPr lvl="1" algn="r" rtl="0">
              <a:spcBef>
                <a:spcPts val="0"/>
              </a:spcBef>
              <a:spcAft>
                <a:spcPts val="0"/>
              </a:spcAft>
              <a:buClr>
                <a:schemeClr val="dk1"/>
              </a:buClr>
              <a:buSzPts val="4800"/>
              <a:buNone/>
              <a:defRPr sz="4800">
                <a:solidFill>
                  <a:schemeClr val="dk1"/>
                </a:solidFill>
              </a:defRPr>
            </a:lvl2pPr>
            <a:lvl3pPr lvl="2" algn="r" rtl="0">
              <a:spcBef>
                <a:spcPts val="0"/>
              </a:spcBef>
              <a:spcAft>
                <a:spcPts val="0"/>
              </a:spcAft>
              <a:buClr>
                <a:schemeClr val="dk1"/>
              </a:buClr>
              <a:buSzPts val="4800"/>
              <a:buNone/>
              <a:defRPr sz="4800">
                <a:solidFill>
                  <a:schemeClr val="dk1"/>
                </a:solidFill>
              </a:defRPr>
            </a:lvl3pPr>
            <a:lvl4pPr lvl="3" algn="r" rtl="0">
              <a:spcBef>
                <a:spcPts val="0"/>
              </a:spcBef>
              <a:spcAft>
                <a:spcPts val="0"/>
              </a:spcAft>
              <a:buClr>
                <a:schemeClr val="dk1"/>
              </a:buClr>
              <a:buSzPts val="4800"/>
              <a:buNone/>
              <a:defRPr sz="4800">
                <a:solidFill>
                  <a:schemeClr val="dk1"/>
                </a:solidFill>
              </a:defRPr>
            </a:lvl4pPr>
            <a:lvl5pPr lvl="4" algn="r" rtl="0">
              <a:spcBef>
                <a:spcPts val="0"/>
              </a:spcBef>
              <a:spcAft>
                <a:spcPts val="0"/>
              </a:spcAft>
              <a:buClr>
                <a:schemeClr val="dk1"/>
              </a:buClr>
              <a:buSzPts val="4800"/>
              <a:buNone/>
              <a:defRPr sz="4800">
                <a:solidFill>
                  <a:schemeClr val="dk1"/>
                </a:solidFill>
              </a:defRPr>
            </a:lvl5pPr>
            <a:lvl6pPr lvl="5" algn="r" rtl="0">
              <a:spcBef>
                <a:spcPts val="0"/>
              </a:spcBef>
              <a:spcAft>
                <a:spcPts val="0"/>
              </a:spcAft>
              <a:buClr>
                <a:schemeClr val="dk1"/>
              </a:buClr>
              <a:buSzPts val="4800"/>
              <a:buNone/>
              <a:defRPr sz="4800">
                <a:solidFill>
                  <a:schemeClr val="dk1"/>
                </a:solidFill>
              </a:defRPr>
            </a:lvl6pPr>
            <a:lvl7pPr lvl="6" algn="r" rtl="0">
              <a:spcBef>
                <a:spcPts val="0"/>
              </a:spcBef>
              <a:spcAft>
                <a:spcPts val="0"/>
              </a:spcAft>
              <a:buClr>
                <a:schemeClr val="dk1"/>
              </a:buClr>
              <a:buSzPts val="4800"/>
              <a:buNone/>
              <a:defRPr sz="4800">
                <a:solidFill>
                  <a:schemeClr val="dk1"/>
                </a:solidFill>
              </a:defRPr>
            </a:lvl7pPr>
            <a:lvl8pPr lvl="7" algn="r" rtl="0">
              <a:spcBef>
                <a:spcPts val="0"/>
              </a:spcBef>
              <a:spcAft>
                <a:spcPts val="0"/>
              </a:spcAft>
              <a:buClr>
                <a:schemeClr val="dk1"/>
              </a:buClr>
              <a:buSzPts val="4800"/>
              <a:buNone/>
              <a:defRPr sz="4800">
                <a:solidFill>
                  <a:schemeClr val="dk1"/>
                </a:solidFill>
              </a:defRPr>
            </a:lvl8pPr>
            <a:lvl9pPr lvl="8" algn="r" rtl="0">
              <a:spcBef>
                <a:spcPts val="0"/>
              </a:spcBef>
              <a:spcAft>
                <a:spcPts val="0"/>
              </a:spcAft>
              <a:buClr>
                <a:schemeClr val="dk1"/>
              </a:buClr>
              <a:buSzPts val="4800"/>
              <a:buNone/>
              <a:defRPr sz="4800">
                <a:solidFill>
                  <a:schemeClr val="dk1"/>
                </a:solidFill>
              </a:defRPr>
            </a:lvl9pPr>
          </a:lstStyle>
          <a:p>
            <a:endParaRPr/>
          </a:p>
        </p:txBody>
      </p:sp>
      <p:sp>
        <p:nvSpPr>
          <p:cNvPr id="15" name="Google Shape;15;p3"/>
          <p:cNvSpPr txBox="1">
            <a:spLocks noGrp="1"/>
          </p:cNvSpPr>
          <p:nvPr>
            <p:ph type="subTitle" idx="1"/>
          </p:nvPr>
        </p:nvSpPr>
        <p:spPr>
          <a:xfrm>
            <a:off x="2970175" y="3906852"/>
            <a:ext cx="5792700" cy="784800"/>
          </a:xfrm>
          <a:prstGeom prst="rect">
            <a:avLst/>
          </a:prstGeom>
        </p:spPr>
        <p:txBody>
          <a:bodyPr spcFirstLastPara="1" wrap="square" lIns="91425" tIns="91425" rIns="91425" bIns="91425" anchor="b" anchorCtr="0">
            <a:noAutofit/>
          </a:bodyPr>
          <a:lstStyle>
            <a:lvl1pPr lvl="0" algn="r" rtl="0">
              <a:spcBef>
                <a:spcPts val="0"/>
              </a:spcBef>
              <a:spcAft>
                <a:spcPts val="0"/>
              </a:spcAft>
              <a:buClr>
                <a:schemeClr val="accent1"/>
              </a:buClr>
              <a:buSzPts val="2400"/>
              <a:buNone/>
              <a:defRPr sz="2400">
                <a:solidFill>
                  <a:schemeClr val="accent1"/>
                </a:solidFill>
              </a:defRPr>
            </a:lvl1pPr>
            <a:lvl2pPr lvl="1" algn="r" rtl="0">
              <a:spcBef>
                <a:spcPts val="0"/>
              </a:spcBef>
              <a:spcAft>
                <a:spcPts val="0"/>
              </a:spcAft>
              <a:buClr>
                <a:schemeClr val="accent1"/>
              </a:buClr>
              <a:buSzPts val="2400"/>
              <a:buNone/>
              <a:defRPr>
                <a:solidFill>
                  <a:schemeClr val="accent1"/>
                </a:solidFill>
              </a:defRPr>
            </a:lvl2pPr>
            <a:lvl3pPr lvl="2" algn="r" rtl="0">
              <a:spcBef>
                <a:spcPts val="0"/>
              </a:spcBef>
              <a:spcAft>
                <a:spcPts val="0"/>
              </a:spcAft>
              <a:buClr>
                <a:schemeClr val="accent1"/>
              </a:buClr>
              <a:buSzPts val="2400"/>
              <a:buNone/>
              <a:defRPr>
                <a:solidFill>
                  <a:schemeClr val="accent1"/>
                </a:solidFill>
              </a:defRPr>
            </a:lvl3pPr>
            <a:lvl4pPr lvl="3" algn="r" rtl="0">
              <a:spcBef>
                <a:spcPts val="0"/>
              </a:spcBef>
              <a:spcAft>
                <a:spcPts val="0"/>
              </a:spcAft>
              <a:buClr>
                <a:schemeClr val="accent1"/>
              </a:buClr>
              <a:buSzPts val="2400"/>
              <a:buNone/>
              <a:defRPr sz="2400">
                <a:solidFill>
                  <a:schemeClr val="accent1"/>
                </a:solidFill>
              </a:defRPr>
            </a:lvl4pPr>
            <a:lvl5pPr lvl="4" algn="r" rtl="0">
              <a:spcBef>
                <a:spcPts val="0"/>
              </a:spcBef>
              <a:spcAft>
                <a:spcPts val="0"/>
              </a:spcAft>
              <a:buClr>
                <a:schemeClr val="accent1"/>
              </a:buClr>
              <a:buSzPts val="2400"/>
              <a:buNone/>
              <a:defRPr sz="2400">
                <a:solidFill>
                  <a:schemeClr val="accent1"/>
                </a:solidFill>
              </a:defRPr>
            </a:lvl5pPr>
            <a:lvl6pPr lvl="5" algn="r" rtl="0">
              <a:spcBef>
                <a:spcPts val="0"/>
              </a:spcBef>
              <a:spcAft>
                <a:spcPts val="0"/>
              </a:spcAft>
              <a:buClr>
                <a:schemeClr val="accent1"/>
              </a:buClr>
              <a:buSzPts val="2400"/>
              <a:buNone/>
              <a:defRPr sz="2400">
                <a:solidFill>
                  <a:schemeClr val="accent1"/>
                </a:solidFill>
              </a:defRPr>
            </a:lvl6pPr>
            <a:lvl7pPr lvl="6" algn="r" rtl="0">
              <a:spcBef>
                <a:spcPts val="0"/>
              </a:spcBef>
              <a:spcAft>
                <a:spcPts val="0"/>
              </a:spcAft>
              <a:buClr>
                <a:schemeClr val="accent1"/>
              </a:buClr>
              <a:buSzPts val="2400"/>
              <a:buNone/>
              <a:defRPr sz="2400">
                <a:solidFill>
                  <a:schemeClr val="accent1"/>
                </a:solidFill>
              </a:defRPr>
            </a:lvl7pPr>
            <a:lvl8pPr lvl="7" algn="r" rtl="0">
              <a:spcBef>
                <a:spcPts val="0"/>
              </a:spcBef>
              <a:spcAft>
                <a:spcPts val="0"/>
              </a:spcAft>
              <a:buClr>
                <a:schemeClr val="accent1"/>
              </a:buClr>
              <a:buSzPts val="2400"/>
              <a:buNone/>
              <a:defRPr sz="2400">
                <a:solidFill>
                  <a:schemeClr val="accent1"/>
                </a:solidFill>
              </a:defRPr>
            </a:lvl8pPr>
            <a:lvl9pPr lvl="8" algn="r" rtl="0">
              <a:spcBef>
                <a:spcPts val="0"/>
              </a:spcBef>
              <a:spcAft>
                <a:spcPts val="0"/>
              </a:spcAft>
              <a:buClr>
                <a:schemeClr val="accent1"/>
              </a:buClr>
              <a:buSzPts val="2400"/>
              <a:buNone/>
              <a:defRPr sz="2400">
                <a:solidFill>
                  <a:schemeClr val="accent1"/>
                </a:solidFill>
              </a:defRPr>
            </a:lvl9pPr>
          </a:lstStyle>
          <a:p>
            <a:endParaRPr/>
          </a:p>
        </p:txBody>
      </p:sp>
      <p:sp>
        <p:nvSpPr>
          <p:cNvPr id="16" name="Google Shape;16;p3"/>
          <p:cNvSpPr txBox="1">
            <a:spLocks noGrp="1"/>
          </p:cNvSpPr>
          <p:nvPr>
            <p:ph type="sldNum" idx="12"/>
          </p:nvPr>
        </p:nvSpPr>
        <p:spPr>
          <a:xfrm>
            <a:off x="109075" y="146024"/>
            <a:ext cx="1807200" cy="1252800"/>
          </a:xfrm>
          <a:prstGeom prst="rect">
            <a:avLst/>
          </a:prstGeom>
        </p:spPr>
        <p:txBody>
          <a:bodyPr spcFirstLastPara="1" wrap="square" lIns="91425" tIns="91425" rIns="91425" bIns="91425" anchor="t" anchorCtr="0">
            <a:noAutofit/>
          </a:bodyPr>
          <a:lstStyle>
            <a:lvl1pPr lvl="0">
              <a:buNone/>
              <a:defRPr>
                <a:solidFill>
                  <a:schemeClr val="accent3"/>
                </a:solidFill>
              </a:defRPr>
            </a:lvl1pPr>
            <a:lvl2pPr lvl="1">
              <a:buNone/>
              <a:defRPr>
                <a:solidFill>
                  <a:schemeClr val="accent3"/>
                </a:solidFill>
              </a:defRPr>
            </a:lvl2pPr>
            <a:lvl3pPr lvl="2">
              <a:buNone/>
              <a:defRPr>
                <a:solidFill>
                  <a:schemeClr val="accent3"/>
                </a:solidFill>
              </a:defRPr>
            </a:lvl3pPr>
            <a:lvl4pPr lvl="3">
              <a:buNone/>
              <a:defRPr>
                <a:solidFill>
                  <a:schemeClr val="accent3"/>
                </a:solidFill>
              </a:defRPr>
            </a:lvl4pPr>
            <a:lvl5pPr lvl="4">
              <a:buNone/>
              <a:defRPr>
                <a:solidFill>
                  <a:schemeClr val="accent3"/>
                </a:solidFill>
              </a:defRPr>
            </a:lvl5pPr>
            <a:lvl6pPr lvl="5">
              <a:buNone/>
              <a:defRPr>
                <a:solidFill>
                  <a:schemeClr val="accent3"/>
                </a:solidFill>
              </a:defRPr>
            </a:lvl6pPr>
            <a:lvl7pPr lvl="6">
              <a:buNone/>
              <a:defRPr>
                <a:solidFill>
                  <a:schemeClr val="accent3"/>
                </a:solidFill>
              </a:defRPr>
            </a:lvl7pPr>
            <a:lvl8pPr lvl="7">
              <a:buNone/>
              <a:defRPr>
                <a:solidFill>
                  <a:schemeClr val="accent3"/>
                </a:solidFill>
              </a:defRPr>
            </a:lvl8pPr>
            <a:lvl9pPr lvl="8">
              <a:buNone/>
              <a:defRPr>
                <a:solidFill>
                  <a:schemeClr val="accent3"/>
                </a:solidFill>
              </a:defRPr>
            </a:lvl9pPr>
          </a:lstStyle>
          <a:p>
            <a:pPr marL="0" lvl="0" indent="0" algn="l"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16956248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17"/>
        <p:cNvGrpSpPr/>
        <p:nvPr/>
      </p:nvGrpSpPr>
      <p:grpSpPr>
        <a:xfrm>
          <a:off x="0" y="0"/>
          <a:ext cx="0" cy="0"/>
          <a:chOff x="0" y="0"/>
          <a:chExt cx="0" cy="0"/>
        </a:xfrm>
      </p:grpSpPr>
      <p:sp>
        <p:nvSpPr>
          <p:cNvPr id="19" name="Google Shape;19;p4"/>
          <p:cNvSpPr txBox="1">
            <a:spLocks noGrp="1"/>
          </p:cNvSpPr>
          <p:nvPr>
            <p:ph type="body" idx="1"/>
          </p:nvPr>
        </p:nvSpPr>
        <p:spPr>
          <a:xfrm>
            <a:off x="1784250" y="222075"/>
            <a:ext cx="6549300" cy="2607300"/>
          </a:xfrm>
          <a:prstGeom prst="rect">
            <a:avLst/>
          </a:prstGeom>
        </p:spPr>
        <p:txBody>
          <a:bodyPr spcFirstLastPara="1" wrap="square" lIns="91425" tIns="91425" rIns="91425" bIns="91425" anchor="t" anchorCtr="0">
            <a:noAutofit/>
          </a:bodyPr>
          <a:lstStyle>
            <a:lvl1pPr marL="457200" lvl="0" indent="-482600" rtl="0">
              <a:spcBef>
                <a:spcPts val="600"/>
              </a:spcBef>
              <a:spcAft>
                <a:spcPts val="0"/>
              </a:spcAft>
              <a:buSzPts val="4000"/>
              <a:buChar char="▸"/>
              <a:defRPr sz="4000" b="1" i="1"/>
            </a:lvl1pPr>
            <a:lvl2pPr marL="914400" lvl="1" indent="-482600" rtl="0">
              <a:spcBef>
                <a:spcPts val="0"/>
              </a:spcBef>
              <a:spcAft>
                <a:spcPts val="0"/>
              </a:spcAft>
              <a:buSzPts val="4000"/>
              <a:buChar char="▹"/>
              <a:defRPr sz="4000" b="1" i="1"/>
            </a:lvl2pPr>
            <a:lvl3pPr marL="1371600" lvl="2" indent="-482600" rtl="0">
              <a:spcBef>
                <a:spcPts val="0"/>
              </a:spcBef>
              <a:spcAft>
                <a:spcPts val="0"/>
              </a:spcAft>
              <a:buSzPts val="4000"/>
              <a:buChar char="■"/>
              <a:defRPr sz="4000" b="1" i="1"/>
            </a:lvl3pPr>
            <a:lvl4pPr marL="1828800" lvl="3" indent="-482600" rtl="0">
              <a:spcBef>
                <a:spcPts val="0"/>
              </a:spcBef>
              <a:spcAft>
                <a:spcPts val="0"/>
              </a:spcAft>
              <a:buSzPts val="4000"/>
              <a:buChar char="●"/>
              <a:defRPr sz="4000" b="1" i="1"/>
            </a:lvl4pPr>
            <a:lvl5pPr marL="2286000" lvl="4" indent="-482600" rtl="0">
              <a:spcBef>
                <a:spcPts val="0"/>
              </a:spcBef>
              <a:spcAft>
                <a:spcPts val="0"/>
              </a:spcAft>
              <a:buSzPts val="4000"/>
              <a:buChar char="○"/>
              <a:defRPr sz="4000" b="1" i="1"/>
            </a:lvl5pPr>
            <a:lvl6pPr marL="2743200" lvl="5" indent="-482600" rtl="0">
              <a:spcBef>
                <a:spcPts val="0"/>
              </a:spcBef>
              <a:spcAft>
                <a:spcPts val="0"/>
              </a:spcAft>
              <a:buSzPts val="4000"/>
              <a:buChar char="■"/>
              <a:defRPr sz="4000" b="1" i="1"/>
            </a:lvl6pPr>
            <a:lvl7pPr marL="3200400" lvl="6" indent="-482600" rtl="0">
              <a:spcBef>
                <a:spcPts val="0"/>
              </a:spcBef>
              <a:spcAft>
                <a:spcPts val="0"/>
              </a:spcAft>
              <a:buSzPts val="4000"/>
              <a:buChar char="●"/>
              <a:defRPr sz="4000" b="1" i="1"/>
            </a:lvl7pPr>
            <a:lvl8pPr marL="3657600" lvl="7" indent="-482600" rtl="0">
              <a:spcBef>
                <a:spcPts val="0"/>
              </a:spcBef>
              <a:spcAft>
                <a:spcPts val="0"/>
              </a:spcAft>
              <a:buSzPts val="4000"/>
              <a:buChar char="○"/>
              <a:defRPr sz="4000" b="1" i="1"/>
            </a:lvl8pPr>
            <a:lvl9pPr marL="4114800" lvl="8" indent="-482600">
              <a:spcBef>
                <a:spcPts val="0"/>
              </a:spcBef>
              <a:spcAft>
                <a:spcPts val="0"/>
              </a:spcAft>
              <a:buSzPts val="4000"/>
              <a:buChar char="■"/>
              <a:defRPr sz="4000" b="1" i="1"/>
            </a:lvl9pPr>
          </a:lstStyle>
          <a:p>
            <a:endParaRPr/>
          </a:p>
        </p:txBody>
      </p:sp>
      <p:sp>
        <p:nvSpPr>
          <p:cNvPr id="20" name="Google Shape;20;p4"/>
          <p:cNvSpPr txBox="1">
            <a:spLocks noGrp="1"/>
          </p:cNvSpPr>
          <p:nvPr>
            <p:ph type="sldNum" idx="12"/>
          </p:nvPr>
        </p:nvSpPr>
        <p:spPr>
          <a:xfrm>
            <a:off x="109075" y="146024"/>
            <a:ext cx="1807200" cy="12528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l"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113274563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 1 column" type="tx">
  <p:cSld name="Title + 1 column">
    <p:bg>
      <p:bgPr>
        <a:solidFill>
          <a:schemeClr val="accent1"/>
        </a:solidFill>
        <a:effectLst/>
      </p:bgPr>
    </p:bg>
    <p:spTree>
      <p:nvGrpSpPr>
        <p:cNvPr id="1" name="Shape 21"/>
        <p:cNvGrpSpPr/>
        <p:nvPr/>
      </p:nvGrpSpPr>
      <p:grpSpPr>
        <a:xfrm>
          <a:off x="0" y="0"/>
          <a:ext cx="0" cy="0"/>
          <a:chOff x="0" y="0"/>
          <a:chExt cx="0" cy="0"/>
        </a:xfrm>
      </p:grpSpPr>
      <p:sp>
        <p:nvSpPr>
          <p:cNvPr id="24" name="Google Shape;24;p5"/>
          <p:cNvSpPr txBox="1">
            <a:spLocks noGrp="1"/>
          </p:cNvSpPr>
          <p:nvPr>
            <p:ph type="title"/>
          </p:nvPr>
        </p:nvSpPr>
        <p:spPr>
          <a:xfrm>
            <a:off x="203875" y="1626750"/>
            <a:ext cx="1712400" cy="857400"/>
          </a:xfrm>
          <a:prstGeom prst="rect">
            <a:avLst/>
          </a:prstGeom>
        </p:spPr>
        <p:txBody>
          <a:bodyPr spcFirstLastPara="1" wrap="square" lIns="91425" tIns="91425" rIns="91425" bIns="91425" anchor="t" anchorCtr="0">
            <a:noAutofit/>
          </a:bodyPr>
          <a:lstStyle>
            <a:lvl1pPr lvl="0">
              <a:spcBef>
                <a:spcPts val="0"/>
              </a:spcBef>
              <a:spcAft>
                <a:spcPts val="0"/>
              </a:spcAft>
              <a:buSzPts val="1800"/>
              <a:buNone/>
              <a:defRPr/>
            </a:lvl1pPr>
            <a:lvl2pPr lvl="1">
              <a:spcBef>
                <a:spcPts val="0"/>
              </a:spcBef>
              <a:spcAft>
                <a:spcPts val="0"/>
              </a:spcAft>
              <a:buSzPts val="1800"/>
              <a:buNone/>
              <a:defRPr/>
            </a:lvl2pPr>
            <a:lvl3pPr lvl="2">
              <a:spcBef>
                <a:spcPts val="0"/>
              </a:spcBef>
              <a:spcAft>
                <a:spcPts val="0"/>
              </a:spcAft>
              <a:buSzPts val="1800"/>
              <a:buNone/>
              <a:defRPr/>
            </a:lvl3pPr>
            <a:lvl4pPr lvl="3">
              <a:spcBef>
                <a:spcPts val="0"/>
              </a:spcBef>
              <a:spcAft>
                <a:spcPts val="0"/>
              </a:spcAft>
              <a:buSzPts val="1800"/>
              <a:buNone/>
              <a:defRPr/>
            </a:lvl4pPr>
            <a:lvl5pPr lvl="4">
              <a:spcBef>
                <a:spcPts val="0"/>
              </a:spcBef>
              <a:spcAft>
                <a:spcPts val="0"/>
              </a:spcAft>
              <a:buSzPts val="1800"/>
              <a:buNone/>
              <a:defRPr/>
            </a:lvl5pPr>
            <a:lvl6pPr lvl="5">
              <a:spcBef>
                <a:spcPts val="0"/>
              </a:spcBef>
              <a:spcAft>
                <a:spcPts val="0"/>
              </a:spcAft>
              <a:buSzPts val="1800"/>
              <a:buNone/>
              <a:defRPr/>
            </a:lvl6pPr>
            <a:lvl7pPr lvl="6">
              <a:spcBef>
                <a:spcPts val="0"/>
              </a:spcBef>
              <a:spcAft>
                <a:spcPts val="0"/>
              </a:spcAft>
              <a:buSzPts val="1800"/>
              <a:buNone/>
              <a:defRPr/>
            </a:lvl7pPr>
            <a:lvl8pPr lvl="7">
              <a:spcBef>
                <a:spcPts val="0"/>
              </a:spcBef>
              <a:spcAft>
                <a:spcPts val="0"/>
              </a:spcAft>
              <a:buSzPts val="1800"/>
              <a:buNone/>
              <a:defRPr/>
            </a:lvl8pPr>
            <a:lvl9pPr lvl="8">
              <a:spcBef>
                <a:spcPts val="0"/>
              </a:spcBef>
              <a:spcAft>
                <a:spcPts val="0"/>
              </a:spcAft>
              <a:buSzPts val="1800"/>
              <a:buNone/>
              <a:defRPr/>
            </a:lvl9pPr>
          </a:lstStyle>
          <a:p>
            <a:endParaRPr/>
          </a:p>
        </p:txBody>
      </p:sp>
      <p:sp>
        <p:nvSpPr>
          <p:cNvPr id="25" name="Google Shape;25;p5"/>
          <p:cNvSpPr txBox="1">
            <a:spLocks noGrp="1"/>
          </p:cNvSpPr>
          <p:nvPr>
            <p:ph type="body" idx="1"/>
          </p:nvPr>
        </p:nvSpPr>
        <p:spPr>
          <a:xfrm>
            <a:off x="2874625" y="275339"/>
            <a:ext cx="5562000" cy="4428300"/>
          </a:xfrm>
          <a:prstGeom prst="rect">
            <a:avLst/>
          </a:prstGeom>
        </p:spPr>
        <p:txBody>
          <a:bodyPr spcFirstLastPara="1" wrap="square" lIns="91425" tIns="91425" rIns="91425" bIns="91425" anchor="t" anchorCtr="0">
            <a:noAutofit/>
          </a:bodyPr>
          <a:lstStyle>
            <a:lvl1pPr marL="457200" lvl="0" indent="-419100">
              <a:spcBef>
                <a:spcPts val="600"/>
              </a:spcBef>
              <a:spcAft>
                <a:spcPts val="0"/>
              </a:spcAft>
              <a:buClr>
                <a:srgbClr val="6FA8DC"/>
              </a:buClr>
              <a:buSzPts val="3000"/>
              <a:buChar char="▸"/>
              <a:defRPr/>
            </a:lvl1pPr>
            <a:lvl2pPr marL="914400" lvl="1" indent="-381000">
              <a:spcBef>
                <a:spcPts val="0"/>
              </a:spcBef>
              <a:spcAft>
                <a:spcPts val="0"/>
              </a:spcAft>
              <a:buClr>
                <a:srgbClr val="6FA8DC"/>
              </a:buClr>
              <a:buSzPts val="2400"/>
              <a:buChar char="▹"/>
              <a:defRPr/>
            </a:lvl2pPr>
            <a:lvl3pPr marL="1371600" lvl="2" indent="-381000">
              <a:spcBef>
                <a:spcPts val="0"/>
              </a:spcBef>
              <a:spcAft>
                <a:spcPts val="0"/>
              </a:spcAft>
              <a:buClr>
                <a:srgbClr val="6FA8DC"/>
              </a:buClr>
              <a:buSzPts val="2400"/>
              <a:buChar char="■"/>
              <a:defRPr/>
            </a:lvl3pPr>
            <a:lvl4pPr marL="1828800" lvl="3" indent="-342900">
              <a:spcBef>
                <a:spcPts val="0"/>
              </a:spcBef>
              <a:spcAft>
                <a:spcPts val="0"/>
              </a:spcAft>
              <a:buClr>
                <a:srgbClr val="6FA8DC"/>
              </a:buClr>
              <a:buSzPts val="1800"/>
              <a:buChar char="●"/>
              <a:defRPr/>
            </a:lvl4pPr>
            <a:lvl5pPr marL="2286000" lvl="4" indent="-342900">
              <a:spcBef>
                <a:spcPts val="0"/>
              </a:spcBef>
              <a:spcAft>
                <a:spcPts val="0"/>
              </a:spcAft>
              <a:buSzPts val="1800"/>
              <a:buChar char="○"/>
              <a:defRPr/>
            </a:lvl5pPr>
            <a:lvl6pPr marL="2743200" lvl="5" indent="-342900">
              <a:spcBef>
                <a:spcPts val="0"/>
              </a:spcBef>
              <a:spcAft>
                <a:spcPts val="0"/>
              </a:spcAft>
              <a:buSzPts val="1800"/>
              <a:buChar char="■"/>
              <a:defRPr/>
            </a:lvl6pPr>
            <a:lvl7pPr marL="3200400" lvl="6" indent="-342900">
              <a:spcBef>
                <a:spcPts val="0"/>
              </a:spcBef>
              <a:spcAft>
                <a:spcPts val="0"/>
              </a:spcAft>
              <a:buSzPts val="1800"/>
              <a:buChar char="●"/>
              <a:defRPr/>
            </a:lvl7pPr>
            <a:lvl8pPr marL="3657600" lvl="7" indent="-342900">
              <a:spcBef>
                <a:spcPts val="0"/>
              </a:spcBef>
              <a:spcAft>
                <a:spcPts val="0"/>
              </a:spcAft>
              <a:buSzPts val="1800"/>
              <a:buChar char="○"/>
              <a:defRPr/>
            </a:lvl8pPr>
            <a:lvl9pPr marL="4114800" lvl="8" indent="-342900">
              <a:spcBef>
                <a:spcPts val="0"/>
              </a:spcBef>
              <a:spcAft>
                <a:spcPts val="0"/>
              </a:spcAft>
              <a:buSzPts val="1800"/>
              <a:buChar char="■"/>
              <a:defRPr/>
            </a:lvl9pPr>
          </a:lstStyle>
          <a:p>
            <a:endParaRPr/>
          </a:p>
        </p:txBody>
      </p:sp>
      <p:sp>
        <p:nvSpPr>
          <p:cNvPr id="26" name="Google Shape;26;p5"/>
          <p:cNvSpPr txBox="1">
            <a:spLocks noGrp="1"/>
          </p:cNvSpPr>
          <p:nvPr>
            <p:ph type="sldNum" idx="12"/>
          </p:nvPr>
        </p:nvSpPr>
        <p:spPr>
          <a:xfrm>
            <a:off x="109075" y="146024"/>
            <a:ext cx="1807200" cy="12528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l"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183919724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Blank color">
  <p:cSld name="Blank color">
    <p:bg>
      <p:bgPr>
        <a:solidFill>
          <a:schemeClr val="accent1"/>
        </a:solidFill>
        <a:effectLst/>
      </p:bgPr>
    </p:bg>
    <p:spTree>
      <p:nvGrpSpPr>
        <p:cNvPr id="1" name="Shape 55"/>
        <p:cNvGrpSpPr/>
        <p:nvPr/>
      </p:nvGrpSpPr>
      <p:grpSpPr>
        <a:xfrm>
          <a:off x="0" y="0"/>
          <a:ext cx="0" cy="0"/>
          <a:chOff x="0" y="0"/>
          <a:chExt cx="0" cy="0"/>
        </a:xfrm>
      </p:grpSpPr>
      <p:sp>
        <p:nvSpPr>
          <p:cNvPr id="56" name="Google Shape;56;p12"/>
          <p:cNvSpPr txBox="1">
            <a:spLocks noGrp="1"/>
          </p:cNvSpPr>
          <p:nvPr>
            <p:ph type="sldNum" idx="12"/>
          </p:nvPr>
        </p:nvSpPr>
        <p:spPr>
          <a:xfrm>
            <a:off x="109075" y="146024"/>
            <a:ext cx="1807200" cy="1252800"/>
          </a:xfrm>
          <a:prstGeom prst="rect">
            <a:avLst/>
          </a:prstGeom>
        </p:spPr>
        <p:txBody>
          <a:bodyPr spcFirstLastPara="1" wrap="square" lIns="91425" tIns="91425" rIns="91425" bIns="91425" anchor="t"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l"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230348433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 2 columns" type="twoColTx">
  <p:cSld name="Title + 2 columns">
    <p:bg>
      <p:bgPr>
        <a:solidFill>
          <a:schemeClr val="accent1"/>
        </a:solidFill>
        <a:effectLst/>
      </p:bgPr>
    </p:bg>
    <p:spTree>
      <p:nvGrpSpPr>
        <p:cNvPr id="1" name="Shape 27"/>
        <p:cNvGrpSpPr/>
        <p:nvPr/>
      </p:nvGrpSpPr>
      <p:grpSpPr>
        <a:xfrm>
          <a:off x="0" y="0"/>
          <a:ext cx="0" cy="0"/>
          <a:chOff x="0" y="0"/>
          <a:chExt cx="0" cy="0"/>
        </a:xfrm>
      </p:grpSpPr>
      <p:sp>
        <p:nvSpPr>
          <p:cNvPr id="30" name="Google Shape;30;p6"/>
          <p:cNvSpPr txBox="1">
            <a:spLocks noGrp="1"/>
          </p:cNvSpPr>
          <p:nvPr>
            <p:ph type="title"/>
          </p:nvPr>
        </p:nvSpPr>
        <p:spPr>
          <a:xfrm>
            <a:off x="203875" y="1626750"/>
            <a:ext cx="1712400" cy="857400"/>
          </a:xfrm>
          <a:prstGeom prst="rect">
            <a:avLst/>
          </a:prstGeom>
        </p:spPr>
        <p:txBody>
          <a:bodyPr spcFirstLastPara="1" wrap="square" lIns="91425" tIns="91425" rIns="91425" bIns="91425" anchor="t" anchorCtr="0">
            <a:noAutofit/>
          </a:bodyPr>
          <a:lstStyle>
            <a:lvl1pPr lvl="0">
              <a:spcBef>
                <a:spcPts val="0"/>
              </a:spcBef>
              <a:spcAft>
                <a:spcPts val="0"/>
              </a:spcAft>
              <a:buSzPts val="1800"/>
              <a:buNone/>
              <a:defRPr/>
            </a:lvl1pPr>
            <a:lvl2pPr lvl="1">
              <a:spcBef>
                <a:spcPts val="0"/>
              </a:spcBef>
              <a:spcAft>
                <a:spcPts val="0"/>
              </a:spcAft>
              <a:buSzPts val="1800"/>
              <a:buNone/>
              <a:defRPr/>
            </a:lvl2pPr>
            <a:lvl3pPr lvl="2">
              <a:spcBef>
                <a:spcPts val="0"/>
              </a:spcBef>
              <a:spcAft>
                <a:spcPts val="0"/>
              </a:spcAft>
              <a:buSzPts val="1800"/>
              <a:buNone/>
              <a:defRPr/>
            </a:lvl3pPr>
            <a:lvl4pPr lvl="3">
              <a:spcBef>
                <a:spcPts val="0"/>
              </a:spcBef>
              <a:spcAft>
                <a:spcPts val="0"/>
              </a:spcAft>
              <a:buSzPts val="1800"/>
              <a:buNone/>
              <a:defRPr/>
            </a:lvl4pPr>
            <a:lvl5pPr lvl="4">
              <a:spcBef>
                <a:spcPts val="0"/>
              </a:spcBef>
              <a:spcAft>
                <a:spcPts val="0"/>
              </a:spcAft>
              <a:buSzPts val="1800"/>
              <a:buNone/>
              <a:defRPr/>
            </a:lvl5pPr>
            <a:lvl6pPr lvl="5">
              <a:spcBef>
                <a:spcPts val="0"/>
              </a:spcBef>
              <a:spcAft>
                <a:spcPts val="0"/>
              </a:spcAft>
              <a:buSzPts val="1800"/>
              <a:buNone/>
              <a:defRPr/>
            </a:lvl6pPr>
            <a:lvl7pPr lvl="6">
              <a:spcBef>
                <a:spcPts val="0"/>
              </a:spcBef>
              <a:spcAft>
                <a:spcPts val="0"/>
              </a:spcAft>
              <a:buSzPts val="1800"/>
              <a:buNone/>
              <a:defRPr/>
            </a:lvl7pPr>
            <a:lvl8pPr lvl="7">
              <a:spcBef>
                <a:spcPts val="0"/>
              </a:spcBef>
              <a:spcAft>
                <a:spcPts val="0"/>
              </a:spcAft>
              <a:buSzPts val="1800"/>
              <a:buNone/>
              <a:defRPr/>
            </a:lvl8pPr>
            <a:lvl9pPr lvl="8">
              <a:spcBef>
                <a:spcPts val="0"/>
              </a:spcBef>
              <a:spcAft>
                <a:spcPts val="0"/>
              </a:spcAft>
              <a:buSzPts val="1800"/>
              <a:buNone/>
              <a:defRPr/>
            </a:lvl9pPr>
          </a:lstStyle>
          <a:p>
            <a:endParaRPr/>
          </a:p>
        </p:txBody>
      </p:sp>
      <p:sp>
        <p:nvSpPr>
          <p:cNvPr id="31" name="Google Shape;31;p6"/>
          <p:cNvSpPr txBox="1">
            <a:spLocks noGrp="1"/>
          </p:cNvSpPr>
          <p:nvPr>
            <p:ph type="body" idx="1"/>
          </p:nvPr>
        </p:nvSpPr>
        <p:spPr>
          <a:xfrm>
            <a:off x="2544225" y="297367"/>
            <a:ext cx="2981400" cy="4661400"/>
          </a:xfrm>
          <a:prstGeom prst="rect">
            <a:avLst/>
          </a:prstGeom>
        </p:spPr>
        <p:txBody>
          <a:bodyPr spcFirstLastPara="1" wrap="square" lIns="91425" tIns="91425" rIns="91425" bIns="91425" anchor="t" anchorCtr="0">
            <a:noAutofit/>
          </a:bodyPr>
          <a:lstStyle>
            <a:lvl1pPr marL="457200" lvl="0" indent="-381000">
              <a:spcBef>
                <a:spcPts val="600"/>
              </a:spcBef>
              <a:spcAft>
                <a:spcPts val="0"/>
              </a:spcAft>
              <a:buSzPts val="2400"/>
              <a:buChar char="▸"/>
              <a:defRPr sz="2400"/>
            </a:lvl1pPr>
            <a:lvl2pPr marL="914400" lvl="1" indent="-381000">
              <a:spcBef>
                <a:spcPts val="0"/>
              </a:spcBef>
              <a:spcAft>
                <a:spcPts val="0"/>
              </a:spcAft>
              <a:buSzPts val="2400"/>
              <a:buChar char="▹"/>
              <a:defRPr/>
            </a:lvl2pPr>
            <a:lvl3pPr marL="1371600" lvl="2" indent="-381000">
              <a:spcBef>
                <a:spcPts val="0"/>
              </a:spcBef>
              <a:spcAft>
                <a:spcPts val="0"/>
              </a:spcAft>
              <a:buSzPts val="2400"/>
              <a:buChar char="■"/>
              <a:defRPr/>
            </a:lvl3pPr>
            <a:lvl4pPr marL="1828800" lvl="3" indent="-381000">
              <a:spcBef>
                <a:spcPts val="0"/>
              </a:spcBef>
              <a:spcAft>
                <a:spcPts val="0"/>
              </a:spcAft>
              <a:buSzPts val="2400"/>
              <a:buChar char="●"/>
              <a:defRPr sz="2400"/>
            </a:lvl4pPr>
            <a:lvl5pPr marL="2286000" lvl="4" indent="-381000">
              <a:spcBef>
                <a:spcPts val="0"/>
              </a:spcBef>
              <a:spcAft>
                <a:spcPts val="0"/>
              </a:spcAft>
              <a:buSzPts val="2400"/>
              <a:buChar char="○"/>
              <a:defRPr sz="2400"/>
            </a:lvl5pPr>
            <a:lvl6pPr marL="2743200" lvl="5" indent="-381000">
              <a:spcBef>
                <a:spcPts val="0"/>
              </a:spcBef>
              <a:spcAft>
                <a:spcPts val="0"/>
              </a:spcAft>
              <a:buSzPts val="2400"/>
              <a:buChar char="■"/>
              <a:defRPr sz="2400"/>
            </a:lvl6pPr>
            <a:lvl7pPr marL="3200400" lvl="6" indent="-381000">
              <a:spcBef>
                <a:spcPts val="0"/>
              </a:spcBef>
              <a:spcAft>
                <a:spcPts val="0"/>
              </a:spcAft>
              <a:buSzPts val="2400"/>
              <a:buChar char="●"/>
              <a:defRPr sz="2400"/>
            </a:lvl7pPr>
            <a:lvl8pPr marL="3657600" lvl="7" indent="-381000">
              <a:spcBef>
                <a:spcPts val="0"/>
              </a:spcBef>
              <a:spcAft>
                <a:spcPts val="0"/>
              </a:spcAft>
              <a:buSzPts val="2400"/>
              <a:buChar char="○"/>
              <a:defRPr sz="2400"/>
            </a:lvl8pPr>
            <a:lvl9pPr marL="4114800" lvl="8" indent="-381000">
              <a:spcBef>
                <a:spcPts val="0"/>
              </a:spcBef>
              <a:spcAft>
                <a:spcPts val="0"/>
              </a:spcAft>
              <a:buSzPts val="2400"/>
              <a:buChar char="■"/>
              <a:defRPr sz="2400"/>
            </a:lvl9pPr>
          </a:lstStyle>
          <a:p>
            <a:endParaRPr/>
          </a:p>
        </p:txBody>
      </p:sp>
      <p:sp>
        <p:nvSpPr>
          <p:cNvPr id="32" name="Google Shape;32;p6"/>
          <p:cNvSpPr txBox="1">
            <a:spLocks noGrp="1"/>
          </p:cNvSpPr>
          <p:nvPr>
            <p:ph type="body" idx="2"/>
          </p:nvPr>
        </p:nvSpPr>
        <p:spPr>
          <a:xfrm>
            <a:off x="5705276" y="297367"/>
            <a:ext cx="2981400" cy="4661400"/>
          </a:xfrm>
          <a:prstGeom prst="rect">
            <a:avLst/>
          </a:prstGeom>
        </p:spPr>
        <p:txBody>
          <a:bodyPr spcFirstLastPara="1" wrap="square" lIns="91425" tIns="91425" rIns="91425" bIns="91425" anchor="t" anchorCtr="0">
            <a:noAutofit/>
          </a:bodyPr>
          <a:lstStyle>
            <a:lvl1pPr marL="457200" lvl="0" indent="-381000">
              <a:spcBef>
                <a:spcPts val="600"/>
              </a:spcBef>
              <a:spcAft>
                <a:spcPts val="0"/>
              </a:spcAft>
              <a:buSzPts val="2400"/>
              <a:buChar char="▸"/>
              <a:defRPr sz="2400"/>
            </a:lvl1pPr>
            <a:lvl2pPr marL="914400" lvl="1" indent="-381000">
              <a:spcBef>
                <a:spcPts val="0"/>
              </a:spcBef>
              <a:spcAft>
                <a:spcPts val="0"/>
              </a:spcAft>
              <a:buSzPts val="2400"/>
              <a:buChar char="▹"/>
              <a:defRPr/>
            </a:lvl2pPr>
            <a:lvl3pPr marL="1371600" lvl="2" indent="-381000">
              <a:spcBef>
                <a:spcPts val="0"/>
              </a:spcBef>
              <a:spcAft>
                <a:spcPts val="0"/>
              </a:spcAft>
              <a:buSzPts val="2400"/>
              <a:buChar char="■"/>
              <a:defRPr/>
            </a:lvl3pPr>
            <a:lvl4pPr marL="1828800" lvl="3" indent="-381000">
              <a:spcBef>
                <a:spcPts val="0"/>
              </a:spcBef>
              <a:spcAft>
                <a:spcPts val="0"/>
              </a:spcAft>
              <a:buSzPts val="2400"/>
              <a:buChar char="●"/>
              <a:defRPr sz="2400"/>
            </a:lvl4pPr>
            <a:lvl5pPr marL="2286000" lvl="4" indent="-381000">
              <a:spcBef>
                <a:spcPts val="0"/>
              </a:spcBef>
              <a:spcAft>
                <a:spcPts val="0"/>
              </a:spcAft>
              <a:buSzPts val="2400"/>
              <a:buChar char="○"/>
              <a:defRPr sz="2400"/>
            </a:lvl5pPr>
            <a:lvl6pPr marL="2743200" lvl="5" indent="-381000">
              <a:spcBef>
                <a:spcPts val="0"/>
              </a:spcBef>
              <a:spcAft>
                <a:spcPts val="0"/>
              </a:spcAft>
              <a:buSzPts val="2400"/>
              <a:buChar char="■"/>
              <a:defRPr sz="2400"/>
            </a:lvl6pPr>
            <a:lvl7pPr marL="3200400" lvl="6" indent="-381000">
              <a:spcBef>
                <a:spcPts val="0"/>
              </a:spcBef>
              <a:spcAft>
                <a:spcPts val="0"/>
              </a:spcAft>
              <a:buSzPts val="2400"/>
              <a:buChar char="●"/>
              <a:defRPr sz="2400"/>
            </a:lvl7pPr>
            <a:lvl8pPr marL="3657600" lvl="7" indent="-381000">
              <a:spcBef>
                <a:spcPts val="0"/>
              </a:spcBef>
              <a:spcAft>
                <a:spcPts val="0"/>
              </a:spcAft>
              <a:buSzPts val="2400"/>
              <a:buChar char="○"/>
              <a:defRPr sz="2400"/>
            </a:lvl8pPr>
            <a:lvl9pPr marL="4114800" lvl="8" indent="-381000">
              <a:spcBef>
                <a:spcPts val="0"/>
              </a:spcBef>
              <a:spcAft>
                <a:spcPts val="0"/>
              </a:spcAft>
              <a:buSzPts val="2400"/>
              <a:buChar char="■"/>
              <a:defRPr sz="2400"/>
            </a:lvl9pPr>
          </a:lstStyle>
          <a:p>
            <a:endParaRPr/>
          </a:p>
        </p:txBody>
      </p:sp>
      <p:sp>
        <p:nvSpPr>
          <p:cNvPr id="33" name="Google Shape;33;p6"/>
          <p:cNvSpPr txBox="1">
            <a:spLocks noGrp="1"/>
          </p:cNvSpPr>
          <p:nvPr>
            <p:ph type="sldNum" idx="12"/>
          </p:nvPr>
        </p:nvSpPr>
        <p:spPr>
          <a:xfrm>
            <a:off x="109075" y="146024"/>
            <a:ext cx="1807200" cy="12528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l"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266354047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 3 columns">
  <p:cSld name="Title + 3 columns">
    <p:bg>
      <p:bgPr>
        <a:solidFill>
          <a:schemeClr val="accent1"/>
        </a:solidFill>
        <a:effectLst/>
      </p:bgPr>
    </p:bg>
    <p:spTree>
      <p:nvGrpSpPr>
        <p:cNvPr id="1" name="Shape 34"/>
        <p:cNvGrpSpPr/>
        <p:nvPr/>
      </p:nvGrpSpPr>
      <p:grpSpPr>
        <a:xfrm>
          <a:off x="0" y="0"/>
          <a:ext cx="0" cy="0"/>
          <a:chOff x="0" y="0"/>
          <a:chExt cx="0" cy="0"/>
        </a:xfrm>
      </p:grpSpPr>
      <p:sp>
        <p:nvSpPr>
          <p:cNvPr id="37" name="Google Shape;37;p7"/>
          <p:cNvSpPr txBox="1">
            <a:spLocks noGrp="1"/>
          </p:cNvSpPr>
          <p:nvPr>
            <p:ph type="title"/>
          </p:nvPr>
        </p:nvSpPr>
        <p:spPr>
          <a:xfrm>
            <a:off x="203875" y="1626750"/>
            <a:ext cx="1712400" cy="857400"/>
          </a:xfrm>
          <a:prstGeom prst="rect">
            <a:avLst/>
          </a:prstGeom>
        </p:spPr>
        <p:txBody>
          <a:bodyPr spcFirstLastPara="1" wrap="square" lIns="91425" tIns="91425" rIns="91425" bIns="91425" anchor="t" anchorCtr="0">
            <a:noAutofit/>
          </a:bodyPr>
          <a:lstStyle>
            <a:lvl1pPr lvl="0" rtl="0">
              <a:spcBef>
                <a:spcPts val="0"/>
              </a:spcBef>
              <a:spcAft>
                <a:spcPts val="0"/>
              </a:spcAft>
              <a:buSzPts val="1800"/>
              <a:buNone/>
              <a:defRPr/>
            </a:lvl1pPr>
            <a:lvl2pPr lvl="1" rtl="0">
              <a:spcBef>
                <a:spcPts val="0"/>
              </a:spcBef>
              <a:spcAft>
                <a:spcPts val="0"/>
              </a:spcAft>
              <a:buSzPts val="1800"/>
              <a:buNone/>
              <a:defRPr/>
            </a:lvl2pPr>
            <a:lvl3pPr lvl="2" rtl="0">
              <a:spcBef>
                <a:spcPts val="0"/>
              </a:spcBef>
              <a:spcAft>
                <a:spcPts val="0"/>
              </a:spcAft>
              <a:buSzPts val="1800"/>
              <a:buNone/>
              <a:defRPr/>
            </a:lvl3pPr>
            <a:lvl4pPr lvl="3" rtl="0">
              <a:spcBef>
                <a:spcPts val="0"/>
              </a:spcBef>
              <a:spcAft>
                <a:spcPts val="0"/>
              </a:spcAft>
              <a:buSzPts val="1800"/>
              <a:buNone/>
              <a:defRPr/>
            </a:lvl4pPr>
            <a:lvl5pPr lvl="4" rtl="0">
              <a:spcBef>
                <a:spcPts val="0"/>
              </a:spcBef>
              <a:spcAft>
                <a:spcPts val="0"/>
              </a:spcAft>
              <a:buSzPts val="1800"/>
              <a:buNone/>
              <a:defRPr/>
            </a:lvl5pPr>
            <a:lvl6pPr lvl="5" rtl="0">
              <a:spcBef>
                <a:spcPts val="0"/>
              </a:spcBef>
              <a:spcAft>
                <a:spcPts val="0"/>
              </a:spcAft>
              <a:buSzPts val="1800"/>
              <a:buNone/>
              <a:defRPr/>
            </a:lvl6pPr>
            <a:lvl7pPr lvl="6" rtl="0">
              <a:spcBef>
                <a:spcPts val="0"/>
              </a:spcBef>
              <a:spcAft>
                <a:spcPts val="0"/>
              </a:spcAft>
              <a:buSzPts val="1800"/>
              <a:buNone/>
              <a:defRPr/>
            </a:lvl7pPr>
            <a:lvl8pPr lvl="7" rtl="0">
              <a:spcBef>
                <a:spcPts val="0"/>
              </a:spcBef>
              <a:spcAft>
                <a:spcPts val="0"/>
              </a:spcAft>
              <a:buSzPts val="1800"/>
              <a:buNone/>
              <a:defRPr/>
            </a:lvl8pPr>
            <a:lvl9pPr lvl="8" rtl="0">
              <a:spcBef>
                <a:spcPts val="0"/>
              </a:spcBef>
              <a:spcAft>
                <a:spcPts val="0"/>
              </a:spcAft>
              <a:buSzPts val="1800"/>
              <a:buNone/>
              <a:defRPr/>
            </a:lvl9pPr>
          </a:lstStyle>
          <a:p>
            <a:endParaRPr/>
          </a:p>
        </p:txBody>
      </p:sp>
      <p:sp>
        <p:nvSpPr>
          <p:cNvPr id="38" name="Google Shape;38;p7"/>
          <p:cNvSpPr txBox="1">
            <a:spLocks noGrp="1"/>
          </p:cNvSpPr>
          <p:nvPr>
            <p:ph type="body" idx="1"/>
          </p:nvPr>
        </p:nvSpPr>
        <p:spPr>
          <a:xfrm>
            <a:off x="2445100" y="275350"/>
            <a:ext cx="2066100" cy="4650600"/>
          </a:xfrm>
          <a:prstGeom prst="rect">
            <a:avLst/>
          </a:prstGeom>
        </p:spPr>
        <p:txBody>
          <a:bodyPr spcFirstLastPara="1" wrap="square" lIns="91425" tIns="91425" rIns="91425" bIns="91425" anchor="t" anchorCtr="0">
            <a:noAutofit/>
          </a:bodyPr>
          <a:lstStyle>
            <a:lvl1pPr marL="457200" lvl="0" indent="-342900" rtl="0">
              <a:spcBef>
                <a:spcPts val="600"/>
              </a:spcBef>
              <a:spcAft>
                <a:spcPts val="0"/>
              </a:spcAft>
              <a:buSzPts val="1800"/>
              <a:buChar char="▸"/>
              <a:defRPr sz="1800"/>
            </a:lvl1pPr>
            <a:lvl2pPr marL="914400" lvl="1" indent="-342900" rtl="0">
              <a:spcBef>
                <a:spcPts val="0"/>
              </a:spcBef>
              <a:spcAft>
                <a:spcPts val="0"/>
              </a:spcAft>
              <a:buSzPts val="1800"/>
              <a:buChar char="▹"/>
              <a:defRPr sz="1800"/>
            </a:lvl2pPr>
            <a:lvl3pPr marL="1371600" lvl="2" indent="-342900" rtl="0">
              <a:spcBef>
                <a:spcPts val="0"/>
              </a:spcBef>
              <a:spcAft>
                <a:spcPts val="0"/>
              </a:spcAft>
              <a:buSzPts val="1800"/>
              <a:buChar char="■"/>
              <a:defRPr sz="1800"/>
            </a:lvl3pPr>
            <a:lvl4pPr marL="1828800" lvl="3" indent="-342900" rtl="0">
              <a:spcBef>
                <a:spcPts val="0"/>
              </a:spcBef>
              <a:spcAft>
                <a:spcPts val="0"/>
              </a:spcAft>
              <a:buSzPts val="1800"/>
              <a:buChar char="●"/>
              <a:defRPr/>
            </a:lvl4pPr>
            <a:lvl5pPr marL="2286000" lvl="4" indent="-342900" rtl="0">
              <a:spcBef>
                <a:spcPts val="0"/>
              </a:spcBef>
              <a:spcAft>
                <a:spcPts val="0"/>
              </a:spcAft>
              <a:buSzPts val="1800"/>
              <a:buChar char="○"/>
              <a:defRPr/>
            </a:lvl5pPr>
            <a:lvl6pPr marL="2743200" lvl="5" indent="-342900" rtl="0">
              <a:spcBef>
                <a:spcPts val="0"/>
              </a:spcBef>
              <a:spcAft>
                <a:spcPts val="0"/>
              </a:spcAft>
              <a:buSzPts val="1800"/>
              <a:buChar char="■"/>
              <a:defRPr/>
            </a:lvl6pPr>
            <a:lvl7pPr marL="3200400" lvl="6" indent="-342900" rtl="0">
              <a:spcBef>
                <a:spcPts val="0"/>
              </a:spcBef>
              <a:spcAft>
                <a:spcPts val="0"/>
              </a:spcAft>
              <a:buSzPts val="1800"/>
              <a:buChar char="●"/>
              <a:defRPr/>
            </a:lvl7pPr>
            <a:lvl8pPr marL="3657600" lvl="7" indent="-342900" rtl="0">
              <a:spcBef>
                <a:spcPts val="0"/>
              </a:spcBef>
              <a:spcAft>
                <a:spcPts val="0"/>
              </a:spcAft>
              <a:buSzPts val="1800"/>
              <a:buChar char="○"/>
              <a:defRPr/>
            </a:lvl8pPr>
            <a:lvl9pPr marL="4114800" lvl="8" indent="-342900" rtl="0">
              <a:spcBef>
                <a:spcPts val="0"/>
              </a:spcBef>
              <a:spcAft>
                <a:spcPts val="0"/>
              </a:spcAft>
              <a:buSzPts val="1800"/>
              <a:buChar char="■"/>
              <a:defRPr/>
            </a:lvl9pPr>
          </a:lstStyle>
          <a:p>
            <a:endParaRPr/>
          </a:p>
        </p:txBody>
      </p:sp>
      <p:sp>
        <p:nvSpPr>
          <p:cNvPr id="39" name="Google Shape;39;p7"/>
          <p:cNvSpPr txBox="1">
            <a:spLocks noGrp="1"/>
          </p:cNvSpPr>
          <p:nvPr>
            <p:ph type="body" idx="2"/>
          </p:nvPr>
        </p:nvSpPr>
        <p:spPr>
          <a:xfrm>
            <a:off x="4617100" y="275350"/>
            <a:ext cx="2066100" cy="4650600"/>
          </a:xfrm>
          <a:prstGeom prst="rect">
            <a:avLst/>
          </a:prstGeom>
        </p:spPr>
        <p:txBody>
          <a:bodyPr spcFirstLastPara="1" wrap="square" lIns="91425" tIns="91425" rIns="91425" bIns="91425" anchor="t" anchorCtr="0">
            <a:noAutofit/>
          </a:bodyPr>
          <a:lstStyle>
            <a:lvl1pPr marL="457200" lvl="0" indent="-342900" rtl="0">
              <a:spcBef>
                <a:spcPts val="600"/>
              </a:spcBef>
              <a:spcAft>
                <a:spcPts val="0"/>
              </a:spcAft>
              <a:buSzPts val="1800"/>
              <a:buChar char="▸"/>
              <a:defRPr sz="1800"/>
            </a:lvl1pPr>
            <a:lvl2pPr marL="914400" lvl="1" indent="-342900" rtl="0">
              <a:spcBef>
                <a:spcPts val="0"/>
              </a:spcBef>
              <a:spcAft>
                <a:spcPts val="0"/>
              </a:spcAft>
              <a:buSzPts val="1800"/>
              <a:buChar char="▹"/>
              <a:defRPr sz="1800"/>
            </a:lvl2pPr>
            <a:lvl3pPr marL="1371600" lvl="2" indent="-342900" rtl="0">
              <a:spcBef>
                <a:spcPts val="0"/>
              </a:spcBef>
              <a:spcAft>
                <a:spcPts val="0"/>
              </a:spcAft>
              <a:buSzPts val="1800"/>
              <a:buChar char="■"/>
              <a:defRPr sz="1800"/>
            </a:lvl3pPr>
            <a:lvl4pPr marL="1828800" lvl="3" indent="-342900" rtl="0">
              <a:spcBef>
                <a:spcPts val="0"/>
              </a:spcBef>
              <a:spcAft>
                <a:spcPts val="0"/>
              </a:spcAft>
              <a:buSzPts val="1800"/>
              <a:buChar char="●"/>
              <a:defRPr/>
            </a:lvl4pPr>
            <a:lvl5pPr marL="2286000" lvl="4" indent="-342900" rtl="0">
              <a:spcBef>
                <a:spcPts val="0"/>
              </a:spcBef>
              <a:spcAft>
                <a:spcPts val="0"/>
              </a:spcAft>
              <a:buSzPts val="1800"/>
              <a:buChar char="○"/>
              <a:defRPr/>
            </a:lvl5pPr>
            <a:lvl6pPr marL="2743200" lvl="5" indent="-342900" rtl="0">
              <a:spcBef>
                <a:spcPts val="0"/>
              </a:spcBef>
              <a:spcAft>
                <a:spcPts val="0"/>
              </a:spcAft>
              <a:buSzPts val="1800"/>
              <a:buChar char="■"/>
              <a:defRPr/>
            </a:lvl6pPr>
            <a:lvl7pPr marL="3200400" lvl="6" indent="-342900" rtl="0">
              <a:spcBef>
                <a:spcPts val="0"/>
              </a:spcBef>
              <a:spcAft>
                <a:spcPts val="0"/>
              </a:spcAft>
              <a:buSzPts val="1800"/>
              <a:buChar char="●"/>
              <a:defRPr/>
            </a:lvl7pPr>
            <a:lvl8pPr marL="3657600" lvl="7" indent="-342900" rtl="0">
              <a:spcBef>
                <a:spcPts val="0"/>
              </a:spcBef>
              <a:spcAft>
                <a:spcPts val="0"/>
              </a:spcAft>
              <a:buSzPts val="1800"/>
              <a:buChar char="○"/>
              <a:defRPr/>
            </a:lvl8pPr>
            <a:lvl9pPr marL="4114800" lvl="8" indent="-342900" rtl="0">
              <a:spcBef>
                <a:spcPts val="0"/>
              </a:spcBef>
              <a:spcAft>
                <a:spcPts val="0"/>
              </a:spcAft>
              <a:buSzPts val="1800"/>
              <a:buChar char="■"/>
              <a:defRPr/>
            </a:lvl9pPr>
          </a:lstStyle>
          <a:p>
            <a:endParaRPr/>
          </a:p>
        </p:txBody>
      </p:sp>
      <p:sp>
        <p:nvSpPr>
          <p:cNvPr id="40" name="Google Shape;40;p7"/>
          <p:cNvSpPr txBox="1">
            <a:spLocks noGrp="1"/>
          </p:cNvSpPr>
          <p:nvPr>
            <p:ph type="body" idx="3"/>
          </p:nvPr>
        </p:nvSpPr>
        <p:spPr>
          <a:xfrm>
            <a:off x="6789100" y="275350"/>
            <a:ext cx="2066100" cy="4650600"/>
          </a:xfrm>
          <a:prstGeom prst="rect">
            <a:avLst/>
          </a:prstGeom>
        </p:spPr>
        <p:txBody>
          <a:bodyPr spcFirstLastPara="1" wrap="square" lIns="91425" tIns="91425" rIns="91425" bIns="91425" anchor="t" anchorCtr="0">
            <a:noAutofit/>
          </a:bodyPr>
          <a:lstStyle>
            <a:lvl1pPr marL="457200" lvl="0" indent="-342900" rtl="0">
              <a:spcBef>
                <a:spcPts val="600"/>
              </a:spcBef>
              <a:spcAft>
                <a:spcPts val="0"/>
              </a:spcAft>
              <a:buSzPts val="1800"/>
              <a:buChar char="▸"/>
              <a:defRPr sz="1800"/>
            </a:lvl1pPr>
            <a:lvl2pPr marL="914400" lvl="1" indent="-342900" rtl="0">
              <a:spcBef>
                <a:spcPts val="0"/>
              </a:spcBef>
              <a:spcAft>
                <a:spcPts val="0"/>
              </a:spcAft>
              <a:buSzPts val="1800"/>
              <a:buChar char="▹"/>
              <a:defRPr sz="1800"/>
            </a:lvl2pPr>
            <a:lvl3pPr marL="1371600" lvl="2" indent="-342900" rtl="0">
              <a:spcBef>
                <a:spcPts val="0"/>
              </a:spcBef>
              <a:spcAft>
                <a:spcPts val="0"/>
              </a:spcAft>
              <a:buSzPts val="1800"/>
              <a:buChar char="■"/>
              <a:defRPr sz="1800"/>
            </a:lvl3pPr>
            <a:lvl4pPr marL="1828800" lvl="3" indent="-342900" rtl="0">
              <a:spcBef>
                <a:spcPts val="0"/>
              </a:spcBef>
              <a:spcAft>
                <a:spcPts val="0"/>
              </a:spcAft>
              <a:buSzPts val="1800"/>
              <a:buChar char="●"/>
              <a:defRPr/>
            </a:lvl4pPr>
            <a:lvl5pPr marL="2286000" lvl="4" indent="-342900" rtl="0">
              <a:spcBef>
                <a:spcPts val="0"/>
              </a:spcBef>
              <a:spcAft>
                <a:spcPts val="0"/>
              </a:spcAft>
              <a:buSzPts val="1800"/>
              <a:buChar char="○"/>
              <a:defRPr/>
            </a:lvl5pPr>
            <a:lvl6pPr marL="2743200" lvl="5" indent="-342900" rtl="0">
              <a:spcBef>
                <a:spcPts val="0"/>
              </a:spcBef>
              <a:spcAft>
                <a:spcPts val="0"/>
              </a:spcAft>
              <a:buSzPts val="1800"/>
              <a:buChar char="■"/>
              <a:defRPr/>
            </a:lvl6pPr>
            <a:lvl7pPr marL="3200400" lvl="6" indent="-342900" rtl="0">
              <a:spcBef>
                <a:spcPts val="0"/>
              </a:spcBef>
              <a:spcAft>
                <a:spcPts val="0"/>
              </a:spcAft>
              <a:buSzPts val="1800"/>
              <a:buChar char="●"/>
              <a:defRPr/>
            </a:lvl7pPr>
            <a:lvl8pPr marL="3657600" lvl="7" indent="-342900" rtl="0">
              <a:spcBef>
                <a:spcPts val="0"/>
              </a:spcBef>
              <a:spcAft>
                <a:spcPts val="0"/>
              </a:spcAft>
              <a:buSzPts val="1800"/>
              <a:buChar char="○"/>
              <a:defRPr/>
            </a:lvl8pPr>
            <a:lvl9pPr marL="4114800" lvl="8" indent="-342900" rtl="0">
              <a:spcBef>
                <a:spcPts val="0"/>
              </a:spcBef>
              <a:spcAft>
                <a:spcPts val="0"/>
              </a:spcAft>
              <a:buSzPts val="1800"/>
              <a:buChar char="■"/>
              <a:defRPr/>
            </a:lvl9pPr>
          </a:lstStyle>
          <a:p>
            <a:endParaRPr/>
          </a:p>
        </p:txBody>
      </p:sp>
      <p:sp>
        <p:nvSpPr>
          <p:cNvPr id="41" name="Google Shape;41;p7"/>
          <p:cNvSpPr txBox="1">
            <a:spLocks noGrp="1"/>
          </p:cNvSpPr>
          <p:nvPr>
            <p:ph type="sldNum" idx="12"/>
          </p:nvPr>
        </p:nvSpPr>
        <p:spPr>
          <a:xfrm>
            <a:off x="109075" y="146024"/>
            <a:ext cx="1807200" cy="12528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l"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31071135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1C64ECF5-20D0-41D5-AD49-0BB54D680DD8}" type="slidenum">
              <a:rPr lang="en-US" smtClean="0"/>
              <a:pPr>
                <a:defRPr/>
              </a:pPr>
              <a:t>‹#›</a:t>
            </a:fld>
            <a:endParaRPr 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0" y="0"/>
            <a:ext cx="9144000" cy="51435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8" name="Rounded Rectangle 7"/>
          <p:cNvSpPr/>
          <p:nvPr/>
        </p:nvSpPr>
        <p:spPr>
          <a:xfrm>
            <a:off x="91440" y="76200"/>
            <a:ext cx="8961120" cy="499872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B933744B-FD9F-4D28-8897-978C488DEA07}" type="datetimeFigureOut">
              <a:rPr lang="vi-VN" smtClean="0"/>
              <a:t>26/10/2023</a:t>
            </a:fld>
            <a:endParaRPr lang="vi-VN"/>
          </a:p>
        </p:txBody>
      </p:sp>
      <p:sp>
        <p:nvSpPr>
          <p:cNvPr id="13" name="Rectangle 12"/>
          <p:cNvSpPr/>
          <p:nvPr/>
        </p:nvSpPr>
        <p:spPr>
          <a:xfrm>
            <a:off x="451976" y="2209800"/>
            <a:ext cx="8265160" cy="184785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567656" y="2286001"/>
            <a:ext cx="8033800" cy="1684019"/>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pPr marL="0" lvl="0" indent="0" algn="l" rtl="0">
              <a:spcBef>
                <a:spcPts val="0"/>
              </a:spcBef>
              <a:spcAft>
                <a:spcPts val="0"/>
              </a:spcAft>
              <a:buNone/>
            </a:pPr>
            <a:fld id="{00000000-1234-1234-1234-123412341234}" type="slidenum">
              <a:rPr lang="en" smtClean="0"/>
              <a:t>‹#›</a:t>
            </a:fld>
            <a:endParaRPr lang="en"/>
          </a:p>
        </p:txBody>
      </p:sp>
      <p:sp>
        <p:nvSpPr>
          <p:cNvPr id="2" name="Title 1"/>
          <p:cNvSpPr>
            <a:spLocks noGrp="1"/>
          </p:cNvSpPr>
          <p:nvPr>
            <p:ph type="title"/>
          </p:nvPr>
        </p:nvSpPr>
        <p:spPr>
          <a:xfrm>
            <a:off x="736456" y="2400300"/>
            <a:ext cx="7696200" cy="971551"/>
          </a:xfrm>
        </p:spPr>
        <p:txBody>
          <a:bodyPr anchor="b" anchorCtr="0">
            <a:noAutofit/>
          </a:bodyPr>
          <a:lstStyle>
            <a:lvl1pPr algn="ctr" defTabSz="914400" rtl="0" eaLnBrk="1" latinLnBrk="0" hangingPunct="1">
              <a:spcBef>
                <a:spcPct val="0"/>
              </a:spcBef>
              <a:buNone/>
              <a:defRPr lang="en-US" sz="4000" kern="1200" cap="all" baseline="0" dirty="0">
                <a:solidFill>
                  <a:schemeClr val="accent1">
                    <a:lumMod val="50000"/>
                  </a:schemeClr>
                </a:solidFill>
                <a:latin typeface="+mj-lt"/>
                <a:ea typeface="+mj-ea"/>
                <a:cs typeface="+mj-cs"/>
              </a:defRPr>
            </a:lvl1pPr>
          </a:lstStyle>
          <a:p>
            <a:r>
              <a:rPr lang="en-US" smtClean="0"/>
              <a:t>Click to edit Master title style</a:t>
            </a:r>
            <a:endParaRPr lang="en-US" dirty="0"/>
          </a:p>
        </p:txBody>
      </p:sp>
      <p:sp>
        <p:nvSpPr>
          <p:cNvPr id="15" name="Rectangle 14"/>
          <p:cNvSpPr/>
          <p:nvPr/>
        </p:nvSpPr>
        <p:spPr>
          <a:xfrm>
            <a:off x="675496" y="3406141"/>
            <a:ext cx="7818120" cy="498275"/>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736456" y="3455633"/>
            <a:ext cx="7696200" cy="392837"/>
          </a:xfrm>
        </p:spPr>
        <p:txBody>
          <a:bodyPr anchor="ctr">
            <a:normAutofit/>
          </a:bodyPr>
          <a:lstStyle>
            <a:lvl1pPr marL="0" indent="0" algn="ctr">
              <a:buNone/>
              <a:defRPr sz="2000" cap="all" spc="250" baseline="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14" name="Rectangle 13"/>
          <p:cNvSpPr/>
          <p:nvPr/>
        </p:nvSpPr>
        <p:spPr>
          <a:xfrm>
            <a:off x="675758" y="2343150"/>
            <a:ext cx="7817599" cy="1558290"/>
          </a:xfrm>
          <a:prstGeom prst="rect">
            <a:avLst/>
          </a:prstGeom>
          <a:no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26128" y="306280"/>
            <a:ext cx="8260672" cy="77957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26128" y="1289303"/>
            <a:ext cx="4038600" cy="330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289303"/>
            <a:ext cx="4038600" cy="330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933744B-FD9F-4D28-8897-978C488DEA07}" type="datetimeFigureOut">
              <a:rPr lang="vi-VN" smtClean="0"/>
              <a:t>26/10/2023</a:t>
            </a:fld>
            <a:endParaRPr lang="vi-VN"/>
          </a:p>
        </p:txBody>
      </p:sp>
      <p:sp>
        <p:nvSpPr>
          <p:cNvPr id="6" name="Footer Placeholder 5"/>
          <p:cNvSpPr>
            <a:spLocks noGrp="1"/>
          </p:cNvSpPr>
          <p:nvPr>
            <p:ph type="ftr" sz="quarter" idx="11"/>
          </p:nvPr>
        </p:nvSpPr>
        <p:spPr/>
        <p:txBody>
          <a:bodyPr/>
          <a:lstStyle/>
          <a:p>
            <a:endParaRPr lang="vi-VN"/>
          </a:p>
        </p:txBody>
      </p:sp>
      <p:sp>
        <p:nvSpPr>
          <p:cNvPr id="7" name="Slide Number Placeholder 6"/>
          <p:cNvSpPr>
            <a:spLocks noGrp="1"/>
          </p:cNvSpPr>
          <p:nvPr>
            <p:ph type="sldNum" sz="quarter" idx="12"/>
          </p:nvPr>
        </p:nvSpPr>
        <p:spPr/>
        <p:txBody>
          <a:bodyPr/>
          <a:lstStyle/>
          <a:p>
            <a:pPr marL="0" lvl="0" indent="0" algn="l" rtl="0">
              <a:spcBef>
                <a:spcPts val="0"/>
              </a:spcBef>
              <a:spcAft>
                <a:spcPts val="0"/>
              </a:spcAft>
              <a:buNone/>
            </a:pPr>
            <a:fld id="{00000000-1234-1234-1234-123412341234}" type="slidenum">
              <a:rPr lang="en" smtClean="0"/>
              <a:t>‹#›</a:t>
            </a:fld>
            <a:endParaRPr lang="en"/>
          </a:p>
        </p:txBody>
      </p:sp>
    </p:spTree>
  </p:cSld>
  <p:clrMapOvr>
    <a:masterClrMapping/>
  </p:clrMapOvr>
  <p:timing>
    <p:tnLst>
      <p:par>
        <p:cTn id="1" dur="indefinite" restart="never" nodeType="tmRoot"/>
      </p:par>
    </p:tnLst>
  </p:timing>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26128" y="306280"/>
            <a:ext cx="8260672" cy="77957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26128" y="1291828"/>
            <a:ext cx="4040188" cy="479822"/>
          </a:xfrm>
        </p:spPr>
        <p:txBody>
          <a:bodyPr anchor="b">
            <a:noAutofit/>
          </a:bodyPr>
          <a:lstStyle>
            <a:lvl1pPr marL="0" indent="0" algn="ctr">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26128" y="1828800"/>
            <a:ext cx="4040188" cy="276582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6" y="1291828"/>
            <a:ext cx="4041775" cy="479822"/>
          </a:xfrm>
        </p:spPr>
        <p:txBody>
          <a:bodyPr anchor="b">
            <a:noAutofit/>
          </a:bodyPr>
          <a:lstStyle>
            <a:lvl1pPr marL="0" indent="0" algn="ctr">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828800"/>
            <a:ext cx="4041775" cy="276582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933744B-FD9F-4D28-8897-978C488DEA07}" type="datetimeFigureOut">
              <a:rPr lang="vi-VN" smtClean="0"/>
              <a:t>26/10/2023</a:t>
            </a:fld>
            <a:endParaRPr lang="vi-VN"/>
          </a:p>
        </p:txBody>
      </p:sp>
      <p:sp>
        <p:nvSpPr>
          <p:cNvPr id="8" name="Footer Placeholder 7"/>
          <p:cNvSpPr>
            <a:spLocks noGrp="1"/>
          </p:cNvSpPr>
          <p:nvPr>
            <p:ph type="ftr" sz="quarter" idx="11"/>
          </p:nvPr>
        </p:nvSpPr>
        <p:spPr/>
        <p:txBody>
          <a:bodyPr/>
          <a:lstStyle/>
          <a:p>
            <a:endParaRPr lang="vi-VN"/>
          </a:p>
        </p:txBody>
      </p:sp>
      <p:sp>
        <p:nvSpPr>
          <p:cNvPr id="9" name="Slide Number Placeholder 8"/>
          <p:cNvSpPr>
            <a:spLocks noGrp="1"/>
          </p:cNvSpPr>
          <p:nvPr>
            <p:ph type="sldNum" sz="quarter" idx="12"/>
          </p:nvPr>
        </p:nvSpPr>
        <p:spPr/>
        <p:txBody>
          <a:bodyPr/>
          <a:lstStyle/>
          <a:p>
            <a:pPr marL="0" lvl="0" indent="0" algn="l" rtl="0">
              <a:spcBef>
                <a:spcPts val="0"/>
              </a:spcBef>
              <a:spcAft>
                <a:spcPts val="0"/>
              </a:spcAft>
              <a:buNone/>
            </a:pPr>
            <a:fld id="{00000000-1234-1234-1234-123412341234}" type="slidenum">
              <a:rPr lang="en" smtClean="0"/>
              <a:t>‹#›</a:t>
            </a:fld>
            <a:endParaRPr lang="en"/>
          </a:p>
        </p:txBody>
      </p:sp>
    </p:spTree>
  </p:cSld>
  <p:clrMapOvr>
    <a:masterClrMapping/>
  </p:clrMapOvr>
  <p:timing>
    <p:tnLst>
      <p:par>
        <p:cTn id="1" dur="indefinite" restart="never" nodeType="tmRoot"/>
      </p:par>
    </p:tnLst>
  </p:timing>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933744B-FD9F-4D28-8897-978C488DEA07}" type="datetimeFigureOut">
              <a:rPr lang="vi-VN" smtClean="0"/>
              <a:t>26/10/2023</a:t>
            </a:fld>
            <a:endParaRPr lang="vi-VN"/>
          </a:p>
        </p:txBody>
      </p:sp>
      <p:sp>
        <p:nvSpPr>
          <p:cNvPr id="4" name="Footer Placeholder 3"/>
          <p:cNvSpPr>
            <a:spLocks noGrp="1"/>
          </p:cNvSpPr>
          <p:nvPr>
            <p:ph type="ftr" sz="quarter" idx="11"/>
          </p:nvPr>
        </p:nvSpPr>
        <p:spPr/>
        <p:txBody>
          <a:bodyPr/>
          <a:lstStyle/>
          <a:p>
            <a:endParaRPr lang="vi-VN"/>
          </a:p>
        </p:txBody>
      </p:sp>
      <p:sp>
        <p:nvSpPr>
          <p:cNvPr id="5" name="Slide Number Placeholder 4"/>
          <p:cNvSpPr>
            <a:spLocks noGrp="1"/>
          </p:cNvSpPr>
          <p:nvPr>
            <p:ph type="sldNum" sz="quarter" idx="12"/>
          </p:nvPr>
        </p:nvSpPr>
        <p:spPr/>
        <p:txBody>
          <a:bodyPr/>
          <a:lstStyle/>
          <a:p>
            <a:pPr marL="0" lvl="0" indent="0" algn="l" rtl="0">
              <a:spcBef>
                <a:spcPts val="0"/>
              </a:spcBef>
              <a:spcAft>
                <a:spcPts val="0"/>
              </a:spcAft>
              <a:buNone/>
            </a:pPr>
            <a:fld id="{00000000-1234-1234-1234-123412341234}" type="slidenum">
              <a:rPr lang="en" smtClean="0"/>
              <a:t>‹#›</a:t>
            </a:fld>
            <a:endParaRPr lang="en"/>
          </a:p>
        </p:txBody>
      </p:sp>
    </p:spTree>
  </p:cSld>
  <p:clrMapOvr>
    <a:masterClrMapping/>
  </p:clrMapOvr>
  <p:timing>
    <p:tnLst>
      <p:par>
        <p:cTn id="1" dur="indefinite" restart="never" nodeType="tmRoot"/>
      </p:par>
    </p:tnLst>
  </p:timing>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0" y="0"/>
            <a:ext cx="9144000" cy="51435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Rounded Rectangle 10"/>
          <p:cNvSpPr/>
          <p:nvPr/>
        </p:nvSpPr>
        <p:spPr>
          <a:xfrm>
            <a:off x="91440" y="76200"/>
            <a:ext cx="8961120" cy="499872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ate Placeholder 1"/>
          <p:cNvSpPr>
            <a:spLocks noGrp="1"/>
          </p:cNvSpPr>
          <p:nvPr>
            <p:ph type="dt" sz="half" idx="10"/>
          </p:nvPr>
        </p:nvSpPr>
        <p:spPr/>
        <p:txBody>
          <a:bodyPr/>
          <a:lstStyle/>
          <a:p>
            <a:fld id="{B933744B-FD9F-4D28-8897-978C488DEA07}" type="datetimeFigureOut">
              <a:rPr lang="vi-VN" smtClean="0"/>
              <a:t>26/10/2023</a:t>
            </a:fld>
            <a:endParaRPr lang="vi-VN"/>
          </a:p>
        </p:txBody>
      </p:sp>
      <p:sp>
        <p:nvSpPr>
          <p:cNvPr id="3" name="Footer Placeholder 2"/>
          <p:cNvSpPr>
            <a:spLocks noGrp="1"/>
          </p:cNvSpPr>
          <p:nvPr>
            <p:ph type="ftr" sz="quarter" idx="11"/>
          </p:nvPr>
        </p:nvSpPr>
        <p:spPr/>
        <p:txBody>
          <a:bodyPr/>
          <a:lstStyle/>
          <a:p>
            <a:endParaRPr lang="vi-VN"/>
          </a:p>
        </p:txBody>
      </p:sp>
      <p:sp>
        <p:nvSpPr>
          <p:cNvPr id="4" name="Slide Number Placeholder 3"/>
          <p:cNvSpPr>
            <a:spLocks noGrp="1"/>
          </p:cNvSpPr>
          <p:nvPr>
            <p:ph type="sldNum" sz="quarter" idx="12"/>
          </p:nvPr>
        </p:nvSpPr>
        <p:spPr/>
        <p:txBody>
          <a:bodyPr/>
          <a:lstStyle/>
          <a:p>
            <a:pPr marL="0" lvl="0" indent="0" algn="l" rtl="0">
              <a:spcBef>
                <a:spcPts val="0"/>
              </a:spcBef>
              <a:spcAft>
                <a:spcPts val="0"/>
              </a:spcAft>
              <a:buNone/>
            </a:pPr>
            <a:fld id="{00000000-1234-1234-1234-123412341234}" type="slidenum">
              <a:rPr lang="en" smtClean="0"/>
              <a:t>‹#›</a:t>
            </a:fld>
            <a:endParaRPr lang="en"/>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1" name="Rectangle 10"/>
          <p:cNvSpPr/>
          <p:nvPr/>
        </p:nvSpPr>
        <p:spPr>
          <a:xfrm>
            <a:off x="0" y="0"/>
            <a:ext cx="9144000" cy="51435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2" name="Rounded Rectangle 11"/>
          <p:cNvSpPr/>
          <p:nvPr/>
        </p:nvSpPr>
        <p:spPr>
          <a:xfrm>
            <a:off x="91440" y="76200"/>
            <a:ext cx="8961120" cy="499872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3886200" y="514350"/>
            <a:ext cx="4572000" cy="394335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933744B-FD9F-4D28-8897-978C488DEA07}" type="datetimeFigureOut">
              <a:rPr lang="vi-VN" smtClean="0"/>
              <a:t>26/10/2023</a:t>
            </a:fld>
            <a:endParaRPr lang="vi-VN"/>
          </a:p>
        </p:txBody>
      </p:sp>
      <p:sp>
        <p:nvSpPr>
          <p:cNvPr id="6" name="Footer Placeholder 5"/>
          <p:cNvSpPr>
            <a:spLocks noGrp="1"/>
          </p:cNvSpPr>
          <p:nvPr>
            <p:ph type="ftr" sz="quarter" idx="11"/>
          </p:nvPr>
        </p:nvSpPr>
        <p:spPr/>
        <p:txBody>
          <a:bodyPr/>
          <a:lstStyle/>
          <a:p>
            <a:endParaRPr lang="vi-VN"/>
          </a:p>
        </p:txBody>
      </p:sp>
      <p:sp>
        <p:nvSpPr>
          <p:cNvPr id="7" name="Slide Number Placeholder 6"/>
          <p:cNvSpPr>
            <a:spLocks noGrp="1"/>
          </p:cNvSpPr>
          <p:nvPr>
            <p:ph type="sldNum" sz="quarter" idx="12"/>
          </p:nvPr>
        </p:nvSpPr>
        <p:spPr/>
        <p:txBody>
          <a:bodyPr/>
          <a:lstStyle/>
          <a:p>
            <a:pPr marL="0" lvl="0" indent="0" algn="l" rtl="0">
              <a:spcBef>
                <a:spcPts val="0"/>
              </a:spcBef>
              <a:spcAft>
                <a:spcPts val="0"/>
              </a:spcAft>
              <a:buNone/>
            </a:pPr>
            <a:fld id="{00000000-1234-1234-1234-123412341234}" type="slidenum">
              <a:rPr lang="en" smtClean="0"/>
              <a:t>‹#›</a:t>
            </a:fld>
            <a:endParaRPr lang="en"/>
          </a:p>
        </p:txBody>
      </p:sp>
      <p:sp>
        <p:nvSpPr>
          <p:cNvPr id="8" name="Rectangle 7"/>
          <p:cNvSpPr/>
          <p:nvPr/>
        </p:nvSpPr>
        <p:spPr>
          <a:xfrm>
            <a:off x="560034" y="1129284"/>
            <a:ext cx="2716566" cy="2642616"/>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676690" y="1231854"/>
            <a:ext cx="2483254" cy="2425746"/>
          </a:xfrm>
          <a:prstGeom prst="rect">
            <a:avLst/>
          </a:prstGeom>
          <a:solidFill>
            <a:srgbClr val="FFFFFF"/>
          </a:solid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half" idx="2"/>
          </p:nvPr>
        </p:nvSpPr>
        <p:spPr>
          <a:xfrm>
            <a:off x="769000" y="2228850"/>
            <a:ext cx="2298634" cy="1314450"/>
          </a:xfrm>
        </p:spPr>
        <p:txBody>
          <a:bodyPr/>
          <a:lstStyle>
            <a:lvl1pPr marL="0" indent="0">
              <a:spcBef>
                <a:spcPts val="400"/>
              </a:spcBef>
              <a:buNone/>
              <a:defRPr sz="1400">
                <a:solidFill>
                  <a:schemeClr val="accent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 name="Title 1"/>
          <p:cNvSpPr>
            <a:spLocks noGrp="1"/>
          </p:cNvSpPr>
          <p:nvPr>
            <p:ph type="title"/>
          </p:nvPr>
        </p:nvSpPr>
        <p:spPr>
          <a:xfrm>
            <a:off x="769000" y="1300734"/>
            <a:ext cx="2298634" cy="893715"/>
          </a:xfrm>
        </p:spPr>
        <p:txBody>
          <a:bodyPr anchor="b">
            <a:normAutofit/>
          </a:bodyPr>
          <a:lstStyle>
            <a:lvl1pPr algn="l">
              <a:defRPr sz="2000" b="0">
                <a:solidFill>
                  <a:schemeClr val="accent1">
                    <a:lumMod val="75000"/>
                  </a:schemeClr>
                </a:solidFill>
              </a:defRPr>
            </a:lvl1pPr>
          </a:lstStyle>
          <a:p>
            <a:r>
              <a:rPr lang="en-US" smtClean="0"/>
              <a:t>Click to edit Master title style</a:t>
            </a:r>
            <a:endParaRPr lang="en-US" dirty="0"/>
          </a:p>
        </p:txBody>
      </p:sp>
    </p:spTree>
  </p:cSld>
  <p:clrMapOvr>
    <a:masterClrMapping/>
  </p:clrMapOvr>
  <p:timing>
    <p:tnLst>
      <p:par>
        <p:cTn id="1" dur="indefinite" restart="never" nodeType="tmRoot"/>
      </p:par>
    </p:tnLst>
  </p:timing>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0"/>
            <a:ext cx="9144000" cy="51435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9" name="Rounded Rectangle 8"/>
          <p:cNvSpPr/>
          <p:nvPr/>
        </p:nvSpPr>
        <p:spPr>
          <a:xfrm>
            <a:off x="91440" y="76200"/>
            <a:ext cx="8961120" cy="499872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685800" y="466078"/>
            <a:ext cx="7772400" cy="3248673"/>
          </a:xfrm>
          <a:solidFill>
            <a:schemeClr val="bg2"/>
          </a:solidFill>
          <a:ln>
            <a:noFill/>
          </a:ln>
          <a:effectLst>
            <a:softEdge rad="12700"/>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5" name="Date Placeholder 4"/>
          <p:cNvSpPr>
            <a:spLocks noGrp="1"/>
          </p:cNvSpPr>
          <p:nvPr>
            <p:ph type="dt" sz="half" idx="10"/>
          </p:nvPr>
        </p:nvSpPr>
        <p:spPr/>
        <p:txBody>
          <a:bodyPr/>
          <a:lstStyle/>
          <a:p>
            <a:fld id="{B933744B-FD9F-4D28-8897-978C488DEA07}" type="datetimeFigureOut">
              <a:rPr lang="vi-VN" smtClean="0"/>
              <a:t>26/10/2023</a:t>
            </a:fld>
            <a:endParaRPr lang="vi-VN"/>
          </a:p>
        </p:txBody>
      </p:sp>
      <p:sp>
        <p:nvSpPr>
          <p:cNvPr id="7" name="Slide Number Placeholder 6"/>
          <p:cNvSpPr>
            <a:spLocks noGrp="1"/>
          </p:cNvSpPr>
          <p:nvPr>
            <p:ph type="sldNum" sz="quarter" idx="12"/>
          </p:nvPr>
        </p:nvSpPr>
        <p:spPr/>
        <p:txBody>
          <a:bodyPr/>
          <a:lstStyle/>
          <a:p>
            <a:pPr marL="0" lvl="0" indent="0" algn="l" rtl="0">
              <a:spcBef>
                <a:spcPts val="0"/>
              </a:spcBef>
              <a:spcAft>
                <a:spcPts val="0"/>
              </a:spcAft>
              <a:buNone/>
            </a:pPr>
            <a:fld id="{00000000-1234-1234-1234-123412341234}" type="slidenum">
              <a:rPr lang="en" smtClean="0"/>
              <a:t>‹#›</a:t>
            </a:fld>
            <a:endParaRPr lang="en"/>
          </a:p>
        </p:txBody>
      </p:sp>
      <p:sp>
        <p:nvSpPr>
          <p:cNvPr id="10" name="Rectangle 9"/>
          <p:cNvSpPr/>
          <p:nvPr/>
        </p:nvSpPr>
        <p:spPr>
          <a:xfrm>
            <a:off x="685800" y="3714750"/>
            <a:ext cx="7772400" cy="10287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62000" y="3771900"/>
            <a:ext cx="7600765" cy="902193"/>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p:txBody>
          <a:bodyPr/>
          <a:lstStyle/>
          <a:p>
            <a:endParaRPr lang="vi-VN"/>
          </a:p>
        </p:txBody>
      </p:sp>
      <p:sp>
        <p:nvSpPr>
          <p:cNvPr id="13" name="Rectangle 12"/>
          <p:cNvSpPr/>
          <p:nvPr/>
        </p:nvSpPr>
        <p:spPr>
          <a:xfrm>
            <a:off x="914400" y="4229100"/>
            <a:ext cx="7328514" cy="338772"/>
          </a:xfrm>
          <a:prstGeom prst="rect">
            <a:avLst/>
          </a:prstGeom>
          <a:solidFill>
            <a:schemeClr val="accent1"/>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605589" y="3806190"/>
            <a:ext cx="7946136" cy="822960"/>
          </a:xfrm>
          <a:prstGeom prst="rect">
            <a:avLst/>
          </a:prstGeom>
          <a:no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half" idx="2"/>
          </p:nvPr>
        </p:nvSpPr>
        <p:spPr>
          <a:xfrm>
            <a:off x="956289" y="4242418"/>
            <a:ext cx="7244736" cy="301286"/>
          </a:xfrm>
        </p:spPr>
        <p:txBody>
          <a:bodyPr anchor="ctr">
            <a:normAutofit/>
          </a:bodyPr>
          <a:lstStyle>
            <a:lvl1pPr marL="0" indent="0" algn="ctr">
              <a:buNone/>
              <a:defRPr sz="1500" cap="all" spc="250" baseline="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 name="Title 1"/>
          <p:cNvSpPr>
            <a:spLocks noGrp="1"/>
          </p:cNvSpPr>
          <p:nvPr>
            <p:ph type="title"/>
          </p:nvPr>
        </p:nvSpPr>
        <p:spPr>
          <a:xfrm>
            <a:off x="914400" y="3829051"/>
            <a:ext cx="7328514" cy="392282"/>
          </a:xfrm>
        </p:spPr>
        <p:txBody>
          <a:bodyPr anchor="ctr" anchorCtr="0"/>
          <a:lstStyle>
            <a:lvl1pPr algn="ctr">
              <a:defRPr sz="2000" b="0">
                <a:solidFill>
                  <a:schemeClr val="accent1">
                    <a:lumMod val="75000"/>
                  </a:schemeClr>
                </a:solidFill>
              </a:defRPr>
            </a:lvl1pPr>
          </a:lstStyle>
          <a:p>
            <a:r>
              <a:rPr lang="en-US" smtClean="0"/>
              <a:t>Click to edit Master title style</a:t>
            </a:r>
            <a:endParaRPr lang="en-US" dirty="0"/>
          </a:p>
        </p:txBody>
      </p:sp>
    </p:spTree>
  </p:cSld>
  <p:clrMapOvr>
    <a:masterClrMapping/>
  </p:clrMapOvr>
  <p:timing>
    <p:tnLst>
      <p:par>
        <p:cTn id="1" dur="indefinite" restart="never" nodeType="tmRoot"/>
      </p:par>
    </p:tnLst>
  </p:timing>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8" name="Rectangle 7"/>
          <p:cNvSpPr/>
          <p:nvPr/>
        </p:nvSpPr>
        <p:spPr>
          <a:xfrm>
            <a:off x="0" y="0"/>
            <a:ext cx="9144000" cy="51435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7" name="Rounded Rectangle 6"/>
          <p:cNvSpPr/>
          <p:nvPr/>
        </p:nvSpPr>
        <p:spPr>
          <a:xfrm>
            <a:off x="91440" y="76200"/>
            <a:ext cx="8961120" cy="499872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457200" y="1314451"/>
            <a:ext cx="8229600" cy="32801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2"/>
                </a:solidFill>
              </a:defRPr>
            </a:lvl1pPr>
          </a:lstStyle>
          <a:p>
            <a:fld id="{B933744B-FD9F-4D28-8897-978C488DEA07}" type="datetimeFigureOut">
              <a:rPr lang="vi-VN" smtClean="0"/>
              <a:t>26/10/2023</a:t>
            </a:fld>
            <a:endParaRPr lang="vi-VN"/>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2"/>
                </a:solidFill>
              </a:defRPr>
            </a:lvl1pPr>
          </a:lstStyle>
          <a:p>
            <a:endParaRPr lang="vi-VN"/>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2"/>
                </a:solidFill>
              </a:defRPr>
            </a:lvl1pPr>
          </a:lstStyle>
          <a:p>
            <a:pPr marL="0" lvl="0" indent="0" algn="l" rtl="0">
              <a:spcBef>
                <a:spcPts val="0"/>
              </a:spcBef>
              <a:spcAft>
                <a:spcPts val="0"/>
              </a:spcAft>
              <a:buNone/>
            </a:pPr>
            <a:fld id="{00000000-1234-1234-1234-123412341234}" type="slidenum">
              <a:rPr lang="en" smtClean="0"/>
              <a:t>‹#›</a:t>
            </a:fld>
            <a:endParaRPr lang="en"/>
          </a:p>
        </p:txBody>
      </p:sp>
      <p:sp>
        <p:nvSpPr>
          <p:cNvPr id="9" name="Rectangle 8"/>
          <p:cNvSpPr/>
          <p:nvPr/>
        </p:nvSpPr>
        <p:spPr>
          <a:xfrm>
            <a:off x="274320" y="208625"/>
            <a:ext cx="8595360" cy="99441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10" name="Rectangle 9"/>
          <p:cNvSpPr/>
          <p:nvPr/>
        </p:nvSpPr>
        <p:spPr>
          <a:xfrm>
            <a:off x="372863" y="279647"/>
            <a:ext cx="8380520" cy="838940"/>
          </a:xfrm>
          <a:prstGeom prst="rect">
            <a:avLst/>
          </a:prstGeom>
          <a:solidFill>
            <a:srgbClr val="FFFFF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26128" y="306280"/>
            <a:ext cx="8260672" cy="77957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Tree>
  </p:cSld>
  <p:clrMap bg1="lt1" tx1="dk1" bg2="lt2" tx2="dk2" accent1="accent1" accent2="accent2" accent3="accent3" accent4="accent4" accent5="accent5" accent6="accent6" hlink="hlink" folHlink="folHlink"/>
  <p:sldLayoutIdLst>
    <p:sldLayoutId id="2147483823" r:id="rId1"/>
    <p:sldLayoutId id="2147483824" r:id="rId2"/>
    <p:sldLayoutId id="2147483825" r:id="rId3"/>
    <p:sldLayoutId id="2147483826" r:id="rId4"/>
    <p:sldLayoutId id="2147483827" r:id="rId5"/>
    <p:sldLayoutId id="2147483828" r:id="rId6"/>
    <p:sldLayoutId id="2147483829" r:id="rId7"/>
    <p:sldLayoutId id="2147483830" r:id="rId8"/>
    <p:sldLayoutId id="2147483831" r:id="rId9"/>
    <p:sldLayoutId id="2147483832" r:id="rId10"/>
    <p:sldLayoutId id="2147483833" r:id="rId11"/>
    <p:sldLayoutId id="2147483834" r:id="rId12"/>
    <p:sldLayoutId id="2147483835" r:id="rId13"/>
    <p:sldLayoutId id="2147483836" r:id="rId14"/>
    <p:sldLayoutId id="2147483837" r:id="rId15"/>
    <p:sldLayoutId id="2147483838" r:id="rId16"/>
    <p:sldLayoutId id="2147483839" r:id="rId17"/>
    <p:sldLayoutId id="2147483840" r:id="rId18"/>
    <p:sldLayoutId id="2147483841" r:id="rId19"/>
  </p:sldLayoutIdLst>
  <p:transition>
    <p:fade thruBlk="1"/>
  </p:transition>
  <p:timing>
    <p:tnLst>
      <p:par>
        <p:cTn id="1" dur="indefinite" restart="never" nodeType="tmRoot"/>
      </p:par>
    </p:tnLst>
  </p:timing>
  <p:hf hdr="0" ftr="0" dt="0"/>
  <p:txStyles>
    <p:titleStyle>
      <a:lvl1pPr algn="ctr" defTabSz="914400" rtl="0" eaLnBrk="1" latinLnBrk="0" hangingPunct="1">
        <a:spcBef>
          <a:spcPct val="0"/>
        </a:spcBef>
        <a:buNone/>
        <a:defRPr sz="3500" kern="1200" cap="all" baseline="0">
          <a:solidFill>
            <a:schemeClr val="accent1">
              <a:lumMod val="75000"/>
            </a:schemeClr>
          </a:solidFill>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400" kern="1200">
          <a:solidFill>
            <a:schemeClr val="tx2"/>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2"/>
          </a:solidFill>
          <a:latin typeface="+mn-lt"/>
          <a:ea typeface="+mn-ea"/>
          <a:cs typeface="+mn-cs"/>
        </a:defRPr>
      </a:lvl2pPr>
      <a:lvl3pPr marL="914400" indent="-228600" algn="l" defTabSz="914400" rtl="0" eaLnBrk="1" latinLnBrk="0" hangingPunct="1">
        <a:spcBef>
          <a:spcPct val="20000"/>
        </a:spcBef>
        <a:buClr>
          <a:schemeClr val="accent3"/>
        </a:buClr>
        <a:buFont typeface="Arial" pitchFamily="34" charset="0"/>
        <a:buChar char="•"/>
        <a:defRPr sz="1800" kern="1200">
          <a:solidFill>
            <a:schemeClr val="tx2"/>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2"/>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600" kern="1200" baseline="0">
          <a:solidFill>
            <a:schemeClr val="tx2"/>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6pPr>
      <a:lvl7pPr marL="2011680" indent="-182880" algn="l" defTabSz="914400" rtl="0" eaLnBrk="1" latinLnBrk="0" hangingPunct="1">
        <a:spcBef>
          <a:spcPct val="20000"/>
        </a:spcBef>
        <a:buClr>
          <a:schemeClr val="accent2"/>
        </a:buClr>
        <a:buFont typeface="Arial" pitchFamily="34" charset="0"/>
        <a:buChar char="•"/>
        <a:defRPr sz="1400" kern="1200">
          <a:solidFill>
            <a:schemeClr val="tx2"/>
          </a:solidFill>
          <a:latin typeface="+mn-lt"/>
          <a:ea typeface="+mn-ea"/>
          <a:cs typeface="+mn-cs"/>
        </a:defRPr>
      </a:lvl7pPr>
      <a:lvl8pPr marL="2194560" indent="-182880" algn="l" defTabSz="914400" rtl="0" eaLnBrk="1" latinLnBrk="0" hangingPunct="1">
        <a:spcBef>
          <a:spcPct val="20000"/>
        </a:spcBef>
        <a:buClr>
          <a:schemeClr val="accent3"/>
        </a:buClr>
        <a:buFont typeface="Arial" pitchFamily="34" charset="0"/>
        <a:buChar char="•"/>
        <a:defRPr sz="1400" kern="1200">
          <a:solidFill>
            <a:schemeClr val="tx2"/>
          </a:solidFill>
          <a:latin typeface="+mn-lt"/>
          <a:ea typeface="+mn-ea"/>
          <a:cs typeface="+mn-cs"/>
        </a:defRPr>
      </a:lvl8pPr>
      <a:lvl9pPr marL="2377440" indent="-182880" algn="l" defTabSz="914400" rtl="0" eaLnBrk="1" latinLnBrk="0" hangingPunct="1">
        <a:spcBef>
          <a:spcPct val="20000"/>
        </a:spcBef>
        <a:buClr>
          <a:schemeClr val="accent4"/>
        </a:buClr>
        <a:buFont typeface="Arial" pitchFamily="34" charset="0"/>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17.xml"/><Relationship Id="rId5" Type="http://schemas.openxmlformats.org/officeDocument/2006/relationships/image" Target="../media/image14.png"/><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19.xml"/><Relationship Id="rId5" Type="http://schemas.openxmlformats.org/officeDocument/2006/relationships/image" Target="../media/image22.png"/><Relationship Id="rId4" Type="http://schemas.openxmlformats.org/officeDocument/2006/relationships/image" Target="../media/image21.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9.emf"/><Relationship Id="rId7" Type="http://schemas.openxmlformats.org/officeDocument/2006/relationships/image" Target="../media/image33.emf"/><Relationship Id="rId2" Type="http://schemas.openxmlformats.org/officeDocument/2006/relationships/image" Target="../media/image28.emf"/><Relationship Id="rId1" Type="http://schemas.openxmlformats.org/officeDocument/2006/relationships/slideLayout" Target="../slideLayouts/slideLayout7.xml"/><Relationship Id="rId6" Type="http://schemas.openxmlformats.org/officeDocument/2006/relationships/image" Target="../media/image32.emf"/><Relationship Id="rId5" Type="http://schemas.openxmlformats.org/officeDocument/2006/relationships/image" Target="../media/image31.emf"/><Relationship Id="rId4" Type="http://schemas.openxmlformats.org/officeDocument/2006/relationships/image" Target="../media/image30.emf"/></Relationships>
</file>

<file path=ppt/slides/_rels/slide2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3" Type="http://schemas.openxmlformats.org/officeDocument/2006/relationships/image" Target="../media/image39.gif"/><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openxmlformats.org/officeDocument/2006/relationships/image" Target="../media/image44.png"/></Relationships>
</file>

<file path=ppt/slides/_rels/slide3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2.xml"/><Relationship Id="rId5" Type="http://schemas.openxmlformats.org/officeDocument/2006/relationships/image" Target="../media/image48.jpeg"/><Relationship Id="rId4" Type="http://schemas.openxmlformats.org/officeDocument/2006/relationships/image" Target="../media/image47.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5.xml"/><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14.xml"/></Relationships>
</file>

<file path=ppt/slides/_rels/slide4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17.xml"/></Relationships>
</file>

<file path=ppt/slides/_rels/slide44.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17.xml"/></Relationships>
</file>

<file path=ppt/slides/_rels/slide45.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1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2.xml"/><Relationship Id="rId1" Type="http://schemas.openxmlformats.org/officeDocument/2006/relationships/slideLayout" Target="../slideLayouts/slideLayout17.xml"/><Relationship Id="rId4" Type="http://schemas.openxmlformats.org/officeDocument/2006/relationships/image" Target="../media/image10.png"/></Relationships>
</file>

<file path=ppt/slides/_rels/slide48.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1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1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1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6.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0"/>
        <p:cNvGrpSpPr/>
        <p:nvPr/>
      </p:nvGrpSpPr>
      <p:grpSpPr>
        <a:xfrm>
          <a:off x="0" y="0"/>
          <a:ext cx="0" cy="0"/>
          <a:chOff x="0" y="0"/>
          <a:chExt cx="0" cy="0"/>
        </a:xfrm>
      </p:grpSpPr>
      <p:sp>
        <p:nvSpPr>
          <p:cNvPr id="61" name="Google Shape;61;p13"/>
          <p:cNvSpPr txBox="1">
            <a:spLocks noGrp="1"/>
          </p:cNvSpPr>
          <p:nvPr>
            <p:ph type="ctrTitle"/>
          </p:nvPr>
        </p:nvSpPr>
        <p:spPr>
          <a:xfrm>
            <a:off x="-7315" y="1017038"/>
            <a:ext cx="9144000" cy="1762738"/>
          </a:xfrm>
          <a:prstGeom prst="rect">
            <a:avLst/>
          </a:prstGeom>
          <a:ln>
            <a:solidFill>
              <a:schemeClr val="bg1"/>
            </a:solidFill>
          </a:ln>
        </p:spPr>
        <p:txBody>
          <a:bodyPr spcFirstLastPara="1" wrap="square" lIns="91425" tIns="91425" rIns="91425" bIns="91425" anchor="b" anchorCtr="0">
            <a:noAutofit/>
          </a:bodyPr>
          <a:lstStyle/>
          <a:p>
            <a:pPr marL="0" lvl="0" indent="0" algn="ctr" rtl="0">
              <a:spcBef>
                <a:spcPts val="0"/>
              </a:spcBef>
              <a:spcAft>
                <a:spcPts val="0"/>
              </a:spcAft>
              <a:buNone/>
            </a:pPr>
            <a:r>
              <a:rPr lang="en" sz="7200" smtClean="0">
                <a:solidFill>
                  <a:schemeClr val="bg1"/>
                </a:solidFill>
                <a:latin typeface="+mj-lt"/>
              </a:rPr>
              <a:t> </a:t>
            </a:r>
            <a:r>
              <a:rPr lang="en" sz="6000" dirty="0" smtClean="0">
                <a:solidFill>
                  <a:srgbClr val="FF0000"/>
                </a:solidFill>
                <a:latin typeface="Times New Roman" pitchFamily="18" charset="0"/>
                <a:cs typeface="Times New Roman" pitchFamily="18" charset="0"/>
              </a:rPr>
              <a:t>BÀI 16: </a:t>
            </a:r>
            <a:br>
              <a:rPr lang="en" sz="6000" dirty="0" smtClean="0">
                <a:solidFill>
                  <a:srgbClr val="FF0000"/>
                </a:solidFill>
                <a:latin typeface="Times New Roman" pitchFamily="18" charset="0"/>
                <a:cs typeface="Times New Roman" pitchFamily="18" charset="0"/>
              </a:rPr>
            </a:br>
            <a:r>
              <a:rPr lang="en" sz="6000" dirty="0" smtClean="0">
                <a:solidFill>
                  <a:srgbClr val="FF0000"/>
                </a:solidFill>
                <a:latin typeface="Times New Roman" pitchFamily="18" charset="0"/>
                <a:cs typeface="Times New Roman" pitchFamily="18" charset="0"/>
              </a:rPr>
              <a:t>VIRUS VÀ VI KHUẨN</a:t>
            </a:r>
            <a:endParaRPr sz="6000" dirty="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wheel(1)">
                                      <p:cBhvr>
                                        <p:cTn id="7" dur="20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249351" y="1298636"/>
            <a:ext cx="4875654" cy="707886"/>
          </a:xfrm>
          <a:prstGeom prst="rect">
            <a:avLst/>
          </a:prstGeom>
        </p:spPr>
        <p:txBody>
          <a:bodyPr wrap="square">
            <a:spAutoFit/>
          </a:bodyPr>
          <a:lstStyle/>
          <a:p>
            <a:r>
              <a:rPr lang="en-US" sz="2000" i="1" dirty="0" smtClean="0">
                <a:solidFill>
                  <a:schemeClr val="accent6">
                    <a:lumMod val="50000"/>
                  </a:schemeClr>
                </a:solidFill>
              </a:rPr>
              <a:t>Quan sát Hình 16.1 và cho biết hình dạng của các virus theo bảng gợi ý sau:</a:t>
            </a:r>
            <a:endParaRPr lang="en-US" sz="2000" i="1" dirty="0">
              <a:solidFill>
                <a:schemeClr val="accent6">
                  <a:lumMod val="50000"/>
                </a:schemeClr>
              </a:solidFill>
            </a:endParaRPr>
          </a:p>
        </p:txBody>
      </p:sp>
      <p:graphicFrame>
        <p:nvGraphicFramePr>
          <p:cNvPr id="4" name="Table 3"/>
          <p:cNvGraphicFramePr>
            <a:graphicFrameLocks noGrp="1"/>
          </p:cNvGraphicFramePr>
          <p:nvPr>
            <p:extLst>
              <p:ext uri="{D42A27DB-BD31-4B8C-83A1-F6EECF244321}">
                <p14:modId xmlns:p14="http://schemas.microsoft.com/office/powerpoint/2010/main" val="2883929145"/>
              </p:ext>
            </p:extLst>
          </p:nvPr>
        </p:nvGraphicFramePr>
        <p:xfrm>
          <a:off x="2249351" y="2529485"/>
          <a:ext cx="6627572" cy="2052320"/>
        </p:xfrm>
        <a:graphic>
          <a:graphicData uri="http://schemas.openxmlformats.org/drawingml/2006/table">
            <a:tbl>
              <a:tblPr firstRow="1" bandRow="1">
                <a:tableStyleId>{E58EEFB8-15E5-44A9-849B-1A3A7A75EEDB}</a:tableStyleId>
              </a:tblPr>
              <a:tblGrid>
                <a:gridCol w="1656893">
                  <a:extLst>
                    <a:ext uri="{9D8B030D-6E8A-4147-A177-3AD203B41FA5}">
                      <a16:colId xmlns="" xmlns:a16="http://schemas.microsoft.com/office/drawing/2014/main" val="20000"/>
                    </a:ext>
                  </a:extLst>
                </a:gridCol>
                <a:gridCol w="1656893">
                  <a:extLst>
                    <a:ext uri="{9D8B030D-6E8A-4147-A177-3AD203B41FA5}">
                      <a16:colId xmlns="" xmlns:a16="http://schemas.microsoft.com/office/drawing/2014/main" val="20001"/>
                    </a:ext>
                  </a:extLst>
                </a:gridCol>
                <a:gridCol w="1656893">
                  <a:extLst>
                    <a:ext uri="{9D8B030D-6E8A-4147-A177-3AD203B41FA5}">
                      <a16:colId xmlns="" xmlns:a16="http://schemas.microsoft.com/office/drawing/2014/main" val="20002"/>
                    </a:ext>
                  </a:extLst>
                </a:gridCol>
                <a:gridCol w="1656893">
                  <a:extLst>
                    <a:ext uri="{9D8B030D-6E8A-4147-A177-3AD203B41FA5}">
                      <a16:colId xmlns="" xmlns:a16="http://schemas.microsoft.com/office/drawing/2014/main" val="20003"/>
                    </a:ext>
                  </a:extLst>
                </a:gridCol>
              </a:tblGrid>
              <a:tr h="853440">
                <a:tc>
                  <a:txBody>
                    <a:bodyPr/>
                    <a:lstStyle/>
                    <a:p>
                      <a:pPr algn="ctr">
                        <a:lnSpc>
                          <a:spcPts val="4000"/>
                        </a:lnSpc>
                        <a:spcBef>
                          <a:spcPts val="300"/>
                        </a:spcBef>
                        <a:spcAft>
                          <a:spcPts val="300"/>
                        </a:spcAft>
                      </a:pPr>
                      <a:r>
                        <a:rPr lang="en-US" sz="2000" dirty="0" smtClean="0"/>
                        <a:t>Tên</a:t>
                      </a:r>
                      <a:r>
                        <a:rPr lang="en-US" sz="2000" baseline="0" dirty="0" smtClean="0"/>
                        <a:t> hình</a:t>
                      </a:r>
                      <a:endParaRPr lang="en-US" sz="2000" dirty="0"/>
                    </a:p>
                  </a:txBody>
                  <a:tcPr>
                    <a:solidFill>
                      <a:schemeClr val="tx1">
                        <a:lumMod val="20000"/>
                        <a:lumOff val="80000"/>
                      </a:schemeClr>
                    </a:solidFill>
                  </a:tcPr>
                </a:tc>
                <a:tc>
                  <a:txBody>
                    <a:bodyPr/>
                    <a:lstStyle/>
                    <a:p>
                      <a:pPr algn="ctr">
                        <a:lnSpc>
                          <a:spcPts val="4000"/>
                        </a:lnSpc>
                        <a:spcBef>
                          <a:spcPts val="300"/>
                        </a:spcBef>
                        <a:spcAft>
                          <a:spcPts val="300"/>
                        </a:spcAft>
                      </a:pPr>
                      <a:r>
                        <a:rPr lang="en-US" sz="2000" dirty="0" smtClean="0"/>
                        <a:t>Hình</a:t>
                      </a:r>
                      <a:r>
                        <a:rPr lang="en-US" sz="2000" baseline="0" dirty="0" smtClean="0"/>
                        <a:t> que</a:t>
                      </a:r>
                      <a:endParaRPr lang="en-US" sz="2000" dirty="0"/>
                    </a:p>
                  </a:txBody>
                  <a:tcPr>
                    <a:solidFill>
                      <a:schemeClr val="accent5"/>
                    </a:solidFill>
                  </a:tcPr>
                </a:tc>
                <a:tc>
                  <a:txBody>
                    <a:bodyPr/>
                    <a:lstStyle/>
                    <a:p>
                      <a:pPr algn="ctr">
                        <a:lnSpc>
                          <a:spcPts val="4000"/>
                        </a:lnSpc>
                        <a:spcBef>
                          <a:spcPts val="300"/>
                        </a:spcBef>
                        <a:spcAft>
                          <a:spcPts val="300"/>
                        </a:spcAft>
                      </a:pPr>
                      <a:r>
                        <a:rPr lang="en-US" sz="2000" dirty="0" smtClean="0"/>
                        <a:t>Hình</a:t>
                      </a:r>
                      <a:r>
                        <a:rPr lang="en-US" sz="2000" baseline="0" dirty="0" smtClean="0"/>
                        <a:t> cầu </a:t>
                      </a:r>
                      <a:endParaRPr lang="en-US" sz="2000" dirty="0"/>
                    </a:p>
                  </a:txBody>
                  <a:tcPr>
                    <a:solidFill>
                      <a:schemeClr val="accent5"/>
                    </a:solidFill>
                  </a:tcPr>
                </a:tc>
                <a:tc>
                  <a:txBody>
                    <a:bodyPr/>
                    <a:lstStyle/>
                    <a:p>
                      <a:pPr algn="ctr">
                        <a:lnSpc>
                          <a:spcPts val="4000"/>
                        </a:lnSpc>
                        <a:spcBef>
                          <a:spcPts val="300"/>
                        </a:spcBef>
                        <a:spcAft>
                          <a:spcPts val="300"/>
                        </a:spcAft>
                      </a:pPr>
                      <a:r>
                        <a:rPr lang="en-US" sz="2000" dirty="0" smtClean="0"/>
                        <a:t>Hình</a:t>
                      </a:r>
                      <a:r>
                        <a:rPr lang="en-US" sz="2000" baseline="0" dirty="0" smtClean="0"/>
                        <a:t> đa diện</a:t>
                      </a:r>
                      <a:endParaRPr lang="en-US" sz="2000" dirty="0"/>
                    </a:p>
                  </a:txBody>
                  <a:tcPr>
                    <a:solidFill>
                      <a:schemeClr val="accent5"/>
                    </a:solidFill>
                  </a:tcPr>
                </a:tc>
                <a:extLst>
                  <a:ext uri="{0D108BD9-81ED-4DB2-BD59-A6C34878D82A}">
                    <a16:rowId xmlns="" xmlns:a16="http://schemas.microsoft.com/office/drawing/2014/main" val="10000"/>
                  </a:ext>
                </a:extLst>
              </a:tr>
              <a:tr h="599440">
                <a:tc>
                  <a:txBody>
                    <a:bodyPr/>
                    <a:lstStyle/>
                    <a:p>
                      <a:pPr algn="ctr">
                        <a:lnSpc>
                          <a:spcPts val="4000"/>
                        </a:lnSpc>
                        <a:spcBef>
                          <a:spcPts val="300"/>
                        </a:spcBef>
                        <a:spcAft>
                          <a:spcPts val="300"/>
                        </a:spcAft>
                      </a:pPr>
                      <a:r>
                        <a:rPr lang="en-US" sz="2000" dirty="0" smtClean="0"/>
                        <a:t>Hình</a:t>
                      </a:r>
                      <a:r>
                        <a:rPr lang="en-US" sz="2000" baseline="0" dirty="0" smtClean="0"/>
                        <a:t> a</a:t>
                      </a:r>
                      <a:endParaRPr lang="en-US" sz="2000" dirty="0"/>
                    </a:p>
                  </a:txBody>
                  <a:tcPr>
                    <a:solidFill>
                      <a:schemeClr val="accent1">
                        <a:lumMod val="20000"/>
                        <a:lumOff val="80000"/>
                      </a:schemeClr>
                    </a:solidFill>
                  </a:tcPr>
                </a:tc>
                <a:tc>
                  <a:txBody>
                    <a:bodyPr/>
                    <a:lstStyle/>
                    <a:p>
                      <a:pPr algn="ctr">
                        <a:lnSpc>
                          <a:spcPts val="4000"/>
                        </a:lnSpc>
                        <a:spcBef>
                          <a:spcPts val="300"/>
                        </a:spcBef>
                        <a:spcAft>
                          <a:spcPts val="300"/>
                        </a:spcAft>
                      </a:pPr>
                      <a:r>
                        <a:rPr lang="en-US" sz="2000" dirty="0" smtClean="0"/>
                        <a:t>x</a:t>
                      </a:r>
                      <a:endParaRPr lang="en-US" sz="2000" dirty="0"/>
                    </a:p>
                  </a:txBody>
                  <a:tcPr>
                    <a:solidFill>
                      <a:schemeClr val="accent6">
                        <a:lumMod val="20000"/>
                        <a:lumOff val="80000"/>
                      </a:schemeClr>
                    </a:solidFill>
                  </a:tcPr>
                </a:tc>
                <a:tc>
                  <a:txBody>
                    <a:bodyPr/>
                    <a:lstStyle/>
                    <a:p>
                      <a:pPr algn="ctr">
                        <a:lnSpc>
                          <a:spcPts val="4000"/>
                        </a:lnSpc>
                        <a:spcBef>
                          <a:spcPts val="300"/>
                        </a:spcBef>
                        <a:spcAft>
                          <a:spcPts val="300"/>
                        </a:spcAft>
                      </a:pPr>
                      <a:endParaRPr lang="en-US" sz="2000" dirty="0"/>
                    </a:p>
                  </a:txBody>
                  <a:tcPr>
                    <a:solidFill>
                      <a:schemeClr val="accent6">
                        <a:lumMod val="20000"/>
                        <a:lumOff val="80000"/>
                      </a:schemeClr>
                    </a:solidFill>
                  </a:tcPr>
                </a:tc>
                <a:tc>
                  <a:txBody>
                    <a:bodyPr/>
                    <a:lstStyle/>
                    <a:p>
                      <a:pPr algn="ctr">
                        <a:lnSpc>
                          <a:spcPts val="4000"/>
                        </a:lnSpc>
                        <a:spcBef>
                          <a:spcPts val="300"/>
                        </a:spcBef>
                        <a:spcAft>
                          <a:spcPts val="300"/>
                        </a:spcAft>
                      </a:pPr>
                      <a:endParaRPr lang="en-US" sz="2000" dirty="0"/>
                    </a:p>
                  </a:txBody>
                  <a:tcPr>
                    <a:solidFill>
                      <a:schemeClr val="accent6">
                        <a:lumMod val="20000"/>
                        <a:lumOff val="80000"/>
                      </a:schemeClr>
                    </a:solidFill>
                  </a:tcPr>
                </a:tc>
                <a:extLst>
                  <a:ext uri="{0D108BD9-81ED-4DB2-BD59-A6C34878D82A}">
                    <a16:rowId xmlns="" xmlns:a16="http://schemas.microsoft.com/office/drawing/2014/main" val="10001"/>
                  </a:ext>
                </a:extLst>
              </a:tr>
              <a:tr h="530289">
                <a:tc>
                  <a:txBody>
                    <a:bodyPr/>
                    <a:lstStyle/>
                    <a:p>
                      <a:pPr algn="ctr">
                        <a:lnSpc>
                          <a:spcPts val="4000"/>
                        </a:lnSpc>
                        <a:spcBef>
                          <a:spcPts val="300"/>
                        </a:spcBef>
                        <a:spcAft>
                          <a:spcPts val="300"/>
                        </a:spcAft>
                      </a:pPr>
                      <a:r>
                        <a:rPr lang="en-US" sz="2000" dirty="0" smtClean="0"/>
                        <a:t>?</a:t>
                      </a:r>
                      <a:endParaRPr lang="en-US" sz="2000" dirty="0"/>
                    </a:p>
                  </a:txBody>
                  <a:tcPr>
                    <a:solidFill>
                      <a:schemeClr val="accent1">
                        <a:lumMod val="20000"/>
                        <a:lumOff val="80000"/>
                      </a:schemeClr>
                    </a:solidFill>
                  </a:tcPr>
                </a:tc>
                <a:tc>
                  <a:txBody>
                    <a:bodyPr/>
                    <a:lstStyle/>
                    <a:p>
                      <a:pPr algn="ctr">
                        <a:lnSpc>
                          <a:spcPts val="4000"/>
                        </a:lnSpc>
                        <a:spcBef>
                          <a:spcPts val="300"/>
                        </a:spcBef>
                        <a:spcAft>
                          <a:spcPts val="300"/>
                        </a:spcAft>
                      </a:pPr>
                      <a:r>
                        <a:rPr lang="en-US" sz="2000" dirty="0" smtClean="0"/>
                        <a:t>?</a:t>
                      </a:r>
                      <a:endParaRPr lang="en-US" sz="2000" dirty="0"/>
                    </a:p>
                  </a:txBody>
                  <a:tcPr>
                    <a:solidFill>
                      <a:schemeClr val="accent6">
                        <a:lumMod val="20000"/>
                        <a:lumOff val="80000"/>
                      </a:schemeClr>
                    </a:solidFill>
                  </a:tcPr>
                </a:tc>
                <a:tc>
                  <a:txBody>
                    <a:bodyPr/>
                    <a:lstStyle/>
                    <a:p>
                      <a:pPr algn="ctr">
                        <a:lnSpc>
                          <a:spcPts val="4000"/>
                        </a:lnSpc>
                        <a:spcBef>
                          <a:spcPts val="300"/>
                        </a:spcBef>
                        <a:spcAft>
                          <a:spcPts val="300"/>
                        </a:spcAft>
                      </a:pPr>
                      <a:r>
                        <a:rPr lang="en-US" sz="2000" dirty="0" smtClean="0"/>
                        <a:t>?</a:t>
                      </a:r>
                      <a:endParaRPr lang="en-US" sz="2000" dirty="0"/>
                    </a:p>
                  </a:txBody>
                  <a:tcPr>
                    <a:solidFill>
                      <a:schemeClr val="accent6">
                        <a:lumMod val="20000"/>
                        <a:lumOff val="80000"/>
                      </a:schemeClr>
                    </a:solidFill>
                  </a:tcPr>
                </a:tc>
                <a:tc>
                  <a:txBody>
                    <a:bodyPr/>
                    <a:lstStyle/>
                    <a:p>
                      <a:pPr algn="ctr">
                        <a:lnSpc>
                          <a:spcPts val="4000"/>
                        </a:lnSpc>
                        <a:spcBef>
                          <a:spcPts val="300"/>
                        </a:spcBef>
                        <a:spcAft>
                          <a:spcPts val="300"/>
                        </a:spcAft>
                      </a:pPr>
                      <a:r>
                        <a:rPr lang="en-US" sz="2000" dirty="0" smtClean="0"/>
                        <a:t>?</a:t>
                      </a:r>
                      <a:endParaRPr lang="en-US" sz="2000" dirty="0"/>
                    </a:p>
                  </a:txBody>
                  <a:tcPr>
                    <a:solidFill>
                      <a:schemeClr val="accent6">
                        <a:lumMod val="20000"/>
                        <a:lumOff val="80000"/>
                      </a:schemeClr>
                    </a:solidFill>
                  </a:tcPr>
                </a:tc>
                <a:extLst>
                  <a:ext uri="{0D108BD9-81ED-4DB2-BD59-A6C34878D82A}">
                    <a16:rowId xmlns="" xmlns:a16="http://schemas.microsoft.com/office/drawing/2014/main" val="10002"/>
                  </a:ext>
                </a:extLst>
              </a:tr>
            </a:tbl>
          </a:graphicData>
        </a:graphic>
      </p:graphicFrame>
      <p:pic>
        <p:nvPicPr>
          <p:cNvPr id="6" name="Picture 5"/>
          <p:cNvPicPr>
            <a:picLocks noChangeAspect="1"/>
          </p:cNvPicPr>
          <p:nvPr/>
        </p:nvPicPr>
        <p:blipFill>
          <a:blip r:embed="rId2"/>
          <a:stretch>
            <a:fillRect/>
          </a:stretch>
        </p:blipFill>
        <p:spPr>
          <a:xfrm>
            <a:off x="6832398" y="647584"/>
            <a:ext cx="2092146" cy="1724228"/>
          </a:xfrm>
          <a:prstGeom prst="rect">
            <a:avLst/>
          </a:prstGeom>
        </p:spPr>
      </p:pic>
      <p:pic>
        <p:nvPicPr>
          <p:cNvPr id="7" name="Picture 6"/>
          <p:cNvPicPr>
            <a:picLocks noChangeAspect="1"/>
          </p:cNvPicPr>
          <p:nvPr/>
        </p:nvPicPr>
        <p:blipFill>
          <a:blip r:embed="rId3"/>
          <a:stretch>
            <a:fillRect/>
          </a:stretch>
        </p:blipFill>
        <p:spPr>
          <a:xfrm>
            <a:off x="71396" y="1426463"/>
            <a:ext cx="1618416" cy="1640586"/>
          </a:xfrm>
          <a:prstGeom prst="rect">
            <a:avLst/>
          </a:prstGeom>
        </p:spPr>
      </p:pic>
      <p:pic>
        <p:nvPicPr>
          <p:cNvPr id="8" name="Picture 7"/>
          <p:cNvPicPr>
            <a:picLocks noChangeAspect="1"/>
          </p:cNvPicPr>
          <p:nvPr/>
        </p:nvPicPr>
        <p:blipFill>
          <a:blip r:embed="rId4"/>
          <a:stretch>
            <a:fillRect/>
          </a:stretch>
        </p:blipFill>
        <p:spPr>
          <a:xfrm>
            <a:off x="219456" y="3253629"/>
            <a:ext cx="1792225" cy="1808490"/>
          </a:xfrm>
          <a:prstGeom prst="rect">
            <a:avLst/>
          </a:prstGeom>
        </p:spPr>
      </p:pic>
    </p:spTree>
    <p:extLst>
      <p:ext uri="{BB962C8B-B14F-4D97-AF65-F5344CB8AC3E}">
        <p14:creationId xmlns:p14="http://schemas.microsoft.com/office/powerpoint/2010/main" val="35339786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par>
                                <p:cTn id="13" presetID="16" presetClass="entr" presetSubtype="21"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arn(inVertical)">
                                      <p:cBhvr>
                                        <p:cTn id="15" dur="500"/>
                                        <p:tgtEl>
                                          <p:spTgt spid="8"/>
                                        </p:tgtEl>
                                      </p:cBhvr>
                                    </p:animEffect>
                                  </p:childTnLst>
                                </p:cTn>
                              </p:par>
                              <p:par>
                                <p:cTn id="16" presetID="16" presetClass="entr" presetSubtype="21"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arn(inVertical)">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barn(inVertical)">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sp>
        <p:nvSpPr>
          <p:cNvPr id="106" name="Google Shape;106;p19"/>
          <p:cNvSpPr/>
          <p:nvPr/>
        </p:nvSpPr>
        <p:spPr>
          <a:xfrm>
            <a:off x="4236324" y="645878"/>
            <a:ext cx="317310" cy="302979"/>
          </a:xfrm>
          <a:custGeom>
            <a:avLst/>
            <a:gdLst/>
            <a:ahLst/>
            <a:cxnLst/>
            <a:rect l="l" t="t" r="r" b="b"/>
            <a:pathLst>
              <a:path w="15101" h="14419" fill="none" extrusionOk="0">
                <a:moveTo>
                  <a:pt x="7234" y="293"/>
                </a:moveTo>
                <a:lnTo>
                  <a:pt x="7234" y="293"/>
                </a:lnTo>
                <a:lnTo>
                  <a:pt x="7307" y="171"/>
                </a:lnTo>
                <a:lnTo>
                  <a:pt x="7380" y="74"/>
                </a:lnTo>
                <a:lnTo>
                  <a:pt x="7477" y="25"/>
                </a:lnTo>
                <a:lnTo>
                  <a:pt x="7550" y="1"/>
                </a:lnTo>
                <a:lnTo>
                  <a:pt x="7623" y="25"/>
                </a:lnTo>
                <a:lnTo>
                  <a:pt x="7721" y="74"/>
                </a:lnTo>
                <a:lnTo>
                  <a:pt x="7794" y="171"/>
                </a:lnTo>
                <a:lnTo>
                  <a:pt x="7867" y="293"/>
                </a:lnTo>
                <a:lnTo>
                  <a:pt x="9523" y="4092"/>
                </a:lnTo>
                <a:lnTo>
                  <a:pt x="9523" y="4092"/>
                </a:lnTo>
                <a:lnTo>
                  <a:pt x="9596" y="4214"/>
                </a:lnTo>
                <a:lnTo>
                  <a:pt x="9718" y="4360"/>
                </a:lnTo>
                <a:lnTo>
                  <a:pt x="9840" y="4482"/>
                </a:lnTo>
                <a:lnTo>
                  <a:pt x="9986" y="4604"/>
                </a:lnTo>
                <a:lnTo>
                  <a:pt x="10132" y="4701"/>
                </a:lnTo>
                <a:lnTo>
                  <a:pt x="10302" y="4774"/>
                </a:lnTo>
                <a:lnTo>
                  <a:pt x="10449" y="4847"/>
                </a:lnTo>
                <a:lnTo>
                  <a:pt x="10619" y="4872"/>
                </a:lnTo>
                <a:lnTo>
                  <a:pt x="14711" y="5286"/>
                </a:lnTo>
                <a:lnTo>
                  <a:pt x="14711" y="5286"/>
                </a:lnTo>
                <a:lnTo>
                  <a:pt x="14857" y="5310"/>
                </a:lnTo>
                <a:lnTo>
                  <a:pt x="14979" y="5359"/>
                </a:lnTo>
                <a:lnTo>
                  <a:pt x="15052" y="5407"/>
                </a:lnTo>
                <a:lnTo>
                  <a:pt x="15100" y="5505"/>
                </a:lnTo>
                <a:lnTo>
                  <a:pt x="15100" y="5578"/>
                </a:lnTo>
                <a:lnTo>
                  <a:pt x="15076" y="5675"/>
                </a:lnTo>
                <a:lnTo>
                  <a:pt x="15027" y="5773"/>
                </a:lnTo>
                <a:lnTo>
                  <a:pt x="14906" y="5895"/>
                </a:lnTo>
                <a:lnTo>
                  <a:pt x="11837" y="8622"/>
                </a:lnTo>
                <a:lnTo>
                  <a:pt x="11837" y="8622"/>
                </a:lnTo>
                <a:lnTo>
                  <a:pt x="11715" y="8744"/>
                </a:lnTo>
                <a:lnTo>
                  <a:pt x="11618" y="8890"/>
                </a:lnTo>
                <a:lnTo>
                  <a:pt x="11545" y="9061"/>
                </a:lnTo>
                <a:lnTo>
                  <a:pt x="11472" y="9231"/>
                </a:lnTo>
                <a:lnTo>
                  <a:pt x="11423" y="9402"/>
                </a:lnTo>
                <a:lnTo>
                  <a:pt x="11398" y="9572"/>
                </a:lnTo>
                <a:lnTo>
                  <a:pt x="11398" y="9743"/>
                </a:lnTo>
                <a:lnTo>
                  <a:pt x="11423" y="9913"/>
                </a:lnTo>
                <a:lnTo>
                  <a:pt x="12300" y="13956"/>
                </a:lnTo>
                <a:lnTo>
                  <a:pt x="12300" y="13956"/>
                </a:lnTo>
                <a:lnTo>
                  <a:pt x="12324" y="14102"/>
                </a:lnTo>
                <a:lnTo>
                  <a:pt x="12300" y="14200"/>
                </a:lnTo>
                <a:lnTo>
                  <a:pt x="12275" y="14297"/>
                </a:lnTo>
                <a:lnTo>
                  <a:pt x="12227" y="14370"/>
                </a:lnTo>
                <a:lnTo>
                  <a:pt x="12129" y="14394"/>
                </a:lnTo>
                <a:lnTo>
                  <a:pt x="12032" y="14419"/>
                </a:lnTo>
                <a:lnTo>
                  <a:pt x="11910" y="14370"/>
                </a:lnTo>
                <a:lnTo>
                  <a:pt x="11788" y="14321"/>
                </a:lnTo>
                <a:lnTo>
                  <a:pt x="8232" y="12227"/>
                </a:lnTo>
                <a:lnTo>
                  <a:pt x="8232" y="12227"/>
                </a:lnTo>
                <a:lnTo>
                  <a:pt x="8086" y="12154"/>
                </a:lnTo>
                <a:lnTo>
                  <a:pt x="7916" y="12105"/>
                </a:lnTo>
                <a:lnTo>
                  <a:pt x="7721" y="12081"/>
                </a:lnTo>
                <a:lnTo>
                  <a:pt x="7550" y="12081"/>
                </a:lnTo>
                <a:lnTo>
                  <a:pt x="7380" y="12081"/>
                </a:lnTo>
                <a:lnTo>
                  <a:pt x="7185" y="12105"/>
                </a:lnTo>
                <a:lnTo>
                  <a:pt x="7015" y="12154"/>
                </a:lnTo>
                <a:lnTo>
                  <a:pt x="6868" y="12227"/>
                </a:lnTo>
                <a:lnTo>
                  <a:pt x="3313" y="14321"/>
                </a:lnTo>
                <a:lnTo>
                  <a:pt x="3313" y="14321"/>
                </a:lnTo>
                <a:lnTo>
                  <a:pt x="3191" y="14370"/>
                </a:lnTo>
                <a:lnTo>
                  <a:pt x="3069" y="14419"/>
                </a:lnTo>
                <a:lnTo>
                  <a:pt x="2972" y="14394"/>
                </a:lnTo>
                <a:lnTo>
                  <a:pt x="2874" y="14370"/>
                </a:lnTo>
                <a:lnTo>
                  <a:pt x="2826" y="14297"/>
                </a:lnTo>
                <a:lnTo>
                  <a:pt x="2801" y="14200"/>
                </a:lnTo>
                <a:lnTo>
                  <a:pt x="2777" y="14102"/>
                </a:lnTo>
                <a:lnTo>
                  <a:pt x="2801" y="13956"/>
                </a:lnTo>
                <a:lnTo>
                  <a:pt x="3678" y="9913"/>
                </a:lnTo>
                <a:lnTo>
                  <a:pt x="3678" y="9913"/>
                </a:lnTo>
                <a:lnTo>
                  <a:pt x="3702" y="9743"/>
                </a:lnTo>
                <a:lnTo>
                  <a:pt x="3702" y="9572"/>
                </a:lnTo>
                <a:lnTo>
                  <a:pt x="3678" y="9402"/>
                </a:lnTo>
                <a:lnTo>
                  <a:pt x="3629" y="9231"/>
                </a:lnTo>
                <a:lnTo>
                  <a:pt x="3556" y="9061"/>
                </a:lnTo>
                <a:lnTo>
                  <a:pt x="3483" y="8890"/>
                </a:lnTo>
                <a:lnTo>
                  <a:pt x="3386" y="8744"/>
                </a:lnTo>
                <a:lnTo>
                  <a:pt x="3264" y="8622"/>
                </a:lnTo>
                <a:lnTo>
                  <a:pt x="195" y="5895"/>
                </a:lnTo>
                <a:lnTo>
                  <a:pt x="195" y="5895"/>
                </a:lnTo>
                <a:lnTo>
                  <a:pt x="73" y="5773"/>
                </a:lnTo>
                <a:lnTo>
                  <a:pt x="25" y="5675"/>
                </a:lnTo>
                <a:lnTo>
                  <a:pt x="0" y="5578"/>
                </a:lnTo>
                <a:lnTo>
                  <a:pt x="0" y="5505"/>
                </a:lnTo>
                <a:lnTo>
                  <a:pt x="49" y="5407"/>
                </a:lnTo>
                <a:lnTo>
                  <a:pt x="122" y="5359"/>
                </a:lnTo>
                <a:lnTo>
                  <a:pt x="244" y="5310"/>
                </a:lnTo>
                <a:lnTo>
                  <a:pt x="390" y="5286"/>
                </a:lnTo>
                <a:lnTo>
                  <a:pt x="4482" y="4872"/>
                </a:lnTo>
                <a:lnTo>
                  <a:pt x="4482" y="4872"/>
                </a:lnTo>
                <a:lnTo>
                  <a:pt x="4652" y="4847"/>
                </a:lnTo>
                <a:lnTo>
                  <a:pt x="4798" y="4774"/>
                </a:lnTo>
                <a:lnTo>
                  <a:pt x="4969" y="4701"/>
                </a:lnTo>
                <a:lnTo>
                  <a:pt x="5115" y="4604"/>
                </a:lnTo>
                <a:lnTo>
                  <a:pt x="5261" y="4482"/>
                </a:lnTo>
                <a:lnTo>
                  <a:pt x="5383" y="4360"/>
                </a:lnTo>
                <a:lnTo>
                  <a:pt x="5505" y="4214"/>
                </a:lnTo>
                <a:lnTo>
                  <a:pt x="5578" y="4092"/>
                </a:lnTo>
                <a:lnTo>
                  <a:pt x="7234" y="293"/>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7" name="Google Shape;107;p19"/>
          <p:cNvGrpSpPr/>
          <p:nvPr/>
        </p:nvGrpSpPr>
        <p:grpSpPr>
          <a:xfrm>
            <a:off x="172491" y="133771"/>
            <a:ext cx="1426316" cy="1426403"/>
            <a:chOff x="6643075" y="3664250"/>
            <a:chExt cx="407950" cy="407975"/>
          </a:xfrm>
        </p:grpSpPr>
        <p:sp>
          <p:nvSpPr>
            <p:cNvPr id="108" name="Google Shape;108;p19"/>
            <p:cNvSpPr/>
            <p:nvPr/>
          </p:nvSpPr>
          <p:spPr>
            <a:xfrm>
              <a:off x="6794075" y="3815250"/>
              <a:ext cx="211300" cy="211300"/>
            </a:xfrm>
            <a:custGeom>
              <a:avLst/>
              <a:gdLst/>
              <a:ahLst/>
              <a:cxnLst/>
              <a:rect l="l" t="t" r="r" b="b"/>
              <a:pathLst>
                <a:path w="8452" h="8452" fill="none" extrusionOk="0">
                  <a:moveTo>
                    <a:pt x="0" y="8135"/>
                  </a:moveTo>
                  <a:lnTo>
                    <a:pt x="0" y="8135"/>
                  </a:lnTo>
                  <a:lnTo>
                    <a:pt x="438" y="8257"/>
                  </a:lnTo>
                  <a:lnTo>
                    <a:pt x="852" y="8354"/>
                  </a:lnTo>
                  <a:lnTo>
                    <a:pt x="1291" y="8403"/>
                  </a:lnTo>
                  <a:lnTo>
                    <a:pt x="1729" y="8452"/>
                  </a:lnTo>
                  <a:lnTo>
                    <a:pt x="2168" y="8452"/>
                  </a:lnTo>
                  <a:lnTo>
                    <a:pt x="2606" y="8427"/>
                  </a:lnTo>
                  <a:lnTo>
                    <a:pt x="3020" y="8378"/>
                  </a:lnTo>
                  <a:lnTo>
                    <a:pt x="3458" y="8281"/>
                  </a:lnTo>
                  <a:lnTo>
                    <a:pt x="3872" y="8184"/>
                  </a:lnTo>
                  <a:lnTo>
                    <a:pt x="4311" y="8037"/>
                  </a:lnTo>
                  <a:lnTo>
                    <a:pt x="4701" y="7867"/>
                  </a:lnTo>
                  <a:lnTo>
                    <a:pt x="5115" y="7672"/>
                  </a:lnTo>
                  <a:lnTo>
                    <a:pt x="5504" y="7429"/>
                  </a:lnTo>
                  <a:lnTo>
                    <a:pt x="5870" y="7185"/>
                  </a:lnTo>
                  <a:lnTo>
                    <a:pt x="6235" y="6893"/>
                  </a:lnTo>
                  <a:lnTo>
                    <a:pt x="6576" y="6576"/>
                  </a:lnTo>
                  <a:lnTo>
                    <a:pt x="6576" y="6576"/>
                  </a:lnTo>
                  <a:lnTo>
                    <a:pt x="6892" y="6235"/>
                  </a:lnTo>
                  <a:lnTo>
                    <a:pt x="7185" y="5870"/>
                  </a:lnTo>
                  <a:lnTo>
                    <a:pt x="7428" y="5505"/>
                  </a:lnTo>
                  <a:lnTo>
                    <a:pt x="7672" y="5115"/>
                  </a:lnTo>
                  <a:lnTo>
                    <a:pt x="7867" y="4701"/>
                  </a:lnTo>
                  <a:lnTo>
                    <a:pt x="8037" y="4311"/>
                  </a:lnTo>
                  <a:lnTo>
                    <a:pt x="8183" y="3873"/>
                  </a:lnTo>
                  <a:lnTo>
                    <a:pt x="8281" y="3459"/>
                  </a:lnTo>
                  <a:lnTo>
                    <a:pt x="8378" y="3020"/>
                  </a:lnTo>
                  <a:lnTo>
                    <a:pt x="8427" y="2606"/>
                  </a:lnTo>
                  <a:lnTo>
                    <a:pt x="8451" y="2168"/>
                  </a:lnTo>
                  <a:lnTo>
                    <a:pt x="8451" y="1730"/>
                  </a:lnTo>
                  <a:lnTo>
                    <a:pt x="8402" y="1291"/>
                  </a:lnTo>
                  <a:lnTo>
                    <a:pt x="8354" y="853"/>
                  </a:lnTo>
                  <a:lnTo>
                    <a:pt x="8256" y="439"/>
                  </a:lnTo>
                  <a:lnTo>
                    <a:pt x="8135" y="0"/>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109;p19"/>
            <p:cNvSpPr/>
            <p:nvPr/>
          </p:nvSpPr>
          <p:spPr>
            <a:xfrm>
              <a:off x="6643075" y="3664250"/>
              <a:ext cx="407950" cy="407975"/>
            </a:xfrm>
            <a:custGeom>
              <a:avLst/>
              <a:gdLst/>
              <a:ahLst/>
              <a:cxnLst/>
              <a:rect l="l" t="t" r="r" b="b"/>
              <a:pathLst>
                <a:path w="16318" h="16319" fill="none" extrusionOk="0">
                  <a:moveTo>
                    <a:pt x="16074" y="244"/>
                  </a:moveTo>
                  <a:lnTo>
                    <a:pt x="16074" y="244"/>
                  </a:lnTo>
                  <a:lnTo>
                    <a:pt x="15928" y="122"/>
                  </a:lnTo>
                  <a:lnTo>
                    <a:pt x="15758" y="49"/>
                  </a:lnTo>
                  <a:lnTo>
                    <a:pt x="15538" y="0"/>
                  </a:lnTo>
                  <a:lnTo>
                    <a:pt x="15319" y="0"/>
                  </a:lnTo>
                  <a:lnTo>
                    <a:pt x="15051" y="25"/>
                  </a:lnTo>
                  <a:lnTo>
                    <a:pt x="14759" y="73"/>
                  </a:lnTo>
                  <a:lnTo>
                    <a:pt x="14442" y="171"/>
                  </a:lnTo>
                  <a:lnTo>
                    <a:pt x="14102" y="293"/>
                  </a:lnTo>
                  <a:lnTo>
                    <a:pt x="13736" y="439"/>
                  </a:lnTo>
                  <a:lnTo>
                    <a:pt x="13347" y="609"/>
                  </a:lnTo>
                  <a:lnTo>
                    <a:pt x="12957" y="828"/>
                  </a:lnTo>
                  <a:lnTo>
                    <a:pt x="12543" y="1048"/>
                  </a:lnTo>
                  <a:lnTo>
                    <a:pt x="11666" y="1608"/>
                  </a:lnTo>
                  <a:lnTo>
                    <a:pt x="10716" y="2265"/>
                  </a:lnTo>
                  <a:lnTo>
                    <a:pt x="10716" y="2265"/>
                  </a:lnTo>
                  <a:lnTo>
                    <a:pt x="10278" y="2095"/>
                  </a:lnTo>
                  <a:lnTo>
                    <a:pt x="9815" y="1949"/>
                  </a:lnTo>
                  <a:lnTo>
                    <a:pt x="9352" y="1851"/>
                  </a:lnTo>
                  <a:lnTo>
                    <a:pt x="8890" y="1778"/>
                  </a:lnTo>
                  <a:lnTo>
                    <a:pt x="8427" y="1730"/>
                  </a:lnTo>
                  <a:lnTo>
                    <a:pt x="7940" y="1730"/>
                  </a:lnTo>
                  <a:lnTo>
                    <a:pt x="7477" y="1778"/>
                  </a:lnTo>
                  <a:lnTo>
                    <a:pt x="7014" y="1827"/>
                  </a:lnTo>
                  <a:lnTo>
                    <a:pt x="6551" y="1924"/>
                  </a:lnTo>
                  <a:lnTo>
                    <a:pt x="6089" y="2070"/>
                  </a:lnTo>
                  <a:lnTo>
                    <a:pt x="5650" y="2241"/>
                  </a:lnTo>
                  <a:lnTo>
                    <a:pt x="5212" y="2436"/>
                  </a:lnTo>
                  <a:lnTo>
                    <a:pt x="4774" y="2679"/>
                  </a:lnTo>
                  <a:lnTo>
                    <a:pt x="4384" y="2972"/>
                  </a:lnTo>
                  <a:lnTo>
                    <a:pt x="3994" y="3264"/>
                  </a:lnTo>
                  <a:lnTo>
                    <a:pt x="3605" y="3605"/>
                  </a:lnTo>
                  <a:lnTo>
                    <a:pt x="3605" y="3605"/>
                  </a:lnTo>
                  <a:lnTo>
                    <a:pt x="3264" y="3995"/>
                  </a:lnTo>
                  <a:lnTo>
                    <a:pt x="2971" y="4384"/>
                  </a:lnTo>
                  <a:lnTo>
                    <a:pt x="2679" y="4774"/>
                  </a:lnTo>
                  <a:lnTo>
                    <a:pt x="2436" y="5212"/>
                  </a:lnTo>
                  <a:lnTo>
                    <a:pt x="2241" y="5651"/>
                  </a:lnTo>
                  <a:lnTo>
                    <a:pt x="2070" y="6089"/>
                  </a:lnTo>
                  <a:lnTo>
                    <a:pt x="1924" y="6552"/>
                  </a:lnTo>
                  <a:lnTo>
                    <a:pt x="1827" y="7015"/>
                  </a:lnTo>
                  <a:lnTo>
                    <a:pt x="1778" y="7477"/>
                  </a:lnTo>
                  <a:lnTo>
                    <a:pt x="1729" y="7940"/>
                  </a:lnTo>
                  <a:lnTo>
                    <a:pt x="1729" y="8427"/>
                  </a:lnTo>
                  <a:lnTo>
                    <a:pt x="1778" y="8890"/>
                  </a:lnTo>
                  <a:lnTo>
                    <a:pt x="1851" y="9353"/>
                  </a:lnTo>
                  <a:lnTo>
                    <a:pt x="1948" y="9815"/>
                  </a:lnTo>
                  <a:lnTo>
                    <a:pt x="2095" y="10278"/>
                  </a:lnTo>
                  <a:lnTo>
                    <a:pt x="2265" y="10716"/>
                  </a:lnTo>
                  <a:lnTo>
                    <a:pt x="2265" y="10716"/>
                  </a:lnTo>
                  <a:lnTo>
                    <a:pt x="1607" y="11666"/>
                  </a:lnTo>
                  <a:lnTo>
                    <a:pt x="1047" y="12543"/>
                  </a:lnTo>
                  <a:lnTo>
                    <a:pt x="828" y="12957"/>
                  </a:lnTo>
                  <a:lnTo>
                    <a:pt x="609" y="13347"/>
                  </a:lnTo>
                  <a:lnTo>
                    <a:pt x="438" y="13737"/>
                  </a:lnTo>
                  <a:lnTo>
                    <a:pt x="292" y="14102"/>
                  </a:lnTo>
                  <a:lnTo>
                    <a:pt x="170" y="14443"/>
                  </a:lnTo>
                  <a:lnTo>
                    <a:pt x="73" y="14759"/>
                  </a:lnTo>
                  <a:lnTo>
                    <a:pt x="24" y="15052"/>
                  </a:lnTo>
                  <a:lnTo>
                    <a:pt x="0" y="15320"/>
                  </a:lnTo>
                  <a:lnTo>
                    <a:pt x="0" y="15539"/>
                  </a:lnTo>
                  <a:lnTo>
                    <a:pt x="49" y="15758"/>
                  </a:lnTo>
                  <a:lnTo>
                    <a:pt x="122" y="15928"/>
                  </a:lnTo>
                  <a:lnTo>
                    <a:pt x="244" y="16075"/>
                  </a:lnTo>
                  <a:lnTo>
                    <a:pt x="244" y="16075"/>
                  </a:lnTo>
                  <a:lnTo>
                    <a:pt x="341" y="16172"/>
                  </a:lnTo>
                  <a:lnTo>
                    <a:pt x="487" y="16245"/>
                  </a:lnTo>
                  <a:lnTo>
                    <a:pt x="633" y="16294"/>
                  </a:lnTo>
                  <a:lnTo>
                    <a:pt x="804" y="16318"/>
                  </a:lnTo>
                  <a:lnTo>
                    <a:pt x="974" y="16318"/>
                  </a:lnTo>
                  <a:lnTo>
                    <a:pt x="1169" y="16318"/>
                  </a:lnTo>
                  <a:lnTo>
                    <a:pt x="1388" y="16269"/>
                  </a:lnTo>
                  <a:lnTo>
                    <a:pt x="1632" y="16221"/>
                  </a:lnTo>
                  <a:lnTo>
                    <a:pt x="2143" y="16075"/>
                  </a:lnTo>
                  <a:lnTo>
                    <a:pt x="2703" y="15831"/>
                  </a:lnTo>
                  <a:lnTo>
                    <a:pt x="3312" y="15539"/>
                  </a:lnTo>
                  <a:lnTo>
                    <a:pt x="3946" y="15149"/>
                  </a:lnTo>
                  <a:lnTo>
                    <a:pt x="4652" y="14711"/>
                  </a:lnTo>
                  <a:lnTo>
                    <a:pt x="5358" y="14224"/>
                  </a:lnTo>
                  <a:lnTo>
                    <a:pt x="6113" y="13663"/>
                  </a:lnTo>
                  <a:lnTo>
                    <a:pt x="6892" y="13055"/>
                  </a:lnTo>
                  <a:lnTo>
                    <a:pt x="7696" y="12397"/>
                  </a:lnTo>
                  <a:lnTo>
                    <a:pt x="8500" y="11691"/>
                  </a:lnTo>
                  <a:lnTo>
                    <a:pt x="9304" y="10936"/>
                  </a:lnTo>
                  <a:lnTo>
                    <a:pt x="10132" y="10132"/>
                  </a:lnTo>
                  <a:lnTo>
                    <a:pt x="10132" y="10132"/>
                  </a:lnTo>
                  <a:lnTo>
                    <a:pt x="10935" y="9304"/>
                  </a:lnTo>
                  <a:lnTo>
                    <a:pt x="11690" y="8500"/>
                  </a:lnTo>
                  <a:lnTo>
                    <a:pt x="12397" y="7696"/>
                  </a:lnTo>
                  <a:lnTo>
                    <a:pt x="13054" y="6893"/>
                  </a:lnTo>
                  <a:lnTo>
                    <a:pt x="13663" y="6113"/>
                  </a:lnTo>
                  <a:lnTo>
                    <a:pt x="14223" y="5358"/>
                  </a:lnTo>
                  <a:lnTo>
                    <a:pt x="14710" y="4652"/>
                  </a:lnTo>
                  <a:lnTo>
                    <a:pt x="15149" y="3946"/>
                  </a:lnTo>
                  <a:lnTo>
                    <a:pt x="15538" y="3313"/>
                  </a:lnTo>
                  <a:lnTo>
                    <a:pt x="15831" y="2704"/>
                  </a:lnTo>
                  <a:lnTo>
                    <a:pt x="16074" y="2144"/>
                  </a:lnTo>
                  <a:lnTo>
                    <a:pt x="16220" y="1632"/>
                  </a:lnTo>
                  <a:lnTo>
                    <a:pt x="16269" y="1389"/>
                  </a:lnTo>
                  <a:lnTo>
                    <a:pt x="16318" y="1169"/>
                  </a:lnTo>
                  <a:lnTo>
                    <a:pt x="16318" y="975"/>
                  </a:lnTo>
                  <a:lnTo>
                    <a:pt x="16318" y="804"/>
                  </a:lnTo>
                  <a:lnTo>
                    <a:pt x="16293" y="634"/>
                  </a:lnTo>
                  <a:lnTo>
                    <a:pt x="16245" y="487"/>
                  </a:lnTo>
                  <a:lnTo>
                    <a:pt x="16172" y="341"/>
                  </a:lnTo>
                  <a:lnTo>
                    <a:pt x="16074" y="244"/>
                  </a:lnTo>
                  <a:lnTo>
                    <a:pt x="16074" y="244"/>
                  </a:lnTo>
                  <a:close/>
                  <a:moveTo>
                    <a:pt x="1827" y="13810"/>
                  </a:moveTo>
                  <a:lnTo>
                    <a:pt x="1827" y="13810"/>
                  </a:lnTo>
                  <a:lnTo>
                    <a:pt x="1754" y="13737"/>
                  </a:lnTo>
                  <a:lnTo>
                    <a:pt x="1729" y="13639"/>
                  </a:lnTo>
                  <a:lnTo>
                    <a:pt x="1681" y="13542"/>
                  </a:lnTo>
                  <a:lnTo>
                    <a:pt x="1681" y="13444"/>
                  </a:lnTo>
                  <a:lnTo>
                    <a:pt x="1681" y="13176"/>
                  </a:lnTo>
                  <a:lnTo>
                    <a:pt x="1754" y="12884"/>
                  </a:lnTo>
                  <a:lnTo>
                    <a:pt x="1875" y="12519"/>
                  </a:lnTo>
                  <a:lnTo>
                    <a:pt x="2046" y="12153"/>
                  </a:lnTo>
                  <a:lnTo>
                    <a:pt x="2265" y="11715"/>
                  </a:lnTo>
                  <a:lnTo>
                    <a:pt x="2533" y="11277"/>
                  </a:lnTo>
                  <a:lnTo>
                    <a:pt x="2533" y="11277"/>
                  </a:lnTo>
                  <a:lnTo>
                    <a:pt x="2752" y="11642"/>
                  </a:lnTo>
                  <a:lnTo>
                    <a:pt x="3020" y="12007"/>
                  </a:lnTo>
                  <a:lnTo>
                    <a:pt x="3288" y="12373"/>
                  </a:lnTo>
                  <a:lnTo>
                    <a:pt x="3605" y="12714"/>
                  </a:lnTo>
                  <a:lnTo>
                    <a:pt x="3605" y="12714"/>
                  </a:lnTo>
                  <a:lnTo>
                    <a:pt x="3897" y="12957"/>
                  </a:lnTo>
                  <a:lnTo>
                    <a:pt x="4165" y="13201"/>
                  </a:lnTo>
                  <a:lnTo>
                    <a:pt x="4165" y="13201"/>
                  </a:lnTo>
                  <a:lnTo>
                    <a:pt x="3751" y="13444"/>
                  </a:lnTo>
                  <a:lnTo>
                    <a:pt x="3361" y="13639"/>
                  </a:lnTo>
                  <a:lnTo>
                    <a:pt x="3020" y="13785"/>
                  </a:lnTo>
                  <a:lnTo>
                    <a:pt x="2679" y="13883"/>
                  </a:lnTo>
                  <a:lnTo>
                    <a:pt x="2411" y="13956"/>
                  </a:lnTo>
                  <a:lnTo>
                    <a:pt x="2168" y="13956"/>
                  </a:lnTo>
                  <a:lnTo>
                    <a:pt x="2070" y="13931"/>
                  </a:lnTo>
                  <a:lnTo>
                    <a:pt x="1973" y="13907"/>
                  </a:lnTo>
                  <a:lnTo>
                    <a:pt x="1900" y="13858"/>
                  </a:lnTo>
                  <a:lnTo>
                    <a:pt x="1827" y="13810"/>
                  </a:lnTo>
                  <a:lnTo>
                    <a:pt x="1827" y="13810"/>
                  </a:lnTo>
                  <a:close/>
                  <a:moveTo>
                    <a:pt x="8159" y="4482"/>
                  </a:moveTo>
                  <a:lnTo>
                    <a:pt x="8159" y="4482"/>
                  </a:lnTo>
                  <a:lnTo>
                    <a:pt x="8037" y="4482"/>
                  </a:lnTo>
                  <a:lnTo>
                    <a:pt x="7940" y="4433"/>
                  </a:lnTo>
                  <a:lnTo>
                    <a:pt x="7842" y="4384"/>
                  </a:lnTo>
                  <a:lnTo>
                    <a:pt x="7745" y="4311"/>
                  </a:lnTo>
                  <a:lnTo>
                    <a:pt x="7672" y="4238"/>
                  </a:lnTo>
                  <a:lnTo>
                    <a:pt x="7623" y="4141"/>
                  </a:lnTo>
                  <a:lnTo>
                    <a:pt x="7574" y="4019"/>
                  </a:lnTo>
                  <a:lnTo>
                    <a:pt x="7574" y="3897"/>
                  </a:lnTo>
                  <a:lnTo>
                    <a:pt x="7574" y="3897"/>
                  </a:lnTo>
                  <a:lnTo>
                    <a:pt x="7574" y="3775"/>
                  </a:lnTo>
                  <a:lnTo>
                    <a:pt x="7623" y="3678"/>
                  </a:lnTo>
                  <a:lnTo>
                    <a:pt x="7672" y="3580"/>
                  </a:lnTo>
                  <a:lnTo>
                    <a:pt x="7745" y="3483"/>
                  </a:lnTo>
                  <a:lnTo>
                    <a:pt x="7842" y="3410"/>
                  </a:lnTo>
                  <a:lnTo>
                    <a:pt x="7940" y="3361"/>
                  </a:lnTo>
                  <a:lnTo>
                    <a:pt x="8037" y="3337"/>
                  </a:lnTo>
                  <a:lnTo>
                    <a:pt x="8159" y="3313"/>
                  </a:lnTo>
                  <a:lnTo>
                    <a:pt x="8159" y="3313"/>
                  </a:lnTo>
                  <a:lnTo>
                    <a:pt x="8281" y="3337"/>
                  </a:lnTo>
                  <a:lnTo>
                    <a:pt x="8378" y="3361"/>
                  </a:lnTo>
                  <a:lnTo>
                    <a:pt x="8476" y="3410"/>
                  </a:lnTo>
                  <a:lnTo>
                    <a:pt x="8573" y="3483"/>
                  </a:lnTo>
                  <a:lnTo>
                    <a:pt x="8646" y="3580"/>
                  </a:lnTo>
                  <a:lnTo>
                    <a:pt x="8695" y="3678"/>
                  </a:lnTo>
                  <a:lnTo>
                    <a:pt x="8743" y="3775"/>
                  </a:lnTo>
                  <a:lnTo>
                    <a:pt x="8743" y="3897"/>
                  </a:lnTo>
                  <a:lnTo>
                    <a:pt x="8743" y="3897"/>
                  </a:lnTo>
                  <a:lnTo>
                    <a:pt x="8743" y="4019"/>
                  </a:lnTo>
                  <a:lnTo>
                    <a:pt x="8695" y="4141"/>
                  </a:lnTo>
                  <a:lnTo>
                    <a:pt x="8646" y="4238"/>
                  </a:lnTo>
                  <a:lnTo>
                    <a:pt x="8573" y="4311"/>
                  </a:lnTo>
                  <a:lnTo>
                    <a:pt x="8476" y="4384"/>
                  </a:lnTo>
                  <a:lnTo>
                    <a:pt x="8378" y="4433"/>
                  </a:lnTo>
                  <a:lnTo>
                    <a:pt x="8281" y="4482"/>
                  </a:lnTo>
                  <a:lnTo>
                    <a:pt x="8159" y="4482"/>
                  </a:lnTo>
                  <a:lnTo>
                    <a:pt x="8159" y="4482"/>
                  </a:lnTo>
                  <a:close/>
                  <a:moveTo>
                    <a:pt x="9133" y="5943"/>
                  </a:moveTo>
                  <a:lnTo>
                    <a:pt x="9133" y="5943"/>
                  </a:lnTo>
                  <a:lnTo>
                    <a:pt x="9036" y="5943"/>
                  </a:lnTo>
                  <a:lnTo>
                    <a:pt x="8963" y="5919"/>
                  </a:lnTo>
                  <a:lnTo>
                    <a:pt x="8841" y="5846"/>
                  </a:lnTo>
                  <a:lnTo>
                    <a:pt x="8768" y="5724"/>
                  </a:lnTo>
                  <a:lnTo>
                    <a:pt x="8743" y="5651"/>
                  </a:lnTo>
                  <a:lnTo>
                    <a:pt x="8743" y="5553"/>
                  </a:lnTo>
                  <a:lnTo>
                    <a:pt x="8743" y="5553"/>
                  </a:lnTo>
                  <a:lnTo>
                    <a:pt x="8743" y="5480"/>
                  </a:lnTo>
                  <a:lnTo>
                    <a:pt x="8768" y="5407"/>
                  </a:lnTo>
                  <a:lnTo>
                    <a:pt x="8841" y="5285"/>
                  </a:lnTo>
                  <a:lnTo>
                    <a:pt x="8963" y="5212"/>
                  </a:lnTo>
                  <a:lnTo>
                    <a:pt x="9036" y="5188"/>
                  </a:lnTo>
                  <a:lnTo>
                    <a:pt x="9133" y="5164"/>
                  </a:lnTo>
                  <a:lnTo>
                    <a:pt x="9133" y="5164"/>
                  </a:lnTo>
                  <a:lnTo>
                    <a:pt x="9206" y="5188"/>
                  </a:lnTo>
                  <a:lnTo>
                    <a:pt x="9279" y="5212"/>
                  </a:lnTo>
                  <a:lnTo>
                    <a:pt x="9401" y="5285"/>
                  </a:lnTo>
                  <a:lnTo>
                    <a:pt x="9474" y="5407"/>
                  </a:lnTo>
                  <a:lnTo>
                    <a:pt x="9498" y="5480"/>
                  </a:lnTo>
                  <a:lnTo>
                    <a:pt x="9523" y="5553"/>
                  </a:lnTo>
                  <a:lnTo>
                    <a:pt x="9523" y="5553"/>
                  </a:lnTo>
                  <a:lnTo>
                    <a:pt x="9498" y="5651"/>
                  </a:lnTo>
                  <a:lnTo>
                    <a:pt x="9474" y="5724"/>
                  </a:lnTo>
                  <a:lnTo>
                    <a:pt x="9401" y="5846"/>
                  </a:lnTo>
                  <a:lnTo>
                    <a:pt x="9279" y="5919"/>
                  </a:lnTo>
                  <a:lnTo>
                    <a:pt x="9206" y="5943"/>
                  </a:lnTo>
                  <a:lnTo>
                    <a:pt x="9133" y="5943"/>
                  </a:lnTo>
                  <a:lnTo>
                    <a:pt x="9133" y="5943"/>
                  </a:lnTo>
                  <a:close/>
                  <a:moveTo>
                    <a:pt x="9986" y="4409"/>
                  </a:moveTo>
                  <a:lnTo>
                    <a:pt x="9986" y="4409"/>
                  </a:lnTo>
                  <a:lnTo>
                    <a:pt x="9888" y="4409"/>
                  </a:lnTo>
                  <a:lnTo>
                    <a:pt x="9815" y="4384"/>
                  </a:lnTo>
                  <a:lnTo>
                    <a:pt x="9693" y="4287"/>
                  </a:lnTo>
                  <a:lnTo>
                    <a:pt x="9620" y="4165"/>
                  </a:lnTo>
                  <a:lnTo>
                    <a:pt x="9596" y="4092"/>
                  </a:lnTo>
                  <a:lnTo>
                    <a:pt x="9596" y="4019"/>
                  </a:lnTo>
                  <a:lnTo>
                    <a:pt x="9596" y="4019"/>
                  </a:lnTo>
                  <a:lnTo>
                    <a:pt x="9596" y="3946"/>
                  </a:lnTo>
                  <a:lnTo>
                    <a:pt x="9620" y="3873"/>
                  </a:lnTo>
                  <a:lnTo>
                    <a:pt x="9693" y="3751"/>
                  </a:lnTo>
                  <a:lnTo>
                    <a:pt x="9815" y="3654"/>
                  </a:lnTo>
                  <a:lnTo>
                    <a:pt x="9888" y="3629"/>
                  </a:lnTo>
                  <a:lnTo>
                    <a:pt x="9986" y="3629"/>
                  </a:lnTo>
                  <a:lnTo>
                    <a:pt x="9986" y="3629"/>
                  </a:lnTo>
                  <a:lnTo>
                    <a:pt x="10059" y="3629"/>
                  </a:lnTo>
                  <a:lnTo>
                    <a:pt x="10132" y="3654"/>
                  </a:lnTo>
                  <a:lnTo>
                    <a:pt x="10253" y="3751"/>
                  </a:lnTo>
                  <a:lnTo>
                    <a:pt x="10327" y="3873"/>
                  </a:lnTo>
                  <a:lnTo>
                    <a:pt x="10351" y="3946"/>
                  </a:lnTo>
                  <a:lnTo>
                    <a:pt x="10375" y="4019"/>
                  </a:lnTo>
                  <a:lnTo>
                    <a:pt x="10375" y="4019"/>
                  </a:lnTo>
                  <a:lnTo>
                    <a:pt x="10351" y="4092"/>
                  </a:lnTo>
                  <a:lnTo>
                    <a:pt x="10327" y="4165"/>
                  </a:lnTo>
                  <a:lnTo>
                    <a:pt x="10253" y="4287"/>
                  </a:lnTo>
                  <a:lnTo>
                    <a:pt x="10132" y="4384"/>
                  </a:lnTo>
                  <a:lnTo>
                    <a:pt x="10059" y="4409"/>
                  </a:lnTo>
                  <a:lnTo>
                    <a:pt x="9986" y="4409"/>
                  </a:lnTo>
                  <a:lnTo>
                    <a:pt x="9986" y="4409"/>
                  </a:lnTo>
                  <a:close/>
                  <a:moveTo>
                    <a:pt x="13200" y="4165"/>
                  </a:moveTo>
                  <a:lnTo>
                    <a:pt x="13200" y="4165"/>
                  </a:lnTo>
                  <a:lnTo>
                    <a:pt x="12957" y="3897"/>
                  </a:lnTo>
                  <a:lnTo>
                    <a:pt x="12713" y="3605"/>
                  </a:lnTo>
                  <a:lnTo>
                    <a:pt x="12713" y="3605"/>
                  </a:lnTo>
                  <a:lnTo>
                    <a:pt x="12372" y="3288"/>
                  </a:lnTo>
                  <a:lnTo>
                    <a:pt x="12007" y="3020"/>
                  </a:lnTo>
                  <a:lnTo>
                    <a:pt x="11642" y="2752"/>
                  </a:lnTo>
                  <a:lnTo>
                    <a:pt x="11276" y="2533"/>
                  </a:lnTo>
                  <a:lnTo>
                    <a:pt x="11276" y="2533"/>
                  </a:lnTo>
                  <a:lnTo>
                    <a:pt x="11715" y="2265"/>
                  </a:lnTo>
                  <a:lnTo>
                    <a:pt x="12153" y="2046"/>
                  </a:lnTo>
                  <a:lnTo>
                    <a:pt x="12518" y="1876"/>
                  </a:lnTo>
                  <a:lnTo>
                    <a:pt x="12884" y="1754"/>
                  </a:lnTo>
                  <a:lnTo>
                    <a:pt x="13176" y="1681"/>
                  </a:lnTo>
                  <a:lnTo>
                    <a:pt x="13444" y="1681"/>
                  </a:lnTo>
                  <a:lnTo>
                    <a:pt x="13541" y="1681"/>
                  </a:lnTo>
                  <a:lnTo>
                    <a:pt x="13639" y="1730"/>
                  </a:lnTo>
                  <a:lnTo>
                    <a:pt x="13736" y="1754"/>
                  </a:lnTo>
                  <a:lnTo>
                    <a:pt x="13809" y="1827"/>
                  </a:lnTo>
                  <a:lnTo>
                    <a:pt x="13809" y="1827"/>
                  </a:lnTo>
                  <a:lnTo>
                    <a:pt x="13858" y="1900"/>
                  </a:lnTo>
                  <a:lnTo>
                    <a:pt x="13907" y="1973"/>
                  </a:lnTo>
                  <a:lnTo>
                    <a:pt x="13931" y="2070"/>
                  </a:lnTo>
                  <a:lnTo>
                    <a:pt x="13955" y="2168"/>
                  </a:lnTo>
                  <a:lnTo>
                    <a:pt x="13955" y="2411"/>
                  </a:lnTo>
                  <a:lnTo>
                    <a:pt x="13882" y="2679"/>
                  </a:lnTo>
                  <a:lnTo>
                    <a:pt x="13785" y="3020"/>
                  </a:lnTo>
                  <a:lnTo>
                    <a:pt x="13639" y="3361"/>
                  </a:lnTo>
                  <a:lnTo>
                    <a:pt x="13444" y="3751"/>
                  </a:lnTo>
                  <a:lnTo>
                    <a:pt x="13200" y="4165"/>
                  </a:lnTo>
                  <a:lnTo>
                    <a:pt x="13200" y="4165"/>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0" name="Google Shape;110;p19"/>
          <p:cNvGrpSpPr/>
          <p:nvPr/>
        </p:nvGrpSpPr>
        <p:grpSpPr>
          <a:xfrm>
            <a:off x="8220458" y="4308883"/>
            <a:ext cx="659664" cy="659627"/>
            <a:chOff x="576250" y="4319400"/>
            <a:chExt cx="442075" cy="442050"/>
          </a:xfrm>
        </p:grpSpPr>
        <p:sp>
          <p:nvSpPr>
            <p:cNvPr id="111" name="Google Shape;111;p19"/>
            <p:cNvSpPr/>
            <p:nvPr/>
          </p:nvSpPr>
          <p:spPr>
            <a:xfrm>
              <a:off x="576250" y="4319400"/>
              <a:ext cx="442075" cy="442050"/>
            </a:xfrm>
            <a:custGeom>
              <a:avLst/>
              <a:gdLst/>
              <a:ahLst/>
              <a:cxnLst/>
              <a:rect l="l" t="t" r="r" b="b"/>
              <a:pathLst>
                <a:path w="17683" h="17682" fill="none" extrusionOk="0">
                  <a:moveTo>
                    <a:pt x="11472" y="17292"/>
                  </a:moveTo>
                  <a:lnTo>
                    <a:pt x="11472" y="12153"/>
                  </a:lnTo>
                  <a:lnTo>
                    <a:pt x="16416" y="7209"/>
                  </a:lnTo>
                  <a:lnTo>
                    <a:pt x="16416" y="7209"/>
                  </a:lnTo>
                  <a:lnTo>
                    <a:pt x="16562" y="7063"/>
                  </a:lnTo>
                  <a:lnTo>
                    <a:pt x="16684" y="6868"/>
                  </a:lnTo>
                  <a:lnTo>
                    <a:pt x="16830" y="6674"/>
                  </a:lnTo>
                  <a:lnTo>
                    <a:pt x="16927" y="6479"/>
                  </a:lnTo>
                  <a:lnTo>
                    <a:pt x="17146" y="6040"/>
                  </a:lnTo>
                  <a:lnTo>
                    <a:pt x="17317" y="5553"/>
                  </a:lnTo>
                  <a:lnTo>
                    <a:pt x="17439" y="5042"/>
                  </a:lnTo>
                  <a:lnTo>
                    <a:pt x="17560" y="4506"/>
                  </a:lnTo>
                  <a:lnTo>
                    <a:pt x="17633" y="3970"/>
                  </a:lnTo>
                  <a:lnTo>
                    <a:pt x="17658" y="3434"/>
                  </a:lnTo>
                  <a:lnTo>
                    <a:pt x="17682" y="2898"/>
                  </a:lnTo>
                  <a:lnTo>
                    <a:pt x="17682" y="2411"/>
                  </a:lnTo>
                  <a:lnTo>
                    <a:pt x="17658" y="1949"/>
                  </a:lnTo>
                  <a:lnTo>
                    <a:pt x="17609" y="1510"/>
                  </a:lnTo>
                  <a:lnTo>
                    <a:pt x="17536" y="1145"/>
                  </a:lnTo>
                  <a:lnTo>
                    <a:pt x="17463" y="828"/>
                  </a:lnTo>
                  <a:lnTo>
                    <a:pt x="17366" y="585"/>
                  </a:lnTo>
                  <a:lnTo>
                    <a:pt x="17292" y="487"/>
                  </a:lnTo>
                  <a:lnTo>
                    <a:pt x="17244" y="439"/>
                  </a:lnTo>
                  <a:lnTo>
                    <a:pt x="17244" y="439"/>
                  </a:lnTo>
                  <a:lnTo>
                    <a:pt x="17195" y="390"/>
                  </a:lnTo>
                  <a:lnTo>
                    <a:pt x="17098" y="317"/>
                  </a:lnTo>
                  <a:lnTo>
                    <a:pt x="16854" y="219"/>
                  </a:lnTo>
                  <a:lnTo>
                    <a:pt x="16537" y="146"/>
                  </a:lnTo>
                  <a:lnTo>
                    <a:pt x="16172" y="73"/>
                  </a:lnTo>
                  <a:lnTo>
                    <a:pt x="15734" y="25"/>
                  </a:lnTo>
                  <a:lnTo>
                    <a:pt x="15271" y="0"/>
                  </a:lnTo>
                  <a:lnTo>
                    <a:pt x="14784" y="0"/>
                  </a:lnTo>
                  <a:lnTo>
                    <a:pt x="14248" y="25"/>
                  </a:lnTo>
                  <a:lnTo>
                    <a:pt x="13712" y="49"/>
                  </a:lnTo>
                  <a:lnTo>
                    <a:pt x="13176" y="122"/>
                  </a:lnTo>
                  <a:lnTo>
                    <a:pt x="12641" y="244"/>
                  </a:lnTo>
                  <a:lnTo>
                    <a:pt x="12129" y="366"/>
                  </a:lnTo>
                  <a:lnTo>
                    <a:pt x="11642" y="536"/>
                  </a:lnTo>
                  <a:lnTo>
                    <a:pt x="11204" y="755"/>
                  </a:lnTo>
                  <a:lnTo>
                    <a:pt x="10985" y="853"/>
                  </a:lnTo>
                  <a:lnTo>
                    <a:pt x="10814" y="999"/>
                  </a:lnTo>
                  <a:lnTo>
                    <a:pt x="10619" y="1121"/>
                  </a:lnTo>
                  <a:lnTo>
                    <a:pt x="10473" y="1267"/>
                  </a:lnTo>
                  <a:lnTo>
                    <a:pt x="5529" y="6211"/>
                  </a:lnTo>
                  <a:lnTo>
                    <a:pt x="390" y="6211"/>
                  </a:lnTo>
                  <a:lnTo>
                    <a:pt x="390" y="6211"/>
                  </a:lnTo>
                  <a:lnTo>
                    <a:pt x="244" y="6235"/>
                  </a:lnTo>
                  <a:lnTo>
                    <a:pt x="147" y="6259"/>
                  </a:lnTo>
                  <a:lnTo>
                    <a:pt x="49" y="6308"/>
                  </a:lnTo>
                  <a:lnTo>
                    <a:pt x="0" y="6381"/>
                  </a:lnTo>
                  <a:lnTo>
                    <a:pt x="0" y="6454"/>
                  </a:lnTo>
                  <a:lnTo>
                    <a:pt x="25" y="6552"/>
                  </a:lnTo>
                  <a:lnTo>
                    <a:pt x="74" y="6649"/>
                  </a:lnTo>
                  <a:lnTo>
                    <a:pt x="171" y="6771"/>
                  </a:lnTo>
                  <a:lnTo>
                    <a:pt x="2582" y="9158"/>
                  </a:lnTo>
                  <a:lnTo>
                    <a:pt x="2265" y="9474"/>
                  </a:lnTo>
                  <a:lnTo>
                    <a:pt x="950" y="9718"/>
                  </a:lnTo>
                  <a:lnTo>
                    <a:pt x="950" y="9718"/>
                  </a:lnTo>
                  <a:lnTo>
                    <a:pt x="804" y="9767"/>
                  </a:lnTo>
                  <a:lnTo>
                    <a:pt x="682" y="9815"/>
                  </a:lnTo>
                  <a:lnTo>
                    <a:pt x="609" y="9913"/>
                  </a:lnTo>
                  <a:lnTo>
                    <a:pt x="561" y="9986"/>
                  </a:lnTo>
                  <a:lnTo>
                    <a:pt x="561" y="10083"/>
                  </a:lnTo>
                  <a:lnTo>
                    <a:pt x="585" y="10205"/>
                  </a:lnTo>
                  <a:lnTo>
                    <a:pt x="634" y="10302"/>
                  </a:lnTo>
                  <a:lnTo>
                    <a:pt x="731" y="10424"/>
                  </a:lnTo>
                  <a:lnTo>
                    <a:pt x="7258" y="16951"/>
                  </a:lnTo>
                  <a:lnTo>
                    <a:pt x="7258" y="16951"/>
                  </a:lnTo>
                  <a:lnTo>
                    <a:pt x="7380" y="17049"/>
                  </a:lnTo>
                  <a:lnTo>
                    <a:pt x="7477" y="17097"/>
                  </a:lnTo>
                  <a:lnTo>
                    <a:pt x="7599" y="17122"/>
                  </a:lnTo>
                  <a:lnTo>
                    <a:pt x="7697" y="17122"/>
                  </a:lnTo>
                  <a:lnTo>
                    <a:pt x="7770" y="17073"/>
                  </a:lnTo>
                  <a:lnTo>
                    <a:pt x="7867" y="17000"/>
                  </a:lnTo>
                  <a:lnTo>
                    <a:pt x="7916" y="16878"/>
                  </a:lnTo>
                  <a:lnTo>
                    <a:pt x="7965" y="16732"/>
                  </a:lnTo>
                  <a:lnTo>
                    <a:pt x="8208" y="15417"/>
                  </a:lnTo>
                  <a:lnTo>
                    <a:pt x="8525" y="15100"/>
                  </a:lnTo>
                  <a:lnTo>
                    <a:pt x="10911" y="17511"/>
                  </a:lnTo>
                  <a:lnTo>
                    <a:pt x="10911" y="17511"/>
                  </a:lnTo>
                  <a:lnTo>
                    <a:pt x="11033" y="17609"/>
                  </a:lnTo>
                  <a:lnTo>
                    <a:pt x="11131" y="17658"/>
                  </a:lnTo>
                  <a:lnTo>
                    <a:pt x="11228" y="17682"/>
                  </a:lnTo>
                  <a:lnTo>
                    <a:pt x="11301" y="17682"/>
                  </a:lnTo>
                  <a:lnTo>
                    <a:pt x="11374" y="17633"/>
                  </a:lnTo>
                  <a:lnTo>
                    <a:pt x="11423" y="17536"/>
                  </a:lnTo>
                  <a:lnTo>
                    <a:pt x="11447" y="17438"/>
                  </a:lnTo>
                  <a:lnTo>
                    <a:pt x="11472" y="17292"/>
                  </a:lnTo>
                  <a:lnTo>
                    <a:pt x="11472" y="17292"/>
                  </a:lnTo>
                  <a:close/>
                  <a:moveTo>
                    <a:pt x="6162" y="12202"/>
                  </a:moveTo>
                  <a:lnTo>
                    <a:pt x="6162" y="12202"/>
                  </a:lnTo>
                  <a:lnTo>
                    <a:pt x="6089" y="12275"/>
                  </a:lnTo>
                  <a:lnTo>
                    <a:pt x="6016" y="12324"/>
                  </a:lnTo>
                  <a:lnTo>
                    <a:pt x="5919" y="12348"/>
                  </a:lnTo>
                  <a:lnTo>
                    <a:pt x="5821" y="12348"/>
                  </a:lnTo>
                  <a:lnTo>
                    <a:pt x="5724" y="12348"/>
                  </a:lnTo>
                  <a:lnTo>
                    <a:pt x="5626" y="12324"/>
                  </a:lnTo>
                  <a:lnTo>
                    <a:pt x="5553" y="12275"/>
                  </a:lnTo>
                  <a:lnTo>
                    <a:pt x="5480" y="12202"/>
                  </a:lnTo>
                  <a:lnTo>
                    <a:pt x="5480" y="12202"/>
                  </a:lnTo>
                  <a:lnTo>
                    <a:pt x="5407" y="12129"/>
                  </a:lnTo>
                  <a:lnTo>
                    <a:pt x="5359" y="12056"/>
                  </a:lnTo>
                  <a:lnTo>
                    <a:pt x="5334" y="11959"/>
                  </a:lnTo>
                  <a:lnTo>
                    <a:pt x="5334" y="11861"/>
                  </a:lnTo>
                  <a:lnTo>
                    <a:pt x="5334" y="11764"/>
                  </a:lnTo>
                  <a:lnTo>
                    <a:pt x="5359" y="11666"/>
                  </a:lnTo>
                  <a:lnTo>
                    <a:pt x="5407" y="11593"/>
                  </a:lnTo>
                  <a:lnTo>
                    <a:pt x="5480" y="11520"/>
                  </a:lnTo>
                  <a:lnTo>
                    <a:pt x="8013" y="8987"/>
                  </a:lnTo>
                  <a:lnTo>
                    <a:pt x="8013" y="8987"/>
                  </a:lnTo>
                  <a:lnTo>
                    <a:pt x="8086" y="8939"/>
                  </a:lnTo>
                  <a:lnTo>
                    <a:pt x="8159" y="8890"/>
                  </a:lnTo>
                  <a:lnTo>
                    <a:pt x="8257" y="8865"/>
                  </a:lnTo>
                  <a:lnTo>
                    <a:pt x="8354" y="8841"/>
                  </a:lnTo>
                  <a:lnTo>
                    <a:pt x="8452" y="8865"/>
                  </a:lnTo>
                  <a:lnTo>
                    <a:pt x="8525" y="8890"/>
                  </a:lnTo>
                  <a:lnTo>
                    <a:pt x="8622" y="8939"/>
                  </a:lnTo>
                  <a:lnTo>
                    <a:pt x="8695" y="8987"/>
                  </a:lnTo>
                  <a:lnTo>
                    <a:pt x="8695" y="8987"/>
                  </a:lnTo>
                  <a:lnTo>
                    <a:pt x="8744" y="9060"/>
                  </a:lnTo>
                  <a:lnTo>
                    <a:pt x="8793" y="9158"/>
                  </a:lnTo>
                  <a:lnTo>
                    <a:pt x="8817" y="9231"/>
                  </a:lnTo>
                  <a:lnTo>
                    <a:pt x="8841" y="9328"/>
                  </a:lnTo>
                  <a:lnTo>
                    <a:pt x="8817" y="9426"/>
                  </a:lnTo>
                  <a:lnTo>
                    <a:pt x="8793" y="9523"/>
                  </a:lnTo>
                  <a:lnTo>
                    <a:pt x="8744" y="9596"/>
                  </a:lnTo>
                  <a:lnTo>
                    <a:pt x="8695" y="9669"/>
                  </a:lnTo>
                  <a:lnTo>
                    <a:pt x="6162" y="12202"/>
                  </a:lnTo>
                  <a:close/>
                  <a:moveTo>
                    <a:pt x="13396" y="7307"/>
                  </a:moveTo>
                  <a:lnTo>
                    <a:pt x="13396" y="7307"/>
                  </a:lnTo>
                  <a:lnTo>
                    <a:pt x="13274" y="7404"/>
                  </a:lnTo>
                  <a:lnTo>
                    <a:pt x="13152" y="7477"/>
                  </a:lnTo>
                  <a:lnTo>
                    <a:pt x="13006" y="7526"/>
                  </a:lnTo>
                  <a:lnTo>
                    <a:pt x="12836" y="7550"/>
                  </a:lnTo>
                  <a:lnTo>
                    <a:pt x="12689" y="7526"/>
                  </a:lnTo>
                  <a:lnTo>
                    <a:pt x="12543" y="7477"/>
                  </a:lnTo>
                  <a:lnTo>
                    <a:pt x="12421" y="7404"/>
                  </a:lnTo>
                  <a:lnTo>
                    <a:pt x="12300" y="7307"/>
                  </a:lnTo>
                  <a:lnTo>
                    <a:pt x="10376" y="5383"/>
                  </a:lnTo>
                  <a:lnTo>
                    <a:pt x="10376" y="5383"/>
                  </a:lnTo>
                  <a:lnTo>
                    <a:pt x="10278" y="5261"/>
                  </a:lnTo>
                  <a:lnTo>
                    <a:pt x="10205" y="5139"/>
                  </a:lnTo>
                  <a:lnTo>
                    <a:pt x="10156" y="4993"/>
                  </a:lnTo>
                  <a:lnTo>
                    <a:pt x="10132" y="4847"/>
                  </a:lnTo>
                  <a:lnTo>
                    <a:pt x="10156" y="4676"/>
                  </a:lnTo>
                  <a:lnTo>
                    <a:pt x="10205" y="4530"/>
                  </a:lnTo>
                  <a:lnTo>
                    <a:pt x="10278" y="4408"/>
                  </a:lnTo>
                  <a:lnTo>
                    <a:pt x="10376" y="4287"/>
                  </a:lnTo>
                  <a:lnTo>
                    <a:pt x="10376" y="4287"/>
                  </a:lnTo>
                  <a:lnTo>
                    <a:pt x="11326" y="3313"/>
                  </a:lnTo>
                  <a:lnTo>
                    <a:pt x="11326" y="3313"/>
                  </a:lnTo>
                  <a:lnTo>
                    <a:pt x="11496" y="3166"/>
                  </a:lnTo>
                  <a:lnTo>
                    <a:pt x="11666" y="3045"/>
                  </a:lnTo>
                  <a:lnTo>
                    <a:pt x="11861" y="2947"/>
                  </a:lnTo>
                  <a:lnTo>
                    <a:pt x="12032" y="2850"/>
                  </a:lnTo>
                  <a:lnTo>
                    <a:pt x="12227" y="2777"/>
                  </a:lnTo>
                  <a:lnTo>
                    <a:pt x="12446" y="2728"/>
                  </a:lnTo>
                  <a:lnTo>
                    <a:pt x="12641" y="2704"/>
                  </a:lnTo>
                  <a:lnTo>
                    <a:pt x="12836" y="2704"/>
                  </a:lnTo>
                  <a:lnTo>
                    <a:pt x="13055" y="2704"/>
                  </a:lnTo>
                  <a:lnTo>
                    <a:pt x="13250" y="2728"/>
                  </a:lnTo>
                  <a:lnTo>
                    <a:pt x="13469" y="2777"/>
                  </a:lnTo>
                  <a:lnTo>
                    <a:pt x="13664" y="2850"/>
                  </a:lnTo>
                  <a:lnTo>
                    <a:pt x="13834" y="2947"/>
                  </a:lnTo>
                  <a:lnTo>
                    <a:pt x="14029" y="3045"/>
                  </a:lnTo>
                  <a:lnTo>
                    <a:pt x="14199" y="3166"/>
                  </a:lnTo>
                  <a:lnTo>
                    <a:pt x="14370" y="3313"/>
                  </a:lnTo>
                  <a:lnTo>
                    <a:pt x="14370" y="3313"/>
                  </a:lnTo>
                  <a:lnTo>
                    <a:pt x="14516" y="3483"/>
                  </a:lnTo>
                  <a:lnTo>
                    <a:pt x="14638" y="3653"/>
                  </a:lnTo>
                  <a:lnTo>
                    <a:pt x="14735" y="3848"/>
                  </a:lnTo>
                  <a:lnTo>
                    <a:pt x="14833" y="4019"/>
                  </a:lnTo>
                  <a:lnTo>
                    <a:pt x="14906" y="4214"/>
                  </a:lnTo>
                  <a:lnTo>
                    <a:pt x="14954" y="4433"/>
                  </a:lnTo>
                  <a:lnTo>
                    <a:pt x="14979" y="4628"/>
                  </a:lnTo>
                  <a:lnTo>
                    <a:pt x="14979" y="4847"/>
                  </a:lnTo>
                  <a:lnTo>
                    <a:pt x="14979" y="5042"/>
                  </a:lnTo>
                  <a:lnTo>
                    <a:pt x="14954" y="5237"/>
                  </a:lnTo>
                  <a:lnTo>
                    <a:pt x="14906" y="5456"/>
                  </a:lnTo>
                  <a:lnTo>
                    <a:pt x="14833" y="5651"/>
                  </a:lnTo>
                  <a:lnTo>
                    <a:pt x="14735" y="5821"/>
                  </a:lnTo>
                  <a:lnTo>
                    <a:pt x="14638" y="6016"/>
                  </a:lnTo>
                  <a:lnTo>
                    <a:pt x="14516" y="6186"/>
                  </a:lnTo>
                  <a:lnTo>
                    <a:pt x="14370" y="6357"/>
                  </a:lnTo>
                  <a:lnTo>
                    <a:pt x="14370" y="6357"/>
                  </a:lnTo>
                  <a:lnTo>
                    <a:pt x="13396" y="7307"/>
                  </a:lnTo>
                  <a:lnTo>
                    <a:pt x="13396" y="7307"/>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112;p19"/>
            <p:cNvSpPr/>
            <p:nvPr/>
          </p:nvSpPr>
          <p:spPr>
            <a:xfrm>
              <a:off x="595725" y="4668875"/>
              <a:ext cx="73100" cy="73100"/>
            </a:xfrm>
            <a:custGeom>
              <a:avLst/>
              <a:gdLst/>
              <a:ahLst/>
              <a:cxnLst/>
              <a:rect l="l" t="t" r="r" b="b"/>
              <a:pathLst>
                <a:path w="2924" h="2924" fill="none" extrusionOk="0">
                  <a:moveTo>
                    <a:pt x="2656" y="269"/>
                  </a:moveTo>
                  <a:lnTo>
                    <a:pt x="2656" y="269"/>
                  </a:lnTo>
                  <a:lnTo>
                    <a:pt x="2509" y="147"/>
                  </a:lnTo>
                  <a:lnTo>
                    <a:pt x="2363" y="74"/>
                  </a:lnTo>
                  <a:lnTo>
                    <a:pt x="2193" y="25"/>
                  </a:lnTo>
                  <a:lnTo>
                    <a:pt x="2022" y="1"/>
                  </a:lnTo>
                  <a:lnTo>
                    <a:pt x="1852" y="25"/>
                  </a:lnTo>
                  <a:lnTo>
                    <a:pt x="1681" y="74"/>
                  </a:lnTo>
                  <a:lnTo>
                    <a:pt x="1511" y="147"/>
                  </a:lnTo>
                  <a:lnTo>
                    <a:pt x="1365" y="269"/>
                  </a:lnTo>
                  <a:lnTo>
                    <a:pt x="1365" y="269"/>
                  </a:lnTo>
                  <a:lnTo>
                    <a:pt x="1219" y="488"/>
                  </a:lnTo>
                  <a:lnTo>
                    <a:pt x="999" y="829"/>
                  </a:lnTo>
                  <a:lnTo>
                    <a:pt x="561" y="1730"/>
                  </a:lnTo>
                  <a:lnTo>
                    <a:pt x="171" y="2558"/>
                  </a:lnTo>
                  <a:lnTo>
                    <a:pt x="1" y="2924"/>
                  </a:lnTo>
                  <a:lnTo>
                    <a:pt x="1" y="2924"/>
                  </a:lnTo>
                  <a:lnTo>
                    <a:pt x="366" y="2753"/>
                  </a:lnTo>
                  <a:lnTo>
                    <a:pt x="1194" y="2363"/>
                  </a:lnTo>
                  <a:lnTo>
                    <a:pt x="2095" y="1925"/>
                  </a:lnTo>
                  <a:lnTo>
                    <a:pt x="2436" y="1706"/>
                  </a:lnTo>
                  <a:lnTo>
                    <a:pt x="2656" y="1560"/>
                  </a:lnTo>
                  <a:lnTo>
                    <a:pt x="2656" y="1560"/>
                  </a:lnTo>
                  <a:lnTo>
                    <a:pt x="2777" y="1414"/>
                  </a:lnTo>
                  <a:lnTo>
                    <a:pt x="2850" y="1243"/>
                  </a:lnTo>
                  <a:lnTo>
                    <a:pt x="2899" y="1073"/>
                  </a:lnTo>
                  <a:lnTo>
                    <a:pt x="2923" y="902"/>
                  </a:lnTo>
                  <a:lnTo>
                    <a:pt x="2899" y="732"/>
                  </a:lnTo>
                  <a:lnTo>
                    <a:pt x="2850" y="561"/>
                  </a:lnTo>
                  <a:lnTo>
                    <a:pt x="2777" y="415"/>
                  </a:lnTo>
                  <a:lnTo>
                    <a:pt x="2656" y="269"/>
                  </a:lnTo>
                  <a:lnTo>
                    <a:pt x="2656" y="269"/>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113;p19"/>
            <p:cNvSpPr/>
            <p:nvPr/>
          </p:nvSpPr>
          <p:spPr>
            <a:xfrm>
              <a:off x="652350" y="4711500"/>
              <a:ext cx="46925" cy="46925"/>
            </a:xfrm>
            <a:custGeom>
              <a:avLst/>
              <a:gdLst/>
              <a:ahLst/>
              <a:cxnLst/>
              <a:rect l="l" t="t" r="r" b="b"/>
              <a:pathLst>
                <a:path w="1877" h="1877" fill="none" extrusionOk="0">
                  <a:moveTo>
                    <a:pt x="1657" y="244"/>
                  </a:moveTo>
                  <a:lnTo>
                    <a:pt x="1657" y="244"/>
                  </a:lnTo>
                  <a:lnTo>
                    <a:pt x="1535" y="147"/>
                  </a:lnTo>
                  <a:lnTo>
                    <a:pt x="1413" y="74"/>
                  </a:lnTo>
                  <a:lnTo>
                    <a:pt x="1267" y="25"/>
                  </a:lnTo>
                  <a:lnTo>
                    <a:pt x="1121" y="1"/>
                  </a:lnTo>
                  <a:lnTo>
                    <a:pt x="975" y="25"/>
                  </a:lnTo>
                  <a:lnTo>
                    <a:pt x="829" y="74"/>
                  </a:lnTo>
                  <a:lnTo>
                    <a:pt x="707" y="147"/>
                  </a:lnTo>
                  <a:lnTo>
                    <a:pt x="585" y="244"/>
                  </a:lnTo>
                  <a:lnTo>
                    <a:pt x="585" y="244"/>
                  </a:lnTo>
                  <a:lnTo>
                    <a:pt x="464" y="391"/>
                  </a:lnTo>
                  <a:lnTo>
                    <a:pt x="366" y="610"/>
                  </a:lnTo>
                  <a:lnTo>
                    <a:pt x="269" y="878"/>
                  </a:lnTo>
                  <a:lnTo>
                    <a:pt x="171" y="1170"/>
                  </a:lnTo>
                  <a:lnTo>
                    <a:pt x="50" y="1681"/>
                  </a:lnTo>
                  <a:lnTo>
                    <a:pt x="1" y="1876"/>
                  </a:lnTo>
                  <a:lnTo>
                    <a:pt x="1" y="1876"/>
                  </a:lnTo>
                  <a:lnTo>
                    <a:pt x="220" y="1852"/>
                  </a:lnTo>
                  <a:lnTo>
                    <a:pt x="731" y="1706"/>
                  </a:lnTo>
                  <a:lnTo>
                    <a:pt x="999" y="1633"/>
                  </a:lnTo>
                  <a:lnTo>
                    <a:pt x="1267" y="1535"/>
                  </a:lnTo>
                  <a:lnTo>
                    <a:pt x="1511" y="1413"/>
                  </a:lnTo>
                  <a:lnTo>
                    <a:pt x="1657" y="1316"/>
                  </a:lnTo>
                  <a:lnTo>
                    <a:pt x="1657" y="1316"/>
                  </a:lnTo>
                  <a:lnTo>
                    <a:pt x="1754" y="1194"/>
                  </a:lnTo>
                  <a:lnTo>
                    <a:pt x="1827" y="1048"/>
                  </a:lnTo>
                  <a:lnTo>
                    <a:pt x="1876" y="926"/>
                  </a:lnTo>
                  <a:lnTo>
                    <a:pt x="1876" y="780"/>
                  </a:lnTo>
                  <a:lnTo>
                    <a:pt x="1876" y="634"/>
                  </a:lnTo>
                  <a:lnTo>
                    <a:pt x="1827" y="488"/>
                  </a:lnTo>
                  <a:lnTo>
                    <a:pt x="1754" y="366"/>
                  </a:lnTo>
                  <a:lnTo>
                    <a:pt x="1657" y="244"/>
                  </a:lnTo>
                  <a:lnTo>
                    <a:pt x="1657" y="244"/>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114;p19"/>
            <p:cNvSpPr/>
            <p:nvPr/>
          </p:nvSpPr>
          <p:spPr>
            <a:xfrm>
              <a:off x="579300" y="4638450"/>
              <a:ext cx="46900" cy="46900"/>
            </a:xfrm>
            <a:custGeom>
              <a:avLst/>
              <a:gdLst/>
              <a:ahLst/>
              <a:cxnLst/>
              <a:rect l="l" t="t" r="r" b="b"/>
              <a:pathLst>
                <a:path w="1876" h="1876" fill="none" extrusionOk="0">
                  <a:moveTo>
                    <a:pt x="1632" y="219"/>
                  </a:moveTo>
                  <a:lnTo>
                    <a:pt x="1632" y="219"/>
                  </a:lnTo>
                  <a:lnTo>
                    <a:pt x="1510" y="122"/>
                  </a:lnTo>
                  <a:lnTo>
                    <a:pt x="1388" y="49"/>
                  </a:lnTo>
                  <a:lnTo>
                    <a:pt x="1242" y="0"/>
                  </a:lnTo>
                  <a:lnTo>
                    <a:pt x="1096" y="0"/>
                  </a:lnTo>
                  <a:lnTo>
                    <a:pt x="950" y="0"/>
                  </a:lnTo>
                  <a:lnTo>
                    <a:pt x="828" y="49"/>
                  </a:lnTo>
                  <a:lnTo>
                    <a:pt x="682" y="122"/>
                  </a:lnTo>
                  <a:lnTo>
                    <a:pt x="560" y="219"/>
                  </a:lnTo>
                  <a:lnTo>
                    <a:pt x="560" y="219"/>
                  </a:lnTo>
                  <a:lnTo>
                    <a:pt x="463" y="366"/>
                  </a:lnTo>
                  <a:lnTo>
                    <a:pt x="341" y="609"/>
                  </a:lnTo>
                  <a:lnTo>
                    <a:pt x="244" y="877"/>
                  </a:lnTo>
                  <a:lnTo>
                    <a:pt x="171" y="1145"/>
                  </a:lnTo>
                  <a:lnTo>
                    <a:pt x="25" y="1656"/>
                  </a:lnTo>
                  <a:lnTo>
                    <a:pt x="0" y="1876"/>
                  </a:lnTo>
                  <a:lnTo>
                    <a:pt x="0" y="1876"/>
                  </a:lnTo>
                  <a:lnTo>
                    <a:pt x="195" y="1827"/>
                  </a:lnTo>
                  <a:lnTo>
                    <a:pt x="707" y="1705"/>
                  </a:lnTo>
                  <a:lnTo>
                    <a:pt x="999" y="1608"/>
                  </a:lnTo>
                  <a:lnTo>
                    <a:pt x="1267" y="1510"/>
                  </a:lnTo>
                  <a:lnTo>
                    <a:pt x="1486" y="1413"/>
                  </a:lnTo>
                  <a:lnTo>
                    <a:pt x="1632" y="1291"/>
                  </a:lnTo>
                  <a:lnTo>
                    <a:pt x="1632" y="1291"/>
                  </a:lnTo>
                  <a:lnTo>
                    <a:pt x="1729" y="1169"/>
                  </a:lnTo>
                  <a:lnTo>
                    <a:pt x="1802" y="1048"/>
                  </a:lnTo>
                  <a:lnTo>
                    <a:pt x="1851" y="901"/>
                  </a:lnTo>
                  <a:lnTo>
                    <a:pt x="1876" y="755"/>
                  </a:lnTo>
                  <a:lnTo>
                    <a:pt x="1851" y="609"/>
                  </a:lnTo>
                  <a:lnTo>
                    <a:pt x="1802" y="463"/>
                  </a:lnTo>
                  <a:lnTo>
                    <a:pt x="1729" y="341"/>
                  </a:lnTo>
                  <a:lnTo>
                    <a:pt x="1632" y="219"/>
                  </a:lnTo>
                  <a:lnTo>
                    <a:pt x="1632" y="219"/>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15" name="Google Shape;115;p19"/>
          <p:cNvSpPr/>
          <p:nvPr/>
        </p:nvSpPr>
        <p:spPr>
          <a:xfrm rot="6223920">
            <a:off x="3010251" y="282088"/>
            <a:ext cx="317280" cy="302951"/>
          </a:xfrm>
          <a:custGeom>
            <a:avLst/>
            <a:gdLst/>
            <a:ahLst/>
            <a:cxnLst/>
            <a:rect l="l" t="t" r="r" b="b"/>
            <a:pathLst>
              <a:path w="15101" h="14419" fill="none" extrusionOk="0">
                <a:moveTo>
                  <a:pt x="7234" y="293"/>
                </a:moveTo>
                <a:lnTo>
                  <a:pt x="7234" y="293"/>
                </a:lnTo>
                <a:lnTo>
                  <a:pt x="7307" y="171"/>
                </a:lnTo>
                <a:lnTo>
                  <a:pt x="7380" y="74"/>
                </a:lnTo>
                <a:lnTo>
                  <a:pt x="7477" y="25"/>
                </a:lnTo>
                <a:lnTo>
                  <a:pt x="7550" y="1"/>
                </a:lnTo>
                <a:lnTo>
                  <a:pt x="7623" y="25"/>
                </a:lnTo>
                <a:lnTo>
                  <a:pt x="7721" y="74"/>
                </a:lnTo>
                <a:lnTo>
                  <a:pt x="7794" y="171"/>
                </a:lnTo>
                <a:lnTo>
                  <a:pt x="7867" y="293"/>
                </a:lnTo>
                <a:lnTo>
                  <a:pt x="9523" y="4092"/>
                </a:lnTo>
                <a:lnTo>
                  <a:pt x="9523" y="4092"/>
                </a:lnTo>
                <a:lnTo>
                  <a:pt x="9596" y="4214"/>
                </a:lnTo>
                <a:lnTo>
                  <a:pt x="9718" y="4360"/>
                </a:lnTo>
                <a:lnTo>
                  <a:pt x="9840" y="4482"/>
                </a:lnTo>
                <a:lnTo>
                  <a:pt x="9986" y="4604"/>
                </a:lnTo>
                <a:lnTo>
                  <a:pt x="10132" y="4701"/>
                </a:lnTo>
                <a:lnTo>
                  <a:pt x="10302" y="4774"/>
                </a:lnTo>
                <a:lnTo>
                  <a:pt x="10449" y="4847"/>
                </a:lnTo>
                <a:lnTo>
                  <a:pt x="10619" y="4872"/>
                </a:lnTo>
                <a:lnTo>
                  <a:pt x="14711" y="5286"/>
                </a:lnTo>
                <a:lnTo>
                  <a:pt x="14711" y="5286"/>
                </a:lnTo>
                <a:lnTo>
                  <a:pt x="14857" y="5310"/>
                </a:lnTo>
                <a:lnTo>
                  <a:pt x="14979" y="5359"/>
                </a:lnTo>
                <a:lnTo>
                  <a:pt x="15052" y="5407"/>
                </a:lnTo>
                <a:lnTo>
                  <a:pt x="15100" y="5505"/>
                </a:lnTo>
                <a:lnTo>
                  <a:pt x="15100" y="5578"/>
                </a:lnTo>
                <a:lnTo>
                  <a:pt x="15076" y="5675"/>
                </a:lnTo>
                <a:lnTo>
                  <a:pt x="15027" y="5773"/>
                </a:lnTo>
                <a:lnTo>
                  <a:pt x="14906" y="5895"/>
                </a:lnTo>
                <a:lnTo>
                  <a:pt x="11837" y="8622"/>
                </a:lnTo>
                <a:lnTo>
                  <a:pt x="11837" y="8622"/>
                </a:lnTo>
                <a:lnTo>
                  <a:pt x="11715" y="8744"/>
                </a:lnTo>
                <a:lnTo>
                  <a:pt x="11618" y="8890"/>
                </a:lnTo>
                <a:lnTo>
                  <a:pt x="11545" y="9061"/>
                </a:lnTo>
                <a:lnTo>
                  <a:pt x="11472" y="9231"/>
                </a:lnTo>
                <a:lnTo>
                  <a:pt x="11423" y="9402"/>
                </a:lnTo>
                <a:lnTo>
                  <a:pt x="11398" y="9572"/>
                </a:lnTo>
                <a:lnTo>
                  <a:pt x="11398" y="9743"/>
                </a:lnTo>
                <a:lnTo>
                  <a:pt x="11423" y="9913"/>
                </a:lnTo>
                <a:lnTo>
                  <a:pt x="12300" y="13956"/>
                </a:lnTo>
                <a:lnTo>
                  <a:pt x="12300" y="13956"/>
                </a:lnTo>
                <a:lnTo>
                  <a:pt x="12324" y="14102"/>
                </a:lnTo>
                <a:lnTo>
                  <a:pt x="12300" y="14200"/>
                </a:lnTo>
                <a:lnTo>
                  <a:pt x="12275" y="14297"/>
                </a:lnTo>
                <a:lnTo>
                  <a:pt x="12227" y="14370"/>
                </a:lnTo>
                <a:lnTo>
                  <a:pt x="12129" y="14394"/>
                </a:lnTo>
                <a:lnTo>
                  <a:pt x="12032" y="14419"/>
                </a:lnTo>
                <a:lnTo>
                  <a:pt x="11910" y="14370"/>
                </a:lnTo>
                <a:lnTo>
                  <a:pt x="11788" y="14321"/>
                </a:lnTo>
                <a:lnTo>
                  <a:pt x="8232" y="12227"/>
                </a:lnTo>
                <a:lnTo>
                  <a:pt x="8232" y="12227"/>
                </a:lnTo>
                <a:lnTo>
                  <a:pt x="8086" y="12154"/>
                </a:lnTo>
                <a:lnTo>
                  <a:pt x="7916" y="12105"/>
                </a:lnTo>
                <a:lnTo>
                  <a:pt x="7721" y="12081"/>
                </a:lnTo>
                <a:lnTo>
                  <a:pt x="7550" y="12081"/>
                </a:lnTo>
                <a:lnTo>
                  <a:pt x="7380" y="12081"/>
                </a:lnTo>
                <a:lnTo>
                  <a:pt x="7185" y="12105"/>
                </a:lnTo>
                <a:lnTo>
                  <a:pt x="7015" y="12154"/>
                </a:lnTo>
                <a:lnTo>
                  <a:pt x="6868" y="12227"/>
                </a:lnTo>
                <a:lnTo>
                  <a:pt x="3313" y="14321"/>
                </a:lnTo>
                <a:lnTo>
                  <a:pt x="3313" y="14321"/>
                </a:lnTo>
                <a:lnTo>
                  <a:pt x="3191" y="14370"/>
                </a:lnTo>
                <a:lnTo>
                  <a:pt x="3069" y="14419"/>
                </a:lnTo>
                <a:lnTo>
                  <a:pt x="2972" y="14394"/>
                </a:lnTo>
                <a:lnTo>
                  <a:pt x="2874" y="14370"/>
                </a:lnTo>
                <a:lnTo>
                  <a:pt x="2826" y="14297"/>
                </a:lnTo>
                <a:lnTo>
                  <a:pt x="2801" y="14200"/>
                </a:lnTo>
                <a:lnTo>
                  <a:pt x="2777" y="14102"/>
                </a:lnTo>
                <a:lnTo>
                  <a:pt x="2801" y="13956"/>
                </a:lnTo>
                <a:lnTo>
                  <a:pt x="3678" y="9913"/>
                </a:lnTo>
                <a:lnTo>
                  <a:pt x="3678" y="9913"/>
                </a:lnTo>
                <a:lnTo>
                  <a:pt x="3702" y="9743"/>
                </a:lnTo>
                <a:lnTo>
                  <a:pt x="3702" y="9572"/>
                </a:lnTo>
                <a:lnTo>
                  <a:pt x="3678" y="9402"/>
                </a:lnTo>
                <a:lnTo>
                  <a:pt x="3629" y="9231"/>
                </a:lnTo>
                <a:lnTo>
                  <a:pt x="3556" y="9061"/>
                </a:lnTo>
                <a:lnTo>
                  <a:pt x="3483" y="8890"/>
                </a:lnTo>
                <a:lnTo>
                  <a:pt x="3386" y="8744"/>
                </a:lnTo>
                <a:lnTo>
                  <a:pt x="3264" y="8622"/>
                </a:lnTo>
                <a:lnTo>
                  <a:pt x="195" y="5895"/>
                </a:lnTo>
                <a:lnTo>
                  <a:pt x="195" y="5895"/>
                </a:lnTo>
                <a:lnTo>
                  <a:pt x="73" y="5773"/>
                </a:lnTo>
                <a:lnTo>
                  <a:pt x="25" y="5675"/>
                </a:lnTo>
                <a:lnTo>
                  <a:pt x="0" y="5578"/>
                </a:lnTo>
                <a:lnTo>
                  <a:pt x="0" y="5505"/>
                </a:lnTo>
                <a:lnTo>
                  <a:pt x="49" y="5407"/>
                </a:lnTo>
                <a:lnTo>
                  <a:pt x="122" y="5359"/>
                </a:lnTo>
                <a:lnTo>
                  <a:pt x="244" y="5310"/>
                </a:lnTo>
                <a:lnTo>
                  <a:pt x="390" y="5286"/>
                </a:lnTo>
                <a:lnTo>
                  <a:pt x="4482" y="4872"/>
                </a:lnTo>
                <a:lnTo>
                  <a:pt x="4482" y="4872"/>
                </a:lnTo>
                <a:lnTo>
                  <a:pt x="4652" y="4847"/>
                </a:lnTo>
                <a:lnTo>
                  <a:pt x="4798" y="4774"/>
                </a:lnTo>
                <a:lnTo>
                  <a:pt x="4969" y="4701"/>
                </a:lnTo>
                <a:lnTo>
                  <a:pt x="5115" y="4604"/>
                </a:lnTo>
                <a:lnTo>
                  <a:pt x="5261" y="4482"/>
                </a:lnTo>
                <a:lnTo>
                  <a:pt x="5383" y="4360"/>
                </a:lnTo>
                <a:lnTo>
                  <a:pt x="5505" y="4214"/>
                </a:lnTo>
                <a:lnTo>
                  <a:pt x="5578" y="4092"/>
                </a:lnTo>
                <a:lnTo>
                  <a:pt x="7234" y="293"/>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116;p19"/>
          <p:cNvSpPr/>
          <p:nvPr/>
        </p:nvSpPr>
        <p:spPr>
          <a:xfrm>
            <a:off x="3568362" y="314101"/>
            <a:ext cx="250224" cy="238923"/>
          </a:xfrm>
          <a:custGeom>
            <a:avLst/>
            <a:gdLst/>
            <a:ahLst/>
            <a:cxnLst/>
            <a:rect l="l" t="t" r="r" b="b"/>
            <a:pathLst>
              <a:path w="15101" h="14419" fill="none" extrusionOk="0">
                <a:moveTo>
                  <a:pt x="7234" y="293"/>
                </a:moveTo>
                <a:lnTo>
                  <a:pt x="7234" y="293"/>
                </a:lnTo>
                <a:lnTo>
                  <a:pt x="7307" y="171"/>
                </a:lnTo>
                <a:lnTo>
                  <a:pt x="7380" y="74"/>
                </a:lnTo>
                <a:lnTo>
                  <a:pt x="7477" y="25"/>
                </a:lnTo>
                <a:lnTo>
                  <a:pt x="7550" y="1"/>
                </a:lnTo>
                <a:lnTo>
                  <a:pt x="7623" y="25"/>
                </a:lnTo>
                <a:lnTo>
                  <a:pt x="7721" y="74"/>
                </a:lnTo>
                <a:lnTo>
                  <a:pt x="7794" y="171"/>
                </a:lnTo>
                <a:lnTo>
                  <a:pt x="7867" y="293"/>
                </a:lnTo>
                <a:lnTo>
                  <a:pt x="9523" y="4092"/>
                </a:lnTo>
                <a:lnTo>
                  <a:pt x="9523" y="4092"/>
                </a:lnTo>
                <a:lnTo>
                  <a:pt x="9596" y="4214"/>
                </a:lnTo>
                <a:lnTo>
                  <a:pt x="9718" y="4360"/>
                </a:lnTo>
                <a:lnTo>
                  <a:pt x="9840" y="4482"/>
                </a:lnTo>
                <a:lnTo>
                  <a:pt x="9986" y="4604"/>
                </a:lnTo>
                <a:lnTo>
                  <a:pt x="10132" y="4701"/>
                </a:lnTo>
                <a:lnTo>
                  <a:pt x="10302" y="4774"/>
                </a:lnTo>
                <a:lnTo>
                  <a:pt x="10449" y="4847"/>
                </a:lnTo>
                <a:lnTo>
                  <a:pt x="10619" y="4872"/>
                </a:lnTo>
                <a:lnTo>
                  <a:pt x="14711" y="5286"/>
                </a:lnTo>
                <a:lnTo>
                  <a:pt x="14711" y="5286"/>
                </a:lnTo>
                <a:lnTo>
                  <a:pt x="14857" y="5310"/>
                </a:lnTo>
                <a:lnTo>
                  <a:pt x="14979" y="5359"/>
                </a:lnTo>
                <a:lnTo>
                  <a:pt x="15052" y="5407"/>
                </a:lnTo>
                <a:lnTo>
                  <a:pt x="15100" y="5505"/>
                </a:lnTo>
                <a:lnTo>
                  <a:pt x="15100" y="5578"/>
                </a:lnTo>
                <a:lnTo>
                  <a:pt x="15076" y="5675"/>
                </a:lnTo>
                <a:lnTo>
                  <a:pt x="15027" y="5773"/>
                </a:lnTo>
                <a:lnTo>
                  <a:pt x="14906" y="5895"/>
                </a:lnTo>
                <a:lnTo>
                  <a:pt x="11837" y="8622"/>
                </a:lnTo>
                <a:lnTo>
                  <a:pt x="11837" y="8622"/>
                </a:lnTo>
                <a:lnTo>
                  <a:pt x="11715" y="8744"/>
                </a:lnTo>
                <a:lnTo>
                  <a:pt x="11618" y="8890"/>
                </a:lnTo>
                <a:lnTo>
                  <a:pt x="11545" y="9061"/>
                </a:lnTo>
                <a:lnTo>
                  <a:pt x="11472" y="9231"/>
                </a:lnTo>
                <a:lnTo>
                  <a:pt x="11423" y="9402"/>
                </a:lnTo>
                <a:lnTo>
                  <a:pt x="11398" y="9572"/>
                </a:lnTo>
                <a:lnTo>
                  <a:pt x="11398" y="9743"/>
                </a:lnTo>
                <a:lnTo>
                  <a:pt x="11423" y="9913"/>
                </a:lnTo>
                <a:lnTo>
                  <a:pt x="12300" y="13956"/>
                </a:lnTo>
                <a:lnTo>
                  <a:pt x="12300" y="13956"/>
                </a:lnTo>
                <a:lnTo>
                  <a:pt x="12324" y="14102"/>
                </a:lnTo>
                <a:lnTo>
                  <a:pt x="12300" y="14200"/>
                </a:lnTo>
                <a:lnTo>
                  <a:pt x="12275" y="14297"/>
                </a:lnTo>
                <a:lnTo>
                  <a:pt x="12227" y="14370"/>
                </a:lnTo>
                <a:lnTo>
                  <a:pt x="12129" y="14394"/>
                </a:lnTo>
                <a:lnTo>
                  <a:pt x="12032" y="14419"/>
                </a:lnTo>
                <a:lnTo>
                  <a:pt x="11910" y="14370"/>
                </a:lnTo>
                <a:lnTo>
                  <a:pt x="11788" y="14321"/>
                </a:lnTo>
                <a:lnTo>
                  <a:pt x="8232" y="12227"/>
                </a:lnTo>
                <a:lnTo>
                  <a:pt x="8232" y="12227"/>
                </a:lnTo>
                <a:lnTo>
                  <a:pt x="8086" y="12154"/>
                </a:lnTo>
                <a:lnTo>
                  <a:pt x="7916" y="12105"/>
                </a:lnTo>
                <a:lnTo>
                  <a:pt x="7721" y="12081"/>
                </a:lnTo>
                <a:lnTo>
                  <a:pt x="7550" y="12081"/>
                </a:lnTo>
                <a:lnTo>
                  <a:pt x="7380" y="12081"/>
                </a:lnTo>
                <a:lnTo>
                  <a:pt x="7185" y="12105"/>
                </a:lnTo>
                <a:lnTo>
                  <a:pt x="7015" y="12154"/>
                </a:lnTo>
                <a:lnTo>
                  <a:pt x="6868" y="12227"/>
                </a:lnTo>
                <a:lnTo>
                  <a:pt x="3313" y="14321"/>
                </a:lnTo>
                <a:lnTo>
                  <a:pt x="3313" y="14321"/>
                </a:lnTo>
                <a:lnTo>
                  <a:pt x="3191" y="14370"/>
                </a:lnTo>
                <a:lnTo>
                  <a:pt x="3069" y="14419"/>
                </a:lnTo>
                <a:lnTo>
                  <a:pt x="2972" y="14394"/>
                </a:lnTo>
                <a:lnTo>
                  <a:pt x="2874" y="14370"/>
                </a:lnTo>
                <a:lnTo>
                  <a:pt x="2826" y="14297"/>
                </a:lnTo>
                <a:lnTo>
                  <a:pt x="2801" y="14200"/>
                </a:lnTo>
                <a:lnTo>
                  <a:pt x="2777" y="14102"/>
                </a:lnTo>
                <a:lnTo>
                  <a:pt x="2801" y="13956"/>
                </a:lnTo>
                <a:lnTo>
                  <a:pt x="3678" y="9913"/>
                </a:lnTo>
                <a:lnTo>
                  <a:pt x="3678" y="9913"/>
                </a:lnTo>
                <a:lnTo>
                  <a:pt x="3702" y="9743"/>
                </a:lnTo>
                <a:lnTo>
                  <a:pt x="3702" y="9572"/>
                </a:lnTo>
                <a:lnTo>
                  <a:pt x="3678" y="9402"/>
                </a:lnTo>
                <a:lnTo>
                  <a:pt x="3629" y="9231"/>
                </a:lnTo>
                <a:lnTo>
                  <a:pt x="3556" y="9061"/>
                </a:lnTo>
                <a:lnTo>
                  <a:pt x="3483" y="8890"/>
                </a:lnTo>
                <a:lnTo>
                  <a:pt x="3386" y="8744"/>
                </a:lnTo>
                <a:lnTo>
                  <a:pt x="3264" y="8622"/>
                </a:lnTo>
                <a:lnTo>
                  <a:pt x="195" y="5895"/>
                </a:lnTo>
                <a:lnTo>
                  <a:pt x="195" y="5895"/>
                </a:lnTo>
                <a:lnTo>
                  <a:pt x="73" y="5773"/>
                </a:lnTo>
                <a:lnTo>
                  <a:pt x="25" y="5675"/>
                </a:lnTo>
                <a:lnTo>
                  <a:pt x="0" y="5578"/>
                </a:lnTo>
                <a:lnTo>
                  <a:pt x="0" y="5505"/>
                </a:lnTo>
                <a:lnTo>
                  <a:pt x="49" y="5407"/>
                </a:lnTo>
                <a:lnTo>
                  <a:pt x="122" y="5359"/>
                </a:lnTo>
                <a:lnTo>
                  <a:pt x="244" y="5310"/>
                </a:lnTo>
                <a:lnTo>
                  <a:pt x="390" y="5286"/>
                </a:lnTo>
                <a:lnTo>
                  <a:pt x="4482" y="4872"/>
                </a:lnTo>
                <a:lnTo>
                  <a:pt x="4482" y="4872"/>
                </a:lnTo>
                <a:lnTo>
                  <a:pt x="4652" y="4847"/>
                </a:lnTo>
                <a:lnTo>
                  <a:pt x="4798" y="4774"/>
                </a:lnTo>
                <a:lnTo>
                  <a:pt x="4969" y="4701"/>
                </a:lnTo>
                <a:lnTo>
                  <a:pt x="5115" y="4604"/>
                </a:lnTo>
                <a:lnTo>
                  <a:pt x="5261" y="4482"/>
                </a:lnTo>
                <a:lnTo>
                  <a:pt x="5383" y="4360"/>
                </a:lnTo>
                <a:lnTo>
                  <a:pt x="5505" y="4214"/>
                </a:lnTo>
                <a:lnTo>
                  <a:pt x="5578" y="4092"/>
                </a:lnTo>
                <a:lnTo>
                  <a:pt x="7234" y="293"/>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aphicFrame>
        <p:nvGraphicFramePr>
          <p:cNvPr id="16" name="Table 15"/>
          <p:cNvGraphicFramePr>
            <a:graphicFrameLocks noGrp="1"/>
          </p:cNvGraphicFramePr>
          <p:nvPr>
            <p:extLst>
              <p:ext uri="{D42A27DB-BD31-4B8C-83A1-F6EECF244321}">
                <p14:modId xmlns:p14="http://schemas.microsoft.com/office/powerpoint/2010/main" val="3147426642"/>
              </p:ext>
            </p:extLst>
          </p:nvPr>
        </p:nvGraphicFramePr>
        <p:xfrm>
          <a:off x="2306702" y="1326529"/>
          <a:ext cx="6627572" cy="3223260"/>
        </p:xfrm>
        <a:graphic>
          <a:graphicData uri="http://schemas.openxmlformats.org/drawingml/2006/table">
            <a:tbl>
              <a:tblPr firstRow="1" bandRow="1">
                <a:tableStyleId>{E58EEFB8-15E5-44A9-849B-1A3A7A75EEDB}</a:tableStyleId>
              </a:tblPr>
              <a:tblGrid>
                <a:gridCol w="1656893">
                  <a:extLst>
                    <a:ext uri="{9D8B030D-6E8A-4147-A177-3AD203B41FA5}">
                      <a16:colId xmlns="" xmlns:a16="http://schemas.microsoft.com/office/drawing/2014/main" val="20000"/>
                    </a:ext>
                  </a:extLst>
                </a:gridCol>
                <a:gridCol w="1656893">
                  <a:extLst>
                    <a:ext uri="{9D8B030D-6E8A-4147-A177-3AD203B41FA5}">
                      <a16:colId xmlns="" xmlns:a16="http://schemas.microsoft.com/office/drawing/2014/main" val="20001"/>
                    </a:ext>
                  </a:extLst>
                </a:gridCol>
                <a:gridCol w="1656893">
                  <a:extLst>
                    <a:ext uri="{9D8B030D-6E8A-4147-A177-3AD203B41FA5}">
                      <a16:colId xmlns="" xmlns:a16="http://schemas.microsoft.com/office/drawing/2014/main" val="20002"/>
                    </a:ext>
                  </a:extLst>
                </a:gridCol>
                <a:gridCol w="1656893">
                  <a:extLst>
                    <a:ext uri="{9D8B030D-6E8A-4147-A177-3AD203B41FA5}">
                      <a16:colId xmlns="" xmlns:a16="http://schemas.microsoft.com/office/drawing/2014/main" val="20003"/>
                    </a:ext>
                  </a:extLst>
                </a:gridCol>
              </a:tblGrid>
              <a:tr h="1043940">
                <a:tc>
                  <a:txBody>
                    <a:bodyPr/>
                    <a:lstStyle/>
                    <a:p>
                      <a:pPr algn="ctr">
                        <a:lnSpc>
                          <a:spcPts val="5000"/>
                        </a:lnSpc>
                        <a:spcBef>
                          <a:spcPts val="300"/>
                        </a:spcBef>
                        <a:spcAft>
                          <a:spcPts val="300"/>
                        </a:spcAft>
                      </a:pPr>
                      <a:r>
                        <a:rPr lang="en-US" sz="2000" dirty="0" smtClean="0"/>
                        <a:t>Tên</a:t>
                      </a:r>
                      <a:r>
                        <a:rPr lang="en-US" sz="2000" baseline="0" dirty="0" smtClean="0"/>
                        <a:t> hình</a:t>
                      </a:r>
                      <a:endParaRPr lang="en-US" sz="2000" dirty="0"/>
                    </a:p>
                  </a:txBody>
                  <a:tcPr>
                    <a:solidFill>
                      <a:schemeClr val="tx1">
                        <a:lumMod val="20000"/>
                        <a:lumOff val="80000"/>
                      </a:schemeClr>
                    </a:solidFill>
                  </a:tcPr>
                </a:tc>
                <a:tc>
                  <a:txBody>
                    <a:bodyPr/>
                    <a:lstStyle/>
                    <a:p>
                      <a:pPr algn="ctr">
                        <a:lnSpc>
                          <a:spcPts val="5000"/>
                        </a:lnSpc>
                        <a:spcBef>
                          <a:spcPts val="300"/>
                        </a:spcBef>
                        <a:spcAft>
                          <a:spcPts val="300"/>
                        </a:spcAft>
                      </a:pPr>
                      <a:r>
                        <a:rPr lang="en-US" sz="2000" dirty="0" smtClean="0"/>
                        <a:t>Hình</a:t>
                      </a:r>
                      <a:r>
                        <a:rPr lang="en-US" sz="2000" baseline="0" dirty="0" smtClean="0"/>
                        <a:t> que</a:t>
                      </a:r>
                      <a:endParaRPr lang="en-US" sz="2000" dirty="0"/>
                    </a:p>
                  </a:txBody>
                  <a:tcPr>
                    <a:solidFill>
                      <a:schemeClr val="accent5"/>
                    </a:solidFill>
                  </a:tcPr>
                </a:tc>
                <a:tc>
                  <a:txBody>
                    <a:bodyPr/>
                    <a:lstStyle/>
                    <a:p>
                      <a:pPr algn="ctr">
                        <a:lnSpc>
                          <a:spcPts val="5000"/>
                        </a:lnSpc>
                        <a:spcBef>
                          <a:spcPts val="300"/>
                        </a:spcBef>
                        <a:spcAft>
                          <a:spcPts val="300"/>
                        </a:spcAft>
                      </a:pPr>
                      <a:r>
                        <a:rPr lang="en-US" sz="2000" dirty="0" smtClean="0"/>
                        <a:t>Hình</a:t>
                      </a:r>
                      <a:r>
                        <a:rPr lang="en-US" sz="2000" baseline="0" dirty="0" smtClean="0"/>
                        <a:t> cầu </a:t>
                      </a:r>
                      <a:endParaRPr lang="en-US" sz="2000" dirty="0"/>
                    </a:p>
                  </a:txBody>
                  <a:tcPr>
                    <a:solidFill>
                      <a:schemeClr val="accent5"/>
                    </a:solidFill>
                  </a:tcPr>
                </a:tc>
                <a:tc>
                  <a:txBody>
                    <a:bodyPr/>
                    <a:lstStyle/>
                    <a:p>
                      <a:pPr algn="ctr">
                        <a:lnSpc>
                          <a:spcPts val="5000"/>
                        </a:lnSpc>
                        <a:spcBef>
                          <a:spcPts val="300"/>
                        </a:spcBef>
                        <a:spcAft>
                          <a:spcPts val="300"/>
                        </a:spcAft>
                      </a:pPr>
                      <a:r>
                        <a:rPr lang="en-US" sz="2000" dirty="0" smtClean="0"/>
                        <a:t>Hình</a:t>
                      </a:r>
                      <a:r>
                        <a:rPr lang="en-US" sz="2000" baseline="0" dirty="0" smtClean="0"/>
                        <a:t> đa diện</a:t>
                      </a:r>
                      <a:endParaRPr lang="en-US" sz="2000" dirty="0"/>
                    </a:p>
                  </a:txBody>
                  <a:tcPr>
                    <a:solidFill>
                      <a:schemeClr val="accent5"/>
                    </a:solidFill>
                  </a:tcPr>
                </a:tc>
                <a:extLst>
                  <a:ext uri="{0D108BD9-81ED-4DB2-BD59-A6C34878D82A}">
                    <a16:rowId xmlns="" xmlns:a16="http://schemas.microsoft.com/office/drawing/2014/main" val="10000"/>
                  </a:ext>
                </a:extLst>
              </a:tr>
              <a:tr h="726440">
                <a:tc>
                  <a:txBody>
                    <a:bodyPr/>
                    <a:lstStyle/>
                    <a:p>
                      <a:pPr algn="ctr">
                        <a:lnSpc>
                          <a:spcPts val="5000"/>
                        </a:lnSpc>
                        <a:spcBef>
                          <a:spcPts val="300"/>
                        </a:spcBef>
                        <a:spcAft>
                          <a:spcPts val="300"/>
                        </a:spcAft>
                      </a:pPr>
                      <a:r>
                        <a:rPr lang="en-US" sz="2000" dirty="0" smtClean="0"/>
                        <a:t>Hình</a:t>
                      </a:r>
                      <a:r>
                        <a:rPr lang="en-US" sz="2000" baseline="0" dirty="0" smtClean="0"/>
                        <a:t> a</a:t>
                      </a:r>
                      <a:endParaRPr lang="en-US" sz="2000" dirty="0"/>
                    </a:p>
                  </a:txBody>
                  <a:tcPr>
                    <a:solidFill>
                      <a:schemeClr val="accent1">
                        <a:lumMod val="20000"/>
                        <a:lumOff val="80000"/>
                      </a:schemeClr>
                    </a:solidFill>
                  </a:tcPr>
                </a:tc>
                <a:tc>
                  <a:txBody>
                    <a:bodyPr/>
                    <a:lstStyle/>
                    <a:p>
                      <a:pPr algn="ctr">
                        <a:lnSpc>
                          <a:spcPts val="5000"/>
                        </a:lnSpc>
                        <a:spcBef>
                          <a:spcPts val="300"/>
                        </a:spcBef>
                        <a:spcAft>
                          <a:spcPts val="300"/>
                        </a:spcAft>
                      </a:pPr>
                      <a:r>
                        <a:rPr lang="en-US" sz="2000" dirty="0" smtClean="0"/>
                        <a:t>x</a:t>
                      </a:r>
                      <a:endParaRPr lang="en-US" sz="2000" dirty="0"/>
                    </a:p>
                  </a:txBody>
                  <a:tcPr>
                    <a:solidFill>
                      <a:schemeClr val="accent6">
                        <a:lumMod val="20000"/>
                        <a:lumOff val="80000"/>
                      </a:schemeClr>
                    </a:solidFill>
                  </a:tcPr>
                </a:tc>
                <a:tc>
                  <a:txBody>
                    <a:bodyPr/>
                    <a:lstStyle/>
                    <a:p>
                      <a:pPr algn="ctr">
                        <a:lnSpc>
                          <a:spcPts val="5000"/>
                        </a:lnSpc>
                        <a:spcBef>
                          <a:spcPts val="300"/>
                        </a:spcBef>
                        <a:spcAft>
                          <a:spcPts val="300"/>
                        </a:spcAft>
                      </a:pPr>
                      <a:endParaRPr lang="en-US" sz="2000" dirty="0"/>
                    </a:p>
                  </a:txBody>
                  <a:tcPr>
                    <a:solidFill>
                      <a:schemeClr val="accent6">
                        <a:lumMod val="20000"/>
                        <a:lumOff val="80000"/>
                      </a:schemeClr>
                    </a:solidFill>
                  </a:tcPr>
                </a:tc>
                <a:tc>
                  <a:txBody>
                    <a:bodyPr/>
                    <a:lstStyle/>
                    <a:p>
                      <a:pPr algn="ctr">
                        <a:lnSpc>
                          <a:spcPts val="5000"/>
                        </a:lnSpc>
                        <a:spcBef>
                          <a:spcPts val="300"/>
                        </a:spcBef>
                        <a:spcAft>
                          <a:spcPts val="300"/>
                        </a:spcAft>
                      </a:pPr>
                      <a:endParaRPr lang="en-US" sz="2000" dirty="0"/>
                    </a:p>
                  </a:txBody>
                  <a:tcPr>
                    <a:solidFill>
                      <a:schemeClr val="accent6">
                        <a:lumMod val="20000"/>
                        <a:lumOff val="80000"/>
                      </a:schemeClr>
                    </a:solidFill>
                  </a:tcPr>
                </a:tc>
                <a:extLst>
                  <a:ext uri="{0D108BD9-81ED-4DB2-BD59-A6C34878D82A}">
                    <a16:rowId xmlns="" xmlns:a16="http://schemas.microsoft.com/office/drawing/2014/main" val="10001"/>
                  </a:ext>
                </a:extLst>
              </a:tr>
              <a:tr h="726440">
                <a:tc>
                  <a:txBody>
                    <a:bodyPr/>
                    <a:lstStyle/>
                    <a:p>
                      <a:pPr algn="ctr">
                        <a:lnSpc>
                          <a:spcPts val="5000"/>
                        </a:lnSpc>
                        <a:spcBef>
                          <a:spcPts val="300"/>
                        </a:spcBef>
                        <a:spcAft>
                          <a:spcPts val="300"/>
                        </a:spcAft>
                      </a:pPr>
                      <a:r>
                        <a:rPr lang="en-US" sz="2000" dirty="0" smtClean="0"/>
                        <a:t>Hình</a:t>
                      </a:r>
                      <a:r>
                        <a:rPr lang="en-US" sz="2000" baseline="0" dirty="0" smtClean="0"/>
                        <a:t> b</a:t>
                      </a:r>
                      <a:endParaRPr lang="en-US" sz="2000" dirty="0"/>
                    </a:p>
                  </a:txBody>
                  <a:tcPr>
                    <a:solidFill>
                      <a:schemeClr val="accent1">
                        <a:lumMod val="20000"/>
                        <a:lumOff val="80000"/>
                      </a:schemeClr>
                    </a:solidFill>
                  </a:tcPr>
                </a:tc>
                <a:tc>
                  <a:txBody>
                    <a:bodyPr/>
                    <a:lstStyle/>
                    <a:p>
                      <a:pPr algn="ctr">
                        <a:lnSpc>
                          <a:spcPts val="5000"/>
                        </a:lnSpc>
                        <a:spcBef>
                          <a:spcPts val="300"/>
                        </a:spcBef>
                        <a:spcAft>
                          <a:spcPts val="300"/>
                        </a:spcAft>
                      </a:pPr>
                      <a:endParaRPr lang="en-US" sz="2000" dirty="0"/>
                    </a:p>
                  </a:txBody>
                  <a:tcPr>
                    <a:solidFill>
                      <a:schemeClr val="accent6">
                        <a:lumMod val="20000"/>
                        <a:lumOff val="80000"/>
                      </a:schemeClr>
                    </a:solidFill>
                  </a:tcPr>
                </a:tc>
                <a:tc>
                  <a:txBody>
                    <a:bodyPr/>
                    <a:lstStyle/>
                    <a:p>
                      <a:pPr algn="ctr">
                        <a:lnSpc>
                          <a:spcPts val="5000"/>
                        </a:lnSpc>
                        <a:spcBef>
                          <a:spcPts val="300"/>
                        </a:spcBef>
                        <a:spcAft>
                          <a:spcPts val="300"/>
                        </a:spcAft>
                      </a:pPr>
                      <a:endParaRPr lang="en-US" sz="2000" dirty="0"/>
                    </a:p>
                  </a:txBody>
                  <a:tcPr>
                    <a:solidFill>
                      <a:schemeClr val="accent6">
                        <a:lumMod val="20000"/>
                        <a:lumOff val="80000"/>
                      </a:schemeClr>
                    </a:solidFill>
                  </a:tcPr>
                </a:tc>
                <a:tc>
                  <a:txBody>
                    <a:bodyPr/>
                    <a:lstStyle/>
                    <a:p>
                      <a:pPr algn="ctr">
                        <a:lnSpc>
                          <a:spcPts val="5000"/>
                        </a:lnSpc>
                        <a:spcBef>
                          <a:spcPts val="300"/>
                        </a:spcBef>
                        <a:spcAft>
                          <a:spcPts val="300"/>
                        </a:spcAft>
                      </a:pPr>
                      <a:endParaRPr lang="en-US" sz="2000" dirty="0"/>
                    </a:p>
                  </a:txBody>
                  <a:tcPr>
                    <a:solidFill>
                      <a:schemeClr val="accent6">
                        <a:lumMod val="20000"/>
                        <a:lumOff val="80000"/>
                      </a:schemeClr>
                    </a:solidFill>
                  </a:tcPr>
                </a:tc>
                <a:extLst>
                  <a:ext uri="{0D108BD9-81ED-4DB2-BD59-A6C34878D82A}">
                    <a16:rowId xmlns="" xmlns:a16="http://schemas.microsoft.com/office/drawing/2014/main" val="10002"/>
                  </a:ext>
                </a:extLst>
              </a:tr>
              <a:tr h="726440">
                <a:tc>
                  <a:txBody>
                    <a:bodyPr/>
                    <a:lstStyle/>
                    <a:p>
                      <a:pPr algn="ctr">
                        <a:lnSpc>
                          <a:spcPts val="5000"/>
                        </a:lnSpc>
                        <a:spcBef>
                          <a:spcPts val="300"/>
                        </a:spcBef>
                        <a:spcAft>
                          <a:spcPts val="300"/>
                        </a:spcAft>
                      </a:pPr>
                      <a:r>
                        <a:rPr lang="en-US" sz="2000" smtClean="0"/>
                        <a:t>Hình</a:t>
                      </a:r>
                      <a:r>
                        <a:rPr lang="en-US" sz="2000" baseline="0" smtClean="0"/>
                        <a:t> c</a:t>
                      </a:r>
                      <a:endParaRPr lang="en-US" sz="2000" dirty="0"/>
                    </a:p>
                  </a:txBody>
                  <a:tcPr>
                    <a:solidFill>
                      <a:schemeClr val="accent1">
                        <a:lumMod val="20000"/>
                        <a:lumOff val="80000"/>
                      </a:schemeClr>
                    </a:solidFill>
                  </a:tcPr>
                </a:tc>
                <a:tc>
                  <a:txBody>
                    <a:bodyPr/>
                    <a:lstStyle/>
                    <a:p>
                      <a:pPr algn="ctr">
                        <a:lnSpc>
                          <a:spcPts val="5000"/>
                        </a:lnSpc>
                        <a:spcBef>
                          <a:spcPts val="300"/>
                        </a:spcBef>
                        <a:spcAft>
                          <a:spcPts val="300"/>
                        </a:spcAft>
                      </a:pPr>
                      <a:endParaRPr lang="en-US" sz="2000" dirty="0"/>
                    </a:p>
                  </a:txBody>
                  <a:tcPr>
                    <a:solidFill>
                      <a:schemeClr val="accent6">
                        <a:lumMod val="20000"/>
                        <a:lumOff val="80000"/>
                      </a:schemeClr>
                    </a:solidFill>
                  </a:tcPr>
                </a:tc>
                <a:tc>
                  <a:txBody>
                    <a:bodyPr/>
                    <a:lstStyle/>
                    <a:p>
                      <a:pPr algn="ctr">
                        <a:lnSpc>
                          <a:spcPts val="5000"/>
                        </a:lnSpc>
                        <a:spcBef>
                          <a:spcPts val="300"/>
                        </a:spcBef>
                        <a:spcAft>
                          <a:spcPts val="300"/>
                        </a:spcAft>
                      </a:pPr>
                      <a:endParaRPr lang="en-US" sz="2000" dirty="0"/>
                    </a:p>
                  </a:txBody>
                  <a:tcPr>
                    <a:solidFill>
                      <a:schemeClr val="accent6">
                        <a:lumMod val="20000"/>
                        <a:lumOff val="80000"/>
                      </a:schemeClr>
                    </a:solidFill>
                  </a:tcPr>
                </a:tc>
                <a:tc>
                  <a:txBody>
                    <a:bodyPr/>
                    <a:lstStyle/>
                    <a:p>
                      <a:pPr algn="ctr">
                        <a:lnSpc>
                          <a:spcPts val="5000"/>
                        </a:lnSpc>
                        <a:spcBef>
                          <a:spcPts val="300"/>
                        </a:spcBef>
                        <a:spcAft>
                          <a:spcPts val="300"/>
                        </a:spcAft>
                      </a:pPr>
                      <a:endParaRPr lang="en-US" sz="2000" dirty="0"/>
                    </a:p>
                  </a:txBody>
                  <a:tcPr>
                    <a:solidFill>
                      <a:schemeClr val="accent6">
                        <a:lumMod val="20000"/>
                        <a:lumOff val="80000"/>
                      </a:schemeClr>
                    </a:solidFill>
                  </a:tcPr>
                </a:tc>
                <a:extLst>
                  <a:ext uri="{0D108BD9-81ED-4DB2-BD59-A6C34878D82A}">
                    <a16:rowId xmlns="" xmlns:a16="http://schemas.microsoft.com/office/drawing/2014/main" val="10003"/>
                  </a:ext>
                </a:extLst>
              </a:tr>
            </a:tbl>
          </a:graphicData>
        </a:graphic>
      </p:graphicFrame>
      <p:pic>
        <p:nvPicPr>
          <p:cNvPr id="18" name="Picture 17"/>
          <p:cNvPicPr>
            <a:picLocks noChangeAspect="1"/>
          </p:cNvPicPr>
          <p:nvPr/>
        </p:nvPicPr>
        <p:blipFill>
          <a:blip r:embed="rId3"/>
          <a:stretch>
            <a:fillRect/>
          </a:stretch>
        </p:blipFill>
        <p:spPr>
          <a:xfrm>
            <a:off x="437090" y="2517210"/>
            <a:ext cx="1002110" cy="1015837"/>
          </a:xfrm>
          <a:prstGeom prst="rect">
            <a:avLst/>
          </a:prstGeom>
        </p:spPr>
      </p:pic>
      <p:pic>
        <p:nvPicPr>
          <p:cNvPr id="19" name="Picture 18"/>
          <p:cNvPicPr>
            <a:picLocks noChangeAspect="1"/>
          </p:cNvPicPr>
          <p:nvPr/>
        </p:nvPicPr>
        <p:blipFill>
          <a:blip r:embed="rId4"/>
          <a:stretch>
            <a:fillRect/>
          </a:stretch>
        </p:blipFill>
        <p:spPr>
          <a:xfrm>
            <a:off x="1186551" y="1090807"/>
            <a:ext cx="984120" cy="1098429"/>
          </a:xfrm>
          <a:prstGeom prst="rect">
            <a:avLst/>
          </a:prstGeom>
        </p:spPr>
      </p:pic>
      <p:pic>
        <p:nvPicPr>
          <p:cNvPr id="20" name="Picture 19"/>
          <p:cNvPicPr>
            <a:picLocks noChangeAspect="1"/>
          </p:cNvPicPr>
          <p:nvPr/>
        </p:nvPicPr>
        <p:blipFill>
          <a:blip r:embed="rId5"/>
          <a:stretch>
            <a:fillRect/>
          </a:stretch>
        </p:blipFill>
        <p:spPr>
          <a:xfrm>
            <a:off x="1100755" y="3908430"/>
            <a:ext cx="1046073" cy="1055566"/>
          </a:xfrm>
          <a:prstGeom prst="rect">
            <a:avLst/>
          </a:prstGeom>
        </p:spPr>
      </p:pic>
      <p:sp>
        <p:nvSpPr>
          <p:cNvPr id="17" name="Rectangle 16"/>
          <p:cNvSpPr/>
          <p:nvPr/>
        </p:nvSpPr>
        <p:spPr>
          <a:xfrm>
            <a:off x="7912437" y="2942837"/>
            <a:ext cx="382556" cy="400110"/>
          </a:xfrm>
          <a:prstGeom prst="rect">
            <a:avLst/>
          </a:prstGeom>
        </p:spPr>
        <p:txBody>
          <a:bodyPr wrap="square">
            <a:spAutoFit/>
          </a:bodyPr>
          <a:lstStyle/>
          <a:p>
            <a:r>
              <a:rPr lang="en-US" sz="2000" i="1" smtClean="0">
                <a:solidFill>
                  <a:srgbClr val="010203"/>
                </a:solidFill>
                <a:latin typeface="+mj-lt"/>
                <a:ea typeface="Calibri" panose="020F0502020204030204" pitchFamily="34" charset="0"/>
              </a:rPr>
              <a:t>x</a:t>
            </a:r>
            <a:endParaRPr lang="en-US" sz="2000" i="1" dirty="0">
              <a:solidFill>
                <a:srgbClr val="010203"/>
              </a:solidFill>
              <a:latin typeface="+mj-lt"/>
            </a:endParaRPr>
          </a:p>
        </p:txBody>
      </p:sp>
      <p:sp>
        <p:nvSpPr>
          <p:cNvPr id="21" name="Rectangle 20"/>
          <p:cNvSpPr/>
          <p:nvPr/>
        </p:nvSpPr>
        <p:spPr>
          <a:xfrm>
            <a:off x="6363479" y="3708374"/>
            <a:ext cx="382556" cy="400110"/>
          </a:xfrm>
          <a:prstGeom prst="rect">
            <a:avLst/>
          </a:prstGeom>
        </p:spPr>
        <p:txBody>
          <a:bodyPr wrap="square">
            <a:spAutoFit/>
          </a:bodyPr>
          <a:lstStyle/>
          <a:p>
            <a:r>
              <a:rPr lang="en-US" sz="2000" i="1" smtClean="0">
                <a:solidFill>
                  <a:srgbClr val="010203"/>
                </a:solidFill>
                <a:latin typeface="+mj-lt"/>
                <a:ea typeface="Calibri" panose="020F0502020204030204" pitchFamily="34" charset="0"/>
              </a:rPr>
              <a:t>x</a:t>
            </a:r>
            <a:endParaRPr lang="en-US" sz="2000" i="1" dirty="0">
              <a:solidFill>
                <a:srgbClr val="010203"/>
              </a:solidFill>
              <a:latin typeface="+mj-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additive="base">
                                        <p:cTn id="12" dur="500" fill="hold"/>
                                        <p:tgtEl>
                                          <p:spTgt spid="21"/>
                                        </p:tgtEl>
                                        <p:attrNameLst>
                                          <p:attrName>ppt_x</p:attrName>
                                        </p:attrNameLst>
                                      </p:cBhvr>
                                      <p:tavLst>
                                        <p:tav tm="0">
                                          <p:val>
                                            <p:strVal val="#ppt_x"/>
                                          </p:val>
                                        </p:tav>
                                        <p:tav tm="100000">
                                          <p:val>
                                            <p:strVal val="#ppt_x"/>
                                          </p:val>
                                        </p:tav>
                                      </p:tavLst>
                                    </p:anim>
                                    <p:anim calcmode="lin" valueType="num">
                                      <p:cBhvr additive="base">
                                        <p:cTn id="13"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2" name="Google Shape;122;p20"/>
          <p:cNvSpPr txBox="1">
            <a:spLocks noGrp="1"/>
          </p:cNvSpPr>
          <p:nvPr>
            <p:ph type="title"/>
          </p:nvPr>
        </p:nvSpPr>
        <p:spPr>
          <a:xfrm>
            <a:off x="1" y="0"/>
            <a:ext cx="4813092" cy="857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2400">
                <a:solidFill>
                  <a:srgbClr val="FF0000"/>
                </a:solidFill>
              </a:rPr>
              <a:t>c</a:t>
            </a:r>
            <a:r>
              <a:rPr lang="en" sz="2400" smtClean="0">
                <a:solidFill>
                  <a:srgbClr val="FF0000"/>
                </a:solidFill>
              </a:rPr>
              <a:t>-</a:t>
            </a:r>
            <a:r>
              <a:rPr lang="en" sz="2400" b="1" smtClean="0">
                <a:solidFill>
                  <a:srgbClr val="FF0000"/>
                </a:solidFill>
                <a:latin typeface="+mj-lt"/>
              </a:rPr>
              <a:t>Cấu tạo</a:t>
            </a:r>
            <a:r>
              <a:rPr lang="en" sz="2400" b="1">
                <a:solidFill>
                  <a:srgbClr val="FF0000"/>
                </a:solidFill>
              </a:rPr>
              <a:t> </a:t>
            </a:r>
            <a:r>
              <a:rPr lang="en" sz="2400" b="1" smtClean="0">
                <a:solidFill>
                  <a:srgbClr val="FF0000"/>
                </a:solidFill>
                <a:latin typeface="+mj-lt"/>
              </a:rPr>
              <a:t>của </a:t>
            </a:r>
            <a:r>
              <a:rPr lang="en" sz="2400" b="1" dirty="0" smtClean="0">
                <a:solidFill>
                  <a:srgbClr val="FF0000"/>
                </a:solidFill>
                <a:latin typeface="+mj-lt"/>
              </a:rPr>
              <a:t>virus</a:t>
            </a:r>
            <a:endParaRPr sz="2400" b="1" dirty="0">
              <a:solidFill>
                <a:srgbClr val="FF0000"/>
              </a:solidFill>
              <a:latin typeface="+mj-lt"/>
            </a:endParaRPr>
          </a:p>
        </p:txBody>
      </p:sp>
      <p:sp>
        <p:nvSpPr>
          <p:cNvPr id="2" name="Text Placeholder 1"/>
          <p:cNvSpPr>
            <a:spLocks noGrp="1"/>
          </p:cNvSpPr>
          <p:nvPr>
            <p:ph type="body" idx="1"/>
          </p:nvPr>
        </p:nvSpPr>
        <p:spPr>
          <a:xfrm>
            <a:off x="1239620" y="281152"/>
            <a:ext cx="6912866" cy="1283269"/>
          </a:xfrm>
        </p:spPr>
        <p:txBody>
          <a:bodyPr/>
          <a:lstStyle/>
          <a:p>
            <a:pPr marL="76200" indent="0" algn="just">
              <a:lnSpc>
                <a:spcPts val="2600"/>
              </a:lnSpc>
              <a:spcBef>
                <a:spcPts val="200"/>
              </a:spcBef>
              <a:spcAft>
                <a:spcPts val="200"/>
              </a:spcAft>
              <a:buNone/>
            </a:pPr>
            <a:r>
              <a:rPr lang="en-US" dirty="0" smtClean="0">
                <a:latin typeface="Times New Roman" pitchFamily="18" charset="0"/>
                <a:cs typeface="Times New Roman" pitchFamily="18" charset="0"/>
              </a:rPr>
              <a:t>Quan sát Hình 16.2, em hãy cho biết: </a:t>
            </a:r>
          </a:p>
          <a:p>
            <a:pPr marL="76200" indent="0" algn="just">
              <a:lnSpc>
                <a:spcPts val="2600"/>
              </a:lnSpc>
              <a:spcBef>
                <a:spcPts val="200"/>
              </a:spcBef>
              <a:spcAft>
                <a:spcPts val="200"/>
              </a:spcAft>
              <a:buNone/>
            </a:pPr>
            <a:r>
              <a:rPr lang="en-US" i="1" smtClean="0">
                <a:latin typeface="Times New Roman" pitchFamily="18" charset="0"/>
                <a:cs typeface="Times New Roman" pitchFamily="18" charset="0"/>
              </a:rPr>
              <a:t>Virus có cấu tạo như thế nào?</a:t>
            </a:r>
          </a:p>
          <a:p>
            <a:pPr marL="76200" indent="0" algn="just">
              <a:lnSpc>
                <a:spcPts val="2600"/>
              </a:lnSpc>
              <a:spcBef>
                <a:spcPts val="200"/>
              </a:spcBef>
              <a:spcAft>
                <a:spcPts val="200"/>
              </a:spcAft>
              <a:buNone/>
            </a:pPr>
            <a:r>
              <a:rPr lang="en-US" i="1" smtClean="0">
                <a:latin typeface="Times New Roman" pitchFamily="18" charset="0"/>
                <a:cs typeface="Times New Roman" pitchFamily="18" charset="0"/>
              </a:rPr>
              <a:t>Virs </a:t>
            </a:r>
            <a:r>
              <a:rPr lang="en-US" i="1" dirty="0" smtClean="0">
                <a:latin typeface="Times New Roman" pitchFamily="18" charset="0"/>
                <a:cs typeface="Times New Roman" pitchFamily="18" charset="0"/>
              </a:rPr>
              <a:t>có được coi là một sinh vật hoàn chỉnh không?</a:t>
            </a:r>
            <a:endParaRPr lang="en-US" i="1" dirty="0">
              <a:latin typeface="Times New Roman" pitchFamily="18" charset="0"/>
              <a:cs typeface="Times New Roman" pitchFamily="18" charset="0"/>
            </a:endParaRPr>
          </a:p>
        </p:txBody>
      </p:sp>
      <p:pic>
        <p:nvPicPr>
          <p:cNvPr id="4" name="Picture 3"/>
          <p:cNvPicPr>
            <a:picLocks noChangeAspect="1"/>
          </p:cNvPicPr>
          <p:nvPr/>
        </p:nvPicPr>
        <p:blipFill>
          <a:blip r:embed="rId3"/>
          <a:stretch>
            <a:fillRect/>
          </a:stretch>
        </p:blipFill>
        <p:spPr>
          <a:xfrm>
            <a:off x="307238" y="1821485"/>
            <a:ext cx="3233630" cy="3108961"/>
          </a:xfrm>
          <a:prstGeom prst="rect">
            <a:avLst/>
          </a:prstGeom>
        </p:spPr>
      </p:pic>
      <p:sp>
        <p:nvSpPr>
          <p:cNvPr id="5" name="Rectangle 4"/>
          <p:cNvSpPr/>
          <p:nvPr/>
        </p:nvSpPr>
        <p:spPr>
          <a:xfrm>
            <a:off x="4063755" y="1810026"/>
            <a:ext cx="4330907" cy="1131079"/>
          </a:xfrm>
          <a:prstGeom prst="rect">
            <a:avLst/>
          </a:prstGeom>
        </p:spPr>
        <p:txBody>
          <a:bodyPr wrap="square">
            <a:spAutoFit/>
          </a:bodyPr>
          <a:lstStyle/>
          <a:p>
            <a:pPr algn="just">
              <a:lnSpc>
                <a:spcPts val="2700"/>
              </a:lnSpc>
              <a:spcBef>
                <a:spcPts val="200"/>
              </a:spcBef>
              <a:spcAft>
                <a:spcPts val="200"/>
              </a:spcAft>
            </a:pPr>
            <a:r>
              <a:rPr lang="en-US" sz="2000" smtClean="0">
                <a:solidFill>
                  <a:srgbClr val="0000CC"/>
                </a:solidFill>
              </a:rPr>
              <a:t>-Virus </a:t>
            </a:r>
            <a:r>
              <a:rPr lang="en-US" sz="2000" dirty="0" smtClean="0">
                <a:solidFill>
                  <a:srgbClr val="0000CC"/>
                </a:solidFill>
              </a:rPr>
              <a:t>chưa có cấu tạo tế bào: không có màng tế bào, tế bào chất và nhân</a:t>
            </a:r>
            <a:r>
              <a:rPr lang="en-US" sz="2000" smtClean="0">
                <a:solidFill>
                  <a:srgbClr val="0000CC"/>
                </a:solidFill>
              </a:rPr>
              <a:t>. </a:t>
            </a:r>
            <a:endParaRPr lang="en-US" sz="2000" dirty="0" smtClean="0">
              <a:solidFill>
                <a:srgbClr val="0000CC"/>
              </a:solidFill>
            </a:endParaRPr>
          </a:p>
        </p:txBody>
      </p:sp>
      <p:sp>
        <p:nvSpPr>
          <p:cNvPr id="6" name="Rectangle 5"/>
          <p:cNvSpPr/>
          <p:nvPr/>
        </p:nvSpPr>
        <p:spPr>
          <a:xfrm>
            <a:off x="4063755" y="3586185"/>
            <a:ext cx="4330907" cy="784830"/>
          </a:xfrm>
          <a:prstGeom prst="rect">
            <a:avLst/>
          </a:prstGeom>
        </p:spPr>
        <p:txBody>
          <a:bodyPr wrap="square">
            <a:spAutoFit/>
          </a:bodyPr>
          <a:lstStyle/>
          <a:p>
            <a:pPr algn="just">
              <a:lnSpc>
                <a:spcPts val="2700"/>
              </a:lnSpc>
              <a:spcBef>
                <a:spcPts val="200"/>
              </a:spcBef>
              <a:spcAft>
                <a:spcPts val="200"/>
              </a:spcAft>
            </a:pPr>
            <a:r>
              <a:rPr lang="en-US" sz="2000" b="1" smtClean="0">
                <a:solidFill>
                  <a:srgbClr val="FF0000"/>
                </a:solidFill>
              </a:rPr>
              <a:t>-Vì </a:t>
            </a:r>
            <a:r>
              <a:rPr lang="en-US" sz="2000" b="1" dirty="0" smtClean="0">
                <a:solidFill>
                  <a:srgbClr val="FF0000"/>
                </a:solidFill>
              </a:rPr>
              <a:t>vây, virus chưa được coi là một sinh vật hoàn chỉnh. </a:t>
            </a:r>
            <a:endParaRPr lang="en-US" sz="2000" b="1" dirty="0">
              <a:solidFill>
                <a:srgbClr val="FF0000"/>
              </a:solidFill>
            </a:endParaRPr>
          </a:p>
        </p:txBody>
      </p:sp>
      <p:sp>
        <p:nvSpPr>
          <p:cNvPr id="7" name="Text Box 6"/>
          <p:cNvSpPr txBox="1">
            <a:spLocks noChangeArrowheads="1"/>
          </p:cNvSpPr>
          <p:nvPr/>
        </p:nvSpPr>
        <p:spPr bwMode="auto">
          <a:xfrm>
            <a:off x="3330860" y="1470646"/>
            <a:ext cx="732894" cy="707886"/>
          </a:xfrm>
          <a:prstGeom prst="rect">
            <a:avLst/>
          </a:prstGeom>
          <a:noFill/>
          <a:ln w="9525">
            <a:noFill/>
            <a:miter lim="800000"/>
            <a:headEnd/>
            <a:tailEnd/>
          </a:ln>
          <a:effectLst/>
        </p:spPr>
        <p:txBody>
          <a:bodyPr wrap="square">
            <a:spAutoFit/>
          </a:bodyPr>
          <a:lstStyle/>
          <a:p>
            <a:pPr eaLnBrk="0" hangingPunct="0">
              <a:spcBef>
                <a:spcPct val="50000"/>
              </a:spcBef>
              <a:defRPr/>
            </a:pPr>
            <a:r>
              <a:rPr lang="en-US" sz="4000" b="1" dirty="0">
                <a:solidFill>
                  <a:srgbClr val="FF0000"/>
                </a:solidFill>
                <a:effectLst>
                  <a:outerShdw blurRad="38100" dist="38100" dir="2700000" algn="tl">
                    <a:srgbClr val="C0C0C0"/>
                  </a:outerShdw>
                </a:effectLst>
                <a:latin typeface="Times New Roman" pitchFamily="18" charset="0"/>
                <a:cs typeface="Times New Roman" pitchFamily="18" charset="0"/>
                <a:sym typeface="Wingdings" pitchFamily="2" charset="2"/>
              </a:rPr>
              <a:t></a:t>
            </a:r>
          </a:p>
        </p:txBody>
      </p:sp>
      <p:sp>
        <p:nvSpPr>
          <p:cNvPr id="8" name="Rectangle 7"/>
          <p:cNvSpPr/>
          <p:nvPr/>
        </p:nvSpPr>
        <p:spPr>
          <a:xfrm>
            <a:off x="4063754" y="2819146"/>
            <a:ext cx="4330907" cy="784830"/>
          </a:xfrm>
          <a:prstGeom prst="rect">
            <a:avLst/>
          </a:prstGeom>
        </p:spPr>
        <p:txBody>
          <a:bodyPr wrap="square">
            <a:spAutoFit/>
          </a:bodyPr>
          <a:lstStyle/>
          <a:p>
            <a:pPr algn="just">
              <a:lnSpc>
                <a:spcPts val="2700"/>
              </a:lnSpc>
              <a:spcBef>
                <a:spcPts val="200"/>
              </a:spcBef>
              <a:spcAft>
                <a:spcPts val="200"/>
              </a:spcAft>
            </a:pPr>
            <a:r>
              <a:rPr lang="en-US" sz="2000" smtClean="0">
                <a:solidFill>
                  <a:srgbClr val="0000CC"/>
                </a:solidFill>
              </a:rPr>
              <a:t>-Virus </a:t>
            </a:r>
            <a:r>
              <a:rPr lang="en-US" sz="2000" dirty="0" smtClean="0">
                <a:solidFill>
                  <a:srgbClr val="0000CC"/>
                </a:solidFill>
              </a:rPr>
              <a:t>chỉ có chất di truyền và lớp vỏ protein bao bọc bên </a:t>
            </a:r>
            <a:r>
              <a:rPr lang="en-US" sz="2000" smtClean="0">
                <a:solidFill>
                  <a:srgbClr val="0000CC"/>
                </a:solidFill>
              </a:rPr>
              <a:t>ngoài.</a:t>
            </a:r>
            <a:endParaRPr lang="en-US" sz="2000" dirty="0" smtClean="0">
              <a:solidFill>
                <a:srgbClr val="0000CC"/>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2"/>
                                        </p:tgtEl>
                                        <p:attrNameLst>
                                          <p:attrName>style.visibility</p:attrName>
                                        </p:attrNameLst>
                                      </p:cBhvr>
                                      <p:to>
                                        <p:strVal val="visible"/>
                                      </p:to>
                                    </p:set>
                                    <p:animEffect transition="in" filter="barn(inVertical)">
                                      <p:cBhvr>
                                        <p:cTn id="7" dur="500"/>
                                        <p:tgtEl>
                                          <p:spTgt spid="12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barn(inVertical)">
                                      <p:cBhvr>
                                        <p:cTn id="12" dur="500"/>
                                        <p:tgtEl>
                                          <p:spTgt spid="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2">
                                            <p:txEl>
                                              <p:pRg st="1" end="1"/>
                                            </p:txEl>
                                          </p:spTgt>
                                        </p:tgtEl>
                                        <p:attrNameLst>
                                          <p:attrName>style.visibility</p:attrName>
                                        </p:attrNameLst>
                                      </p:cBhvr>
                                      <p:to>
                                        <p:strVal val="visible"/>
                                      </p:to>
                                    </p:set>
                                    <p:animEffect transition="in" filter="barn(inVertical)">
                                      <p:cBhvr>
                                        <p:cTn id="17" dur="500"/>
                                        <p:tgtEl>
                                          <p:spTgt spid="2">
                                            <p:txEl>
                                              <p:pRg st="1" end="1"/>
                                            </p:txEl>
                                          </p:spTgt>
                                        </p:tgtEl>
                                      </p:cBhvr>
                                    </p:animEffect>
                                  </p:childTnLst>
                                </p:cTn>
                              </p:par>
                              <p:par>
                                <p:cTn id="18" presetID="16" presetClass="entr" presetSubtype="21" fill="hold" nodeType="withEffect">
                                  <p:stCondLst>
                                    <p:cond delay="0"/>
                                  </p:stCondLst>
                                  <p:childTnLst>
                                    <p:set>
                                      <p:cBhvr>
                                        <p:cTn id="19" dur="1" fill="hold">
                                          <p:stCondLst>
                                            <p:cond delay="0"/>
                                          </p:stCondLst>
                                        </p:cTn>
                                        <p:tgtEl>
                                          <p:spTgt spid="2">
                                            <p:txEl>
                                              <p:pRg st="2" end="2"/>
                                            </p:txEl>
                                          </p:spTgt>
                                        </p:tgtEl>
                                        <p:attrNameLst>
                                          <p:attrName>style.visibility</p:attrName>
                                        </p:attrNameLst>
                                      </p:cBhvr>
                                      <p:to>
                                        <p:strVal val="visible"/>
                                      </p:to>
                                    </p:set>
                                    <p:animEffect transition="in" filter="barn(inVertical)">
                                      <p:cBhvr>
                                        <p:cTn id="20" dur="500"/>
                                        <p:tgtEl>
                                          <p:spTgt spid="2">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barn(inVertical)">
                                      <p:cBhvr>
                                        <p:cTn id="25" dur="500"/>
                                        <p:tgtEl>
                                          <p:spTgt spid="4"/>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5">
                                            <p:txEl>
                                              <p:pRg st="0" end="0"/>
                                            </p:txEl>
                                          </p:spTgt>
                                        </p:tgtEl>
                                        <p:attrNameLst>
                                          <p:attrName>style.visibility</p:attrName>
                                        </p:attrNameLst>
                                      </p:cBhvr>
                                      <p:to>
                                        <p:strVal val="visible"/>
                                      </p:to>
                                    </p:set>
                                    <p:animEffect transition="in" filter="wipe(down)">
                                      <p:cBhvr>
                                        <p:cTn id="30" dur="500"/>
                                        <p:tgtEl>
                                          <p:spTgt spid="5">
                                            <p:txEl>
                                              <p:pRg st="0" end="0"/>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additive="base">
                                        <p:cTn id="35" dur="500" fill="hold"/>
                                        <p:tgtEl>
                                          <p:spTgt spid="8"/>
                                        </p:tgtEl>
                                        <p:attrNameLst>
                                          <p:attrName>ppt_x</p:attrName>
                                        </p:attrNameLst>
                                      </p:cBhvr>
                                      <p:tavLst>
                                        <p:tav tm="0">
                                          <p:val>
                                            <p:strVal val="#ppt_x"/>
                                          </p:val>
                                        </p:tav>
                                        <p:tav tm="100000">
                                          <p:val>
                                            <p:strVal val="#ppt_x"/>
                                          </p:val>
                                        </p:tav>
                                      </p:tavLst>
                                    </p:anim>
                                    <p:anim calcmode="lin" valueType="num">
                                      <p:cBhvr additive="base">
                                        <p:cTn id="3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fade">
                                      <p:cBhvr>
                                        <p:cTn id="41" dur="1000"/>
                                        <p:tgtEl>
                                          <p:spTgt spid="6"/>
                                        </p:tgtEl>
                                      </p:cBhvr>
                                    </p:animEffect>
                                    <p:anim calcmode="lin" valueType="num">
                                      <p:cBhvr>
                                        <p:cTn id="42" dur="1000" fill="hold"/>
                                        <p:tgtEl>
                                          <p:spTgt spid="6"/>
                                        </p:tgtEl>
                                        <p:attrNameLst>
                                          <p:attrName>ppt_x</p:attrName>
                                        </p:attrNameLst>
                                      </p:cBhvr>
                                      <p:tavLst>
                                        <p:tav tm="0">
                                          <p:val>
                                            <p:strVal val="#ppt_x"/>
                                          </p:val>
                                        </p:tav>
                                        <p:tav tm="100000">
                                          <p:val>
                                            <p:strVal val="#ppt_x"/>
                                          </p:val>
                                        </p:tav>
                                      </p:tavLst>
                                    </p:anim>
                                    <p:anim calcmode="lin" valueType="num">
                                      <p:cBhvr>
                                        <p:cTn id="4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7"/>
                                        </p:tgtEl>
                                        <p:attrNameLst>
                                          <p:attrName>style.visibility</p:attrName>
                                        </p:attrNameLst>
                                      </p:cBhvr>
                                      <p:to>
                                        <p:strVal val="visible"/>
                                      </p:to>
                                    </p:set>
                                    <p:animEffect transition="in" filter="fade">
                                      <p:cBhvr>
                                        <p:cTn id="48" dur="500"/>
                                        <p:tgtEl>
                                          <p:spTgt spid="7"/>
                                        </p:tgtEl>
                                      </p:cBhvr>
                                    </p:animEffect>
                                  </p:childTnLst>
                                </p:cTn>
                              </p:par>
                            </p:childTnLst>
                          </p:cTn>
                        </p:par>
                      </p:childTnLst>
                    </p:cTn>
                  </p:par>
                  <p:par>
                    <p:cTn id="49" fill="hold">
                      <p:stCondLst>
                        <p:cond delay="indefinite"/>
                      </p:stCondLst>
                      <p:childTnLst>
                        <p:par>
                          <p:cTn id="50" fill="hold">
                            <p:stCondLst>
                              <p:cond delay="0"/>
                            </p:stCondLst>
                            <p:childTnLst>
                              <p:par>
                                <p:cTn id="51" presetID="3" presetClass="exit" presetSubtype="10" fill="hold" nodeType="clickEffect">
                                  <p:stCondLst>
                                    <p:cond delay="0"/>
                                  </p:stCondLst>
                                  <p:childTnLst>
                                    <p:animEffect transition="out" filter="blinds(horizontal)">
                                      <p:cBhvr>
                                        <p:cTn id="52" dur="500"/>
                                        <p:tgtEl>
                                          <p:spTgt spid="2">
                                            <p:txEl>
                                              <p:pRg st="0" end="0"/>
                                            </p:txEl>
                                          </p:spTgt>
                                        </p:tgtEl>
                                      </p:cBhvr>
                                    </p:animEffect>
                                    <p:set>
                                      <p:cBhvr>
                                        <p:cTn id="53" dur="1" fill="hold">
                                          <p:stCondLst>
                                            <p:cond delay="499"/>
                                          </p:stCondLst>
                                        </p:cTn>
                                        <p:tgtEl>
                                          <p:spTgt spid="2">
                                            <p:txEl>
                                              <p:pRg st="0" end="0"/>
                                            </p:txEl>
                                          </p:spTgt>
                                        </p:tgtEl>
                                        <p:attrNameLst>
                                          <p:attrName>style.visibility</p:attrName>
                                        </p:attrNameLst>
                                      </p:cBhvr>
                                      <p:to>
                                        <p:strVal val="hidden"/>
                                      </p:to>
                                    </p:set>
                                  </p:childTnLst>
                                </p:cTn>
                              </p:par>
                              <p:par>
                                <p:cTn id="54" presetID="3" presetClass="exit" presetSubtype="10" fill="hold" nodeType="withEffect">
                                  <p:stCondLst>
                                    <p:cond delay="0"/>
                                  </p:stCondLst>
                                  <p:childTnLst>
                                    <p:animEffect transition="out" filter="blinds(horizontal)">
                                      <p:cBhvr>
                                        <p:cTn id="55" dur="500"/>
                                        <p:tgtEl>
                                          <p:spTgt spid="2">
                                            <p:txEl>
                                              <p:pRg st="1" end="1"/>
                                            </p:txEl>
                                          </p:spTgt>
                                        </p:tgtEl>
                                      </p:cBhvr>
                                    </p:animEffect>
                                    <p:set>
                                      <p:cBhvr>
                                        <p:cTn id="56" dur="1" fill="hold">
                                          <p:stCondLst>
                                            <p:cond delay="499"/>
                                          </p:stCondLst>
                                        </p:cTn>
                                        <p:tgtEl>
                                          <p:spTgt spid="2">
                                            <p:txEl>
                                              <p:pRg st="1" end="1"/>
                                            </p:txEl>
                                          </p:spTgt>
                                        </p:tgtEl>
                                        <p:attrNameLst>
                                          <p:attrName>style.visibility</p:attrName>
                                        </p:attrNameLst>
                                      </p:cBhvr>
                                      <p:to>
                                        <p:strVal val="hidden"/>
                                      </p:to>
                                    </p:set>
                                  </p:childTnLst>
                                </p:cTn>
                              </p:par>
                              <p:par>
                                <p:cTn id="57" presetID="3" presetClass="exit" presetSubtype="10" fill="hold" nodeType="withEffect">
                                  <p:stCondLst>
                                    <p:cond delay="0"/>
                                  </p:stCondLst>
                                  <p:childTnLst>
                                    <p:animEffect transition="out" filter="blinds(horizontal)">
                                      <p:cBhvr>
                                        <p:cTn id="58" dur="500"/>
                                        <p:tgtEl>
                                          <p:spTgt spid="2">
                                            <p:txEl>
                                              <p:pRg st="2" end="2"/>
                                            </p:txEl>
                                          </p:spTgt>
                                        </p:tgtEl>
                                      </p:cBhvr>
                                    </p:animEffect>
                                    <p:set>
                                      <p:cBhvr>
                                        <p:cTn id="59" dur="1" fill="hold">
                                          <p:stCondLst>
                                            <p:cond delay="499"/>
                                          </p:stCondLst>
                                        </p:cTn>
                                        <p:tgtEl>
                                          <p:spTgt spid="2">
                                            <p:txEl>
                                              <p:pRg st="2" end="2"/>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 grpId="0"/>
      <p:bldP spid="6" grpId="0"/>
      <p:bldP spid="7" grpId="0"/>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9708" y="402685"/>
            <a:ext cx="6077356" cy="830997"/>
          </a:xfrm>
          <a:prstGeom prst="rect">
            <a:avLst/>
          </a:prstGeom>
        </p:spPr>
        <p:txBody>
          <a:bodyPr wrap="square">
            <a:spAutoFit/>
          </a:bodyPr>
          <a:lstStyle/>
          <a:p>
            <a:pPr algn="just"/>
            <a:r>
              <a:rPr lang="en-US" sz="2400" b="1" i="1" dirty="0">
                <a:solidFill>
                  <a:schemeClr val="accent5">
                    <a:lumMod val="25000"/>
                  </a:schemeClr>
                </a:solidFill>
                <a:latin typeface="+mj-lt"/>
                <a:ea typeface="Calibri" panose="020F0502020204030204" pitchFamily="34" charset="0"/>
              </a:rPr>
              <a:t>Tại sao virus phải sống kí sinh nội bào bắt buộc?</a:t>
            </a:r>
          </a:p>
        </p:txBody>
      </p:sp>
      <p:sp>
        <p:nvSpPr>
          <p:cNvPr id="5" name="Rectangle 4"/>
          <p:cNvSpPr/>
          <p:nvPr/>
        </p:nvSpPr>
        <p:spPr>
          <a:xfrm>
            <a:off x="2114965" y="1868390"/>
            <a:ext cx="6455160" cy="1938992"/>
          </a:xfrm>
          <a:prstGeom prst="rect">
            <a:avLst/>
          </a:prstGeom>
        </p:spPr>
        <p:txBody>
          <a:bodyPr wrap="square">
            <a:spAutoFit/>
          </a:bodyPr>
          <a:lstStyle/>
          <a:p>
            <a:pPr algn="just"/>
            <a:r>
              <a:rPr lang="en-US" sz="2400" b="1" smtClean="0">
                <a:solidFill>
                  <a:srgbClr val="FF0000"/>
                </a:solidFill>
                <a:latin typeface="Times New Roman" pitchFamily="18" charset="0"/>
                <a:ea typeface="Calibri" panose="020F0502020204030204" pitchFamily="34" charset="0"/>
                <a:cs typeface="Times New Roman" pitchFamily="18" charset="0"/>
              </a:rPr>
              <a:t>Chú ý</a:t>
            </a:r>
            <a:r>
              <a:rPr lang="en-US" sz="2400" b="1" smtClean="0">
                <a:solidFill>
                  <a:srgbClr val="0000CC"/>
                </a:solidFill>
                <a:latin typeface="+mj-lt"/>
                <a:ea typeface="Calibri" panose="020F0502020204030204" pitchFamily="34" charset="0"/>
              </a:rPr>
              <a:t> - </a:t>
            </a:r>
            <a:r>
              <a:rPr lang="en-US" sz="2400" b="1" smtClean="0">
                <a:solidFill>
                  <a:srgbClr val="0000CC"/>
                </a:solidFill>
                <a:latin typeface="Times New Roman" pitchFamily="18" charset="0"/>
                <a:ea typeface="Calibri" panose="020F0502020204030204" pitchFamily="34" charset="0"/>
                <a:cs typeface="Times New Roman" pitchFamily="18" charset="0"/>
              </a:rPr>
              <a:t>Virus </a:t>
            </a:r>
            <a:r>
              <a:rPr lang="en-US" sz="2400" b="1" dirty="0">
                <a:solidFill>
                  <a:srgbClr val="0000CC"/>
                </a:solidFill>
                <a:latin typeface="Times New Roman" pitchFamily="18" charset="0"/>
                <a:ea typeface="Calibri" panose="020F0502020204030204" pitchFamily="34" charset="0"/>
                <a:cs typeface="Times New Roman" pitchFamily="18" charset="0"/>
              </a:rPr>
              <a:t>phải sống kí sinh nội bào bắt </a:t>
            </a:r>
            <a:r>
              <a:rPr lang="en-US" sz="2400" b="1">
                <a:solidFill>
                  <a:srgbClr val="0000CC"/>
                </a:solidFill>
                <a:latin typeface="Times New Roman" pitchFamily="18" charset="0"/>
                <a:ea typeface="Calibri" panose="020F0502020204030204" pitchFamily="34" charset="0"/>
                <a:cs typeface="Times New Roman" pitchFamily="18" charset="0"/>
              </a:rPr>
              <a:t>buộc </a:t>
            </a:r>
            <a:r>
              <a:rPr lang="en-US" sz="2400" b="1" smtClean="0">
                <a:solidFill>
                  <a:srgbClr val="0000CC"/>
                </a:solidFill>
                <a:latin typeface="Times New Roman" pitchFamily="18" charset="0"/>
                <a:ea typeface="Calibri" panose="020F0502020204030204" pitchFamily="34" charset="0"/>
                <a:cs typeface="Times New Roman" pitchFamily="18" charset="0"/>
              </a:rPr>
              <a:t>vì :chưa </a:t>
            </a:r>
            <a:r>
              <a:rPr lang="en-US" sz="2400" b="1" dirty="0">
                <a:solidFill>
                  <a:srgbClr val="0000CC"/>
                </a:solidFill>
                <a:latin typeface="Times New Roman" pitchFamily="18" charset="0"/>
                <a:ea typeface="Calibri" panose="020F0502020204030204" pitchFamily="34" charset="0"/>
                <a:cs typeface="Times New Roman" pitchFamily="18" charset="0"/>
              </a:rPr>
              <a:t>có cấu tạo tế bào, không có các thành phần chính của một tế bào điển hình, nên khi ra khỏi tế bào chủ, virus tồn tại như một vật không sống.</a:t>
            </a:r>
            <a:endParaRPr lang="en-US" sz="2400" b="1" dirty="0">
              <a:solidFill>
                <a:srgbClr val="0000CC"/>
              </a:solidFill>
              <a:latin typeface="Times New Roman" pitchFamily="18" charset="0"/>
              <a:cs typeface="Times New Roman" pitchFamily="18" charset="0"/>
            </a:endParaRPr>
          </a:p>
        </p:txBody>
      </p:sp>
      <p:pic>
        <p:nvPicPr>
          <p:cNvPr id="6" name="Picture 5"/>
          <p:cNvPicPr>
            <a:picLocks noChangeAspect="1"/>
          </p:cNvPicPr>
          <p:nvPr/>
        </p:nvPicPr>
        <p:blipFill>
          <a:blip r:embed="rId2"/>
          <a:stretch>
            <a:fillRect/>
          </a:stretch>
        </p:blipFill>
        <p:spPr>
          <a:xfrm>
            <a:off x="6535966" y="206161"/>
            <a:ext cx="2034159" cy="1491351"/>
          </a:xfrm>
          <a:prstGeom prst="rect">
            <a:avLst/>
          </a:prstGeom>
        </p:spPr>
      </p:pic>
      <p:pic>
        <p:nvPicPr>
          <p:cNvPr id="7" name="Picture 6"/>
          <p:cNvPicPr>
            <a:picLocks noChangeAspect="1"/>
          </p:cNvPicPr>
          <p:nvPr/>
        </p:nvPicPr>
        <p:blipFill>
          <a:blip r:embed="rId3"/>
          <a:stretch>
            <a:fillRect/>
          </a:stretch>
        </p:blipFill>
        <p:spPr>
          <a:xfrm>
            <a:off x="65944" y="3244846"/>
            <a:ext cx="1850638" cy="1467611"/>
          </a:xfrm>
          <a:prstGeom prst="rect">
            <a:avLst/>
          </a:prstGeom>
        </p:spPr>
      </p:pic>
      <p:sp>
        <p:nvSpPr>
          <p:cNvPr id="8" name="Text Box 6"/>
          <p:cNvSpPr txBox="1">
            <a:spLocks noChangeArrowheads="1"/>
          </p:cNvSpPr>
          <p:nvPr/>
        </p:nvSpPr>
        <p:spPr bwMode="auto">
          <a:xfrm>
            <a:off x="1158319" y="1681004"/>
            <a:ext cx="732894" cy="707886"/>
          </a:xfrm>
          <a:prstGeom prst="rect">
            <a:avLst/>
          </a:prstGeom>
          <a:noFill/>
          <a:ln w="9525">
            <a:noFill/>
            <a:miter lim="800000"/>
            <a:headEnd/>
            <a:tailEnd/>
          </a:ln>
          <a:effectLst/>
        </p:spPr>
        <p:txBody>
          <a:bodyPr wrap="square">
            <a:spAutoFit/>
          </a:bodyPr>
          <a:lstStyle/>
          <a:p>
            <a:pPr eaLnBrk="0" hangingPunct="0">
              <a:spcBef>
                <a:spcPct val="50000"/>
              </a:spcBef>
              <a:defRPr/>
            </a:pPr>
            <a:r>
              <a:rPr lang="en-US" sz="4000" b="1" dirty="0">
                <a:solidFill>
                  <a:srgbClr val="FF0000"/>
                </a:solidFill>
                <a:effectLst>
                  <a:outerShdw blurRad="38100" dist="38100" dir="2700000" algn="tl">
                    <a:srgbClr val="C0C0C0"/>
                  </a:outerShdw>
                </a:effectLst>
                <a:latin typeface="Times New Roman" pitchFamily="18" charset="0"/>
                <a:cs typeface="Times New Roman" pitchFamily="18" charset="0"/>
                <a:sym typeface="Wingdings" pitchFamily="2" charset="2"/>
              </a:rPr>
              <a:t></a:t>
            </a:r>
          </a:p>
        </p:txBody>
      </p:sp>
    </p:spTree>
    <p:extLst>
      <p:ext uri="{BB962C8B-B14F-4D97-AF65-F5344CB8AC3E}">
        <p14:creationId xmlns:p14="http://schemas.microsoft.com/office/powerpoint/2010/main" val="3327343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in)">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5">
                                            <p:txEl>
                                              <p:pRg st="0" end="0"/>
                                            </p:txEl>
                                          </p:spTgt>
                                        </p:tgtEl>
                                        <p:attrNameLst>
                                          <p:attrName>style.visibility</p:attrName>
                                        </p:attrNameLst>
                                      </p:cBhvr>
                                      <p:to>
                                        <p:strVal val="visible"/>
                                      </p:to>
                                    </p:set>
                                    <p:animEffect transition="in" filter="fade">
                                      <p:cBhvr>
                                        <p:cTn id="27" dur="1000"/>
                                        <p:tgtEl>
                                          <p:spTgt spid="5">
                                            <p:txEl>
                                              <p:pRg st="0" end="0"/>
                                            </p:txEl>
                                          </p:spTgt>
                                        </p:tgtEl>
                                      </p:cBhvr>
                                    </p:animEffect>
                                    <p:anim calcmode="lin" valueType="num">
                                      <p:cBhvr>
                                        <p:cTn id="2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2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3" presetClass="exit" presetSubtype="10" fill="hold" nodeType="clickEffect">
                                  <p:stCondLst>
                                    <p:cond delay="0"/>
                                  </p:stCondLst>
                                  <p:childTnLst>
                                    <p:animEffect transition="out" filter="blinds(horizontal)">
                                      <p:cBhvr>
                                        <p:cTn id="33" dur="500"/>
                                        <p:tgtEl>
                                          <p:spTgt spid="4">
                                            <p:txEl>
                                              <p:pRg st="0" end="0"/>
                                            </p:txEl>
                                          </p:spTgt>
                                        </p:tgtEl>
                                      </p:cBhvr>
                                    </p:animEffect>
                                    <p:set>
                                      <p:cBhvr>
                                        <p:cTn id="34" dur="1" fill="hold">
                                          <p:stCondLst>
                                            <p:cond delay="499"/>
                                          </p:stCondLst>
                                        </p:cTn>
                                        <p:tgtEl>
                                          <p:spTgt spid="4">
                                            <p:txEl>
                                              <p:pRg st="0" end="0"/>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534709"/>
            <a:ext cx="9144000" cy="518293"/>
          </a:xfrm>
        </p:spPr>
        <p:txBody>
          <a:bodyPr/>
          <a:lstStyle/>
          <a:p>
            <a:pPr algn="ctr"/>
            <a:r>
              <a:rPr lang="en-US" sz="3200" b="1" dirty="0" smtClean="0">
                <a:solidFill>
                  <a:srgbClr val="FF0000"/>
                </a:solidFill>
                <a:latin typeface="+mj-lt"/>
              </a:rPr>
              <a:t>2. Một số bệnh do virus gây nên ở </a:t>
            </a:r>
            <a:r>
              <a:rPr lang="en-US" sz="3200" b="1" dirty="0" err="1" smtClean="0">
                <a:solidFill>
                  <a:srgbClr val="FF0000"/>
                </a:solidFill>
                <a:latin typeface="+mj-lt"/>
              </a:rPr>
              <a:t>người</a:t>
            </a:r>
            <a:r>
              <a:rPr lang="en-US" sz="3200" b="1" dirty="0" smtClean="0">
                <a:solidFill>
                  <a:srgbClr val="FF0000"/>
                </a:solidFill>
                <a:latin typeface="+mj-lt"/>
              </a:rPr>
              <a:t> </a:t>
            </a:r>
            <a:r>
              <a:rPr lang="en-US" sz="3200" b="1" dirty="0" err="1" smtClean="0">
                <a:solidFill>
                  <a:srgbClr val="FF0000"/>
                </a:solidFill>
                <a:latin typeface="+mj-lt"/>
              </a:rPr>
              <a:t>và</a:t>
            </a:r>
            <a:r>
              <a:rPr lang="en-US" sz="3200" b="1" dirty="0" smtClean="0">
                <a:solidFill>
                  <a:srgbClr val="FF0000"/>
                </a:solidFill>
                <a:latin typeface="+mj-lt"/>
              </a:rPr>
              <a:t> </a:t>
            </a:r>
            <a:r>
              <a:rPr lang="en-US" sz="3200" b="1" dirty="0" err="1" smtClean="0">
                <a:solidFill>
                  <a:srgbClr val="FF0000"/>
                </a:solidFill>
                <a:latin typeface="+mj-lt"/>
              </a:rPr>
              <a:t>sinh</a:t>
            </a:r>
            <a:r>
              <a:rPr lang="en-US" sz="3200" b="1" dirty="0" smtClean="0">
                <a:solidFill>
                  <a:srgbClr val="FF0000"/>
                </a:solidFill>
                <a:latin typeface="+mj-lt"/>
              </a:rPr>
              <a:t> </a:t>
            </a:r>
            <a:r>
              <a:rPr lang="en-US" sz="3200" b="1" dirty="0" err="1" smtClean="0">
                <a:solidFill>
                  <a:srgbClr val="FF0000"/>
                </a:solidFill>
                <a:latin typeface="+mj-lt"/>
              </a:rPr>
              <a:t>vật</a:t>
            </a:r>
            <a:r>
              <a:rPr lang="en-US" sz="3200" b="1" dirty="0" smtClean="0">
                <a:solidFill>
                  <a:srgbClr val="FF0000"/>
                </a:solidFill>
                <a:latin typeface="+mj-lt"/>
              </a:rPr>
              <a:t>.</a:t>
            </a:r>
            <a:endParaRPr lang="en-US" sz="3200" b="1" dirty="0">
              <a:solidFill>
                <a:srgbClr val="FF0000"/>
              </a:solidFill>
              <a:latin typeface="+mj-lt"/>
            </a:endParaRPr>
          </a:p>
        </p:txBody>
      </p:sp>
      <p:sp>
        <p:nvSpPr>
          <p:cNvPr id="3" name="Rectangle 2"/>
          <p:cNvSpPr/>
          <p:nvPr/>
        </p:nvSpPr>
        <p:spPr>
          <a:xfrm>
            <a:off x="-21946" y="873041"/>
            <a:ext cx="9144000" cy="1874872"/>
          </a:xfrm>
          <a:prstGeom prst="rect">
            <a:avLst/>
          </a:prstGeom>
          <a:solidFill>
            <a:schemeClr val="bg1"/>
          </a:solidFill>
        </p:spPr>
        <p:txBody>
          <a:bodyPr wrap="square">
            <a:spAutoFit/>
          </a:bodyPr>
          <a:lstStyle/>
          <a:p>
            <a:pPr marL="342900" indent="-342900" algn="just">
              <a:lnSpc>
                <a:spcPts val="2700"/>
              </a:lnSpc>
              <a:spcBef>
                <a:spcPts val="200"/>
              </a:spcBef>
              <a:spcAft>
                <a:spcPts val="200"/>
              </a:spcAft>
              <a:buFont typeface="Wingdings" panose="05000000000000000000" pitchFamily="2" charset="2"/>
              <a:buChar char="§"/>
            </a:pPr>
            <a:r>
              <a:rPr lang="en-US" sz="2000" dirty="0" smtClean="0">
                <a:solidFill>
                  <a:schemeClr val="tx1"/>
                </a:solidFill>
              </a:rPr>
              <a:t>Virus được coi là tác nhân gây bệnh  cho thực vật, động vật, con người vì chúng có khả năng “sinh sản” và lan truyền rất nhanh từ tế bào này sang tế bào khác.</a:t>
            </a:r>
          </a:p>
          <a:p>
            <a:pPr marL="342900" indent="-342900" algn="just">
              <a:lnSpc>
                <a:spcPts val="2700"/>
              </a:lnSpc>
              <a:spcBef>
                <a:spcPts val="200"/>
              </a:spcBef>
              <a:spcAft>
                <a:spcPts val="200"/>
              </a:spcAft>
              <a:buFont typeface="Wingdings" panose="05000000000000000000" pitchFamily="2" charset="2"/>
              <a:buChar char="§"/>
            </a:pPr>
            <a:r>
              <a:rPr lang="en-US" sz="2000" dirty="0" smtClean="0">
                <a:solidFill>
                  <a:schemeClr val="tx1"/>
                </a:solidFill>
              </a:rPr>
              <a:t>Hiện nay, có khoảng 1 000 bệnh do virus gây ra ở thực vật, gây tổn thất cho ngành nông nghiệp.  </a:t>
            </a:r>
            <a:endParaRPr lang="en-US" sz="2000" dirty="0">
              <a:solidFill>
                <a:schemeClr val="tx1"/>
              </a:solidFill>
            </a:endParaRPr>
          </a:p>
        </p:txBody>
      </p:sp>
      <p:pic>
        <p:nvPicPr>
          <p:cNvPr id="4" name="Picture 3"/>
          <p:cNvPicPr>
            <a:picLocks noChangeAspect="1"/>
          </p:cNvPicPr>
          <p:nvPr/>
        </p:nvPicPr>
        <p:blipFill>
          <a:blip r:embed="rId2"/>
          <a:stretch>
            <a:fillRect/>
          </a:stretch>
        </p:blipFill>
        <p:spPr>
          <a:xfrm>
            <a:off x="2" y="2747913"/>
            <a:ext cx="4756935" cy="2284946"/>
          </a:xfrm>
          <a:prstGeom prst="rect">
            <a:avLst/>
          </a:prstGeom>
        </p:spPr>
      </p:pic>
      <p:pic>
        <p:nvPicPr>
          <p:cNvPr id="5" name="Picture 4"/>
          <p:cNvPicPr>
            <a:picLocks noChangeAspect="1"/>
          </p:cNvPicPr>
          <p:nvPr/>
        </p:nvPicPr>
        <p:blipFill>
          <a:blip r:embed="rId3"/>
          <a:stretch>
            <a:fillRect/>
          </a:stretch>
        </p:blipFill>
        <p:spPr>
          <a:xfrm>
            <a:off x="4778883" y="2747912"/>
            <a:ext cx="4343173" cy="2343468"/>
          </a:xfrm>
          <a:prstGeom prst="rect">
            <a:avLst/>
          </a:prstGeom>
        </p:spPr>
      </p:pic>
    </p:spTree>
    <p:extLst>
      <p:ext uri="{BB962C8B-B14F-4D97-AF65-F5344CB8AC3E}">
        <p14:creationId xmlns:p14="http://schemas.microsoft.com/office/powerpoint/2010/main" val="1820571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arn(inVertical)">
                                      <p:cBhvr>
                                        <p:cTn id="12" dur="500"/>
                                        <p:tgtEl>
                                          <p:spTgt spid="3">
                                            <p:txEl>
                                              <p:pRg st="0" end="0"/>
                                            </p:txEl>
                                          </p:spTgt>
                                        </p:tgtEl>
                                      </p:cBhvr>
                                    </p:animEffect>
                                  </p:childTnLst>
                                </p:cTn>
                              </p:par>
                              <p:par>
                                <p:cTn id="13" presetID="16" presetClass="entr" presetSubtype="21" fill="hold"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barn(inVertical)">
                                      <p:cBhvr>
                                        <p:cTn id="15" dur="500"/>
                                        <p:tgtEl>
                                          <p:spTgt spid="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barn(inVertical)">
                                      <p:cBhvr>
                                        <p:cTn id="20" dur="500"/>
                                        <p:tgtEl>
                                          <p:spTgt spid="4"/>
                                        </p:tgtEl>
                                      </p:cBhvr>
                                    </p:animEffect>
                                  </p:childTnLst>
                                </p:cTn>
                              </p:par>
                              <p:par>
                                <p:cTn id="21" presetID="16" presetClass="entr" presetSubtype="21"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barn(inVertical)">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6" name="Rectangle 5"/>
          <p:cNvSpPr/>
          <p:nvPr/>
        </p:nvSpPr>
        <p:spPr>
          <a:xfrm>
            <a:off x="2275028" y="601092"/>
            <a:ext cx="7159878" cy="707886"/>
          </a:xfrm>
          <a:prstGeom prst="rect">
            <a:avLst/>
          </a:prstGeom>
        </p:spPr>
        <p:txBody>
          <a:bodyPr wrap="square">
            <a:spAutoFit/>
          </a:bodyPr>
          <a:lstStyle/>
          <a:p>
            <a:r>
              <a:rPr lang="en-US" sz="2000" i="1" dirty="0" smtClean="0">
                <a:solidFill>
                  <a:schemeClr val="accent5">
                    <a:lumMod val="25000"/>
                  </a:schemeClr>
                </a:solidFill>
                <a:ea typeface="Calibri" panose="020F0502020204030204" pitchFamily="34" charset="0"/>
              </a:rPr>
              <a:t>Em hãy kể tên và một số biểu hiện chính </a:t>
            </a:r>
          </a:p>
          <a:p>
            <a:r>
              <a:rPr lang="en-US" sz="2000" i="1" dirty="0" smtClean="0">
                <a:solidFill>
                  <a:schemeClr val="accent5">
                    <a:lumMod val="25000"/>
                  </a:schemeClr>
                </a:solidFill>
                <a:ea typeface="Calibri" panose="020F0502020204030204" pitchFamily="34" charset="0"/>
              </a:rPr>
              <a:t>của bệnh do virus gây ra ở người. </a:t>
            </a:r>
          </a:p>
        </p:txBody>
      </p:sp>
      <p:pic>
        <p:nvPicPr>
          <p:cNvPr id="7" name="Picture 6"/>
          <p:cNvPicPr>
            <a:picLocks noChangeAspect="1"/>
          </p:cNvPicPr>
          <p:nvPr/>
        </p:nvPicPr>
        <p:blipFill>
          <a:blip r:embed="rId3"/>
          <a:stretch>
            <a:fillRect/>
          </a:stretch>
        </p:blipFill>
        <p:spPr>
          <a:xfrm>
            <a:off x="333756" y="1558712"/>
            <a:ext cx="1871625" cy="2424096"/>
          </a:xfrm>
          <a:prstGeom prst="rect">
            <a:avLst/>
          </a:prstGeom>
        </p:spPr>
      </p:pic>
      <p:pic>
        <p:nvPicPr>
          <p:cNvPr id="8" name="Picture 7"/>
          <p:cNvPicPr>
            <a:picLocks noChangeAspect="1"/>
          </p:cNvPicPr>
          <p:nvPr/>
        </p:nvPicPr>
        <p:blipFill>
          <a:blip r:embed="rId4"/>
          <a:stretch>
            <a:fillRect/>
          </a:stretch>
        </p:blipFill>
        <p:spPr>
          <a:xfrm>
            <a:off x="3259037" y="1558712"/>
            <a:ext cx="2143125" cy="2424096"/>
          </a:xfrm>
          <a:prstGeom prst="rect">
            <a:avLst/>
          </a:prstGeom>
        </p:spPr>
      </p:pic>
      <p:pic>
        <p:nvPicPr>
          <p:cNvPr id="9" name="Picture 8"/>
          <p:cNvPicPr>
            <a:picLocks noChangeAspect="1"/>
          </p:cNvPicPr>
          <p:nvPr/>
        </p:nvPicPr>
        <p:blipFill>
          <a:blip r:embed="rId5"/>
          <a:stretch>
            <a:fillRect/>
          </a:stretch>
        </p:blipFill>
        <p:spPr>
          <a:xfrm>
            <a:off x="5898858" y="1558712"/>
            <a:ext cx="3040836" cy="2424096"/>
          </a:xfrm>
          <a:prstGeom prst="rect">
            <a:avLst/>
          </a:prstGeom>
        </p:spPr>
      </p:pic>
      <p:sp>
        <p:nvSpPr>
          <p:cNvPr id="10" name="Rectangle 9"/>
          <p:cNvSpPr/>
          <p:nvPr/>
        </p:nvSpPr>
        <p:spPr>
          <a:xfrm>
            <a:off x="0" y="4075759"/>
            <a:ext cx="3067814" cy="461665"/>
          </a:xfrm>
          <a:prstGeom prst="rect">
            <a:avLst/>
          </a:prstGeom>
        </p:spPr>
        <p:txBody>
          <a:bodyPr wrap="square">
            <a:spAutoFit/>
          </a:bodyPr>
          <a:lstStyle/>
          <a:p>
            <a:pPr>
              <a:lnSpc>
                <a:spcPct val="150000"/>
              </a:lnSpc>
              <a:spcAft>
                <a:spcPts val="1000"/>
              </a:spcAft>
            </a:pPr>
            <a:r>
              <a:rPr lang="en-US" sz="1600" b="1" dirty="0" smtClean="0">
                <a:latin typeface="+mj-lt"/>
                <a:ea typeface="Calibri" panose="020F0502020204030204" pitchFamily="34" charset="0"/>
                <a:cs typeface="Times New Roman" panose="02020603050405020304" pitchFamily="18" charset="0"/>
              </a:rPr>
              <a:t>Sưng</a:t>
            </a:r>
            <a:r>
              <a:rPr lang="en-US" sz="1600" b="1" dirty="0">
                <a:latin typeface="+mj-lt"/>
                <a:ea typeface="Calibri" panose="020F0502020204030204" pitchFamily="34" charset="0"/>
                <a:cs typeface="Times New Roman" panose="02020603050405020304" pitchFamily="18" charset="0"/>
              </a:rPr>
              <a:t>, đau tuyến nước </a:t>
            </a:r>
            <a:r>
              <a:rPr lang="en-US" sz="1600" b="1" dirty="0" smtClean="0">
                <a:latin typeface="+mj-lt"/>
                <a:ea typeface="Calibri" panose="020F0502020204030204" pitchFamily="34" charset="0"/>
                <a:cs typeface="Times New Roman" panose="02020603050405020304" pitchFamily="18" charset="0"/>
              </a:rPr>
              <a:t>bọt</a:t>
            </a:r>
            <a:endParaRPr lang="en-US" sz="1600" b="1" dirty="0">
              <a:effectLst/>
              <a:latin typeface="+mj-lt"/>
              <a:ea typeface="Calibri" panose="020F0502020204030204" pitchFamily="34" charset="0"/>
              <a:cs typeface="Times New Roman" panose="02020603050405020304" pitchFamily="18" charset="0"/>
            </a:endParaRPr>
          </a:p>
        </p:txBody>
      </p:sp>
      <p:sp>
        <p:nvSpPr>
          <p:cNvPr id="16" name="Rectangle 15"/>
          <p:cNvSpPr/>
          <p:nvPr/>
        </p:nvSpPr>
        <p:spPr>
          <a:xfrm>
            <a:off x="3067814" y="4075758"/>
            <a:ext cx="3067814" cy="900246"/>
          </a:xfrm>
          <a:prstGeom prst="rect">
            <a:avLst/>
          </a:prstGeom>
        </p:spPr>
        <p:txBody>
          <a:bodyPr wrap="square">
            <a:spAutoFit/>
          </a:bodyPr>
          <a:lstStyle/>
          <a:p>
            <a:pPr algn="ctr">
              <a:lnSpc>
                <a:spcPts val="2100"/>
              </a:lnSpc>
              <a:spcBef>
                <a:spcPts val="200"/>
              </a:spcBef>
              <a:spcAft>
                <a:spcPts val="200"/>
              </a:spcAft>
            </a:pPr>
            <a:r>
              <a:rPr lang="en-US" sz="1600" b="1" dirty="0" smtClean="0">
                <a:solidFill>
                  <a:schemeClr val="tx1"/>
                </a:solidFill>
                <a:latin typeface="+mj-lt"/>
                <a:ea typeface="Calibri" panose="020F0502020204030204" pitchFamily="34" charset="0"/>
                <a:cs typeface="Times New Roman" panose="02020603050405020304" pitchFamily="18" charset="0"/>
              </a:rPr>
              <a:t>Xuất hiện ban, sốt cao, đau bụng, nôn, đau đầu, khó chịu</a:t>
            </a:r>
            <a:endParaRPr lang="en-US" sz="1600" b="1" dirty="0">
              <a:solidFill>
                <a:schemeClr val="tx1"/>
              </a:solidFill>
              <a:effectLst/>
              <a:latin typeface="+mj-lt"/>
              <a:ea typeface="Calibri" panose="020F0502020204030204" pitchFamily="34" charset="0"/>
              <a:cs typeface="Times New Roman" panose="02020603050405020304" pitchFamily="18" charset="0"/>
            </a:endParaRPr>
          </a:p>
        </p:txBody>
      </p:sp>
      <p:sp>
        <p:nvSpPr>
          <p:cNvPr id="17" name="Rectangle 16"/>
          <p:cNvSpPr/>
          <p:nvPr/>
        </p:nvSpPr>
        <p:spPr>
          <a:xfrm>
            <a:off x="6245963" y="4072815"/>
            <a:ext cx="2898039" cy="830997"/>
          </a:xfrm>
          <a:prstGeom prst="rect">
            <a:avLst/>
          </a:prstGeom>
        </p:spPr>
        <p:txBody>
          <a:bodyPr wrap="square">
            <a:spAutoFit/>
          </a:bodyPr>
          <a:lstStyle/>
          <a:p>
            <a:pPr algn="ctr">
              <a:lnSpc>
                <a:spcPct val="150000"/>
              </a:lnSpc>
              <a:spcAft>
                <a:spcPts val="1000"/>
              </a:spcAft>
            </a:pPr>
            <a:r>
              <a:rPr lang="en-US" sz="1600" b="1" dirty="0" err="1" smtClean="0">
                <a:latin typeface="+mj-lt"/>
                <a:ea typeface="Calibri" panose="020F0502020204030204" pitchFamily="34" charset="0"/>
                <a:cs typeface="Times New Roman" panose="02020603050405020304" pitchFamily="18" charset="0"/>
              </a:rPr>
              <a:t>Nhiễm</a:t>
            </a:r>
            <a:r>
              <a:rPr lang="en-US" sz="1600" b="1" dirty="0" smtClean="0">
                <a:latin typeface="+mj-lt"/>
                <a:ea typeface="Calibri" panose="020F0502020204030204" pitchFamily="34" charset="0"/>
                <a:cs typeface="Times New Roman" panose="02020603050405020304" pitchFamily="18" charset="0"/>
              </a:rPr>
              <a:t> </a:t>
            </a:r>
            <a:r>
              <a:rPr lang="en-US" sz="1600" b="1" dirty="0" err="1" smtClean="0">
                <a:latin typeface="+mj-lt"/>
                <a:ea typeface="Calibri" panose="020F0502020204030204" pitchFamily="34" charset="0"/>
                <a:cs typeface="Times New Roman" panose="02020603050405020304" pitchFamily="18" charset="0"/>
              </a:rPr>
              <a:t>trùng</a:t>
            </a:r>
            <a:r>
              <a:rPr lang="en-US" sz="1600" b="1" dirty="0" smtClean="0">
                <a:latin typeface="+mj-lt"/>
                <a:ea typeface="Calibri" panose="020F0502020204030204" pitchFamily="34" charset="0"/>
                <a:cs typeface="Times New Roman" panose="02020603050405020304" pitchFamily="18" charset="0"/>
              </a:rPr>
              <a:t>, </a:t>
            </a:r>
            <a:r>
              <a:rPr lang="en-US" sz="1600" b="1" dirty="0" err="1" smtClean="0">
                <a:latin typeface="+mj-lt"/>
                <a:ea typeface="Calibri" panose="020F0502020204030204" pitchFamily="34" charset="0"/>
                <a:cs typeface="Times New Roman" panose="02020603050405020304" pitchFamily="18" charset="0"/>
              </a:rPr>
              <a:t>phát</a:t>
            </a:r>
            <a:r>
              <a:rPr lang="en-US" sz="1600" b="1" dirty="0" smtClean="0">
                <a:latin typeface="+mj-lt"/>
                <a:ea typeface="Calibri" panose="020F0502020204030204" pitchFamily="34" charset="0"/>
                <a:cs typeface="Times New Roman" panose="02020603050405020304" pitchFamily="18" charset="0"/>
              </a:rPr>
              <a:t> ban </a:t>
            </a:r>
            <a:r>
              <a:rPr lang="en-US" sz="1600" b="1" dirty="0" err="1" smtClean="0">
                <a:latin typeface="+mj-lt"/>
                <a:ea typeface="Calibri" panose="020F0502020204030204" pitchFamily="34" charset="0"/>
                <a:cs typeface="Times New Roman" panose="02020603050405020304" pitchFamily="18" charset="0"/>
              </a:rPr>
              <a:t>đỏ</a:t>
            </a:r>
            <a:r>
              <a:rPr lang="en-US" sz="1600" b="1" dirty="0" smtClean="0">
                <a:latin typeface="+mj-lt"/>
                <a:ea typeface="Calibri" panose="020F0502020204030204" pitchFamily="34" charset="0"/>
                <a:cs typeface="Times New Roman" panose="02020603050405020304" pitchFamily="18" charset="0"/>
              </a:rPr>
              <a:t>, </a:t>
            </a:r>
            <a:r>
              <a:rPr lang="en-US" sz="1600" b="1" dirty="0" err="1" smtClean="0">
                <a:latin typeface="+mj-lt"/>
                <a:ea typeface="Calibri" panose="020F0502020204030204" pitchFamily="34" charset="0"/>
                <a:cs typeface="Times New Roman" panose="02020603050405020304" pitchFamily="18" charset="0"/>
              </a:rPr>
              <a:t>ung</a:t>
            </a:r>
            <a:r>
              <a:rPr lang="en-US" sz="1600" b="1" dirty="0" smtClean="0">
                <a:latin typeface="+mj-lt"/>
                <a:ea typeface="Calibri" panose="020F0502020204030204" pitchFamily="34" charset="0"/>
                <a:cs typeface="Times New Roman" panose="02020603050405020304" pitchFamily="18" charset="0"/>
              </a:rPr>
              <a:t> </a:t>
            </a:r>
            <a:r>
              <a:rPr lang="en-US" sz="1600" b="1" dirty="0" err="1" smtClean="0">
                <a:latin typeface="+mj-lt"/>
                <a:ea typeface="Calibri" panose="020F0502020204030204" pitchFamily="34" charset="0"/>
                <a:cs typeface="Times New Roman" panose="02020603050405020304" pitchFamily="18" charset="0"/>
              </a:rPr>
              <a:t>thư</a:t>
            </a:r>
            <a:r>
              <a:rPr lang="en-US" sz="1600" b="1" dirty="0" smtClean="0">
                <a:latin typeface="+mj-lt"/>
                <a:ea typeface="Calibri" panose="020F0502020204030204" pitchFamily="34" charset="0"/>
                <a:cs typeface="Times New Roman" panose="02020603050405020304"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arn(inVertical)">
                                      <p:cBhvr>
                                        <p:cTn id="7" dur="500"/>
                                        <p:tgtEl>
                                          <p:spTgt spid="6">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6">
                                            <p:txEl>
                                              <p:pRg st="1" end="1"/>
                                            </p:txEl>
                                          </p:spTgt>
                                        </p:tgtEl>
                                        <p:attrNameLst>
                                          <p:attrName>style.visibility</p:attrName>
                                        </p:attrNameLst>
                                      </p:cBhvr>
                                      <p:to>
                                        <p:strVal val="visible"/>
                                      </p:to>
                                    </p:set>
                                    <p:animEffect transition="in" filter="barn(inVertical)">
                                      <p:cBhvr>
                                        <p:cTn id="10" dur="500"/>
                                        <p:tgtEl>
                                          <p:spTgt spid="6">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down)">
                                      <p:cBhvr>
                                        <p:cTn id="18" dur="500"/>
                                        <p:tgtEl>
                                          <p:spTgt spid="10"/>
                                        </p:tgtEl>
                                      </p:cBhvr>
                                    </p:animEffect>
                                  </p:childTnLst>
                                </p:cTn>
                              </p:par>
                              <p:par>
                                <p:cTn id="19" presetID="22" presetClass="entr" presetSubtype="4" fill="hold"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down)">
                                      <p:cBhvr>
                                        <p:cTn id="21" dur="500"/>
                                        <p:tgtEl>
                                          <p:spTgt spid="8"/>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wipe(down)">
                                      <p:cBhvr>
                                        <p:cTn id="24" dur="500"/>
                                        <p:tgtEl>
                                          <p:spTgt spid="16"/>
                                        </p:tgtEl>
                                      </p:cBhvr>
                                    </p:animEffect>
                                  </p:childTnLst>
                                </p:cTn>
                              </p:par>
                              <p:par>
                                <p:cTn id="25" presetID="22" presetClass="entr" presetSubtype="4" fill="hold"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down)">
                                      <p:cBhvr>
                                        <p:cTn id="27" dur="500"/>
                                        <p:tgtEl>
                                          <p:spTgt spid="9"/>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wipe(down)">
                                      <p:cBhvr>
                                        <p:cTn id="3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6" grpId="0"/>
      <p:bldP spid="1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98376" y="1010156"/>
            <a:ext cx="6830008" cy="3416320"/>
          </a:xfrm>
          <a:prstGeom prst="rect">
            <a:avLst/>
          </a:prstGeom>
        </p:spPr>
        <p:txBody>
          <a:bodyPr wrap="square">
            <a:spAutoFit/>
          </a:bodyPr>
          <a:lstStyle/>
          <a:p>
            <a:pPr>
              <a:lnSpc>
                <a:spcPct val="150000"/>
              </a:lnSpc>
            </a:pPr>
            <a:r>
              <a:rPr lang="en-US" sz="1600" b="1" dirty="0" smtClean="0">
                <a:solidFill>
                  <a:srgbClr val="FF0000"/>
                </a:solidFill>
              </a:rPr>
              <a:t>+ </a:t>
            </a:r>
            <a:r>
              <a:rPr lang="en-US" sz="1600" b="1" dirty="0" err="1" smtClean="0">
                <a:solidFill>
                  <a:srgbClr val="FF0000"/>
                </a:solidFill>
              </a:rPr>
              <a:t>Một</a:t>
            </a:r>
            <a:r>
              <a:rPr lang="en-US" sz="1600" b="1" dirty="0" smtClean="0">
                <a:solidFill>
                  <a:srgbClr val="FF0000"/>
                </a:solidFill>
              </a:rPr>
              <a:t> </a:t>
            </a:r>
            <a:r>
              <a:rPr lang="en-US" sz="1600" b="1" dirty="0" err="1" smtClean="0">
                <a:solidFill>
                  <a:srgbClr val="FF0000"/>
                </a:solidFill>
              </a:rPr>
              <a:t>số</a:t>
            </a:r>
            <a:r>
              <a:rPr lang="en-US" sz="1600" b="1" dirty="0" smtClean="0">
                <a:solidFill>
                  <a:srgbClr val="FF0000"/>
                </a:solidFill>
              </a:rPr>
              <a:t> </a:t>
            </a:r>
            <a:r>
              <a:rPr lang="en-US" sz="1600" b="1" dirty="0" err="1">
                <a:solidFill>
                  <a:srgbClr val="FF0000"/>
                </a:solidFill>
                <a:ea typeface="Calibri" panose="020F0502020204030204" pitchFamily="34" charset="0"/>
                <a:cs typeface="Times New Roman" panose="02020603050405020304" pitchFamily="18" charset="0"/>
              </a:rPr>
              <a:t>viruts</a:t>
            </a:r>
            <a:r>
              <a:rPr lang="en-US" sz="1600" b="1" dirty="0">
                <a:solidFill>
                  <a:srgbClr val="FF0000"/>
                </a:solidFill>
                <a:ea typeface="Calibri" panose="020F0502020204030204" pitchFamily="34" charset="0"/>
                <a:cs typeface="Times New Roman" panose="02020603050405020304" pitchFamily="18" charset="0"/>
              </a:rPr>
              <a:t> </a:t>
            </a:r>
            <a:r>
              <a:rPr lang="en-US" sz="1600" b="1" dirty="0" err="1">
                <a:solidFill>
                  <a:srgbClr val="FF0000"/>
                </a:solidFill>
                <a:ea typeface="Calibri" panose="020F0502020204030204" pitchFamily="34" charset="0"/>
                <a:cs typeface="Times New Roman" panose="02020603050405020304" pitchFamily="18" charset="0"/>
              </a:rPr>
              <a:t>gây</a:t>
            </a:r>
            <a:r>
              <a:rPr lang="en-US" sz="1600" b="1" dirty="0">
                <a:solidFill>
                  <a:srgbClr val="FF0000"/>
                </a:solidFill>
                <a:ea typeface="Calibri" panose="020F0502020204030204" pitchFamily="34" charset="0"/>
                <a:cs typeface="Times New Roman" panose="02020603050405020304" pitchFamily="18" charset="0"/>
              </a:rPr>
              <a:t> </a:t>
            </a:r>
            <a:r>
              <a:rPr lang="en-US" sz="1600" b="1" dirty="0" err="1" smtClean="0">
                <a:solidFill>
                  <a:srgbClr val="FF0000"/>
                </a:solidFill>
                <a:ea typeface="Calibri" panose="020F0502020204030204" pitchFamily="34" charset="0"/>
                <a:cs typeface="Times New Roman" panose="02020603050405020304" pitchFamily="18" charset="0"/>
              </a:rPr>
              <a:t>bệnh</a:t>
            </a:r>
            <a:r>
              <a:rPr lang="en-US" sz="1600" b="1" dirty="0" smtClean="0">
                <a:solidFill>
                  <a:srgbClr val="FF0000"/>
                </a:solidFill>
                <a:ea typeface="Calibri" panose="020F0502020204030204" pitchFamily="34" charset="0"/>
                <a:cs typeface="Times New Roman" panose="02020603050405020304" pitchFamily="18" charset="0"/>
              </a:rPr>
              <a:t> </a:t>
            </a:r>
            <a:r>
              <a:rPr lang="en-US" sz="1600" b="1" dirty="0" err="1">
                <a:solidFill>
                  <a:srgbClr val="FF0000"/>
                </a:solidFill>
                <a:ea typeface="Calibri" panose="020F0502020204030204" pitchFamily="34" charset="0"/>
                <a:cs typeface="Times New Roman" panose="02020603050405020304" pitchFamily="18" charset="0"/>
              </a:rPr>
              <a:t>cho</a:t>
            </a:r>
            <a:r>
              <a:rPr lang="en-US" sz="1600" b="1" dirty="0">
                <a:solidFill>
                  <a:srgbClr val="FF0000"/>
                </a:solidFill>
                <a:ea typeface="Calibri" panose="020F0502020204030204" pitchFamily="34" charset="0"/>
                <a:cs typeface="Times New Roman" panose="02020603050405020304" pitchFamily="18" charset="0"/>
              </a:rPr>
              <a:t> </a:t>
            </a:r>
            <a:r>
              <a:rPr lang="en-US" sz="1600" b="1" dirty="0" err="1" smtClean="0">
                <a:solidFill>
                  <a:srgbClr val="FF0000"/>
                </a:solidFill>
                <a:ea typeface="Calibri" panose="020F0502020204030204" pitchFamily="34" charset="0"/>
                <a:cs typeface="Times New Roman" panose="02020603050405020304" pitchFamily="18" charset="0"/>
              </a:rPr>
              <a:t>người</a:t>
            </a:r>
            <a:r>
              <a:rPr lang="en-US" sz="1600" b="1" dirty="0" smtClean="0">
                <a:solidFill>
                  <a:srgbClr val="FF0000"/>
                </a:solidFill>
                <a:ea typeface="Calibri" panose="020F0502020204030204" pitchFamily="34" charset="0"/>
                <a:cs typeface="Times New Roman" panose="02020603050405020304" pitchFamily="18" charset="0"/>
              </a:rPr>
              <a:t>:</a:t>
            </a:r>
            <a:endParaRPr lang="en-US" sz="1600" b="1" dirty="0" smtClean="0">
              <a:solidFill>
                <a:srgbClr val="FF0000"/>
              </a:solidFill>
            </a:endParaRPr>
          </a:p>
          <a:p>
            <a:pPr>
              <a:lnSpc>
                <a:spcPct val="150000"/>
              </a:lnSpc>
            </a:pPr>
            <a:r>
              <a:rPr lang="en-US" sz="1600" b="1" dirty="0" smtClean="0">
                <a:solidFill>
                  <a:srgbClr val="0000CC"/>
                </a:solidFill>
              </a:rPr>
              <a:t>- Virus </a:t>
            </a:r>
            <a:r>
              <a:rPr lang="en-US" sz="1600" b="1" dirty="0" err="1" smtClean="0">
                <a:solidFill>
                  <a:srgbClr val="0000CC"/>
                </a:solidFill>
              </a:rPr>
              <a:t>cúm</a:t>
            </a:r>
            <a:endParaRPr lang="en-US" sz="1600" b="1" dirty="0" smtClean="0">
              <a:solidFill>
                <a:srgbClr val="0000CC"/>
              </a:solidFill>
            </a:endParaRPr>
          </a:p>
          <a:p>
            <a:pPr>
              <a:lnSpc>
                <a:spcPct val="150000"/>
              </a:lnSpc>
            </a:pPr>
            <a:r>
              <a:rPr lang="en-US" sz="1600" b="1" dirty="0" smtClean="0">
                <a:solidFill>
                  <a:srgbClr val="0000CC"/>
                </a:solidFill>
              </a:rPr>
              <a:t>- Virus HIV</a:t>
            </a:r>
            <a:endParaRPr lang="en-US" sz="1600" b="1" dirty="0">
              <a:solidFill>
                <a:srgbClr val="0000CC"/>
              </a:solidFill>
            </a:endParaRPr>
          </a:p>
          <a:p>
            <a:pPr>
              <a:lnSpc>
                <a:spcPct val="150000"/>
              </a:lnSpc>
            </a:pPr>
            <a:r>
              <a:rPr lang="en-US" sz="1600" b="1" dirty="0" smtClean="0">
                <a:solidFill>
                  <a:srgbClr val="0000CC"/>
                </a:solidFill>
              </a:rPr>
              <a:t>- </a:t>
            </a:r>
            <a:r>
              <a:rPr lang="en-US" sz="1600" b="1" smtClean="0">
                <a:solidFill>
                  <a:srgbClr val="0000CC"/>
                </a:solidFill>
              </a:rPr>
              <a:t>Virus </a:t>
            </a:r>
            <a:r>
              <a:rPr lang="en-US" sz="1600" b="1" smtClean="0">
                <a:solidFill>
                  <a:srgbClr val="0000CC"/>
                </a:solidFill>
              </a:rPr>
              <a:t>Ebola (</a:t>
            </a:r>
            <a:r>
              <a:rPr lang="vi-VN" sz="1600">
                <a:solidFill>
                  <a:srgbClr val="0000CC"/>
                </a:solidFill>
                <a:latin typeface="arial"/>
              </a:rPr>
              <a:t>gây bệnh sốt xuất huyết </a:t>
            </a:r>
            <a:r>
              <a:rPr lang="vi-VN" sz="1600">
                <a:solidFill>
                  <a:srgbClr val="0000CC"/>
                </a:solidFill>
                <a:latin typeface="arial"/>
              </a:rPr>
              <a:t>ở </a:t>
            </a:r>
            <a:r>
              <a:rPr lang="vi-VN" sz="1600" smtClean="0">
                <a:solidFill>
                  <a:srgbClr val="0000CC"/>
                </a:solidFill>
                <a:latin typeface="arial"/>
              </a:rPr>
              <a:t>người</a:t>
            </a:r>
            <a:r>
              <a:rPr lang="en-US" sz="1600" smtClean="0">
                <a:solidFill>
                  <a:srgbClr val="4D5156"/>
                </a:solidFill>
                <a:latin typeface="arial"/>
              </a:rPr>
              <a:t>)</a:t>
            </a:r>
            <a:r>
              <a:rPr lang="en-US" sz="1600" b="1" smtClean="0">
                <a:solidFill>
                  <a:srgbClr val="0000CC"/>
                </a:solidFill>
              </a:rPr>
              <a:t> </a:t>
            </a:r>
            <a:endParaRPr lang="en-US" sz="1600" b="1" dirty="0">
              <a:solidFill>
                <a:srgbClr val="0000CC"/>
              </a:solidFill>
            </a:endParaRPr>
          </a:p>
          <a:p>
            <a:pPr>
              <a:lnSpc>
                <a:spcPct val="150000"/>
              </a:lnSpc>
            </a:pPr>
            <a:r>
              <a:rPr lang="en-US" sz="1600" b="1" smtClean="0">
                <a:solidFill>
                  <a:srgbClr val="0000CC"/>
                </a:solidFill>
              </a:rPr>
              <a:t>- </a:t>
            </a:r>
            <a:r>
              <a:rPr lang="en-US" sz="1600" b="1" dirty="0" smtClean="0">
                <a:solidFill>
                  <a:srgbClr val="0000CC"/>
                </a:solidFill>
              </a:rPr>
              <a:t>Virus </a:t>
            </a:r>
            <a:r>
              <a:rPr lang="en-US" sz="1600" b="1" dirty="0">
                <a:solidFill>
                  <a:srgbClr val="0000CC"/>
                </a:solidFill>
              </a:rPr>
              <a:t>Corona.</a:t>
            </a:r>
          </a:p>
          <a:p>
            <a:pPr>
              <a:lnSpc>
                <a:spcPct val="150000"/>
              </a:lnSpc>
            </a:pPr>
            <a:r>
              <a:rPr lang="en-US" sz="1600" b="1" dirty="0" smtClean="0">
                <a:solidFill>
                  <a:srgbClr val="0000CC"/>
                </a:solidFill>
              </a:rPr>
              <a:t>- Virus </a:t>
            </a:r>
            <a:r>
              <a:rPr lang="en-US" sz="1600" b="1" dirty="0" err="1" smtClean="0">
                <a:solidFill>
                  <a:srgbClr val="0000CC"/>
                </a:solidFill>
              </a:rPr>
              <a:t>viêm</a:t>
            </a:r>
            <a:r>
              <a:rPr lang="en-US" sz="1600" b="1" dirty="0" smtClean="0">
                <a:solidFill>
                  <a:srgbClr val="0000CC"/>
                </a:solidFill>
              </a:rPr>
              <a:t> </a:t>
            </a:r>
            <a:r>
              <a:rPr lang="en-US" sz="1600" b="1" dirty="0" err="1" smtClean="0">
                <a:solidFill>
                  <a:srgbClr val="0000CC"/>
                </a:solidFill>
              </a:rPr>
              <a:t>gan</a:t>
            </a:r>
            <a:r>
              <a:rPr lang="en-US" sz="1600" b="1" dirty="0" smtClean="0">
                <a:solidFill>
                  <a:srgbClr val="0000CC"/>
                </a:solidFill>
              </a:rPr>
              <a:t> B</a:t>
            </a:r>
          </a:p>
          <a:p>
            <a:pPr>
              <a:lnSpc>
                <a:spcPct val="150000"/>
              </a:lnSpc>
            </a:pPr>
            <a:r>
              <a:rPr lang="en-US" sz="1600" b="1" dirty="0" smtClean="0">
                <a:solidFill>
                  <a:srgbClr val="0000CC"/>
                </a:solidFill>
              </a:rPr>
              <a:t>- Virus </a:t>
            </a:r>
            <a:r>
              <a:rPr lang="en-US" sz="1600" b="1" dirty="0" err="1" smtClean="0">
                <a:solidFill>
                  <a:srgbClr val="0000CC"/>
                </a:solidFill>
              </a:rPr>
              <a:t>dại</a:t>
            </a:r>
            <a:r>
              <a:rPr lang="en-US" sz="1600" b="1" dirty="0" smtClean="0">
                <a:solidFill>
                  <a:srgbClr val="0000CC"/>
                </a:solidFill>
              </a:rPr>
              <a:t> </a:t>
            </a:r>
          </a:p>
          <a:p>
            <a:pPr>
              <a:lnSpc>
                <a:spcPct val="150000"/>
              </a:lnSpc>
            </a:pPr>
            <a:r>
              <a:rPr lang="en-US" sz="1600" b="1" dirty="0" smtClean="0">
                <a:solidFill>
                  <a:srgbClr val="0000CC"/>
                </a:solidFill>
              </a:rPr>
              <a:t>- Virus </a:t>
            </a:r>
            <a:r>
              <a:rPr lang="en-US" sz="1600" b="1" dirty="0" err="1" smtClean="0">
                <a:solidFill>
                  <a:srgbClr val="0000CC"/>
                </a:solidFill>
              </a:rPr>
              <a:t>viêm</a:t>
            </a:r>
            <a:r>
              <a:rPr lang="en-US" sz="1600" b="1" dirty="0" smtClean="0">
                <a:solidFill>
                  <a:srgbClr val="0000CC"/>
                </a:solidFill>
              </a:rPr>
              <a:t> </a:t>
            </a:r>
            <a:r>
              <a:rPr lang="en-US" sz="1600" b="1" dirty="0" err="1" smtClean="0">
                <a:solidFill>
                  <a:srgbClr val="0000CC"/>
                </a:solidFill>
              </a:rPr>
              <a:t>não</a:t>
            </a:r>
            <a:r>
              <a:rPr lang="en-US" sz="1600" b="1" dirty="0" smtClean="0">
                <a:solidFill>
                  <a:srgbClr val="0000CC"/>
                </a:solidFill>
              </a:rPr>
              <a:t> </a:t>
            </a:r>
            <a:r>
              <a:rPr lang="en-US" sz="1600" b="1" dirty="0" err="1" smtClean="0">
                <a:solidFill>
                  <a:srgbClr val="0000CC"/>
                </a:solidFill>
              </a:rPr>
              <a:t>Nhật</a:t>
            </a:r>
            <a:r>
              <a:rPr lang="en-US" sz="1600" b="1" dirty="0" smtClean="0">
                <a:solidFill>
                  <a:srgbClr val="0000CC"/>
                </a:solidFill>
              </a:rPr>
              <a:t> </a:t>
            </a:r>
            <a:r>
              <a:rPr lang="en-US" sz="1600" b="1" dirty="0" err="1" smtClean="0">
                <a:solidFill>
                  <a:srgbClr val="0000CC"/>
                </a:solidFill>
              </a:rPr>
              <a:t>Bản</a:t>
            </a:r>
            <a:endParaRPr lang="en-US" sz="1600" b="1" dirty="0" smtClean="0">
              <a:solidFill>
                <a:srgbClr val="0000CC"/>
              </a:solidFill>
            </a:endParaRPr>
          </a:p>
          <a:p>
            <a:pPr>
              <a:lnSpc>
                <a:spcPct val="150000"/>
              </a:lnSpc>
            </a:pPr>
            <a:r>
              <a:rPr lang="en-US" sz="1600" b="1" dirty="0" smtClean="0">
                <a:solidFill>
                  <a:srgbClr val="0000CC"/>
                </a:solidFill>
              </a:rPr>
              <a:t>- Virus </a:t>
            </a:r>
            <a:r>
              <a:rPr lang="en-US" sz="1600" b="1" dirty="0" err="1" smtClean="0">
                <a:solidFill>
                  <a:srgbClr val="0000CC"/>
                </a:solidFill>
              </a:rPr>
              <a:t>sởi</a:t>
            </a:r>
            <a:r>
              <a:rPr lang="en-US" sz="1600" b="1" dirty="0" smtClean="0">
                <a:solidFill>
                  <a:srgbClr val="0000CC"/>
                </a:solidFill>
              </a:rPr>
              <a:t>, </a:t>
            </a:r>
            <a:r>
              <a:rPr lang="en-US" sz="1600" b="1" dirty="0" err="1" smtClean="0">
                <a:solidFill>
                  <a:srgbClr val="0000CC"/>
                </a:solidFill>
              </a:rPr>
              <a:t>quai</a:t>
            </a:r>
            <a:r>
              <a:rPr lang="en-US" sz="1600" b="1" dirty="0" smtClean="0">
                <a:solidFill>
                  <a:srgbClr val="0000CC"/>
                </a:solidFill>
              </a:rPr>
              <a:t> </a:t>
            </a:r>
            <a:r>
              <a:rPr lang="en-US" sz="1600" b="1" dirty="0" err="1" smtClean="0">
                <a:solidFill>
                  <a:srgbClr val="0000CC"/>
                </a:solidFill>
              </a:rPr>
              <a:t>bị</a:t>
            </a:r>
            <a:r>
              <a:rPr lang="en-US" sz="1600" b="1" dirty="0" smtClean="0">
                <a:solidFill>
                  <a:srgbClr val="0000CC"/>
                </a:solidFill>
              </a:rPr>
              <a:t> ……….</a:t>
            </a:r>
            <a:endParaRPr lang="en-US" sz="1600" b="1" dirty="0">
              <a:solidFill>
                <a:srgbClr val="0000CC"/>
              </a:solidFill>
            </a:endParaRPr>
          </a:p>
        </p:txBody>
      </p:sp>
      <p:sp>
        <p:nvSpPr>
          <p:cNvPr id="5" name="Text Box 6"/>
          <p:cNvSpPr txBox="1">
            <a:spLocks noChangeArrowheads="1"/>
          </p:cNvSpPr>
          <p:nvPr/>
        </p:nvSpPr>
        <p:spPr bwMode="auto">
          <a:xfrm>
            <a:off x="265482" y="88222"/>
            <a:ext cx="732894" cy="707886"/>
          </a:xfrm>
          <a:prstGeom prst="rect">
            <a:avLst/>
          </a:prstGeom>
          <a:noFill/>
          <a:ln w="9525">
            <a:noFill/>
            <a:miter lim="800000"/>
            <a:headEnd/>
            <a:tailEnd/>
          </a:ln>
          <a:effectLst/>
        </p:spPr>
        <p:txBody>
          <a:bodyPr wrap="square">
            <a:spAutoFit/>
          </a:bodyPr>
          <a:lstStyle/>
          <a:p>
            <a:pPr eaLnBrk="0" hangingPunct="0">
              <a:spcBef>
                <a:spcPct val="50000"/>
              </a:spcBef>
              <a:defRPr/>
            </a:pPr>
            <a:r>
              <a:rPr lang="en-US" sz="4000" b="1" dirty="0">
                <a:solidFill>
                  <a:srgbClr val="FF0000"/>
                </a:solidFill>
                <a:effectLst>
                  <a:outerShdw blurRad="38100" dist="38100" dir="2700000" algn="tl">
                    <a:srgbClr val="C0C0C0"/>
                  </a:outerShdw>
                </a:effectLst>
                <a:latin typeface="Times New Roman" pitchFamily="18" charset="0"/>
                <a:cs typeface="Times New Roman" pitchFamily="18" charset="0"/>
                <a:sym typeface="Wingdings" pitchFamily="2" charset="2"/>
              </a:rPr>
              <a:t></a:t>
            </a:r>
          </a:p>
        </p:txBody>
      </p:sp>
      <p:sp>
        <p:nvSpPr>
          <p:cNvPr id="2" name="TextBox 1"/>
          <p:cNvSpPr txBox="1"/>
          <p:nvPr/>
        </p:nvSpPr>
        <p:spPr>
          <a:xfrm>
            <a:off x="916980" y="5536"/>
            <a:ext cx="7818457" cy="1131079"/>
          </a:xfrm>
          <a:prstGeom prst="rect">
            <a:avLst/>
          </a:prstGeom>
          <a:noFill/>
        </p:spPr>
        <p:txBody>
          <a:bodyPr wrap="square" rtlCol="0">
            <a:spAutoFit/>
          </a:bodyPr>
          <a:lstStyle/>
          <a:p>
            <a:pPr marL="342900" lvl="0" indent="-342900" algn="just">
              <a:lnSpc>
                <a:spcPts val="2700"/>
              </a:lnSpc>
              <a:spcBef>
                <a:spcPts val="200"/>
              </a:spcBef>
              <a:spcAft>
                <a:spcPts val="200"/>
              </a:spcAft>
              <a:buFont typeface="Wingdings" panose="05000000000000000000" pitchFamily="2" charset="2"/>
              <a:buChar char="§"/>
            </a:pPr>
            <a:r>
              <a:rPr lang="en-US" sz="2000" b="1">
                <a:solidFill>
                  <a:srgbClr val="0000CC"/>
                </a:solidFill>
                <a:latin typeface="Times New Roman" pitchFamily="18" charset="0"/>
                <a:cs typeface="Times New Roman" pitchFamily="18" charset="0"/>
              </a:rPr>
              <a:t>Virus được coi là tác nhân gây bệnh  cho thực vật, động vật, con người vì chúng có khả năng “sinh sản” và lan truyền rất nhanh từ tế bào này sang tế bào khác.</a:t>
            </a:r>
            <a:endParaRPr lang="en-US" sz="2000" b="1" dirty="0">
              <a:solidFill>
                <a:srgbClr val="0000CC"/>
              </a:solidFill>
              <a:latin typeface="Times New Roman" pitchFamily="18" charset="0"/>
              <a:cs typeface="Times New Roman" pitchFamily="18" charset="0"/>
            </a:endParaRPr>
          </a:p>
        </p:txBody>
      </p:sp>
    </p:spTree>
    <p:extLst>
      <p:ext uri="{BB962C8B-B14F-4D97-AF65-F5344CB8AC3E}">
        <p14:creationId xmlns:p14="http://schemas.microsoft.com/office/powerpoint/2010/main" val="37828840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down)">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61290" y="34691"/>
            <a:ext cx="4114800" cy="19734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5573949" y="498220"/>
            <a:ext cx="3200400" cy="523220"/>
          </a:xfrm>
          <a:prstGeom prst="rect">
            <a:avLst/>
          </a:prstGeom>
          <a:noFill/>
        </p:spPr>
        <p:txBody>
          <a:bodyPr wrap="square" rtlCol="0">
            <a:spAutoFit/>
          </a:bodyPr>
          <a:lstStyle/>
          <a:p>
            <a:pPr algn="ctr"/>
            <a:r>
              <a:rPr lang="en-US" sz="2800" dirty="0" err="1" smtClean="0">
                <a:solidFill>
                  <a:srgbClr val="FF0000"/>
                </a:solidFill>
                <a:latin typeface="Times New Roman" pitchFamily="18" charset="0"/>
                <a:cs typeface="Times New Roman" pitchFamily="18" charset="0"/>
              </a:rPr>
              <a:t>Virut</a:t>
            </a:r>
            <a:r>
              <a:rPr lang="en-US" sz="2800" dirty="0" smtClean="0">
                <a:solidFill>
                  <a:srgbClr val="FF0000"/>
                </a:solidFill>
                <a:latin typeface="Times New Roman" pitchFamily="18" charset="0"/>
                <a:cs typeface="Times New Roman" pitchFamily="18" charset="0"/>
              </a:rPr>
              <a:t> HIV</a:t>
            </a:r>
            <a:endParaRPr lang="en-US" sz="2800" dirty="0">
              <a:solidFill>
                <a:srgbClr val="FF0000"/>
              </a:solidFill>
              <a:latin typeface="Times New Roman" pitchFamily="18" charset="0"/>
              <a:cs typeface="Times New Roman" pitchFamily="18" charset="0"/>
            </a:endParaRPr>
          </a:p>
        </p:txBody>
      </p:sp>
      <p:sp>
        <p:nvSpPr>
          <p:cNvPr id="5" name="Rectangle 4"/>
          <p:cNvSpPr/>
          <p:nvPr/>
        </p:nvSpPr>
        <p:spPr>
          <a:xfrm>
            <a:off x="486383" y="2206845"/>
            <a:ext cx="8414426" cy="2246769"/>
          </a:xfrm>
          <a:prstGeom prst="rect">
            <a:avLst/>
          </a:prstGeom>
        </p:spPr>
        <p:txBody>
          <a:bodyPr wrap="square">
            <a:spAutoFit/>
          </a:bodyPr>
          <a:lstStyle/>
          <a:p>
            <a:r>
              <a:rPr lang="vi-VN" sz="2800" dirty="0">
                <a:latin typeface="+mj-lt"/>
              </a:rPr>
              <a:t>HIV là một </a:t>
            </a:r>
            <a:r>
              <a:rPr lang="vi-VN" sz="2800" dirty="0" smtClean="0">
                <a:latin typeface="+mj-lt"/>
              </a:rPr>
              <a:t>virus </a:t>
            </a:r>
            <a:r>
              <a:rPr lang="vi-VN" sz="2800" dirty="0">
                <a:latin typeface="+mj-lt"/>
              </a:rPr>
              <a:t>có khả năng gây hội chứng suy giảm miễn dịch mắc phải, một tình trạng làm hệ miễn dịch của con người bị suy giảm cấp tiến, tạo điều kiện cho những </a:t>
            </a:r>
            <a:r>
              <a:rPr lang="vi-VN" sz="2800" dirty="0" smtClean="0">
                <a:latin typeface="+mj-lt"/>
              </a:rPr>
              <a:t>nhiễm trùng cơ hội và ung thư phát triển mạnh làm đe dọa đến </a:t>
            </a:r>
            <a:r>
              <a:rPr lang="vi-VN" sz="2800" dirty="0">
                <a:latin typeface="+mj-lt"/>
              </a:rPr>
              <a:t>mạng sống của người bị </a:t>
            </a:r>
            <a:r>
              <a:rPr lang="vi-VN" sz="2800" dirty="0" smtClean="0">
                <a:latin typeface="+mj-lt"/>
              </a:rPr>
              <a:t>nhiễm</a:t>
            </a:r>
            <a:r>
              <a:rPr lang="en-US" sz="2800" dirty="0" smtClean="0">
                <a:latin typeface="+mj-lt"/>
              </a:rPr>
              <a:t>.</a:t>
            </a:r>
            <a:endParaRPr lang="en-US" sz="2800" dirty="0">
              <a:latin typeface="+mj-lt"/>
            </a:endParaRPr>
          </a:p>
        </p:txBody>
      </p:sp>
    </p:spTree>
    <p:extLst>
      <p:ext uri="{BB962C8B-B14F-4D97-AF65-F5344CB8AC3E}">
        <p14:creationId xmlns:p14="http://schemas.microsoft.com/office/powerpoint/2010/main" val="72069039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52046" y="114300"/>
            <a:ext cx="8686800" cy="1938992"/>
          </a:xfrm>
          <a:prstGeom prst="rect">
            <a:avLst/>
          </a:prstGeom>
        </p:spPr>
        <p:txBody>
          <a:bodyPr wrap="square">
            <a:spAutoFit/>
          </a:bodyPr>
          <a:lstStyle/>
          <a:p>
            <a:r>
              <a:rPr lang="en-US" sz="2400" dirty="0" err="1" smtClean="0">
                <a:latin typeface="Times New Roman" pitchFamily="18" charset="0"/>
                <a:cs typeface="Times New Roman" pitchFamily="18" charset="0"/>
              </a:rPr>
              <a:t>Năm</a:t>
            </a:r>
            <a:r>
              <a:rPr lang="en-US" sz="2400" dirty="0" smtClean="0">
                <a:latin typeface="Times New Roman" pitchFamily="18" charset="0"/>
                <a:cs typeface="Times New Roman" pitchFamily="18" charset="0"/>
              </a:rPr>
              <a:t> </a:t>
            </a:r>
            <a:r>
              <a:rPr lang="vi-VN" sz="2400" dirty="0" smtClean="0">
                <a:latin typeface="Times New Roman" pitchFamily="18" charset="0"/>
                <a:cs typeface="Times New Roman" pitchFamily="18" charset="0"/>
              </a:rPr>
              <a:t>2019</a:t>
            </a:r>
            <a:r>
              <a:rPr lang="vi-VN" sz="2400" dirty="0">
                <a:latin typeface="Times New Roman" pitchFamily="18" charset="0"/>
                <a:cs typeface="Times New Roman" pitchFamily="18" charset="0"/>
              </a:rPr>
              <a:t>, Thế giới có </a:t>
            </a:r>
            <a:endParaRPr lang="en-US" sz="2400" dirty="0" smtClean="0">
              <a:latin typeface="Times New Roman" pitchFamily="18" charset="0"/>
              <a:cs typeface="Times New Roman" pitchFamily="18" charset="0"/>
            </a:endParaRPr>
          </a:p>
          <a:p>
            <a:r>
              <a:rPr lang="en-US" sz="2400" dirty="0" smtClean="0">
                <a:latin typeface="Times New Roman" pitchFamily="18" charset="0"/>
                <a:cs typeface="Times New Roman" pitchFamily="18" charset="0"/>
              </a:rPr>
              <a:t>+ </a:t>
            </a:r>
            <a:r>
              <a:rPr lang="vi-VN" sz="2400" dirty="0" smtClean="0">
                <a:latin typeface="Times New Roman" pitchFamily="18" charset="0"/>
                <a:cs typeface="Times New Roman" pitchFamily="18" charset="0"/>
              </a:rPr>
              <a:t>khoảng </a:t>
            </a:r>
            <a:r>
              <a:rPr lang="vi-VN" sz="2400" b="1" dirty="0">
                <a:solidFill>
                  <a:srgbClr val="FF0000"/>
                </a:solidFill>
                <a:latin typeface="Times New Roman" pitchFamily="18" charset="0"/>
                <a:cs typeface="Times New Roman" pitchFamily="18" charset="0"/>
              </a:rPr>
              <a:t>38 triệu người </a:t>
            </a:r>
            <a:r>
              <a:rPr lang="vi-VN" sz="2400" dirty="0">
                <a:latin typeface="Times New Roman" pitchFamily="18" charset="0"/>
                <a:cs typeface="Times New Roman" pitchFamily="18" charset="0"/>
              </a:rPr>
              <a:t>đang sống chung với </a:t>
            </a:r>
            <a:r>
              <a:rPr lang="vi-VN" sz="2400" dirty="0" smtClean="0">
                <a:latin typeface="Times New Roman" pitchFamily="18" charset="0"/>
                <a:cs typeface="Times New Roman" pitchFamily="18" charset="0"/>
              </a:rPr>
              <a:t>HIV</a:t>
            </a:r>
            <a:r>
              <a:rPr lang="en-US" sz="2400" dirty="0" smtClean="0">
                <a:latin typeface="Times New Roman" pitchFamily="18" charset="0"/>
                <a:cs typeface="Times New Roman" pitchFamily="18" charset="0"/>
              </a:rPr>
              <a:t>.</a:t>
            </a:r>
          </a:p>
          <a:p>
            <a:r>
              <a:rPr lang="en-US" sz="2400" dirty="0">
                <a:latin typeface="Times New Roman" pitchFamily="18" charset="0"/>
                <a:cs typeface="Times New Roman" pitchFamily="18" charset="0"/>
              </a:rPr>
              <a:t>+</a:t>
            </a:r>
            <a:r>
              <a:rPr lang="vi-VN" sz="2400" dirty="0" smtClean="0">
                <a:latin typeface="Times New Roman" pitchFamily="18" charset="0"/>
                <a:cs typeface="Times New Roman" pitchFamily="18" charset="0"/>
              </a:rPr>
              <a:t> </a:t>
            </a:r>
            <a:r>
              <a:rPr lang="vi-VN" sz="2400" b="1" dirty="0">
                <a:solidFill>
                  <a:srgbClr val="FF0000"/>
                </a:solidFill>
                <a:latin typeface="Times New Roman" pitchFamily="18" charset="0"/>
                <a:cs typeface="Times New Roman" pitchFamily="18" charset="0"/>
              </a:rPr>
              <a:t>690.000 người </a:t>
            </a:r>
            <a:r>
              <a:rPr lang="vi-VN" sz="2400" dirty="0">
                <a:latin typeface="Times New Roman" pitchFamily="18" charset="0"/>
                <a:cs typeface="Times New Roman" pitchFamily="18" charset="0"/>
              </a:rPr>
              <a:t>nhiễm HIV </a:t>
            </a:r>
            <a:r>
              <a:rPr lang="vi-VN" sz="2400" b="1" dirty="0">
                <a:solidFill>
                  <a:srgbClr val="FF0000"/>
                </a:solidFill>
                <a:latin typeface="Times New Roman" pitchFamily="18" charset="0"/>
                <a:cs typeface="Times New Roman" pitchFamily="18" charset="0"/>
              </a:rPr>
              <a:t>đã tử vong</a:t>
            </a:r>
            <a:r>
              <a:rPr lang="vi-VN" sz="2400" dirty="0">
                <a:latin typeface="Times New Roman" pitchFamily="18" charset="0"/>
                <a:cs typeface="Times New Roman" pitchFamily="18" charset="0"/>
              </a:rPr>
              <a:t>. </a:t>
            </a:r>
            <a:endParaRPr lang="en-US" sz="2400" dirty="0">
              <a:latin typeface="Times New Roman" pitchFamily="18" charset="0"/>
              <a:cs typeface="Times New Roman" pitchFamily="18" charset="0"/>
            </a:endParaRPr>
          </a:p>
          <a:p>
            <a:r>
              <a:rPr lang="en-US" sz="2400" dirty="0" smtClean="0">
                <a:latin typeface="Times New Roman" pitchFamily="18" charset="0"/>
                <a:cs typeface="Times New Roman" pitchFamily="18" charset="0"/>
              </a:rPr>
              <a:t>+</a:t>
            </a:r>
            <a:r>
              <a:rPr lang="vi-VN" sz="2400" b="1" dirty="0" smtClean="0">
                <a:solidFill>
                  <a:srgbClr val="FF0000"/>
                </a:solidFill>
                <a:latin typeface="Times New Roman" pitchFamily="18" charset="0"/>
                <a:cs typeface="Times New Roman" pitchFamily="18" charset="0"/>
              </a:rPr>
              <a:t>1,7 </a:t>
            </a:r>
            <a:r>
              <a:rPr lang="vi-VN" sz="2400" b="1" dirty="0">
                <a:solidFill>
                  <a:srgbClr val="FF0000"/>
                </a:solidFill>
                <a:latin typeface="Times New Roman" pitchFamily="18" charset="0"/>
                <a:cs typeface="Times New Roman" pitchFamily="18" charset="0"/>
              </a:rPr>
              <a:t>triệu người nhiễm mới </a:t>
            </a:r>
            <a:r>
              <a:rPr lang="vi-VN" sz="2400" dirty="0">
                <a:latin typeface="Times New Roman" pitchFamily="18" charset="0"/>
                <a:cs typeface="Times New Roman" pitchFamily="18" charset="0"/>
              </a:rPr>
              <a:t>được phát hiện, trong đó tập trung chủ yếu nam giới 25-49 tuổi (38%) và nam giới 15-24 tuổi (12</a:t>
            </a:r>
            <a:r>
              <a:rPr lang="vi-VN" sz="2400" dirty="0" smtClean="0">
                <a:latin typeface="Times New Roman" pitchFamily="18" charset="0"/>
                <a:cs typeface="Times New Roman" pitchFamily="18" charset="0"/>
              </a:rPr>
              <a:t>%)</a:t>
            </a:r>
            <a:r>
              <a:rPr lang="en-US" sz="2400" dirty="0" smtClean="0">
                <a:latin typeface="Times New Roman" pitchFamily="18" charset="0"/>
                <a:cs typeface="Times New Roman" pitchFamily="18" charset="0"/>
              </a:rPr>
              <a:t>.</a:t>
            </a:r>
            <a:endParaRPr lang="en-US" sz="2400" dirty="0">
              <a:latin typeface="Times New Roman" pitchFamily="18" charset="0"/>
              <a:cs typeface="Times New Roman" pitchFamily="18" charset="0"/>
            </a:endParaRPr>
          </a:p>
        </p:txBody>
      </p:sp>
      <p:sp>
        <p:nvSpPr>
          <p:cNvPr id="5" name="Rectangle 4"/>
          <p:cNvSpPr/>
          <p:nvPr/>
        </p:nvSpPr>
        <p:spPr>
          <a:xfrm>
            <a:off x="528847" y="2509974"/>
            <a:ext cx="8133197" cy="1938992"/>
          </a:xfrm>
          <a:prstGeom prst="rect">
            <a:avLst/>
          </a:prstGeom>
        </p:spPr>
        <p:txBody>
          <a:bodyPr wrap="square">
            <a:spAutoFit/>
          </a:bodyPr>
          <a:lstStyle/>
          <a:p>
            <a:r>
              <a:rPr lang="en-US" sz="2400" dirty="0" err="1" smtClean="0">
                <a:latin typeface="Times New Roman" pitchFamily="18" charset="0"/>
                <a:cs typeface="Times New Roman" pitchFamily="18" charset="0"/>
              </a:rPr>
              <a:t>Năm</a:t>
            </a:r>
            <a:r>
              <a:rPr lang="en-US" sz="2400" dirty="0" smtClean="0">
                <a:latin typeface="Times New Roman" pitchFamily="18" charset="0"/>
                <a:cs typeface="Times New Roman" pitchFamily="18" charset="0"/>
              </a:rPr>
              <a:t> 2019,</a:t>
            </a:r>
            <a:r>
              <a:rPr lang="vi-VN" sz="2400" dirty="0" smtClean="0">
                <a:latin typeface="Times New Roman" pitchFamily="18" charset="0"/>
                <a:cs typeface="Times New Roman" pitchFamily="18" charset="0"/>
              </a:rPr>
              <a:t>Việt Nam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có</a:t>
            </a:r>
            <a:r>
              <a:rPr lang="en-US" sz="2400" dirty="0">
                <a:latin typeface="Times New Roman" pitchFamily="18" charset="0"/>
                <a:cs typeface="Times New Roman" pitchFamily="18" charset="0"/>
              </a:rPr>
              <a:t> </a:t>
            </a:r>
            <a:r>
              <a:rPr lang="vi-VN" sz="2400" dirty="0" smtClean="0">
                <a:latin typeface="Times New Roman" pitchFamily="18" charset="0"/>
                <a:cs typeface="Times New Roman" pitchFamily="18" charset="0"/>
              </a:rPr>
              <a:t>số người nhiễm HIV/AIDS còn sống là khoảng </a:t>
            </a:r>
            <a:r>
              <a:rPr lang="vi-VN" sz="2400" b="1" dirty="0" smtClean="0">
                <a:solidFill>
                  <a:srgbClr val="FF0000"/>
                </a:solidFill>
                <a:latin typeface="Times New Roman" pitchFamily="18" charset="0"/>
                <a:cs typeface="Times New Roman" pitchFamily="18" charset="0"/>
              </a:rPr>
              <a:t>230.000 người, </a:t>
            </a:r>
            <a:r>
              <a:rPr lang="vi-VN" sz="2400" dirty="0" smtClean="0">
                <a:latin typeface="Times New Roman" pitchFamily="18" charset="0"/>
                <a:cs typeface="Times New Roman" pitchFamily="18" charset="0"/>
              </a:rPr>
              <a:t>đứng thứ 3 so với các nước khu vực Đông Nam Á. Ước tính tỷ lệ hiện nhiễm HIV của Việt Nam trên dân số trong độ tuổi từ 15-49 là 0,3%, </a:t>
            </a:r>
            <a:r>
              <a:rPr lang="vi-VN" sz="2400" b="1" dirty="0" smtClean="0">
                <a:solidFill>
                  <a:srgbClr val="FF0000"/>
                </a:solidFill>
                <a:latin typeface="Times New Roman" pitchFamily="18" charset="0"/>
                <a:cs typeface="Times New Roman" pitchFamily="18" charset="0"/>
              </a:rPr>
              <a:t>đứng thứ 5 </a:t>
            </a:r>
            <a:r>
              <a:rPr lang="vi-VN" sz="2400" dirty="0" smtClean="0">
                <a:latin typeface="Times New Roman" pitchFamily="18" charset="0"/>
                <a:cs typeface="Times New Roman" pitchFamily="18" charset="0"/>
              </a:rPr>
              <a:t>trong số các nước khu vực Đông Nam Á.</a:t>
            </a:r>
            <a:endParaRPr 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val="27157964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arn(inVertical)">
                                      <p:cBhvr>
                                        <p:cTn id="1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descr="HIV , các đường lây truyền và cách phòng chống HIV hiệu quả | Trạm Y tế  Phường 3"/>
          <p:cNvSpPr>
            <a:spLocks noChangeAspect="1" noChangeArrowheads="1"/>
          </p:cNvSpPr>
          <p:nvPr/>
        </p:nvSpPr>
        <p:spPr bwMode="auto">
          <a:xfrm>
            <a:off x="155575" y="-108346"/>
            <a:ext cx="304800" cy="228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2560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342900"/>
            <a:ext cx="7391400" cy="428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1231599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4"/>
        <p:cNvGrpSpPr/>
        <p:nvPr/>
      </p:nvGrpSpPr>
      <p:grpSpPr>
        <a:xfrm>
          <a:off x="0" y="0"/>
          <a:ext cx="0" cy="0"/>
          <a:chOff x="0" y="0"/>
          <a:chExt cx="0" cy="0"/>
        </a:xfrm>
      </p:grpSpPr>
      <p:sp>
        <p:nvSpPr>
          <p:cNvPr id="76" name="Google Shape;76;p15"/>
          <p:cNvSpPr txBox="1">
            <a:spLocks noGrp="1"/>
          </p:cNvSpPr>
          <p:nvPr>
            <p:ph type="subTitle" idx="4294967295"/>
          </p:nvPr>
        </p:nvSpPr>
        <p:spPr>
          <a:xfrm>
            <a:off x="979488" y="342900"/>
            <a:ext cx="8164512" cy="519113"/>
          </a:xfrm>
          <a:prstGeom prst="rect">
            <a:avLst/>
          </a:prstGeom>
        </p:spPr>
        <p:txBody>
          <a:bodyPr spcFirstLastPara="1" wrap="square" lIns="91425" tIns="91425" rIns="91425" bIns="91425" anchor="t" anchorCtr="0">
            <a:noAutofit/>
          </a:bodyPr>
          <a:lstStyle/>
          <a:p>
            <a:pPr marL="0" lvl="0" indent="0" algn="just" rtl="0">
              <a:spcBef>
                <a:spcPts val="600"/>
              </a:spcBef>
              <a:spcAft>
                <a:spcPts val="0"/>
              </a:spcAft>
              <a:buNone/>
            </a:pPr>
            <a:r>
              <a:rPr lang="en-US" sz="3200" b="1" i="1" dirty="0" smtClean="0">
                <a:solidFill>
                  <a:srgbClr val="FF0000"/>
                </a:solidFill>
                <a:latin typeface="Times New Roman" pitchFamily="18" charset="0"/>
                <a:cs typeface="Times New Roman" pitchFamily="18" charset="0"/>
              </a:rPr>
              <a:t>Theo em, vì sao chúng ta cần tiêm phòng?</a:t>
            </a:r>
            <a:endParaRPr sz="3200" b="1" i="1" dirty="0">
              <a:solidFill>
                <a:srgbClr val="FF0000"/>
              </a:solidFill>
              <a:latin typeface="Times New Roman" pitchFamily="18" charset="0"/>
              <a:cs typeface="Times New Roman" pitchFamily="18" charset="0"/>
            </a:endParaRPr>
          </a:p>
        </p:txBody>
      </p:sp>
      <p:pic>
        <p:nvPicPr>
          <p:cNvPr id="2" name="Picture 1"/>
          <p:cNvPicPr>
            <a:picLocks noChangeAspect="1"/>
          </p:cNvPicPr>
          <p:nvPr/>
        </p:nvPicPr>
        <p:blipFill>
          <a:blip r:embed="rId3"/>
          <a:stretch>
            <a:fillRect/>
          </a:stretch>
        </p:blipFill>
        <p:spPr>
          <a:xfrm>
            <a:off x="797671" y="1456924"/>
            <a:ext cx="7363837" cy="307089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6">
                                            <p:txEl>
                                              <p:pRg st="0" end="0"/>
                                            </p:txEl>
                                          </p:spTgt>
                                        </p:tgtEl>
                                        <p:attrNameLst>
                                          <p:attrName>style.visibility</p:attrName>
                                        </p:attrNameLst>
                                      </p:cBhvr>
                                      <p:to>
                                        <p:strVal val="visible"/>
                                      </p:to>
                                    </p:set>
                                    <p:animEffect transition="in" filter="barn(inVertical)">
                                      <p:cBhvr>
                                        <p:cTn id="7" dur="500"/>
                                        <p:tgtEl>
                                          <p:spTgt spid="7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Những con đường không lây truyền HIV | TT Y tế Quận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342900"/>
            <a:ext cx="6858000" cy="4457700"/>
          </a:xfrm>
          <a:prstGeom prst="rect">
            <a:avLst/>
          </a:prstGeom>
          <a:noFill/>
          <a:extLst>
            <a:ext uri="{909E8E84-426E-40DD-AFC4-6F175D3DCCD1}">
              <a14:hiddenFill xmlns:a14="http://schemas.microsoft.com/office/drawing/2010/main">
                <a:solidFill>
                  <a:srgbClr val="FFFFFF"/>
                </a:solidFill>
              </a14:hiddenFill>
            </a:ext>
          </a:extLst>
        </p:spPr>
      </p:pic>
      <p:sp>
        <p:nvSpPr>
          <p:cNvPr id="4" name="AutoShape 4" descr="Không kỳ thị và phân biệt đối xử với người có HIV/AIDS - Báo Người lao động"/>
          <p:cNvSpPr>
            <a:spLocks noChangeAspect="1" noChangeArrowheads="1"/>
          </p:cNvSpPr>
          <p:nvPr/>
        </p:nvSpPr>
        <p:spPr bwMode="auto">
          <a:xfrm>
            <a:off x="155575" y="-108346"/>
            <a:ext cx="304800" cy="228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67531994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262" y="400050"/>
            <a:ext cx="8534400" cy="434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6671777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7199" y="933855"/>
            <a:ext cx="7103759" cy="1050587"/>
          </a:xfrm>
        </p:spPr>
        <p:txBody>
          <a:bodyPr/>
          <a:lstStyle/>
          <a:p>
            <a:pPr algn="ctr">
              <a:lnSpc>
                <a:spcPct val="150000"/>
              </a:lnSpc>
              <a:spcBef>
                <a:spcPts val="200"/>
              </a:spcBef>
              <a:spcAft>
                <a:spcPts val="200"/>
              </a:spcAft>
            </a:pPr>
            <a:r>
              <a:rPr lang="en-US" sz="5400" dirty="0" smtClean="0">
                <a:solidFill>
                  <a:srgbClr val="FF0000"/>
                </a:solidFill>
                <a:latin typeface="Times New Roman" pitchFamily="18" charset="0"/>
                <a:cs typeface="Times New Roman" pitchFamily="18" charset="0"/>
              </a:rPr>
              <a:t>II. VI KHUẨN</a:t>
            </a:r>
            <a:r>
              <a:rPr lang="en-US" sz="5400" smtClean="0">
                <a:solidFill>
                  <a:srgbClr val="FF0000"/>
                </a:solidFill>
                <a:latin typeface="Times New Roman" pitchFamily="18" charset="0"/>
                <a:cs typeface="Times New Roman" pitchFamily="18" charset="0"/>
              </a:rPr>
              <a:t/>
            </a:r>
            <a:br>
              <a:rPr lang="en-US" sz="5400" smtClean="0">
                <a:solidFill>
                  <a:srgbClr val="FF0000"/>
                </a:solidFill>
                <a:latin typeface="Times New Roman" pitchFamily="18" charset="0"/>
                <a:cs typeface="Times New Roman" pitchFamily="18" charset="0"/>
              </a:rPr>
            </a:br>
            <a:endParaRPr lang="en-US" sz="4000" dirty="0">
              <a:solidFill>
                <a:srgbClr val="FF0000"/>
              </a:solidFill>
              <a:latin typeface="Times New Roman" pitchFamily="18" charset="0"/>
              <a:cs typeface="Times New Roman" pitchFamily="18" charset="0"/>
            </a:endParaRPr>
          </a:p>
        </p:txBody>
      </p:sp>
      <p:sp>
        <p:nvSpPr>
          <p:cNvPr id="3" name="TextBox 2"/>
          <p:cNvSpPr txBox="1"/>
          <p:nvPr/>
        </p:nvSpPr>
        <p:spPr>
          <a:xfrm>
            <a:off x="447472" y="1393130"/>
            <a:ext cx="7801583" cy="523220"/>
          </a:xfrm>
          <a:prstGeom prst="rect">
            <a:avLst/>
          </a:prstGeom>
          <a:noFill/>
        </p:spPr>
        <p:txBody>
          <a:bodyPr wrap="square" rtlCol="0">
            <a:spAutoFit/>
          </a:bodyPr>
          <a:lstStyle/>
          <a:p>
            <a:r>
              <a:rPr lang="en-US" sz="2800" b="1" kern="1200" cap="all">
                <a:solidFill>
                  <a:srgbClr val="FF0000"/>
                </a:solidFill>
                <a:latin typeface="Times New Roman" pitchFamily="18" charset="0"/>
                <a:ea typeface="+mj-ea"/>
                <a:cs typeface="Times New Roman" pitchFamily="18" charset="0"/>
              </a:rPr>
              <a:t>1. Hình dạng, cấu tạo của vi khuẩn</a:t>
            </a:r>
            <a:endParaRPr lang="vi-VN" sz="2800" b="1"/>
          </a:p>
        </p:txBody>
      </p:sp>
    </p:spTree>
    <p:extLst>
      <p:ext uri="{BB962C8B-B14F-4D97-AF65-F5344CB8AC3E}">
        <p14:creationId xmlns:p14="http://schemas.microsoft.com/office/powerpoint/2010/main" val="7520671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descr="Nhiễm vi khuẩn HP - Nguyên nhân, Triệu chứng, Cách điều trị - Chi tiết tin  tức - UBND Tỉnh Bắc Giang"/>
          <p:cNvSpPr>
            <a:spLocks noChangeAspect="1" noChangeArrowheads="1"/>
          </p:cNvSpPr>
          <p:nvPr/>
        </p:nvSpPr>
        <p:spPr bwMode="auto">
          <a:xfrm>
            <a:off x="1259681" y="-108346"/>
            <a:ext cx="228600" cy="228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US" sz="1050"/>
          </a:p>
        </p:txBody>
      </p:sp>
      <p:pic>
        <p:nvPicPr>
          <p:cNvPr id="717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68538" y="400050"/>
            <a:ext cx="432759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1974913" y="3875400"/>
            <a:ext cx="3200400" cy="553998"/>
          </a:xfrm>
          <a:prstGeom prst="rect">
            <a:avLst/>
          </a:prstGeom>
          <a:noFill/>
        </p:spPr>
        <p:txBody>
          <a:bodyPr wrap="square" rtlCol="0">
            <a:spAutoFit/>
          </a:bodyPr>
          <a:lstStyle/>
          <a:p>
            <a:pPr algn="ctr"/>
            <a:r>
              <a:rPr lang="en-US" sz="3000" b="1" dirty="0">
                <a:solidFill>
                  <a:schemeClr val="bg1"/>
                </a:solidFill>
                <a:latin typeface="Times New Roman" pitchFamily="18" charset="0"/>
                <a:cs typeface="Times New Roman" pitchFamily="18" charset="0"/>
              </a:rPr>
              <a:t>Vi </a:t>
            </a:r>
            <a:r>
              <a:rPr lang="en-US" sz="3000" b="1" dirty="0" err="1">
                <a:solidFill>
                  <a:schemeClr val="bg1"/>
                </a:solidFill>
                <a:latin typeface="Times New Roman" pitchFamily="18" charset="0"/>
                <a:cs typeface="Times New Roman" pitchFamily="18" charset="0"/>
              </a:rPr>
              <a:t>khuẩn</a:t>
            </a:r>
            <a:r>
              <a:rPr lang="en-US" sz="3000" b="1" dirty="0">
                <a:solidFill>
                  <a:schemeClr val="bg1"/>
                </a:solidFill>
                <a:latin typeface="Times New Roman" pitchFamily="18" charset="0"/>
                <a:cs typeface="Times New Roman" pitchFamily="18" charset="0"/>
              </a:rPr>
              <a:t> HP</a:t>
            </a:r>
          </a:p>
        </p:txBody>
      </p:sp>
      <p:sp>
        <p:nvSpPr>
          <p:cNvPr id="2" name="TextBox 1"/>
          <p:cNvSpPr txBox="1"/>
          <p:nvPr/>
        </p:nvSpPr>
        <p:spPr>
          <a:xfrm>
            <a:off x="6186790" y="1284052"/>
            <a:ext cx="1750979" cy="2862322"/>
          </a:xfrm>
          <a:prstGeom prst="rect">
            <a:avLst/>
          </a:prstGeom>
          <a:noFill/>
        </p:spPr>
        <p:txBody>
          <a:bodyPr wrap="square" rtlCol="0">
            <a:spAutoFit/>
          </a:bodyPr>
          <a:lstStyle/>
          <a:p>
            <a:r>
              <a:rPr lang="vi-VN" sz="2000" b="1">
                <a:solidFill>
                  <a:srgbClr val="333333"/>
                </a:solidFill>
                <a:latin typeface="+mj-lt"/>
              </a:rPr>
              <a:t>Vi khuẩn HP là nguyên nhân chính dẫn đến tình trạng viêm loét dạ dày, tá tràng đặc biệt là ung thư dạ dày.</a:t>
            </a:r>
            <a:endParaRPr lang="vi-VN" sz="2000">
              <a:latin typeface="+mj-lt"/>
            </a:endParaRPr>
          </a:p>
        </p:txBody>
      </p:sp>
    </p:spTree>
    <p:extLst>
      <p:ext uri="{BB962C8B-B14F-4D97-AF65-F5344CB8AC3E}">
        <p14:creationId xmlns:p14="http://schemas.microsoft.com/office/powerpoint/2010/main" val="5329089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17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6573" y="813199"/>
            <a:ext cx="2282428" cy="1802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5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17109" y="819150"/>
            <a:ext cx="2180035" cy="1884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59054" y="851298"/>
            <a:ext cx="2259806" cy="185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31108" y="2847976"/>
            <a:ext cx="2153841" cy="193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2"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73054" y="2800350"/>
            <a:ext cx="2286000"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3"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810250" y="2802733"/>
            <a:ext cx="2190750" cy="18835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7026130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nodeType="clickEffect">
                                  <p:stCondLst>
                                    <p:cond delay="0"/>
                                  </p:stCondLst>
                                  <p:childTnLst>
                                    <p:set>
                                      <p:cBhvr>
                                        <p:cTn id="6" dur="1" fill="hold">
                                          <p:stCondLst>
                                            <p:cond delay="0"/>
                                          </p:stCondLst>
                                        </p:cTn>
                                        <p:tgtEl>
                                          <p:spTgt spid="45058"/>
                                        </p:tgtEl>
                                        <p:attrNameLst>
                                          <p:attrName>style.visibility</p:attrName>
                                        </p:attrNameLst>
                                      </p:cBhvr>
                                      <p:to>
                                        <p:strVal val="visible"/>
                                      </p:to>
                                    </p:set>
                                    <p:animEffect transition="in" filter="circle(in)">
                                      <p:cBhvr>
                                        <p:cTn id="7" dur="1100"/>
                                        <p:tgtEl>
                                          <p:spTgt spid="4505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1" presetClass="entr" presetSubtype="1" fill="hold" nodeType="clickEffect">
                                  <p:stCondLst>
                                    <p:cond delay="0"/>
                                  </p:stCondLst>
                                  <p:childTnLst>
                                    <p:set>
                                      <p:cBhvr>
                                        <p:cTn id="11" dur="1" fill="hold">
                                          <p:stCondLst>
                                            <p:cond delay="0"/>
                                          </p:stCondLst>
                                        </p:cTn>
                                        <p:tgtEl>
                                          <p:spTgt spid="45059"/>
                                        </p:tgtEl>
                                        <p:attrNameLst>
                                          <p:attrName>style.visibility</p:attrName>
                                        </p:attrNameLst>
                                      </p:cBhvr>
                                      <p:to>
                                        <p:strVal val="visible"/>
                                      </p:to>
                                    </p:set>
                                    <p:animEffect transition="in" filter="wheel(1)">
                                      <p:cBhvr>
                                        <p:cTn id="12" dur="1100"/>
                                        <p:tgtEl>
                                          <p:spTgt spid="4505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6" presetClass="entr" presetSubtype="21" fill="hold" nodeType="clickEffect">
                                  <p:stCondLst>
                                    <p:cond delay="0"/>
                                  </p:stCondLst>
                                  <p:childTnLst>
                                    <p:set>
                                      <p:cBhvr>
                                        <p:cTn id="16" dur="1" fill="hold">
                                          <p:stCondLst>
                                            <p:cond delay="0"/>
                                          </p:stCondLst>
                                        </p:cTn>
                                        <p:tgtEl>
                                          <p:spTgt spid="45060"/>
                                        </p:tgtEl>
                                        <p:attrNameLst>
                                          <p:attrName>style.visibility</p:attrName>
                                        </p:attrNameLst>
                                      </p:cBhvr>
                                      <p:to>
                                        <p:strVal val="visible"/>
                                      </p:to>
                                    </p:set>
                                    <p:animEffect transition="in" filter="barn(inVertical)">
                                      <p:cBhvr>
                                        <p:cTn id="17" dur="500"/>
                                        <p:tgtEl>
                                          <p:spTgt spid="4506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1" presetClass="entr" presetSubtype="0" fill="hold" nodeType="clickEffect">
                                  <p:stCondLst>
                                    <p:cond delay="0"/>
                                  </p:stCondLst>
                                  <p:childTnLst>
                                    <p:set>
                                      <p:cBhvr>
                                        <p:cTn id="21" dur="1" fill="hold">
                                          <p:stCondLst>
                                            <p:cond delay="0"/>
                                          </p:stCondLst>
                                        </p:cTn>
                                        <p:tgtEl>
                                          <p:spTgt spid="45061"/>
                                        </p:tgtEl>
                                        <p:attrNameLst>
                                          <p:attrName>style.visibility</p:attrName>
                                        </p:attrNameLst>
                                      </p:cBhvr>
                                      <p:to>
                                        <p:strVal val="visible"/>
                                      </p:to>
                                    </p:set>
                                    <p:anim calcmode="lin" valueType="num">
                                      <p:cBhvr>
                                        <p:cTn id="22" dur="1000" fill="hold"/>
                                        <p:tgtEl>
                                          <p:spTgt spid="45061"/>
                                        </p:tgtEl>
                                        <p:attrNameLst>
                                          <p:attrName>ppt_w</p:attrName>
                                        </p:attrNameLst>
                                      </p:cBhvr>
                                      <p:tavLst>
                                        <p:tav tm="0">
                                          <p:val>
                                            <p:fltVal val="0"/>
                                          </p:val>
                                        </p:tav>
                                        <p:tav tm="100000">
                                          <p:val>
                                            <p:strVal val="#ppt_w"/>
                                          </p:val>
                                        </p:tav>
                                      </p:tavLst>
                                    </p:anim>
                                    <p:anim calcmode="lin" valueType="num">
                                      <p:cBhvr>
                                        <p:cTn id="23" dur="1000" fill="hold"/>
                                        <p:tgtEl>
                                          <p:spTgt spid="45061"/>
                                        </p:tgtEl>
                                        <p:attrNameLst>
                                          <p:attrName>ppt_h</p:attrName>
                                        </p:attrNameLst>
                                      </p:cBhvr>
                                      <p:tavLst>
                                        <p:tav tm="0">
                                          <p:val>
                                            <p:fltVal val="0"/>
                                          </p:val>
                                        </p:tav>
                                        <p:tav tm="100000">
                                          <p:val>
                                            <p:strVal val="#ppt_h"/>
                                          </p:val>
                                        </p:tav>
                                      </p:tavLst>
                                    </p:anim>
                                    <p:anim calcmode="lin" valueType="num">
                                      <p:cBhvr>
                                        <p:cTn id="24" dur="1000" fill="hold"/>
                                        <p:tgtEl>
                                          <p:spTgt spid="45061"/>
                                        </p:tgtEl>
                                        <p:attrNameLst>
                                          <p:attrName>style.rotation</p:attrName>
                                        </p:attrNameLst>
                                      </p:cBhvr>
                                      <p:tavLst>
                                        <p:tav tm="0">
                                          <p:val>
                                            <p:fltVal val="90"/>
                                          </p:val>
                                        </p:tav>
                                        <p:tav tm="100000">
                                          <p:val>
                                            <p:fltVal val="0"/>
                                          </p:val>
                                        </p:tav>
                                      </p:tavLst>
                                    </p:anim>
                                    <p:animEffect transition="in" filter="fade">
                                      <p:cBhvr>
                                        <p:cTn id="25" dur="1000"/>
                                        <p:tgtEl>
                                          <p:spTgt spid="45061"/>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6" presetClass="entr" presetSubtype="16" fill="hold" nodeType="clickEffect">
                                  <p:stCondLst>
                                    <p:cond delay="0"/>
                                  </p:stCondLst>
                                  <p:childTnLst>
                                    <p:set>
                                      <p:cBhvr>
                                        <p:cTn id="29" dur="1" fill="hold">
                                          <p:stCondLst>
                                            <p:cond delay="0"/>
                                          </p:stCondLst>
                                        </p:cTn>
                                        <p:tgtEl>
                                          <p:spTgt spid="45062"/>
                                        </p:tgtEl>
                                        <p:attrNameLst>
                                          <p:attrName>style.visibility</p:attrName>
                                        </p:attrNameLst>
                                      </p:cBhvr>
                                      <p:to>
                                        <p:strVal val="visible"/>
                                      </p:to>
                                    </p:set>
                                    <p:animEffect transition="in" filter="circle(in)">
                                      <p:cBhvr>
                                        <p:cTn id="30" dur="1100"/>
                                        <p:tgtEl>
                                          <p:spTgt spid="45062"/>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21" presetClass="entr" presetSubtype="1" fill="hold" nodeType="clickEffect">
                                  <p:stCondLst>
                                    <p:cond delay="0"/>
                                  </p:stCondLst>
                                  <p:childTnLst>
                                    <p:set>
                                      <p:cBhvr>
                                        <p:cTn id="34" dur="1" fill="hold">
                                          <p:stCondLst>
                                            <p:cond delay="0"/>
                                          </p:stCondLst>
                                        </p:cTn>
                                        <p:tgtEl>
                                          <p:spTgt spid="45063"/>
                                        </p:tgtEl>
                                        <p:attrNameLst>
                                          <p:attrName>style.visibility</p:attrName>
                                        </p:attrNameLst>
                                      </p:cBhvr>
                                      <p:to>
                                        <p:strVal val="visible"/>
                                      </p:to>
                                    </p:set>
                                    <p:animEffect transition="in" filter="wheel(1)">
                                      <p:cBhvr>
                                        <p:cTn id="35" dur="1100"/>
                                        <p:tgtEl>
                                          <p:spTgt spid="450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90044"/>
            <a:ext cx="2092148" cy="769441"/>
          </a:xfrm>
          <a:prstGeom prst="rect">
            <a:avLst/>
          </a:prstGeom>
        </p:spPr>
        <p:txBody>
          <a:bodyPr wrap="square">
            <a:spAutoFit/>
          </a:bodyPr>
          <a:lstStyle/>
          <a:p>
            <a:pPr algn="ctr"/>
            <a:r>
              <a:rPr lang="en-US" sz="2200" b="1" dirty="0" smtClean="0">
                <a:solidFill>
                  <a:schemeClr val="bg1"/>
                </a:solidFill>
              </a:rPr>
              <a:t>Quan sát</a:t>
            </a:r>
          </a:p>
          <a:p>
            <a:pPr algn="ctr"/>
            <a:r>
              <a:rPr lang="en-US" sz="2200" b="1" dirty="0" smtClean="0">
                <a:solidFill>
                  <a:schemeClr val="bg1"/>
                </a:solidFill>
              </a:rPr>
              <a:t> </a:t>
            </a:r>
            <a:r>
              <a:rPr lang="en-US" sz="2200" b="1" dirty="0" smtClean="0">
                <a:solidFill>
                  <a:schemeClr val="tx1"/>
                </a:solidFill>
              </a:rPr>
              <a:t>Hình 16.8</a:t>
            </a:r>
            <a:endParaRPr lang="en-US" sz="2200" b="1" dirty="0">
              <a:solidFill>
                <a:schemeClr val="tx1"/>
              </a:solidFill>
            </a:endParaRPr>
          </a:p>
        </p:txBody>
      </p:sp>
      <p:sp>
        <p:nvSpPr>
          <p:cNvPr id="5" name="Rectangle 4"/>
          <p:cNvSpPr/>
          <p:nvPr/>
        </p:nvSpPr>
        <p:spPr>
          <a:xfrm>
            <a:off x="2334705" y="790044"/>
            <a:ext cx="5328703" cy="1118255"/>
          </a:xfrm>
          <a:prstGeom prst="rect">
            <a:avLst/>
          </a:prstGeom>
        </p:spPr>
        <p:txBody>
          <a:bodyPr wrap="none">
            <a:spAutoFit/>
          </a:bodyPr>
          <a:lstStyle/>
          <a:p>
            <a:pPr>
              <a:lnSpc>
                <a:spcPts val="2400"/>
              </a:lnSpc>
              <a:spcBef>
                <a:spcPts val="200"/>
              </a:spcBef>
              <a:spcAft>
                <a:spcPts val="200"/>
              </a:spcAft>
            </a:pPr>
            <a:r>
              <a:rPr lang="en-US" sz="2000" dirty="0" smtClean="0">
                <a:solidFill>
                  <a:schemeClr val="accent2"/>
                </a:solidFill>
              </a:rPr>
              <a:t>Em hãy cho biết:</a:t>
            </a:r>
          </a:p>
          <a:p>
            <a:pPr marL="342900" indent="-342900">
              <a:lnSpc>
                <a:spcPts val="2400"/>
              </a:lnSpc>
              <a:spcBef>
                <a:spcPts val="200"/>
              </a:spcBef>
              <a:spcAft>
                <a:spcPts val="200"/>
              </a:spcAft>
              <a:buFont typeface="Wingdings" panose="05000000000000000000" pitchFamily="2" charset="2"/>
              <a:buChar char="§"/>
            </a:pPr>
            <a:r>
              <a:rPr lang="en-US" sz="2000" i="1" dirty="0" smtClean="0">
                <a:solidFill>
                  <a:schemeClr val="accent2"/>
                </a:solidFill>
              </a:rPr>
              <a:t>Vi khuẩn là </a:t>
            </a:r>
            <a:r>
              <a:rPr lang="en-US" sz="2000" i="1" dirty="0" err="1" smtClean="0">
                <a:solidFill>
                  <a:schemeClr val="accent2"/>
                </a:solidFill>
              </a:rPr>
              <a:t>gì</a:t>
            </a:r>
            <a:r>
              <a:rPr lang="en-US" sz="2000" i="1" dirty="0" smtClean="0">
                <a:solidFill>
                  <a:schemeClr val="accent2"/>
                </a:solidFill>
              </a:rPr>
              <a:t>? </a:t>
            </a:r>
            <a:r>
              <a:rPr lang="en-US" sz="2000" i="1" dirty="0" err="1" smtClean="0">
                <a:solidFill>
                  <a:schemeClr val="accent2"/>
                </a:solidFill>
              </a:rPr>
              <a:t>Có</a:t>
            </a:r>
            <a:r>
              <a:rPr lang="en-US" sz="2000" i="1" dirty="0" smtClean="0">
                <a:solidFill>
                  <a:schemeClr val="accent2"/>
                </a:solidFill>
              </a:rPr>
              <a:t> ở </a:t>
            </a:r>
            <a:r>
              <a:rPr lang="en-US" sz="2000" i="1" dirty="0" err="1" smtClean="0">
                <a:solidFill>
                  <a:schemeClr val="accent2"/>
                </a:solidFill>
              </a:rPr>
              <a:t>đâu</a:t>
            </a:r>
            <a:r>
              <a:rPr lang="en-US" sz="2000" i="1" dirty="0" smtClean="0">
                <a:solidFill>
                  <a:schemeClr val="accent2"/>
                </a:solidFill>
              </a:rPr>
              <a:t>?</a:t>
            </a:r>
          </a:p>
          <a:p>
            <a:pPr marL="342900" indent="-342900">
              <a:lnSpc>
                <a:spcPts val="2400"/>
              </a:lnSpc>
              <a:spcBef>
                <a:spcPts val="200"/>
              </a:spcBef>
              <a:spcAft>
                <a:spcPts val="200"/>
              </a:spcAft>
              <a:buFont typeface="Wingdings" panose="05000000000000000000" pitchFamily="2" charset="2"/>
              <a:buChar char="§"/>
            </a:pPr>
            <a:r>
              <a:rPr lang="en-US" sz="2000" i="1" dirty="0" smtClean="0">
                <a:solidFill>
                  <a:schemeClr val="accent2"/>
                </a:solidFill>
              </a:rPr>
              <a:t>Các thành phần cấu tạo của một vi khuẩn.</a:t>
            </a:r>
            <a:endParaRPr lang="en-US" sz="2000" i="1" dirty="0"/>
          </a:p>
        </p:txBody>
      </p:sp>
      <p:pic>
        <p:nvPicPr>
          <p:cNvPr id="6" name="Picture 5"/>
          <p:cNvPicPr>
            <a:picLocks noChangeAspect="1"/>
          </p:cNvPicPr>
          <p:nvPr/>
        </p:nvPicPr>
        <p:blipFill>
          <a:blip r:embed="rId3"/>
          <a:stretch>
            <a:fillRect/>
          </a:stretch>
        </p:blipFill>
        <p:spPr>
          <a:xfrm>
            <a:off x="86015" y="2125210"/>
            <a:ext cx="4193378" cy="2657138"/>
          </a:xfrm>
          <a:prstGeom prst="rect">
            <a:avLst/>
          </a:prstGeom>
        </p:spPr>
      </p:pic>
      <p:sp>
        <p:nvSpPr>
          <p:cNvPr id="7" name="Rectangle 6"/>
          <p:cNvSpPr/>
          <p:nvPr/>
        </p:nvSpPr>
        <p:spPr>
          <a:xfrm>
            <a:off x="4251506" y="1954102"/>
            <a:ext cx="4630521" cy="1990288"/>
          </a:xfrm>
          <a:prstGeom prst="rect">
            <a:avLst/>
          </a:prstGeom>
        </p:spPr>
        <p:txBody>
          <a:bodyPr wrap="square">
            <a:spAutoFit/>
          </a:bodyPr>
          <a:lstStyle/>
          <a:p>
            <a:pPr marL="342900" indent="-342900" algn="just">
              <a:lnSpc>
                <a:spcPts val="2400"/>
              </a:lnSpc>
              <a:spcBef>
                <a:spcPts val="200"/>
              </a:spcBef>
              <a:spcAft>
                <a:spcPts val="200"/>
              </a:spcAft>
              <a:buFont typeface="Wingdings" panose="05000000000000000000" pitchFamily="2" charset="2"/>
              <a:buChar char="§"/>
            </a:pPr>
            <a:r>
              <a:rPr lang="en-US" sz="2000" dirty="0">
                <a:solidFill>
                  <a:schemeClr val="accent2">
                    <a:lumMod val="50000"/>
                  </a:schemeClr>
                </a:solidFill>
              </a:rPr>
              <a:t>Vi </a:t>
            </a:r>
            <a:r>
              <a:rPr lang="en-US" sz="2000" dirty="0" smtClean="0">
                <a:solidFill>
                  <a:schemeClr val="accent2">
                    <a:lumMod val="50000"/>
                  </a:schemeClr>
                </a:solidFill>
              </a:rPr>
              <a:t>khuẩn: </a:t>
            </a:r>
            <a:r>
              <a:rPr lang="en-US" sz="2000" dirty="0">
                <a:solidFill>
                  <a:schemeClr val="accent2">
                    <a:lumMod val="50000"/>
                  </a:schemeClr>
                </a:solidFill>
              </a:rPr>
              <a:t>là </a:t>
            </a:r>
            <a:r>
              <a:rPr lang="en-US" sz="2000" dirty="0" smtClean="0">
                <a:solidFill>
                  <a:schemeClr val="accent2">
                    <a:lumMod val="50000"/>
                  </a:schemeClr>
                </a:solidFill>
              </a:rPr>
              <a:t>những sinh vật đơn bào rất nhỏ bé, có kích thước 0,5 - 10 micro met, chỉ có thể quan sát chúng bằng kính hiển vi.</a:t>
            </a:r>
          </a:p>
          <a:p>
            <a:pPr marL="342900" indent="-342900" algn="just">
              <a:lnSpc>
                <a:spcPts val="2400"/>
              </a:lnSpc>
              <a:spcBef>
                <a:spcPts val="200"/>
              </a:spcBef>
              <a:spcAft>
                <a:spcPts val="200"/>
              </a:spcAft>
              <a:buFont typeface="Wingdings" panose="05000000000000000000" pitchFamily="2" charset="2"/>
              <a:buChar char="§"/>
            </a:pPr>
            <a:r>
              <a:rPr lang="en-US" sz="2000" dirty="0" smtClean="0">
                <a:solidFill>
                  <a:schemeClr val="accent2">
                    <a:lumMod val="50000"/>
                  </a:schemeClr>
                </a:solidFill>
              </a:rPr>
              <a:t>Vi khuẩn có ở trong không khí, đất nước, cơ thể sinh vật. </a:t>
            </a:r>
          </a:p>
        </p:txBody>
      </p:sp>
      <p:sp>
        <p:nvSpPr>
          <p:cNvPr id="8" name="Rectangle 7"/>
          <p:cNvSpPr/>
          <p:nvPr/>
        </p:nvSpPr>
        <p:spPr>
          <a:xfrm>
            <a:off x="4223617" y="3990194"/>
            <a:ext cx="4630521" cy="707886"/>
          </a:xfrm>
          <a:prstGeom prst="rect">
            <a:avLst/>
          </a:prstGeom>
        </p:spPr>
        <p:txBody>
          <a:bodyPr wrap="square">
            <a:spAutoFit/>
          </a:bodyPr>
          <a:lstStyle/>
          <a:p>
            <a:pPr algn="just">
              <a:lnSpc>
                <a:spcPts val="2400"/>
              </a:lnSpc>
              <a:spcBef>
                <a:spcPts val="200"/>
              </a:spcBef>
              <a:spcAft>
                <a:spcPts val="200"/>
              </a:spcAft>
            </a:pPr>
            <a:r>
              <a:rPr lang="en-US" sz="2000" dirty="0" smtClean="0">
                <a:solidFill>
                  <a:schemeClr val="accent2">
                    <a:lumMod val="50000"/>
                  </a:schemeClr>
                </a:solidFill>
              </a:rPr>
              <a:t>+</a:t>
            </a:r>
            <a:r>
              <a:rPr lang="en-US" sz="2000" dirty="0" err="1" smtClean="0">
                <a:solidFill>
                  <a:schemeClr val="accent2">
                    <a:lumMod val="50000"/>
                  </a:schemeClr>
                </a:solidFill>
              </a:rPr>
              <a:t>Cấu</a:t>
            </a:r>
            <a:r>
              <a:rPr lang="en-US" sz="2000" dirty="0" smtClean="0">
                <a:solidFill>
                  <a:schemeClr val="accent2">
                    <a:lumMod val="50000"/>
                  </a:schemeClr>
                </a:solidFill>
              </a:rPr>
              <a:t> tạo của vi khuẩn: vùng nhân, tế bào chất, thành tế bào, màng tế bào</a:t>
            </a:r>
          </a:p>
        </p:txBody>
      </p:sp>
    </p:spTree>
    <p:extLst>
      <p:ext uri="{BB962C8B-B14F-4D97-AF65-F5344CB8AC3E}">
        <p14:creationId xmlns:p14="http://schemas.microsoft.com/office/powerpoint/2010/main" val="15129934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wipe(down)">
                                      <p:cBhvr>
                                        <p:cTn id="12" dur="500"/>
                                        <p:tgtEl>
                                          <p:spTgt spid="5">
                                            <p:txEl>
                                              <p:pRg st="0" end="0"/>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animEffect transition="in" filter="wipe(down)">
                                      <p:cBhvr>
                                        <p:cTn id="15" dur="500"/>
                                        <p:tgtEl>
                                          <p:spTgt spid="5">
                                            <p:txEl>
                                              <p:pRg st="1" end="1"/>
                                            </p:txEl>
                                          </p:spTgt>
                                        </p:tgtEl>
                                      </p:cBhvr>
                                    </p:animEffect>
                                  </p:childTnLst>
                                </p:cTn>
                              </p:par>
                              <p:par>
                                <p:cTn id="16" presetID="22" presetClass="entr" presetSubtype="4" fill="hold" nodeType="withEffect">
                                  <p:stCondLst>
                                    <p:cond delay="0"/>
                                  </p:stCondLst>
                                  <p:childTnLst>
                                    <p:set>
                                      <p:cBhvr>
                                        <p:cTn id="17" dur="1" fill="hold">
                                          <p:stCondLst>
                                            <p:cond delay="0"/>
                                          </p:stCondLst>
                                        </p:cTn>
                                        <p:tgtEl>
                                          <p:spTgt spid="5">
                                            <p:txEl>
                                              <p:pRg st="2" end="2"/>
                                            </p:txEl>
                                          </p:spTgt>
                                        </p:tgtEl>
                                        <p:attrNameLst>
                                          <p:attrName>style.visibility</p:attrName>
                                        </p:attrNameLst>
                                      </p:cBhvr>
                                      <p:to>
                                        <p:strVal val="visible"/>
                                      </p:to>
                                    </p:set>
                                    <p:animEffect transition="in" filter="wipe(down)">
                                      <p:cBhvr>
                                        <p:cTn id="18" dur="500"/>
                                        <p:tgtEl>
                                          <p:spTgt spid="5">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arn(inVertical)">
                                      <p:cBhvr>
                                        <p:cTn id="23" dur="5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a:xfrm>
            <a:off x="900294" y="198314"/>
            <a:ext cx="7894325" cy="2823742"/>
          </a:xfrm>
        </p:spPr>
        <p:txBody>
          <a:bodyPr/>
          <a:lstStyle/>
          <a:p>
            <a:pPr algn="just"/>
            <a:r>
              <a:rPr lang="en" sz="3200" b="0" dirty="0" smtClean="0">
                <a:solidFill>
                  <a:srgbClr val="FF0000"/>
                </a:solidFill>
                <a:latin typeface="Times New Roman" panose="02020603050405020304" pitchFamily="18" charset="0"/>
                <a:cs typeface="Times New Roman" panose="02020603050405020304" pitchFamily="18" charset="0"/>
              </a:rPr>
              <a:t>+ </a:t>
            </a:r>
            <a:r>
              <a:rPr lang="en-US" sz="3200" b="0" dirty="0" smtClean="0">
                <a:solidFill>
                  <a:srgbClr val="FF0000"/>
                </a:solidFill>
                <a:latin typeface="Times New Roman" panose="02020603050405020304" pitchFamily="18" charset="0"/>
                <a:cs typeface="Times New Roman" panose="02020603050405020304" pitchFamily="18" charset="0"/>
              </a:rPr>
              <a:t>Vi </a:t>
            </a:r>
            <a:r>
              <a:rPr lang="en-US" sz="3200" b="0" dirty="0" err="1">
                <a:solidFill>
                  <a:srgbClr val="FF0000"/>
                </a:solidFill>
                <a:latin typeface="Times New Roman" panose="02020603050405020304" pitchFamily="18" charset="0"/>
                <a:cs typeface="Times New Roman" panose="02020603050405020304" pitchFamily="18" charset="0"/>
              </a:rPr>
              <a:t>khuẩn</a:t>
            </a:r>
            <a:r>
              <a:rPr lang="en-US" sz="3200" b="0" dirty="0">
                <a:solidFill>
                  <a:srgbClr val="FF0000"/>
                </a:solidFill>
                <a:latin typeface="Times New Roman" panose="02020603050405020304" pitchFamily="18" charset="0"/>
                <a:cs typeface="Times New Roman" panose="02020603050405020304" pitchFamily="18" charset="0"/>
              </a:rPr>
              <a:t>: </a:t>
            </a:r>
            <a:r>
              <a:rPr lang="en-US" sz="3200" b="0" dirty="0" err="1">
                <a:solidFill>
                  <a:srgbClr val="0000CC"/>
                </a:solidFill>
                <a:latin typeface="Times New Roman" panose="02020603050405020304" pitchFamily="18" charset="0"/>
                <a:cs typeface="Times New Roman" panose="02020603050405020304" pitchFamily="18" charset="0"/>
              </a:rPr>
              <a:t>là</a:t>
            </a:r>
            <a:r>
              <a:rPr lang="en-US" sz="3200" b="0" dirty="0">
                <a:solidFill>
                  <a:srgbClr val="0000CC"/>
                </a:solidFill>
                <a:latin typeface="Times New Roman" panose="02020603050405020304" pitchFamily="18" charset="0"/>
                <a:cs typeface="Times New Roman" panose="02020603050405020304" pitchFamily="18" charset="0"/>
              </a:rPr>
              <a:t> </a:t>
            </a:r>
            <a:r>
              <a:rPr lang="en-US" sz="3200" b="0" dirty="0" err="1">
                <a:solidFill>
                  <a:srgbClr val="0000CC"/>
                </a:solidFill>
                <a:latin typeface="Times New Roman" panose="02020603050405020304" pitchFamily="18" charset="0"/>
                <a:cs typeface="Times New Roman" panose="02020603050405020304" pitchFamily="18" charset="0"/>
              </a:rPr>
              <a:t>những</a:t>
            </a:r>
            <a:r>
              <a:rPr lang="en-US" sz="3200" b="0" dirty="0">
                <a:solidFill>
                  <a:srgbClr val="0000CC"/>
                </a:solidFill>
                <a:latin typeface="Times New Roman" panose="02020603050405020304" pitchFamily="18" charset="0"/>
                <a:cs typeface="Times New Roman" panose="02020603050405020304" pitchFamily="18" charset="0"/>
              </a:rPr>
              <a:t> </a:t>
            </a:r>
            <a:r>
              <a:rPr lang="en-US" sz="3200" b="0" dirty="0" err="1">
                <a:solidFill>
                  <a:srgbClr val="0000CC"/>
                </a:solidFill>
                <a:latin typeface="Times New Roman" panose="02020603050405020304" pitchFamily="18" charset="0"/>
                <a:cs typeface="Times New Roman" panose="02020603050405020304" pitchFamily="18" charset="0"/>
              </a:rPr>
              <a:t>sinh</a:t>
            </a:r>
            <a:r>
              <a:rPr lang="en-US" sz="3200" b="0" dirty="0">
                <a:solidFill>
                  <a:srgbClr val="0000CC"/>
                </a:solidFill>
                <a:latin typeface="Times New Roman" panose="02020603050405020304" pitchFamily="18" charset="0"/>
                <a:cs typeface="Times New Roman" panose="02020603050405020304" pitchFamily="18" charset="0"/>
              </a:rPr>
              <a:t> </a:t>
            </a:r>
            <a:r>
              <a:rPr lang="en-US" sz="3200" b="0" dirty="0" err="1">
                <a:solidFill>
                  <a:srgbClr val="0000CC"/>
                </a:solidFill>
                <a:latin typeface="Times New Roman" panose="02020603050405020304" pitchFamily="18" charset="0"/>
                <a:cs typeface="Times New Roman" panose="02020603050405020304" pitchFamily="18" charset="0"/>
              </a:rPr>
              <a:t>vật</a:t>
            </a:r>
            <a:r>
              <a:rPr lang="en-US" sz="3200" b="0" dirty="0">
                <a:solidFill>
                  <a:srgbClr val="0000CC"/>
                </a:solidFill>
                <a:latin typeface="Times New Roman" panose="02020603050405020304" pitchFamily="18" charset="0"/>
                <a:cs typeface="Times New Roman" panose="02020603050405020304" pitchFamily="18" charset="0"/>
              </a:rPr>
              <a:t> </a:t>
            </a:r>
            <a:r>
              <a:rPr lang="en-US" sz="3200" b="0" dirty="0" err="1">
                <a:solidFill>
                  <a:srgbClr val="0000CC"/>
                </a:solidFill>
                <a:latin typeface="Times New Roman" panose="02020603050405020304" pitchFamily="18" charset="0"/>
                <a:cs typeface="Times New Roman" panose="02020603050405020304" pitchFamily="18" charset="0"/>
              </a:rPr>
              <a:t>đơn</a:t>
            </a:r>
            <a:r>
              <a:rPr lang="en-US" sz="3200" b="0" dirty="0">
                <a:solidFill>
                  <a:srgbClr val="0000CC"/>
                </a:solidFill>
                <a:latin typeface="Times New Roman" panose="02020603050405020304" pitchFamily="18" charset="0"/>
                <a:cs typeface="Times New Roman" panose="02020603050405020304" pitchFamily="18" charset="0"/>
              </a:rPr>
              <a:t> </a:t>
            </a:r>
            <a:r>
              <a:rPr lang="en-US" sz="3200" b="0" dirty="0" err="1">
                <a:solidFill>
                  <a:srgbClr val="0000CC"/>
                </a:solidFill>
                <a:latin typeface="Times New Roman" panose="02020603050405020304" pitchFamily="18" charset="0"/>
                <a:cs typeface="Times New Roman" panose="02020603050405020304" pitchFamily="18" charset="0"/>
              </a:rPr>
              <a:t>bào</a:t>
            </a:r>
            <a:r>
              <a:rPr lang="en-US" sz="3200" b="0" dirty="0">
                <a:solidFill>
                  <a:srgbClr val="0000CC"/>
                </a:solidFill>
                <a:latin typeface="Times New Roman" panose="02020603050405020304" pitchFamily="18" charset="0"/>
                <a:cs typeface="Times New Roman" panose="02020603050405020304" pitchFamily="18" charset="0"/>
              </a:rPr>
              <a:t> </a:t>
            </a:r>
            <a:r>
              <a:rPr lang="en-US" sz="3200" b="0" dirty="0" err="1">
                <a:solidFill>
                  <a:srgbClr val="0000CC"/>
                </a:solidFill>
                <a:latin typeface="Times New Roman" panose="02020603050405020304" pitchFamily="18" charset="0"/>
                <a:cs typeface="Times New Roman" panose="02020603050405020304" pitchFamily="18" charset="0"/>
              </a:rPr>
              <a:t>rất</a:t>
            </a:r>
            <a:r>
              <a:rPr lang="en-US" sz="3200" b="0" dirty="0">
                <a:solidFill>
                  <a:srgbClr val="0000CC"/>
                </a:solidFill>
                <a:latin typeface="Times New Roman" panose="02020603050405020304" pitchFamily="18" charset="0"/>
                <a:cs typeface="Times New Roman" panose="02020603050405020304" pitchFamily="18" charset="0"/>
              </a:rPr>
              <a:t> </a:t>
            </a:r>
            <a:r>
              <a:rPr lang="en-US" sz="3200" b="0" dirty="0" err="1">
                <a:solidFill>
                  <a:srgbClr val="0000CC"/>
                </a:solidFill>
                <a:latin typeface="Times New Roman" panose="02020603050405020304" pitchFamily="18" charset="0"/>
                <a:cs typeface="Times New Roman" panose="02020603050405020304" pitchFamily="18" charset="0"/>
              </a:rPr>
              <a:t>nhỏ</a:t>
            </a:r>
            <a:r>
              <a:rPr lang="en-US" sz="3200" b="0" dirty="0">
                <a:solidFill>
                  <a:srgbClr val="0000CC"/>
                </a:solidFill>
                <a:latin typeface="Times New Roman" panose="02020603050405020304" pitchFamily="18" charset="0"/>
                <a:cs typeface="Times New Roman" panose="02020603050405020304" pitchFamily="18" charset="0"/>
              </a:rPr>
              <a:t> </a:t>
            </a:r>
            <a:r>
              <a:rPr lang="en-US" sz="3200" b="0" dirty="0" err="1">
                <a:solidFill>
                  <a:srgbClr val="0000CC"/>
                </a:solidFill>
                <a:latin typeface="Times New Roman" panose="02020603050405020304" pitchFamily="18" charset="0"/>
                <a:cs typeface="Times New Roman" panose="02020603050405020304" pitchFamily="18" charset="0"/>
              </a:rPr>
              <a:t>bé</a:t>
            </a:r>
            <a:r>
              <a:rPr lang="en-US" sz="3200" b="0" dirty="0">
                <a:solidFill>
                  <a:srgbClr val="0000CC"/>
                </a:solidFill>
                <a:latin typeface="Times New Roman" panose="02020603050405020304" pitchFamily="18" charset="0"/>
                <a:cs typeface="Times New Roman" panose="02020603050405020304" pitchFamily="18" charset="0"/>
              </a:rPr>
              <a:t>, </a:t>
            </a:r>
            <a:r>
              <a:rPr lang="en-US" sz="3200" b="0" dirty="0" err="1">
                <a:solidFill>
                  <a:srgbClr val="0000CC"/>
                </a:solidFill>
                <a:latin typeface="Times New Roman" panose="02020603050405020304" pitchFamily="18" charset="0"/>
                <a:cs typeface="Times New Roman" panose="02020603050405020304" pitchFamily="18" charset="0"/>
              </a:rPr>
              <a:t>có</a:t>
            </a:r>
            <a:r>
              <a:rPr lang="en-US" sz="3200" b="0" dirty="0">
                <a:solidFill>
                  <a:srgbClr val="0000CC"/>
                </a:solidFill>
                <a:latin typeface="Times New Roman" panose="02020603050405020304" pitchFamily="18" charset="0"/>
                <a:cs typeface="Times New Roman" panose="02020603050405020304" pitchFamily="18" charset="0"/>
              </a:rPr>
              <a:t> </a:t>
            </a:r>
            <a:r>
              <a:rPr lang="en-US" sz="3200" b="0" dirty="0" err="1">
                <a:solidFill>
                  <a:srgbClr val="0000CC"/>
                </a:solidFill>
                <a:latin typeface="Times New Roman" panose="02020603050405020304" pitchFamily="18" charset="0"/>
                <a:cs typeface="Times New Roman" panose="02020603050405020304" pitchFamily="18" charset="0"/>
              </a:rPr>
              <a:t>kích</a:t>
            </a:r>
            <a:r>
              <a:rPr lang="en-US" sz="3200" b="0" dirty="0">
                <a:solidFill>
                  <a:srgbClr val="0000CC"/>
                </a:solidFill>
                <a:latin typeface="Times New Roman" panose="02020603050405020304" pitchFamily="18" charset="0"/>
                <a:cs typeface="Times New Roman" panose="02020603050405020304" pitchFamily="18" charset="0"/>
              </a:rPr>
              <a:t> </a:t>
            </a:r>
            <a:r>
              <a:rPr lang="en-US" sz="3200" b="0" dirty="0" err="1">
                <a:solidFill>
                  <a:srgbClr val="0000CC"/>
                </a:solidFill>
                <a:latin typeface="Times New Roman" panose="02020603050405020304" pitchFamily="18" charset="0"/>
                <a:cs typeface="Times New Roman" panose="02020603050405020304" pitchFamily="18" charset="0"/>
              </a:rPr>
              <a:t>thước</a:t>
            </a:r>
            <a:r>
              <a:rPr lang="en-US" sz="3200" b="0" dirty="0">
                <a:solidFill>
                  <a:srgbClr val="0000CC"/>
                </a:solidFill>
                <a:latin typeface="Times New Roman" panose="02020603050405020304" pitchFamily="18" charset="0"/>
                <a:cs typeface="Times New Roman" panose="02020603050405020304" pitchFamily="18" charset="0"/>
              </a:rPr>
              <a:t> 0,5 - 10 micro met, </a:t>
            </a:r>
            <a:r>
              <a:rPr lang="en-US" sz="3200" b="0" dirty="0" err="1">
                <a:solidFill>
                  <a:srgbClr val="0000CC"/>
                </a:solidFill>
                <a:latin typeface="Times New Roman" panose="02020603050405020304" pitchFamily="18" charset="0"/>
                <a:cs typeface="Times New Roman" panose="02020603050405020304" pitchFamily="18" charset="0"/>
              </a:rPr>
              <a:t>chỉ</a:t>
            </a:r>
            <a:r>
              <a:rPr lang="en-US" sz="3200" b="0" dirty="0">
                <a:solidFill>
                  <a:srgbClr val="0000CC"/>
                </a:solidFill>
                <a:latin typeface="Times New Roman" panose="02020603050405020304" pitchFamily="18" charset="0"/>
                <a:cs typeface="Times New Roman" panose="02020603050405020304" pitchFamily="18" charset="0"/>
              </a:rPr>
              <a:t> </a:t>
            </a:r>
            <a:r>
              <a:rPr lang="en-US" sz="3200" b="0" dirty="0" err="1">
                <a:solidFill>
                  <a:srgbClr val="0000CC"/>
                </a:solidFill>
                <a:latin typeface="Times New Roman" panose="02020603050405020304" pitchFamily="18" charset="0"/>
                <a:cs typeface="Times New Roman" panose="02020603050405020304" pitchFamily="18" charset="0"/>
              </a:rPr>
              <a:t>có</a:t>
            </a:r>
            <a:r>
              <a:rPr lang="en-US" sz="3200" b="0" dirty="0">
                <a:solidFill>
                  <a:srgbClr val="0000CC"/>
                </a:solidFill>
                <a:latin typeface="Times New Roman" panose="02020603050405020304" pitchFamily="18" charset="0"/>
                <a:cs typeface="Times New Roman" panose="02020603050405020304" pitchFamily="18" charset="0"/>
              </a:rPr>
              <a:t> </a:t>
            </a:r>
            <a:r>
              <a:rPr lang="en-US" sz="3200" b="0" dirty="0" err="1">
                <a:solidFill>
                  <a:srgbClr val="0000CC"/>
                </a:solidFill>
                <a:latin typeface="Times New Roman" panose="02020603050405020304" pitchFamily="18" charset="0"/>
                <a:cs typeface="Times New Roman" panose="02020603050405020304" pitchFamily="18" charset="0"/>
              </a:rPr>
              <a:t>thể</a:t>
            </a:r>
            <a:r>
              <a:rPr lang="en-US" sz="3200" b="0" dirty="0">
                <a:solidFill>
                  <a:srgbClr val="0000CC"/>
                </a:solidFill>
                <a:latin typeface="Times New Roman" panose="02020603050405020304" pitchFamily="18" charset="0"/>
                <a:cs typeface="Times New Roman" panose="02020603050405020304" pitchFamily="18" charset="0"/>
              </a:rPr>
              <a:t> </a:t>
            </a:r>
            <a:r>
              <a:rPr lang="en-US" sz="3200" b="0" dirty="0" err="1">
                <a:solidFill>
                  <a:srgbClr val="0000CC"/>
                </a:solidFill>
                <a:latin typeface="Times New Roman" panose="02020603050405020304" pitchFamily="18" charset="0"/>
                <a:cs typeface="Times New Roman" panose="02020603050405020304" pitchFamily="18" charset="0"/>
              </a:rPr>
              <a:t>quan</a:t>
            </a:r>
            <a:r>
              <a:rPr lang="en-US" sz="3200" b="0" dirty="0">
                <a:solidFill>
                  <a:srgbClr val="0000CC"/>
                </a:solidFill>
                <a:latin typeface="Times New Roman" panose="02020603050405020304" pitchFamily="18" charset="0"/>
                <a:cs typeface="Times New Roman" panose="02020603050405020304" pitchFamily="18" charset="0"/>
              </a:rPr>
              <a:t> </a:t>
            </a:r>
            <a:r>
              <a:rPr lang="en-US" sz="3200" b="0" dirty="0" err="1">
                <a:solidFill>
                  <a:srgbClr val="0000CC"/>
                </a:solidFill>
                <a:latin typeface="Times New Roman" panose="02020603050405020304" pitchFamily="18" charset="0"/>
                <a:cs typeface="Times New Roman" panose="02020603050405020304" pitchFamily="18" charset="0"/>
              </a:rPr>
              <a:t>sát</a:t>
            </a:r>
            <a:r>
              <a:rPr lang="en-US" sz="3200" b="0" dirty="0">
                <a:solidFill>
                  <a:srgbClr val="0000CC"/>
                </a:solidFill>
                <a:latin typeface="Times New Roman" panose="02020603050405020304" pitchFamily="18" charset="0"/>
                <a:cs typeface="Times New Roman" panose="02020603050405020304" pitchFamily="18" charset="0"/>
              </a:rPr>
              <a:t> </a:t>
            </a:r>
            <a:r>
              <a:rPr lang="en-US" sz="3200" b="0" dirty="0" err="1">
                <a:solidFill>
                  <a:srgbClr val="0000CC"/>
                </a:solidFill>
                <a:latin typeface="Times New Roman" panose="02020603050405020304" pitchFamily="18" charset="0"/>
                <a:cs typeface="Times New Roman" panose="02020603050405020304" pitchFamily="18" charset="0"/>
              </a:rPr>
              <a:t>chúng</a:t>
            </a:r>
            <a:r>
              <a:rPr lang="en-US" sz="3200" b="0" dirty="0">
                <a:solidFill>
                  <a:srgbClr val="0000CC"/>
                </a:solidFill>
                <a:latin typeface="Times New Roman" panose="02020603050405020304" pitchFamily="18" charset="0"/>
                <a:cs typeface="Times New Roman" panose="02020603050405020304" pitchFamily="18" charset="0"/>
              </a:rPr>
              <a:t> </a:t>
            </a:r>
            <a:r>
              <a:rPr lang="en-US" sz="3200" b="0" dirty="0" err="1">
                <a:solidFill>
                  <a:srgbClr val="0000CC"/>
                </a:solidFill>
                <a:latin typeface="Times New Roman" panose="02020603050405020304" pitchFamily="18" charset="0"/>
                <a:cs typeface="Times New Roman" panose="02020603050405020304" pitchFamily="18" charset="0"/>
              </a:rPr>
              <a:t>bằng</a:t>
            </a:r>
            <a:r>
              <a:rPr lang="en-US" sz="3200" b="0" dirty="0">
                <a:solidFill>
                  <a:srgbClr val="0000CC"/>
                </a:solidFill>
                <a:latin typeface="Times New Roman" panose="02020603050405020304" pitchFamily="18" charset="0"/>
                <a:cs typeface="Times New Roman" panose="02020603050405020304" pitchFamily="18" charset="0"/>
              </a:rPr>
              <a:t> </a:t>
            </a:r>
            <a:r>
              <a:rPr lang="en-US" sz="3200" b="0" dirty="0" err="1">
                <a:solidFill>
                  <a:srgbClr val="0000CC"/>
                </a:solidFill>
                <a:latin typeface="Times New Roman" panose="02020603050405020304" pitchFamily="18" charset="0"/>
                <a:cs typeface="Times New Roman" panose="02020603050405020304" pitchFamily="18" charset="0"/>
              </a:rPr>
              <a:t>kính</a:t>
            </a:r>
            <a:r>
              <a:rPr lang="en-US" sz="3200" b="0" dirty="0">
                <a:solidFill>
                  <a:srgbClr val="0000CC"/>
                </a:solidFill>
                <a:latin typeface="Times New Roman" panose="02020603050405020304" pitchFamily="18" charset="0"/>
                <a:cs typeface="Times New Roman" panose="02020603050405020304" pitchFamily="18" charset="0"/>
              </a:rPr>
              <a:t> </a:t>
            </a:r>
            <a:r>
              <a:rPr lang="en-US" sz="3200" b="0" dirty="0" err="1">
                <a:solidFill>
                  <a:srgbClr val="0000CC"/>
                </a:solidFill>
                <a:latin typeface="Times New Roman" panose="02020603050405020304" pitchFamily="18" charset="0"/>
                <a:cs typeface="Times New Roman" panose="02020603050405020304" pitchFamily="18" charset="0"/>
              </a:rPr>
              <a:t>hiển</a:t>
            </a:r>
            <a:r>
              <a:rPr lang="en-US" sz="3200" b="0" dirty="0">
                <a:solidFill>
                  <a:srgbClr val="0000CC"/>
                </a:solidFill>
                <a:latin typeface="Times New Roman" panose="02020603050405020304" pitchFamily="18" charset="0"/>
                <a:cs typeface="Times New Roman" panose="02020603050405020304" pitchFamily="18" charset="0"/>
              </a:rPr>
              <a:t> vi.</a:t>
            </a:r>
          </a:p>
          <a:p>
            <a:pPr marL="0" lvl="0" indent="0" algn="l" rtl="0">
              <a:spcBef>
                <a:spcPts val="0"/>
              </a:spcBef>
              <a:spcAft>
                <a:spcPts val="0"/>
              </a:spcAft>
              <a:buNone/>
            </a:pPr>
            <a:endParaRPr lang="en" sz="2800" dirty="0">
              <a:solidFill>
                <a:srgbClr val="FF0000"/>
              </a:solidFill>
            </a:endParaRPr>
          </a:p>
        </p:txBody>
      </p:sp>
      <p:sp>
        <p:nvSpPr>
          <p:cNvPr id="3" name="Slide Number Placeholder 1"/>
          <p:cNvSpPr txBox="1">
            <a:spLocks/>
          </p:cNvSpPr>
          <p:nvPr/>
        </p:nvSpPr>
        <p:spPr>
          <a:xfrm>
            <a:off x="900294" y="1783971"/>
            <a:ext cx="7293715" cy="85150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buNone/>
              <a:defRPr sz="9600" b="1" i="0" u="none" strike="noStrike" cap="none">
                <a:solidFill>
                  <a:schemeClr val="accent3"/>
                </a:solidFill>
                <a:latin typeface="Montserrat"/>
                <a:ea typeface="Montserrat"/>
                <a:cs typeface="Montserrat"/>
                <a:sym typeface="Montserrat"/>
              </a:defRPr>
            </a:lvl1pPr>
            <a:lvl2pPr marR="0" lvl="1" algn="l" rtl="0">
              <a:lnSpc>
                <a:spcPct val="100000"/>
              </a:lnSpc>
              <a:spcBef>
                <a:spcPts val="0"/>
              </a:spcBef>
              <a:spcAft>
                <a:spcPts val="0"/>
              </a:spcAft>
              <a:buClr>
                <a:srgbClr val="000000"/>
              </a:buClr>
              <a:buFont typeface="Arial"/>
              <a:buNone/>
              <a:defRPr sz="9600" b="1" i="0" u="none" strike="noStrike" cap="none">
                <a:solidFill>
                  <a:schemeClr val="accent3"/>
                </a:solidFill>
                <a:latin typeface="Montserrat"/>
                <a:ea typeface="Montserrat"/>
                <a:cs typeface="Montserrat"/>
                <a:sym typeface="Montserrat"/>
              </a:defRPr>
            </a:lvl2pPr>
            <a:lvl3pPr marR="0" lvl="2" algn="l" rtl="0">
              <a:lnSpc>
                <a:spcPct val="100000"/>
              </a:lnSpc>
              <a:spcBef>
                <a:spcPts val="0"/>
              </a:spcBef>
              <a:spcAft>
                <a:spcPts val="0"/>
              </a:spcAft>
              <a:buClr>
                <a:srgbClr val="000000"/>
              </a:buClr>
              <a:buFont typeface="Arial"/>
              <a:buNone/>
              <a:defRPr sz="9600" b="1" i="0" u="none" strike="noStrike" cap="none">
                <a:solidFill>
                  <a:schemeClr val="accent3"/>
                </a:solidFill>
                <a:latin typeface="Montserrat"/>
                <a:ea typeface="Montserrat"/>
                <a:cs typeface="Montserrat"/>
                <a:sym typeface="Montserrat"/>
              </a:defRPr>
            </a:lvl3pPr>
            <a:lvl4pPr marR="0" lvl="3" algn="l" rtl="0">
              <a:lnSpc>
                <a:spcPct val="100000"/>
              </a:lnSpc>
              <a:spcBef>
                <a:spcPts val="0"/>
              </a:spcBef>
              <a:spcAft>
                <a:spcPts val="0"/>
              </a:spcAft>
              <a:buClr>
                <a:srgbClr val="000000"/>
              </a:buClr>
              <a:buFont typeface="Arial"/>
              <a:buNone/>
              <a:defRPr sz="9600" b="1" i="0" u="none" strike="noStrike" cap="none">
                <a:solidFill>
                  <a:schemeClr val="accent3"/>
                </a:solidFill>
                <a:latin typeface="Montserrat"/>
                <a:ea typeface="Montserrat"/>
                <a:cs typeface="Montserrat"/>
                <a:sym typeface="Montserrat"/>
              </a:defRPr>
            </a:lvl4pPr>
            <a:lvl5pPr marR="0" lvl="4" algn="l" rtl="0">
              <a:lnSpc>
                <a:spcPct val="100000"/>
              </a:lnSpc>
              <a:spcBef>
                <a:spcPts val="0"/>
              </a:spcBef>
              <a:spcAft>
                <a:spcPts val="0"/>
              </a:spcAft>
              <a:buClr>
                <a:srgbClr val="000000"/>
              </a:buClr>
              <a:buFont typeface="Arial"/>
              <a:buNone/>
              <a:defRPr sz="9600" b="1" i="0" u="none" strike="noStrike" cap="none">
                <a:solidFill>
                  <a:schemeClr val="accent3"/>
                </a:solidFill>
                <a:latin typeface="Montserrat"/>
                <a:ea typeface="Montserrat"/>
                <a:cs typeface="Montserrat"/>
                <a:sym typeface="Montserrat"/>
              </a:defRPr>
            </a:lvl5pPr>
            <a:lvl6pPr marR="0" lvl="5" algn="l" rtl="0">
              <a:lnSpc>
                <a:spcPct val="100000"/>
              </a:lnSpc>
              <a:spcBef>
                <a:spcPts val="0"/>
              </a:spcBef>
              <a:spcAft>
                <a:spcPts val="0"/>
              </a:spcAft>
              <a:buClr>
                <a:srgbClr val="000000"/>
              </a:buClr>
              <a:buFont typeface="Arial"/>
              <a:buNone/>
              <a:defRPr sz="9600" b="1" i="0" u="none" strike="noStrike" cap="none">
                <a:solidFill>
                  <a:schemeClr val="accent3"/>
                </a:solidFill>
                <a:latin typeface="Montserrat"/>
                <a:ea typeface="Montserrat"/>
                <a:cs typeface="Montserrat"/>
                <a:sym typeface="Montserrat"/>
              </a:defRPr>
            </a:lvl6pPr>
            <a:lvl7pPr marR="0" lvl="6" algn="l" rtl="0">
              <a:lnSpc>
                <a:spcPct val="100000"/>
              </a:lnSpc>
              <a:spcBef>
                <a:spcPts val="0"/>
              </a:spcBef>
              <a:spcAft>
                <a:spcPts val="0"/>
              </a:spcAft>
              <a:buClr>
                <a:srgbClr val="000000"/>
              </a:buClr>
              <a:buFont typeface="Arial"/>
              <a:buNone/>
              <a:defRPr sz="9600" b="1" i="0" u="none" strike="noStrike" cap="none">
                <a:solidFill>
                  <a:schemeClr val="accent3"/>
                </a:solidFill>
                <a:latin typeface="Montserrat"/>
                <a:ea typeface="Montserrat"/>
                <a:cs typeface="Montserrat"/>
                <a:sym typeface="Montserrat"/>
              </a:defRPr>
            </a:lvl7pPr>
            <a:lvl8pPr marR="0" lvl="7" algn="l" rtl="0">
              <a:lnSpc>
                <a:spcPct val="100000"/>
              </a:lnSpc>
              <a:spcBef>
                <a:spcPts val="0"/>
              </a:spcBef>
              <a:spcAft>
                <a:spcPts val="0"/>
              </a:spcAft>
              <a:buClr>
                <a:srgbClr val="000000"/>
              </a:buClr>
              <a:buFont typeface="Arial"/>
              <a:buNone/>
              <a:defRPr sz="9600" b="1" i="0" u="none" strike="noStrike" cap="none">
                <a:solidFill>
                  <a:schemeClr val="accent3"/>
                </a:solidFill>
                <a:latin typeface="Montserrat"/>
                <a:ea typeface="Montserrat"/>
                <a:cs typeface="Montserrat"/>
                <a:sym typeface="Montserrat"/>
              </a:defRPr>
            </a:lvl8pPr>
            <a:lvl9pPr marR="0" lvl="8" algn="l" rtl="0">
              <a:lnSpc>
                <a:spcPct val="100000"/>
              </a:lnSpc>
              <a:spcBef>
                <a:spcPts val="0"/>
              </a:spcBef>
              <a:spcAft>
                <a:spcPts val="0"/>
              </a:spcAft>
              <a:buClr>
                <a:srgbClr val="000000"/>
              </a:buClr>
              <a:buFont typeface="Arial"/>
              <a:buNone/>
              <a:defRPr sz="9600" b="1" i="0" u="none" strike="noStrike" cap="none">
                <a:solidFill>
                  <a:schemeClr val="accent3"/>
                </a:solidFill>
                <a:latin typeface="Montserrat"/>
                <a:ea typeface="Montserrat"/>
                <a:cs typeface="Montserrat"/>
                <a:sym typeface="Montserrat"/>
              </a:defRPr>
            </a:lvl9pPr>
          </a:lstStyle>
          <a:p>
            <a:pPr algn="just">
              <a:spcBef>
                <a:spcPts val="200"/>
              </a:spcBef>
              <a:spcAft>
                <a:spcPts val="200"/>
              </a:spcAft>
            </a:pPr>
            <a:r>
              <a:rPr lang="en" sz="3200" b="0" dirty="0" smtClean="0">
                <a:solidFill>
                  <a:srgbClr val="FF0000"/>
                </a:solidFill>
                <a:latin typeface="Times New Roman" panose="02020603050405020304" pitchFamily="18" charset="0"/>
                <a:cs typeface="Times New Roman" panose="02020603050405020304" pitchFamily="18" charset="0"/>
              </a:rPr>
              <a:t>+ </a:t>
            </a:r>
            <a:r>
              <a:rPr lang="en-US" sz="3200" b="0" dirty="0" err="1" smtClean="0">
                <a:solidFill>
                  <a:srgbClr val="FF0000"/>
                </a:solidFill>
                <a:latin typeface="Times New Roman" panose="02020603050405020304" pitchFamily="18" charset="0"/>
                <a:cs typeface="Times New Roman" panose="02020603050405020304" pitchFamily="18" charset="0"/>
              </a:rPr>
              <a:t>Cấu</a:t>
            </a:r>
            <a:r>
              <a:rPr lang="en-US" sz="3200" b="0" dirty="0" smtClean="0">
                <a:solidFill>
                  <a:srgbClr val="FF0000"/>
                </a:solidFill>
                <a:latin typeface="Times New Roman" panose="02020603050405020304" pitchFamily="18" charset="0"/>
                <a:cs typeface="Times New Roman" panose="02020603050405020304" pitchFamily="18" charset="0"/>
              </a:rPr>
              <a:t> </a:t>
            </a:r>
            <a:r>
              <a:rPr lang="en-US" sz="3200" b="0" dirty="0" err="1">
                <a:solidFill>
                  <a:srgbClr val="FF0000"/>
                </a:solidFill>
                <a:latin typeface="Times New Roman" panose="02020603050405020304" pitchFamily="18" charset="0"/>
                <a:cs typeface="Times New Roman" panose="02020603050405020304" pitchFamily="18" charset="0"/>
              </a:rPr>
              <a:t>tạo</a:t>
            </a:r>
            <a:r>
              <a:rPr lang="en-US" sz="3200" b="0" dirty="0">
                <a:solidFill>
                  <a:srgbClr val="FF0000"/>
                </a:solidFill>
                <a:latin typeface="Times New Roman" panose="02020603050405020304" pitchFamily="18" charset="0"/>
                <a:cs typeface="Times New Roman" panose="02020603050405020304" pitchFamily="18" charset="0"/>
              </a:rPr>
              <a:t> </a:t>
            </a:r>
            <a:r>
              <a:rPr lang="en-US" sz="3200" b="0" dirty="0" err="1">
                <a:solidFill>
                  <a:srgbClr val="FF0000"/>
                </a:solidFill>
                <a:latin typeface="Times New Roman" panose="02020603050405020304" pitchFamily="18" charset="0"/>
                <a:cs typeface="Times New Roman" panose="02020603050405020304" pitchFamily="18" charset="0"/>
              </a:rPr>
              <a:t>của</a:t>
            </a:r>
            <a:r>
              <a:rPr lang="en-US" sz="3200" b="0" dirty="0">
                <a:solidFill>
                  <a:srgbClr val="FF0000"/>
                </a:solidFill>
                <a:latin typeface="Times New Roman" panose="02020603050405020304" pitchFamily="18" charset="0"/>
                <a:cs typeface="Times New Roman" panose="02020603050405020304" pitchFamily="18" charset="0"/>
              </a:rPr>
              <a:t> vi </a:t>
            </a:r>
            <a:r>
              <a:rPr lang="en-US" sz="3200" b="0" dirty="0" err="1">
                <a:solidFill>
                  <a:srgbClr val="FF0000"/>
                </a:solidFill>
                <a:latin typeface="Times New Roman" panose="02020603050405020304" pitchFamily="18" charset="0"/>
                <a:cs typeface="Times New Roman" panose="02020603050405020304" pitchFamily="18" charset="0"/>
              </a:rPr>
              <a:t>khuẩn</a:t>
            </a:r>
            <a:r>
              <a:rPr lang="en-US" sz="3200" b="0" dirty="0">
                <a:solidFill>
                  <a:srgbClr val="FF0000"/>
                </a:solidFill>
                <a:latin typeface="Times New Roman" panose="02020603050405020304" pitchFamily="18" charset="0"/>
                <a:cs typeface="Times New Roman" panose="02020603050405020304" pitchFamily="18" charset="0"/>
              </a:rPr>
              <a:t>: </a:t>
            </a:r>
            <a:r>
              <a:rPr lang="en-US" sz="3200" b="0" dirty="0" err="1">
                <a:solidFill>
                  <a:srgbClr val="0000CC"/>
                </a:solidFill>
                <a:latin typeface="Times New Roman" panose="02020603050405020304" pitchFamily="18" charset="0"/>
                <a:cs typeface="Times New Roman" panose="02020603050405020304" pitchFamily="18" charset="0"/>
              </a:rPr>
              <a:t>vùng</a:t>
            </a:r>
            <a:r>
              <a:rPr lang="en-US" sz="3200" b="0" dirty="0">
                <a:solidFill>
                  <a:srgbClr val="0000CC"/>
                </a:solidFill>
                <a:latin typeface="Times New Roman" panose="02020603050405020304" pitchFamily="18" charset="0"/>
                <a:cs typeface="Times New Roman" panose="02020603050405020304" pitchFamily="18" charset="0"/>
              </a:rPr>
              <a:t> </a:t>
            </a:r>
            <a:r>
              <a:rPr lang="en-US" sz="3200" b="0" dirty="0" err="1">
                <a:solidFill>
                  <a:srgbClr val="0000CC"/>
                </a:solidFill>
                <a:latin typeface="Times New Roman" panose="02020603050405020304" pitchFamily="18" charset="0"/>
                <a:cs typeface="Times New Roman" panose="02020603050405020304" pitchFamily="18" charset="0"/>
              </a:rPr>
              <a:t>nhân</a:t>
            </a:r>
            <a:r>
              <a:rPr lang="en-US" sz="3200" b="0" dirty="0">
                <a:solidFill>
                  <a:srgbClr val="0000CC"/>
                </a:solidFill>
                <a:latin typeface="Times New Roman" panose="02020603050405020304" pitchFamily="18" charset="0"/>
                <a:cs typeface="Times New Roman" panose="02020603050405020304" pitchFamily="18" charset="0"/>
              </a:rPr>
              <a:t>, </a:t>
            </a:r>
            <a:r>
              <a:rPr lang="en-US" sz="3200" b="0" dirty="0" err="1">
                <a:solidFill>
                  <a:srgbClr val="0000CC"/>
                </a:solidFill>
                <a:latin typeface="Times New Roman" panose="02020603050405020304" pitchFamily="18" charset="0"/>
                <a:cs typeface="Times New Roman" panose="02020603050405020304" pitchFamily="18" charset="0"/>
              </a:rPr>
              <a:t>tế</a:t>
            </a:r>
            <a:r>
              <a:rPr lang="en-US" sz="3200" b="0" dirty="0">
                <a:solidFill>
                  <a:srgbClr val="0000CC"/>
                </a:solidFill>
                <a:latin typeface="Times New Roman" panose="02020603050405020304" pitchFamily="18" charset="0"/>
                <a:cs typeface="Times New Roman" panose="02020603050405020304" pitchFamily="18" charset="0"/>
              </a:rPr>
              <a:t> </a:t>
            </a:r>
            <a:r>
              <a:rPr lang="en-US" sz="3200" b="0" dirty="0" err="1">
                <a:solidFill>
                  <a:srgbClr val="0000CC"/>
                </a:solidFill>
                <a:latin typeface="Times New Roman" panose="02020603050405020304" pitchFamily="18" charset="0"/>
                <a:cs typeface="Times New Roman" panose="02020603050405020304" pitchFamily="18" charset="0"/>
              </a:rPr>
              <a:t>bào</a:t>
            </a:r>
            <a:r>
              <a:rPr lang="en-US" sz="3200" b="0" dirty="0">
                <a:solidFill>
                  <a:srgbClr val="0000CC"/>
                </a:solidFill>
                <a:latin typeface="Times New Roman" panose="02020603050405020304" pitchFamily="18" charset="0"/>
                <a:cs typeface="Times New Roman" panose="02020603050405020304" pitchFamily="18" charset="0"/>
              </a:rPr>
              <a:t> </a:t>
            </a:r>
            <a:r>
              <a:rPr lang="en-US" sz="3200" b="0" dirty="0" err="1">
                <a:solidFill>
                  <a:srgbClr val="0000CC"/>
                </a:solidFill>
                <a:latin typeface="Times New Roman" panose="02020603050405020304" pitchFamily="18" charset="0"/>
                <a:cs typeface="Times New Roman" panose="02020603050405020304" pitchFamily="18" charset="0"/>
              </a:rPr>
              <a:t>chất</a:t>
            </a:r>
            <a:r>
              <a:rPr lang="en-US" sz="3200" b="0" dirty="0">
                <a:solidFill>
                  <a:srgbClr val="0000CC"/>
                </a:solidFill>
                <a:latin typeface="Times New Roman" panose="02020603050405020304" pitchFamily="18" charset="0"/>
                <a:cs typeface="Times New Roman" panose="02020603050405020304" pitchFamily="18" charset="0"/>
              </a:rPr>
              <a:t>, </a:t>
            </a:r>
            <a:r>
              <a:rPr lang="en-US" sz="3200" b="0" dirty="0" err="1">
                <a:solidFill>
                  <a:srgbClr val="0000CC"/>
                </a:solidFill>
                <a:latin typeface="Times New Roman" panose="02020603050405020304" pitchFamily="18" charset="0"/>
                <a:cs typeface="Times New Roman" panose="02020603050405020304" pitchFamily="18" charset="0"/>
              </a:rPr>
              <a:t>thành</a:t>
            </a:r>
            <a:r>
              <a:rPr lang="en-US" sz="3200" b="0" dirty="0">
                <a:solidFill>
                  <a:srgbClr val="0000CC"/>
                </a:solidFill>
                <a:latin typeface="Times New Roman" panose="02020603050405020304" pitchFamily="18" charset="0"/>
                <a:cs typeface="Times New Roman" panose="02020603050405020304" pitchFamily="18" charset="0"/>
              </a:rPr>
              <a:t> </a:t>
            </a:r>
            <a:r>
              <a:rPr lang="en-US" sz="3200" b="0" dirty="0" err="1">
                <a:solidFill>
                  <a:srgbClr val="0000CC"/>
                </a:solidFill>
                <a:latin typeface="Times New Roman" panose="02020603050405020304" pitchFamily="18" charset="0"/>
                <a:cs typeface="Times New Roman" panose="02020603050405020304" pitchFamily="18" charset="0"/>
              </a:rPr>
              <a:t>tế</a:t>
            </a:r>
            <a:r>
              <a:rPr lang="en-US" sz="3200" b="0" dirty="0">
                <a:solidFill>
                  <a:srgbClr val="0000CC"/>
                </a:solidFill>
                <a:latin typeface="Times New Roman" panose="02020603050405020304" pitchFamily="18" charset="0"/>
                <a:cs typeface="Times New Roman" panose="02020603050405020304" pitchFamily="18" charset="0"/>
              </a:rPr>
              <a:t> </a:t>
            </a:r>
            <a:r>
              <a:rPr lang="en-US" sz="3200" b="0" dirty="0" err="1">
                <a:solidFill>
                  <a:srgbClr val="0000CC"/>
                </a:solidFill>
                <a:latin typeface="Times New Roman" panose="02020603050405020304" pitchFamily="18" charset="0"/>
                <a:cs typeface="Times New Roman" panose="02020603050405020304" pitchFamily="18" charset="0"/>
              </a:rPr>
              <a:t>bào</a:t>
            </a:r>
            <a:r>
              <a:rPr lang="en-US" sz="3200" b="0" dirty="0">
                <a:solidFill>
                  <a:srgbClr val="0000CC"/>
                </a:solidFill>
                <a:latin typeface="Times New Roman" panose="02020603050405020304" pitchFamily="18" charset="0"/>
                <a:cs typeface="Times New Roman" panose="02020603050405020304" pitchFamily="18" charset="0"/>
              </a:rPr>
              <a:t>, </a:t>
            </a:r>
            <a:r>
              <a:rPr lang="en-US" sz="3200" b="0" dirty="0" err="1">
                <a:solidFill>
                  <a:srgbClr val="0000CC"/>
                </a:solidFill>
                <a:latin typeface="Times New Roman" panose="02020603050405020304" pitchFamily="18" charset="0"/>
                <a:cs typeface="Times New Roman" panose="02020603050405020304" pitchFamily="18" charset="0"/>
              </a:rPr>
              <a:t>màng</a:t>
            </a:r>
            <a:r>
              <a:rPr lang="en-US" sz="3200" b="0" dirty="0">
                <a:solidFill>
                  <a:srgbClr val="0000CC"/>
                </a:solidFill>
                <a:latin typeface="Times New Roman" panose="02020603050405020304" pitchFamily="18" charset="0"/>
                <a:cs typeface="Times New Roman" panose="02020603050405020304" pitchFamily="18" charset="0"/>
              </a:rPr>
              <a:t> </a:t>
            </a:r>
            <a:r>
              <a:rPr lang="en-US" sz="3200" b="0" dirty="0" err="1">
                <a:solidFill>
                  <a:srgbClr val="0000CC"/>
                </a:solidFill>
                <a:latin typeface="Times New Roman" panose="02020603050405020304" pitchFamily="18" charset="0"/>
                <a:cs typeface="Times New Roman" panose="02020603050405020304" pitchFamily="18" charset="0"/>
              </a:rPr>
              <a:t>tế</a:t>
            </a:r>
            <a:r>
              <a:rPr lang="en-US" sz="3200" b="0" dirty="0">
                <a:solidFill>
                  <a:srgbClr val="0000CC"/>
                </a:solidFill>
                <a:latin typeface="Times New Roman" panose="02020603050405020304" pitchFamily="18" charset="0"/>
                <a:cs typeface="Times New Roman" panose="02020603050405020304" pitchFamily="18" charset="0"/>
              </a:rPr>
              <a:t> </a:t>
            </a:r>
            <a:r>
              <a:rPr lang="en-US" sz="3200" b="0" dirty="0" err="1" smtClean="0">
                <a:solidFill>
                  <a:srgbClr val="0000CC"/>
                </a:solidFill>
                <a:latin typeface="Times New Roman" panose="02020603050405020304" pitchFamily="18" charset="0"/>
                <a:cs typeface="Times New Roman" panose="02020603050405020304" pitchFamily="18" charset="0"/>
              </a:rPr>
              <a:t>bào</a:t>
            </a:r>
            <a:endParaRPr lang="en-US" sz="3200" b="0" dirty="0">
              <a:solidFill>
                <a:srgbClr val="0000CC"/>
              </a:solidFill>
              <a:latin typeface="Times New Roman" panose="02020603050405020304" pitchFamily="18" charset="0"/>
              <a:cs typeface="Times New Roman" panose="02020603050405020304" pitchFamily="18" charset="0"/>
            </a:endParaRPr>
          </a:p>
        </p:txBody>
      </p:sp>
      <p:sp>
        <p:nvSpPr>
          <p:cNvPr id="4" name="Text Box 6"/>
          <p:cNvSpPr txBox="1">
            <a:spLocks noChangeArrowheads="1"/>
          </p:cNvSpPr>
          <p:nvPr/>
        </p:nvSpPr>
        <p:spPr bwMode="auto">
          <a:xfrm>
            <a:off x="167400" y="-155629"/>
            <a:ext cx="732894" cy="707886"/>
          </a:xfrm>
          <a:prstGeom prst="rect">
            <a:avLst/>
          </a:prstGeom>
          <a:noFill/>
          <a:ln w="9525">
            <a:noFill/>
            <a:miter lim="800000"/>
            <a:headEnd/>
            <a:tailEnd/>
          </a:ln>
          <a:effectLst/>
        </p:spPr>
        <p:txBody>
          <a:bodyPr wrap="square">
            <a:spAutoFit/>
          </a:bodyPr>
          <a:lstStyle/>
          <a:p>
            <a:pPr eaLnBrk="0" hangingPunct="0">
              <a:spcBef>
                <a:spcPct val="50000"/>
              </a:spcBef>
              <a:defRPr/>
            </a:pPr>
            <a:r>
              <a:rPr lang="en-US" sz="4000" b="1" dirty="0">
                <a:solidFill>
                  <a:srgbClr val="FF0000"/>
                </a:solidFill>
                <a:effectLst>
                  <a:outerShdw blurRad="38100" dist="38100" dir="2700000" algn="tl">
                    <a:srgbClr val="C0C0C0"/>
                  </a:outerShdw>
                </a:effectLst>
                <a:latin typeface="Times New Roman" pitchFamily="18" charset="0"/>
                <a:cs typeface="Times New Roman" pitchFamily="18" charset="0"/>
                <a:sym typeface="Wingdings" pitchFamily="2" charset="2"/>
              </a:rPr>
              <a:t></a:t>
            </a:r>
          </a:p>
        </p:txBody>
      </p:sp>
    </p:spTree>
    <p:extLst>
      <p:ext uri="{BB962C8B-B14F-4D97-AF65-F5344CB8AC3E}">
        <p14:creationId xmlns:p14="http://schemas.microsoft.com/office/powerpoint/2010/main" val="2449384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 y="640269"/>
            <a:ext cx="4377447" cy="430887"/>
          </a:xfrm>
          <a:prstGeom prst="rect">
            <a:avLst/>
          </a:prstGeom>
        </p:spPr>
        <p:txBody>
          <a:bodyPr wrap="square">
            <a:spAutoFit/>
          </a:bodyPr>
          <a:lstStyle/>
          <a:p>
            <a:pPr algn="ctr"/>
            <a:r>
              <a:rPr lang="en-US" sz="2200" b="1" dirty="0" smtClean="0">
                <a:solidFill>
                  <a:schemeClr val="tx1"/>
                </a:solidFill>
              </a:rPr>
              <a:t>Quan </a:t>
            </a:r>
            <a:r>
              <a:rPr lang="en-US" sz="2200" b="1" smtClean="0">
                <a:solidFill>
                  <a:schemeClr val="tx1"/>
                </a:solidFill>
              </a:rPr>
              <a:t>sát Hình </a:t>
            </a:r>
            <a:r>
              <a:rPr lang="en-US" sz="2200" b="1" dirty="0" smtClean="0">
                <a:solidFill>
                  <a:schemeClr val="tx1"/>
                </a:solidFill>
              </a:rPr>
              <a:t>16.9</a:t>
            </a:r>
            <a:endParaRPr lang="en-US" sz="2200" b="1" dirty="0">
              <a:solidFill>
                <a:schemeClr val="tx1"/>
              </a:solidFill>
            </a:endParaRPr>
          </a:p>
        </p:txBody>
      </p:sp>
      <p:sp>
        <p:nvSpPr>
          <p:cNvPr id="4" name="Rectangle 3"/>
          <p:cNvSpPr/>
          <p:nvPr/>
        </p:nvSpPr>
        <p:spPr>
          <a:xfrm>
            <a:off x="2111072" y="1292666"/>
            <a:ext cx="6664004" cy="400110"/>
          </a:xfrm>
          <a:prstGeom prst="rect">
            <a:avLst/>
          </a:prstGeom>
        </p:spPr>
        <p:txBody>
          <a:bodyPr wrap="none">
            <a:spAutoFit/>
          </a:bodyPr>
          <a:lstStyle/>
          <a:p>
            <a:pPr>
              <a:lnSpc>
                <a:spcPts val="2400"/>
              </a:lnSpc>
              <a:spcBef>
                <a:spcPts val="200"/>
              </a:spcBef>
              <a:spcAft>
                <a:spcPts val="200"/>
              </a:spcAft>
            </a:pPr>
            <a:r>
              <a:rPr lang="en-US" sz="2000" smtClean="0">
                <a:solidFill>
                  <a:schemeClr val="accent2"/>
                </a:solidFill>
              </a:rPr>
              <a:t>Em hãy cho biết: </a:t>
            </a:r>
            <a:r>
              <a:rPr lang="en-US" sz="2000" i="1" smtClean="0">
                <a:solidFill>
                  <a:schemeClr val="accent2"/>
                </a:solidFill>
              </a:rPr>
              <a:t>Các hình dạng khác nhau của vi khuẩn.</a:t>
            </a:r>
            <a:endParaRPr lang="en-US" sz="2000" i="1" dirty="0">
              <a:solidFill>
                <a:schemeClr val="accent2"/>
              </a:solidFill>
            </a:endParaRPr>
          </a:p>
        </p:txBody>
      </p:sp>
      <p:sp>
        <p:nvSpPr>
          <p:cNvPr id="5" name="Rectangle 4"/>
          <p:cNvSpPr/>
          <p:nvPr/>
        </p:nvSpPr>
        <p:spPr>
          <a:xfrm>
            <a:off x="939167" y="209382"/>
            <a:ext cx="4503907" cy="430887"/>
          </a:xfrm>
          <a:prstGeom prst="rect">
            <a:avLst/>
          </a:prstGeom>
        </p:spPr>
        <p:txBody>
          <a:bodyPr wrap="square">
            <a:spAutoFit/>
          </a:bodyPr>
          <a:lstStyle/>
          <a:p>
            <a:pPr algn="ctr"/>
            <a:r>
              <a:rPr lang="en-US" sz="2200" b="1" smtClean="0">
                <a:solidFill>
                  <a:srgbClr val="FF0000"/>
                </a:solidFill>
              </a:rPr>
              <a:t>2- Hình </a:t>
            </a:r>
            <a:r>
              <a:rPr lang="en-US" sz="2200" b="1" dirty="0" smtClean="0">
                <a:solidFill>
                  <a:srgbClr val="FF0000"/>
                </a:solidFill>
              </a:rPr>
              <a:t>dạng </a:t>
            </a:r>
            <a:r>
              <a:rPr lang="en-US" sz="2200" b="1" dirty="0">
                <a:solidFill>
                  <a:srgbClr val="FF0000"/>
                </a:solidFill>
              </a:rPr>
              <a:t>của vi khuẩn</a:t>
            </a:r>
          </a:p>
        </p:txBody>
      </p:sp>
      <p:pic>
        <p:nvPicPr>
          <p:cNvPr id="6" name="Picture 5"/>
          <p:cNvPicPr>
            <a:picLocks noChangeAspect="1"/>
          </p:cNvPicPr>
          <p:nvPr/>
        </p:nvPicPr>
        <p:blipFill>
          <a:blip r:embed="rId2"/>
          <a:stretch>
            <a:fillRect/>
          </a:stretch>
        </p:blipFill>
        <p:spPr>
          <a:xfrm>
            <a:off x="2446439" y="2004365"/>
            <a:ext cx="6328639" cy="2845613"/>
          </a:xfrm>
          <a:prstGeom prst="rect">
            <a:avLst/>
          </a:prstGeom>
        </p:spPr>
      </p:pic>
      <p:sp>
        <p:nvSpPr>
          <p:cNvPr id="7" name="Rectangle 6"/>
          <p:cNvSpPr/>
          <p:nvPr/>
        </p:nvSpPr>
        <p:spPr>
          <a:xfrm>
            <a:off x="0" y="2485705"/>
            <a:ext cx="2366468" cy="1631216"/>
          </a:xfrm>
          <a:prstGeom prst="rect">
            <a:avLst/>
          </a:prstGeom>
        </p:spPr>
        <p:txBody>
          <a:bodyPr wrap="square">
            <a:spAutoFit/>
          </a:bodyPr>
          <a:lstStyle/>
          <a:p>
            <a:pPr marL="342900" indent="-342900" algn="just">
              <a:buFont typeface="Wingdings" panose="05000000000000000000" pitchFamily="2" charset="2"/>
              <a:buChar char="§"/>
            </a:pPr>
            <a:r>
              <a:rPr lang="en-US" sz="2000" dirty="0" smtClean="0">
                <a:latin typeface="+mj-lt"/>
              </a:rPr>
              <a:t>Hình cầu</a:t>
            </a:r>
          </a:p>
          <a:p>
            <a:pPr marL="342900" indent="-342900" algn="just">
              <a:buFont typeface="Wingdings" panose="05000000000000000000" pitchFamily="2" charset="2"/>
              <a:buChar char="§"/>
            </a:pPr>
            <a:r>
              <a:rPr lang="en-US" sz="2000" dirty="0" smtClean="0">
                <a:latin typeface="+mj-lt"/>
              </a:rPr>
              <a:t>Hình que</a:t>
            </a:r>
          </a:p>
          <a:p>
            <a:pPr marL="342900" indent="-342900" algn="just">
              <a:buFont typeface="Wingdings" panose="05000000000000000000" pitchFamily="2" charset="2"/>
              <a:buChar char="§"/>
            </a:pPr>
            <a:r>
              <a:rPr lang="en-US" sz="2000" dirty="0" smtClean="0">
                <a:latin typeface="+mj-lt"/>
              </a:rPr>
              <a:t>Hình xoắn</a:t>
            </a:r>
          </a:p>
          <a:p>
            <a:pPr marL="342900" indent="-342900" algn="just">
              <a:buFont typeface="Wingdings" panose="05000000000000000000" pitchFamily="2" charset="2"/>
              <a:buChar char="§"/>
            </a:pPr>
            <a:r>
              <a:rPr lang="en-US" sz="2000" dirty="0" smtClean="0">
                <a:latin typeface="+mj-lt"/>
              </a:rPr>
              <a:t>Hình ống </a:t>
            </a:r>
          </a:p>
          <a:p>
            <a:pPr marL="342900" indent="-342900" algn="just">
              <a:buFont typeface="Wingdings" panose="05000000000000000000" pitchFamily="2" charset="2"/>
              <a:buChar char="§"/>
            </a:pPr>
            <a:r>
              <a:rPr lang="en-US" sz="2000" dirty="0" smtClean="0">
                <a:latin typeface="+mj-lt"/>
              </a:rPr>
              <a:t>Hình chuỗi hạt</a:t>
            </a:r>
            <a:endParaRPr lang="en-US" sz="2000" dirty="0">
              <a:latin typeface="+mj-lt"/>
            </a:endParaRPr>
          </a:p>
        </p:txBody>
      </p:sp>
    </p:spTree>
    <p:extLst>
      <p:ext uri="{BB962C8B-B14F-4D97-AF65-F5344CB8AC3E}">
        <p14:creationId xmlns:p14="http://schemas.microsoft.com/office/powerpoint/2010/main" val="5800455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wipe(down)">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par>
                                <p:cTn id="18" presetID="22" presetClass="entr" presetSubtype="4"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down)">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down)">
                                      <p:cBhvr>
                                        <p:cTn id="25" dur="580">
                                          <p:stCondLst>
                                            <p:cond delay="0"/>
                                          </p:stCondLst>
                                        </p:cTn>
                                        <p:tgtEl>
                                          <p:spTgt spid="7"/>
                                        </p:tgtEl>
                                      </p:cBhvr>
                                    </p:animEffect>
                                    <p:anim calcmode="lin" valueType="num">
                                      <p:cBhvr>
                                        <p:cTn id="26"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31" dur="26">
                                          <p:stCondLst>
                                            <p:cond delay="650"/>
                                          </p:stCondLst>
                                        </p:cTn>
                                        <p:tgtEl>
                                          <p:spTgt spid="7"/>
                                        </p:tgtEl>
                                      </p:cBhvr>
                                      <p:to x="100000" y="60000"/>
                                    </p:animScale>
                                    <p:animScale>
                                      <p:cBhvr>
                                        <p:cTn id="32" dur="166" decel="50000">
                                          <p:stCondLst>
                                            <p:cond delay="676"/>
                                          </p:stCondLst>
                                        </p:cTn>
                                        <p:tgtEl>
                                          <p:spTgt spid="7"/>
                                        </p:tgtEl>
                                      </p:cBhvr>
                                      <p:to x="100000" y="100000"/>
                                    </p:animScale>
                                    <p:animScale>
                                      <p:cBhvr>
                                        <p:cTn id="33" dur="26">
                                          <p:stCondLst>
                                            <p:cond delay="1312"/>
                                          </p:stCondLst>
                                        </p:cTn>
                                        <p:tgtEl>
                                          <p:spTgt spid="7"/>
                                        </p:tgtEl>
                                      </p:cBhvr>
                                      <p:to x="100000" y="80000"/>
                                    </p:animScale>
                                    <p:animScale>
                                      <p:cBhvr>
                                        <p:cTn id="34" dur="166" decel="50000">
                                          <p:stCondLst>
                                            <p:cond delay="1338"/>
                                          </p:stCondLst>
                                        </p:cTn>
                                        <p:tgtEl>
                                          <p:spTgt spid="7"/>
                                        </p:tgtEl>
                                      </p:cBhvr>
                                      <p:to x="100000" y="100000"/>
                                    </p:animScale>
                                    <p:animScale>
                                      <p:cBhvr>
                                        <p:cTn id="35" dur="26">
                                          <p:stCondLst>
                                            <p:cond delay="1642"/>
                                          </p:stCondLst>
                                        </p:cTn>
                                        <p:tgtEl>
                                          <p:spTgt spid="7"/>
                                        </p:tgtEl>
                                      </p:cBhvr>
                                      <p:to x="100000" y="90000"/>
                                    </p:animScale>
                                    <p:animScale>
                                      <p:cBhvr>
                                        <p:cTn id="36" dur="166" decel="50000">
                                          <p:stCondLst>
                                            <p:cond delay="1668"/>
                                          </p:stCondLst>
                                        </p:cTn>
                                        <p:tgtEl>
                                          <p:spTgt spid="7"/>
                                        </p:tgtEl>
                                      </p:cBhvr>
                                      <p:to x="100000" y="100000"/>
                                    </p:animScale>
                                    <p:animScale>
                                      <p:cBhvr>
                                        <p:cTn id="37" dur="26">
                                          <p:stCondLst>
                                            <p:cond delay="1808"/>
                                          </p:stCondLst>
                                        </p:cTn>
                                        <p:tgtEl>
                                          <p:spTgt spid="7"/>
                                        </p:tgtEl>
                                      </p:cBhvr>
                                      <p:to x="100000" y="95000"/>
                                    </p:animScale>
                                    <p:animScale>
                                      <p:cBhvr>
                                        <p:cTn id="38" dur="166" decel="50000">
                                          <p:stCondLst>
                                            <p:cond delay="1834"/>
                                          </p:stCondLst>
                                        </p:cTn>
                                        <p:tgtEl>
                                          <p:spTgt spid="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a:xfrm>
            <a:off x="1140577" y="186303"/>
            <a:ext cx="7400308" cy="3376495"/>
          </a:xfrm>
        </p:spPr>
        <p:txBody>
          <a:bodyPr/>
          <a:lstStyle/>
          <a:p>
            <a:pPr marL="0" lvl="0" indent="0" algn="l" rtl="0">
              <a:spcBef>
                <a:spcPts val="0"/>
              </a:spcBef>
              <a:spcAft>
                <a:spcPts val="0"/>
              </a:spcAft>
              <a:buNone/>
            </a:pPr>
            <a:r>
              <a:rPr lang="en" sz="2800" dirty="0" smtClean="0">
                <a:solidFill>
                  <a:srgbClr val="FF0000"/>
                </a:solidFill>
                <a:latin typeface="Times New Roman" pitchFamily="18" charset="0"/>
                <a:cs typeface="Times New Roman" pitchFamily="18" charset="0"/>
              </a:rPr>
              <a:t>+ Hình dạng của vi khuẩn: </a:t>
            </a:r>
            <a:r>
              <a:rPr lang="en" sz="2800" dirty="0" smtClean="0">
                <a:solidFill>
                  <a:srgbClr val="0000CC"/>
                </a:solidFill>
                <a:latin typeface="Times New Roman" pitchFamily="18" charset="0"/>
                <a:cs typeface="Times New Roman" pitchFamily="18" charset="0"/>
              </a:rPr>
              <a:t>Có nhiều hình dạng rất khác nhau như:</a:t>
            </a:r>
          </a:p>
          <a:p>
            <a:pPr algn="just"/>
            <a:r>
              <a:rPr lang="en-US" sz="2800" dirty="0" smtClean="0">
                <a:solidFill>
                  <a:srgbClr val="0000CC"/>
                </a:solidFill>
                <a:latin typeface="Times New Roman" pitchFamily="18" charset="0"/>
                <a:cs typeface="Times New Roman" pitchFamily="18" charset="0"/>
              </a:rPr>
              <a:t>    - </a:t>
            </a:r>
            <a:r>
              <a:rPr lang="en-US" sz="2800" dirty="0" err="1" smtClean="0">
                <a:solidFill>
                  <a:srgbClr val="0000CC"/>
                </a:solidFill>
                <a:latin typeface="Times New Roman" pitchFamily="18" charset="0"/>
                <a:cs typeface="Times New Roman" pitchFamily="18" charset="0"/>
              </a:rPr>
              <a:t>Hình</a:t>
            </a:r>
            <a:r>
              <a:rPr lang="en-US" sz="2800" dirty="0" smtClean="0">
                <a:solidFill>
                  <a:srgbClr val="0000CC"/>
                </a:solidFill>
                <a:latin typeface="Times New Roman" pitchFamily="18" charset="0"/>
                <a:cs typeface="Times New Roman" pitchFamily="18" charset="0"/>
              </a:rPr>
              <a:t> </a:t>
            </a:r>
            <a:r>
              <a:rPr lang="en-US" sz="2800" dirty="0" err="1">
                <a:solidFill>
                  <a:srgbClr val="0000CC"/>
                </a:solidFill>
                <a:latin typeface="Times New Roman" pitchFamily="18" charset="0"/>
                <a:cs typeface="Times New Roman" pitchFamily="18" charset="0"/>
              </a:rPr>
              <a:t>cầu</a:t>
            </a:r>
            <a:endParaRPr lang="en-US" sz="2800" dirty="0">
              <a:solidFill>
                <a:srgbClr val="0000CC"/>
              </a:solidFill>
              <a:latin typeface="Times New Roman" pitchFamily="18" charset="0"/>
              <a:cs typeface="Times New Roman" pitchFamily="18" charset="0"/>
            </a:endParaRPr>
          </a:p>
          <a:p>
            <a:pPr algn="just"/>
            <a:r>
              <a:rPr lang="en-US" sz="2800" dirty="0" smtClean="0">
                <a:solidFill>
                  <a:srgbClr val="0000CC"/>
                </a:solidFill>
                <a:latin typeface="Times New Roman" pitchFamily="18" charset="0"/>
                <a:cs typeface="Times New Roman" pitchFamily="18" charset="0"/>
              </a:rPr>
              <a:t>    - </a:t>
            </a:r>
            <a:r>
              <a:rPr lang="en-US" sz="2800" dirty="0" err="1" smtClean="0">
                <a:solidFill>
                  <a:srgbClr val="0000CC"/>
                </a:solidFill>
                <a:latin typeface="Times New Roman" pitchFamily="18" charset="0"/>
                <a:cs typeface="Times New Roman" pitchFamily="18" charset="0"/>
              </a:rPr>
              <a:t>Hình</a:t>
            </a:r>
            <a:r>
              <a:rPr lang="en-US" sz="2800" dirty="0" smtClean="0">
                <a:solidFill>
                  <a:srgbClr val="0000CC"/>
                </a:solidFill>
                <a:latin typeface="Times New Roman" pitchFamily="18" charset="0"/>
                <a:cs typeface="Times New Roman" pitchFamily="18" charset="0"/>
              </a:rPr>
              <a:t> </a:t>
            </a:r>
            <a:r>
              <a:rPr lang="en-US" sz="2800" dirty="0">
                <a:solidFill>
                  <a:srgbClr val="0000CC"/>
                </a:solidFill>
                <a:latin typeface="Times New Roman" pitchFamily="18" charset="0"/>
                <a:cs typeface="Times New Roman" pitchFamily="18" charset="0"/>
              </a:rPr>
              <a:t>que</a:t>
            </a:r>
          </a:p>
          <a:p>
            <a:pPr algn="just"/>
            <a:r>
              <a:rPr lang="en-US" sz="2800" dirty="0" smtClean="0">
                <a:solidFill>
                  <a:srgbClr val="0000CC"/>
                </a:solidFill>
                <a:latin typeface="Times New Roman" pitchFamily="18" charset="0"/>
                <a:cs typeface="Times New Roman" pitchFamily="18" charset="0"/>
              </a:rPr>
              <a:t>    - </a:t>
            </a:r>
            <a:r>
              <a:rPr lang="en-US" sz="2800" dirty="0" err="1" smtClean="0">
                <a:solidFill>
                  <a:srgbClr val="0000CC"/>
                </a:solidFill>
                <a:latin typeface="Times New Roman" pitchFamily="18" charset="0"/>
                <a:cs typeface="Times New Roman" pitchFamily="18" charset="0"/>
              </a:rPr>
              <a:t>Hình</a:t>
            </a:r>
            <a:r>
              <a:rPr lang="en-US" sz="2800" dirty="0" smtClean="0">
                <a:solidFill>
                  <a:srgbClr val="0000CC"/>
                </a:solidFill>
                <a:latin typeface="Times New Roman" pitchFamily="18" charset="0"/>
                <a:cs typeface="Times New Roman" pitchFamily="18" charset="0"/>
              </a:rPr>
              <a:t> </a:t>
            </a:r>
            <a:r>
              <a:rPr lang="en-US" sz="2800" dirty="0" err="1">
                <a:solidFill>
                  <a:srgbClr val="0000CC"/>
                </a:solidFill>
                <a:latin typeface="Times New Roman" pitchFamily="18" charset="0"/>
                <a:cs typeface="Times New Roman" pitchFamily="18" charset="0"/>
              </a:rPr>
              <a:t>xoắn</a:t>
            </a:r>
            <a:endParaRPr lang="en-US" sz="2800" dirty="0">
              <a:solidFill>
                <a:srgbClr val="0000CC"/>
              </a:solidFill>
              <a:latin typeface="Times New Roman" pitchFamily="18" charset="0"/>
              <a:cs typeface="Times New Roman" pitchFamily="18" charset="0"/>
            </a:endParaRPr>
          </a:p>
          <a:p>
            <a:pPr algn="just"/>
            <a:r>
              <a:rPr lang="en-US" sz="2800" dirty="0" smtClean="0">
                <a:solidFill>
                  <a:srgbClr val="0000CC"/>
                </a:solidFill>
                <a:latin typeface="Times New Roman" pitchFamily="18" charset="0"/>
                <a:cs typeface="Times New Roman" pitchFamily="18" charset="0"/>
              </a:rPr>
              <a:t>    - </a:t>
            </a:r>
            <a:r>
              <a:rPr lang="en-US" sz="2800" dirty="0" err="1" smtClean="0">
                <a:solidFill>
                  <a:srgbClr val="0000CC"/>
                </a:solidFill>
                <a:latin typeface="Times New Roman" pitchFamily="18" charset="0"/>
                <a:cs typeface="Times New Roman" pitchFamily="18" charset="0"/>
              </a:rPr>
              <a:t>Hình</a:t>
            </a:r>
            <a:r>
              <a:rPr lang="en-US" sz="2800" dirty="0" smtClean="0">
                <a:solidFill>
                  <a:srgbClr val="0000CC"/>
                </a:solidFill>
                <a:latin typeface="Times New Roman" pitchFamily="18" charset="0"/>
                <a:cs typeface="Times New Roman" pitchFamily="18" charset="0"/>
              </a:rPr>
              <a:t> </a:t>
            </a:r>
            <a:r>
              <a:rPr lang="en-US" sz="2800" dirty="0" err="1">
                <a:solidFill>
                  <a:srgbClr val="0000CC"/>
                </a:solidFill>
                <a:latin typeface="Times New Roman" pitchFamily="18" charset="0"/>
                <a:cs typeface="Times New Roman" pitchFamily="18" charset="0"/>
              </a:rPr>
              <a:t>ống</a:t>
            </a:r>
            <a:r>
              <a:rPr lang="en-US" sz="2800" dirty="0">
                <a:solidFill>
                  <a:srgbClr val="0000CC"/>
                </a:solidFill>
                <a:latin typeface="Times New Roman" pitchFamily="18" charset="0"/>
                <a:cs typeface="Times New Roman" pitchFamily="18" charset="0"/>
              </a:rPr>
              <a:t> </a:t>
            </a:r>
          </a:p>
          <a:p>
            <a:pPr algn="just"/>
            <a:r>
              <a:rPr lang="en-US" sz="2800" dirty="0" smtClean="0">
                <a:solidFill>
                  <a:srgbClr val="FF0000"/>
                </a:solidFill>
                <a:latin typeface="Times New Roman" pitchFamily="18" charset="0"/>
                <a:cs typeface="Times New Roman" pitchFamily="18" charset="0"/>
              </a:rPr>
              <a:t>    </a:t>
            </a:r>
            <a:r>
              <a:rPr lang="en-US" sz="2800" dirty="0" smtClean="0">
                <a:solidFill>
                  <a:srgbClr val="0000CC"/>
                </a:solidFill>
                <a:latin typeface="Times New Roman" pitchFamily="18" charset="0"/>
                <a:cs typeface="Times New Roman" pitchFamily="18" charset="0"/>
              </a:rPr>
              <a:t>- </a:t>
            </a:r>
            <a:r>
              <a:rPr lang="en-US" sz="2800" dirty="0" err="1" smtClean="0">
                <a:solidFill>
                  <a:srgbClr val="0000CC"/>
                </a:solidFill>
                <a:latin typeface="Times New Roman" pitchFamily="18" charset="0"/>
                <a:cs typeface="Times New Roman" pitchFamily="18" charset="0"/>
              </a:rPr>
              <a:t>Hình</a:t>
            </a:r>
            <a:r>
              <a:rPr lang="en-US" sz="2800" dirty="0" smtClean="0">
                <a:solidFill>
                  <a:srgbClr val="0000CC"/>
                </a:solidFill>
                <a:latin typeface="Times New Roman" pitchFamily="18" charset="0"/>
                <a:cs typeface="Times New Roman" pitchFamily="18" charset="0"/>
              </a:rPr>
              <a:t> </a:t>
            </a:r>
            <a:r>
              <a:rPr lang="en-US" sz="2800" dirty="0" err="1">
                <a:solidFill>
                  <a:srgbClr val="0000CC"/>
                </a:solidFill>
                <a:latin typeface="Times New Roman" pitchFamily="18" charset="0"/>
                <a:cs typeface="Times New Roman" pitchFamily="18" charset="0"/>
              </a:rPr>
              <a:t>chuỗi</a:t>
            </a:r>
            <a:r>
              <a:rPr lang="en-US" sz="2800" dirty="0">
                <a:solidFill>
                  <a:srgbClr val="0000CC"/>
                </a:solidFill>
                <a:latin typeface="Times New Roman" pitchFamily="18" charset="0"/>
                <a:cs typeface="Times New Roman" pitchFamily="18" charset="0"/>
              </a:rPr>
              <a:t> </a:t>
            </a:r>
            <a:r>
              <a:rPr lang="en-US" sz="2800" dirty="0" err="1" smtClean="0">
                <a:solidFill>
                  <a:srgbClr val="0000CC"/>
                </a:solidFill>
                <a:latin typeface="Times New Roman" pitchFamily="18" charset="0"/>
                <a:cs typeface="Times New Roman" pitchFamily="18" charset="0"/>
              </a:rPr>
              <a:t>hạt</a:t>
            </a:r>
            <a:r>
              <a:rPr lang="en-US" sz="2800" dirty="0" smtClean="0">
                <a:solidFill>
                  <a:srgbClr val="0000CC"/>
                </a:solidFill>
                <a:latin typeface="Times New Roman" pitchFamily="18" charset="0"/>
                <a:cs typeface="Times New Roman" pitchFamily="18" charset="0"/>
              </a:rPr>
              <a:t>…..</a:t>
            </a:r>
            <a:endParaRPr lang="en-US" sz="2800" dirty="0">
              <a:solidFill>
                <a:srgbClr val="0000CC"/>
              </a:solidFill>
              <a:latin typeface="Times New Roman" pitchFamily="18" charset="0"/>
              <a:cs typeface="Times New Roman" pitchFamily="18" charset="0"/>
            </a:endParaRPr>
          </a:p>
        </p:txBody>
      </p:sp>
      <p:sp>
        <p:nvSpPr>
          <p:cNvPr id="3" name="Text Box 6"/>
          <p:cNvSpPr txBox="1">
            <a:spLocks noChangeArrowheads="1"/>
          </p:cNvSpPr>
          <p:nvPr/>
        </p:nvSpPr>
        <p:spPr bwMode="auto">
          <a:xfrm>
            <a:off x="298524" y="260739"/>
            <a:ext cx="732894" cy="707886"/>
          </a:xfrm>
          <a:prstGeom prst="rect">
            <a:avLst/>
          </a:prstGeom>
          <a:noFill/>
          <a:ln w="9525">
            <a:noFill/>
            <a:miter lim="800000"/>
            <a:headEnd/>
            <a:tailEnd/>
          </a:ln>
          <a:effectLst/>
        </p:spPr>
        <p:txBody>
          <a:bodyPr wrap="square">
            <a:spAutoFit/>
          </a:bodyPr>
          <a:lstStyle/>
          <a:p>
            <a:pPr eaLnBrk="0" hangingPunct="0">
              <a:spcBef>
                <a:spcPct val="50000"/>
              </a:spcBef>
              <a:defRPr/>
            </a:pPr>
            <a:r>
              <a:rPr lang="en-US" sz="4000" b="1" dirty="0">
                <a:solidFill>
                  <a:srgbClr val="FF0000"/>
                </a:solidFill>
                <a:effectLst>
                  <a:outerShdw blurRad="38100" dist="38100" dir="2700000" algn="tl">
                    <a:srgbClr val="C0C0C0"/>
                  </a:outerShdw>
                </a:effectLst>
                <a:latin typeface="Times New Roman" pitchFamily="18" charset="0"/>
                <a:cs typeface="Times New Roman" pitchFamily="18" charset="0"/>
                <a:sym typeface="Wingdings" pitchFamily="2" charset="2"/>
              </a:rPr>
              <a:t></a:t>
            </a:r>
          </a:p>
        </p:txBody>
      </p:sp>
    </p:spTree>
    <p:extLst>
      <p:ext uri="{BB962C8B-B14F-4D97-AF65-F5344CB8AC3E}">
        <p14:creationId xmlns:p14="http://schemas.microsoft.com/office/powerpoint/2010/main" val="14313614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C:\Users\May01\Desktop\thang 5\cau tao virut.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0407" y="857251"/>
            <a:ext cx="3448744" cy="4171949"/>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pic>
        <p:nvPicPr>
          <p:cNvPr id="12291" name="Picture 3" descr="C:\Users\May01\Desktop\thang 5\cau tao vi khuan.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7855" y="857252"/>
            <a:ext cx="3353147" cy="4171949"/>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sp>
        <p:nvSpPr>
          <p:cNvPr id="6" name="Rounded Rectangle 5"/>
          <p:cNvSpPr/>
          <p:nvPr/>
        </p:nvSpPr>
        <p:spPr>
          <a:xfrm>
            <a:off x="1704628" y="171450"/>
            <a:ext cx="2400300" cy="514350"/>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2700" b="1" dirty="0">
                <a:latin typeface="Times New Roman" pitchFamily="18" charset="0"/>
                <a:cs typeface="Times New Roman" pitchFamily="18" charset="0"/>
              </a:rPr>
              <a:t>VIRUT</a:t>
            </a:r>
            <a:endParaRPr lang="en-US" sz="1050" b="1" dirty="0">
              <a:latin typeface="Times New Roman" pitchFamily="18" charset="0"/>
              <a:cs typeface="Times New Roman" pitchFamily="18" charset="0"/>
            </a:endParaRPr>
          </a:p>
        </p:txBody>
      </p:sp>
      <p:sp>
        <p:nvSpPr>
          <p:cNvPr id="7" name="Rounded Rectangle 6"/>
          <p:cNvSpPr/>
          <p:nvPr/>
        </p:nvSpPr>
        <p:spPr>
          <a:xfrm>
            <a:off x="5124277" y="225366"/>
            <a:ext cx="2400300" cy="514350"/>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2700" b="1" dirty="0">
                <a:latin typeface="Times New Roman" pitchFamily="18" charset="0"/>
                <a:cs typeface="Times New Roman" pitchFamily="18" charset="0"/>
              </a:rPr>
              <a:t>VI KHUẨN</a:t>
            </a:r>
            <a:endParaRPr lang="en-US" sz="1050" b="1" dirty="0">
              <a:latin typeface="Times New Roman" pitchFamily="18" charset="0"/>
              <a:cs typeface="Times New Roman" pitchFamily="18" charset="0"/>
            </a:endParaRPr>
          </a:p>
        </p:txBody>
      </p:sp>
    </p:spTree>
    <p:extLst>
      <p:ext uri="{BB962C8B-B14F-4D97-AF65-F5344CB8AC3E}">
        <p14:creationId xmlns:p14="http://schemas.microsoft.com/office/powerpoint/2010/main" val="132020078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82"/>
        <p:cNvGrpSpPr/>
        <p:nvPr/>
      </p:nvGrpSpPr>
      <p:grpSpPr>
        <a:xfrm>
          <a:off x="0" y="0"/>
          <a:ext cx="0" cy="0"/>
          <a:chOff x="0" y="0"/>
          <a:chExt cx="0" cy="0"/>
        </a:xfrm>
      </p:grpSpPr>
      <p:sp>
        <p:nvSpPr>
          <p:cNvPr id="85" name="Google Shape;85;p16"/>
          <p:cNvSpPr txBox="1">
            <a:spLocks noGrp="1"/>
          </p:cNvSpPr>
          <p:nvPr>
            <p:ph type="sldNum" idx="12"/>
          </p:nvPr>
        </p:nvSpPr>
        <p:spPr>
          <a:xfrm>
            <a:off x="3" y="321511"/>
            <a:ext cx="9143999" cy="570866"/>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2800" b="1" dirty="0" smtClean="0">
                <a:solidFill>
                  <a:srgbClr val="FF0000"/>
                </a:solidFill>
                <a:latin typeface="Times New Roman" pitchFamily="18" charset="0"/>
                <a:cs typeface="Times New Roman" pitchFamily="18" charset="0"/>
              </a:rPr>
              <a:t>NỘI DUNG BÀI HỌC</a:t>
            </a:r>
            <a:endParaRPr sz="2800" b="1" dirty="0">
              <a:solidFill>
                <a:srgbClr val="FF0000"/>
              </a:solidFill>
              <a:latin typeface="Times New Roman" pitchFamily="18" charset="0"/>
              <a:cs typeface="Times New Roman" pitchFamily="18" charset="0"/>
            </a:endParaRPr>
          </a:p>
        </p:txBody>
      </p:sp>
      <p:sp>
        <p:nvSpPr>
          <p:cNvPr id="4" name="Rounded Rectangle 3"/>
          <p:cNvSpPr/>
          <p:nvPr/>
        </p:nvSpPr>
        <p:spPr>
          <a:xfrm>
            <a:off x="727253" y="1269190"/>
            <a:ext cx="2443277" cy="519383"/>
          </a:xfrm>
          <a:prstGeom prst="roundRect">
            <a:avLst/>
          </a:prstGeom>
          <a:ln/>
        </p:spPr>
        <p:style>
          <a:lnRef idx="2">
            <a:schemeClr val="dk1"/>
          </a:lnRef>
          <a:fillRef idx="1002">
            <a:schemeClr val="lt1"/>
          </a:fillRef>
          <a:effectRef idx="0">
            <a:schemeClr val="dk1"/>
          </a:effectRef>
          <a:fontRef idx="minor">
            <a:schemeClr val="dk1"/>
          </a:fontRef>
        </p:style>
        <p:txBody>
          <a:bodyPr rtlCol="0" anchor="ctr"/>
          <a:lstStyle/>
          <a:p>
            <a:pPr algn="ctr"/>
            <a:r>
              <a:rPr lang="en-US" sz="2000" b="1" dirty="0" smtClean="0">
                <a:solidFill>
                  <a:srgbClr val="FF0000"/>
                </a:solidFill>
                <a:latin typeface="Times New Roman" pitchFamily="18" charset="0"/>
                <a:cs typeface="Times New Roman" pitchFamily="18" charset="0"/>
              </a:rPr>
              <a:t>Virus</a:t>
            </a:r>
            <a:endParaRPr lang="en-US" sz="2000" b="1" dirty="0">
              <a:solidFill>
                <a:srgbClr val="FF0000"/>
              </a:solidFill>
              <a:latin typeface="Times New Roman" pitchFamily="18" charset="0"/>
              <a:cs typeface="Times New Roman" pitchFamily="18" charset="0"/>
            </a:endParaRPr>
          </a:p>
        </p:txBody>
      </p:sp>
      <p:sp>
        <p:nvSpPr>
          <p:cNvPr id="8" name="Rounded Rectangle 7"/>
          <p:cNvSpPr/>
          <p:nvPr/>
        </p:nvSpPr>
        <p:spPr>
          <a:xfrm>
            <a:off x="599848" y="2604212"/>
            <a:ext cx="2443277" cy="490119"/>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2000" b="1" dirty="0" smtClean="0">
                <a:solidFill>
                  <a:srgbClr val="FF0000"/>
                </a:solidFill>
                <a:latin typeface="Times New Roman" pitchFamily="18" charset="0"/>
                <a:cs typeface="Times New Roman" pitchFamily="18" charset="0"/>
              </a:rPr>
              <a:t>Vi khuẩn</a:t>
            </a:r>
            <a:endParaRPr lang="en-US" sz="2000" b="1" dirty="0">
              <a:solidFill>
                <a:srgbClr val="FF0000"/>
              </a:solidFill>
              <a:latin typeface="Times New Roman" pitchFamily="18" charset="0"/>
              <a:cs typeface="Times New Roman" pitchFamily="18" charset="0"/>
            </a:endParaRPr>
          </a:p>
        </p:txBody>
      </p:sp>
      <p:sp>
        <p:nvSpPr>
          <p:cNvPr id="9" name="Rounded Rectangle 8"/>
          <p:cNvSpPr/>
          <p:nvPr/>
        </p:nvSpPr>
        <p:spPr>
          <a:xfrm>
            <a:off x="4301340" y="1011333"/>
            <a:ext cx="4725619" cy="384046"/>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800" b="1" dirty="0" smtClean="0">
                <a:solidFill>
                  <a:srgbClr val="0000CC"/>
                </a:solidFill>
                <a:latin typeface="Times New Roman" pitchFamily="18" charset="0"/>
                <a:cs typeface="Times New Roman" pitchFamily="18" charset="0"/>
              </a:rPr>
              <a:t>Hình dạng, cấu tạo đơn giản của virus</a:t>
            </a:r>
            <a:endParaRPr lang="en-US" sz="1800" b="1" dirty="0">
              <a:solidFill>
                <a:srgbClr val="0000CC"/>
              </a:solidFill>
              <a:latin typeface="Times New Roman" pitchFamily="18" charset="0"/>
              <a:cs typeface="Times New Roman" pitchFamily="18" charset="0"/>
            </a:endParaRPr>
          </a:p>
        </p:txBody>
      </p:sp>
      <p:sp>
        <p:nvSpPr>
          <p:cNvPr id="10" name="Rounded Rectangle 9"/>
          <p:cNvSpPr/>
          <p:nvPr/>
        </p:nvSpPr>
        <p:spPr>
          <a:xfrm>
            <a:off x="4294023" y="1528881"/>
            <a:ext cx="4732934" cy="402336"/>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800" b="1" dirty="0" smtClean="0">
                <a:solidFill>
                  <a:srgbClr val="0000CC"/>
                </a:solidFill>
                <a:latin typeface="Times New Roman" pitchFamily="18" charset="0"/>
                <a:cs typeface="Times New Roman" pitchFamily="18" charset="0"/>
              </a:rPr>
              <a:t>Một số bệnh do virus gây ra ở người</a:t>
            </a:r>
            <a:endParaRPr lang="en-US" sz="1800" b="1" dirty="0">
              <a:solidFill>
                <a:srgbClr val="0000CC"/>
              </a:solidFill>
              <a:latin typeface="Times New Roman" pitchFamily="18" charset="0"/>
              <a:cs typeface="Times New Roman" pitchFamily="18" charset="0"/>
            </a:endParaRPr>
          </a:p>
        </p:txBody>
      </p:sp>
      <p:sp>
        <p:nvSpPr>
          <p:cNvPr id="11" name="Rounded Rectangle 10"/>
          <p:cNvSpPr/>
          <p:nvPr/>
        </p:nvSpPr>
        <p:spPr>
          <a:xfrm>
            <a:off x="4294023" y="2093987"/>
            <a:ext cx="4732934" cy="405993"/>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800" b="1" dirty="0">
                <a:solidFill>
                  <a:srgbClr val="0000CC"/>
                </a:solidFill>
                <a:latin typeface="Times New Roman" pitchFamily="18" charset="0"/>
                <a:cs typeface="Times New Roman" pitchFamily="18" charset="0"/>
              </a:rPr>
              <a:t>Hình </a:t>
            </a:r>
            <a:r>
              <a:rPr lang="en-US" sz="1800" b="1" dirty="0" smtClean="0">
                <a:solidFill>
                  <a:srgbClr val="0000CC"/>
                </a:solidFill>
                <a:latin typeface="Times New Roman" pitchFamily="18" charset="0"/>
                <a:cs typeface="Times New Roman" pitchFamily="18" charset="0"/>
              </a:rPr>
              <a:t>dạng, cấu </a:t>
            </a:r>
            <a:r>
              <a:rPr lang="en-US" sz="1800" b="1" dirty="0">
                <a:solidFill>
                  <a:srgbClr val="0000CC"/>
                </a:solidFill>
                <a:latin typeface="Times New Roman" pitchFamily="18" charset="0"/>
                <a:cs typeface="Times New Roman" pitchFamily="18" charset="0"/>
              </a:rPr>
              <a:t>tạo đơn giản của </a:t>
            </a:r>
            <a:r>
              <a:rPr lang="en-US" sz="1800" b="1" dirty="0" smtClean="0">
                <a:solidFill>
                  <a:srgbClr val="0000CC"/>
                </a:solidFill>
                <a:latin typeface="Times New Roman" pitchFamily="18" charset="0"/>
                <a:cs typeface="Times New Roman" pitchFamily="18" charset="0"/>
              </a:rPr>
              <a:t>vi khuẩn</a:t>
            </a:r>
            <a:endParaRPr lang="en-US" sz="1800" b="1" dirty="0">
              <a:solidFill>
                <a:srgbClr val="0000CC"/>
              </a:solidFill>
              <a:latin typeface="Times New Roman" pitchFamily="18" charset="0"/>
              <a:cs typeface="Times New Roman" pitchFamily="18" charset="0"/>
            </a:endParaRPr>
          </a:p>
        </p:txBody>
      </p:sp>
      <p:sp>
        <p:nvSpPr>
          <p:cNvPr id="13" name="Rounded Rectangle 12"/>
          <p:cNvSpPr/>
          <p:nvPr/>
        </p:nvSpPr>
        <p:spPr>
          <a:xfrm>
            <a:off x="472440" y="3964831"/>
            <a:ext cx="2698088" cy="833935"/>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2000" b="1" dirty="0" smtClean="0">
                <a:solidFill>
                  <a:srgbClr val="FF0000"/>
                </a:solidFill>
                <a:latin typeface="Times New Roman" pitchFamily="18" charset="0"/>
                <a:cs typeface="Times New Roman" pitchFamily="18" charset="0"/>
              </a:rPr>
              <a:t>Phòng bệnh do virus và vi khuẩn gây nên</a:t>
            </a:r>
            <a:endParaRPr lang="en-US" sz="2000" b="1" dirty="0">
              <a:solidFill>
                <a:srgbClr val="FF0000"/>
              </a:solidFill>
              <a:latin typeface="Times New Roman" pitchFamily="18" charset="0"/>
              <a:cs typeface="Times New Roman" pitchFamily="18" charset="0"/>
            </a:endParaRPr>
          </a:p>
        </p:txBody>
      </p:sp>
      <p:sp>
        <p:nvSpPr>
          <p:cNvPr id="14" name="Rounded Rectangle 13"/>
          <p:cNvSpPr/>
          <p:nvPr/>
        </p:nvSpPr>
        <p:spPr>
          <a:xfrm>
            <a:off x="4308653" y="2633483"/>
            <a:ext cx="4732934" cy="391363"/>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800" b="1" dirty="0" smtClean="0">
                <a:solidFill>
                  <a:srgbClr val="0000CC"/>
                </a:solidFill>
                <a:latin typeface="Times New Roman" pitchFamily="18" charset="0"/>
                <a:cs typeface="Times New Roman" pitchFamily="18" charset="0"/>
              </a:rPr>
              <a:t>Vai trò của vi khuẩn</a:t>
            </a:r>
            <a:endParaRPr lang="en-US" sz="1800" b="1" dirty="0">
              <a:solidFill>
                <a:srgbClr val="0000CC"/>
              </a:solidFill>
              <a:latin typeface="Times New Roman" pitchFamily="18" charset="0"/>
              <a:cs typeface="Times New Roman" pitchFamily="18" charset="0"/>
            </a:endParaRPr>
          </a:p>
        </p:txBody>
      </p:sp>
      <p:sp>
        <p:nvSpPr>
          <p:cNvPr id="15" name="Rounded Rectangle 14"/>
          <p:cNvSpPr/>
          <p:nvPr/>
        </p:nvSpPr>
        <p:spPr>
          <a:xfrm>
            <a:off x="4294023" y="3202245"/>
            <a:ext cx="4732934" cy="358441"/>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800" b="1" dirty="0" smtClean="0">
                <a:solidFill>
                  <a:srgbClr val="0000CC"/>
                </a:solidFill>
                <a:latin typeface="Times New Roman" pitchFamily="18" charset="0"/>
                <a:cs typeface="Times New Roman" pitchFamily="18" charset="0"/>
              </a:rPr>
              <a:t>Tác hại của vi khuẩn</a:t>
            </a:r>
            <a:endParaRPr lang="en-US" sz="1800" b="1" dirty="0">
              <a:solidFill>
                <a:srgbClr val="0000CC"/>
              </a:solidFill>
              <a:latin typeface="Times New Roman" pitchFamily="18" charset="0"/>
              <a:cs typeface="Times New Roman" pitchFamily="18" charset="0"/>
            </a:endParaRPr>
          </a:p>
        </p:txBody>
      </p:sp>
      <p:sp>
        <p:nvSpPr>
          <p:cNvPr id="16" name="Rounded Rectangle 15"/>
          <p:cNvSpPr/>
          <p:nvPr/>
        </p:nvSpPr>
        <p:spPr>
          <a:xfrm>
            <a:off x="4308653" y="3703322"/>
            <a:ext cx="4732934" cy="358441"/>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800" b="1" dirty="0" smtClean="0">
                <a:solidFill>
                  <a:srgbClr val="0000CC"/>
                </a:solidFill>
                <a:latin typeface="Times New Roman" pitchFamily="18" charset="0"/>
                <a:cs typeface="Times New Roman" pitchFamily="18" charset="0"/>
              </a:rPr>
              <a:t>Phòng bệnh</a:t>
            </a:r>
            <a:endParaRPr lang="en-US" sz="1800" b="1" dirty="0">
              <a:solidFill>
                <a:srgbClr val="0000CC"/>
              </a:solidFill>
              <a:latin typeface="Times New Roman" pitchFamily="18" charset="0"/>
              <a:cs typeface="Times New Roman" pitchFamily="18" charset="0"/>
            </a:endParaRPr>
          </a:p>
        </p:txBody>
      </p:sp>
      <p:sp>
        <p:nvSpPr>
          <p:cNvPr id="17" name="Rounded Rectangle 16"/>
          <p:cNvSpPr/>
          <p:nvPr/>
        </p:nvSpPr>
        <p:spPr>
          <a:xfrm>
            <a:off x="4308653" y="4191263"/>
            <a:ext cx="4732934" cy="358441"/>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800" b="1" dirty="0" smtClean="0">
                <a:solidFill>
                  <a:srgbClr val="0000CC"/>
                </a:solidFill>
                <a:latin typeface="Times New Roman" pitchFamily="18" charset="0"/>
                <a:cs typeface="Times New Roman" pitchFamily="18" charset="0"/>
              </a:rPr>
              <a:t>Sử dụng vắc-xin ngăn ngừa </a:t>
            </a:r>
            <a:endParaRPr lang="en-US" sz="1800" b="1" dirty="0">
              <a:solidFill>
                <a:srgbClr val="0000CC"/>
              </a:solidFill>
              <a:latin typeface="Times New Roman" pitchFamily="18" charset="0"/>
              <a:cs typeface="Times New Roman" pitchFamily="18" charset="0"/>
            </a:endParaRPr>
          </a:p>
        </p:txBody>
      </p:sp>
      <p:sp>
        <p:nvSpPr>
          <p:cNvPr id="18" name="Rounded Rectangle 17"/>
          <p:cNvSpPr/>
          <p:nvPr/>
        </p:nvSpPr>
        <p:spPr>
          <a:xfrm>
            <a:off x="4308653" y="4687210"/>
            <a:ext cx="4732934" cy="358441"/>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800" b="1" dirty="0" smtClean="0">
                <a:solidFill>
                  <a:srgbClr val="0000CC"/>
                </a:solidFill>
                <a:latin typeface="Times New Roman" pitchFamily="18" charset="0"/>
                <a:cs typeface="Times New Roman" pitchFamily="18" charset="0"/>
              </a:rPr>
              <a:t>Sử dụng thuốc kháng sinh</a:t>
            </a:r>
            <a:endParaRPr lang="en-US" sz="1800" b="1" dirty="0">
              <a:solidFill>
                <a:srgbClr val="0000CC"/>
              </a:solidFill>
              <a:latin typeface="Times New Roman" pitchFamily="18" charset="0"/>
              <a:cs typeface="Times New Roman" pitchFamily="18" charset="0"/>
            </a:endParaRPr>
          </a:p>
        </p:txBody>
      </p:sp>
      <p:cxnSp>
        <p:nvCxnSpPr>
          <p:cNvPr id="7" name="Straight Arrow Connector 6"/>
          <p:cNvCxnSpPr>
            <a:stCxn id="4" idx="3"/>
            <a:endCxn id="9" idx="1"/>
          </p:cNvCxnSpPr>
          <p:nvPr/>
        </p:nvCxnSpPr>
        <p:spPr>
          <a:xfrm flipV="1">
            <a:off x="3170528" y="1203355"/>
            <a:ext cx="1130810" cy="32552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a:stCxn id="4" idx="3"/>
            <a:endCxn id="10" idx="1"/>
          </p:cNvCxnSpPr>
          <p:nvPr/>
        </p:nvCxnSpPr>
        <p:spPr>
          <a:xfrm>
            <a:off x="3170530" y="1528881"/>
            <a:ext cx="1123495" cy="20116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a:stCxn id="8" idx="3"/>
            <a:endCxn id="11" idx="1"/>
          </p:cNvCxnSpPr>
          <p:nvPr/>
        </p:nvCxnSpPr>
        <p:spPr>
          <a:xfrm flipV="1">
            <a:off x="3043123" y="2296983"/>
            <a:ext cx="1250900" cy="55228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a:endCxn id="14" idx="1"/>
          </p:cNvCxnSpPr>
          <p:nvPr/>
        </p:nvCxnSpPr>
        <p:spPr>
          <a:xfrm flipV="1">
            <a:off x="3057753" y="2829164"/>
            <a:ext cx="1250900" cy="2194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a:stCxn id="8" idx="3"/>
            <a:endCxn id="15" idx="1"/>
          </p:cNvCxnSpPr>
          <p:nvPr/>
        </p:nvCxnSpPr>
        <p:spPr>
          <a:xfrm>
            <a:off x="3043123" y="2849271"/>
            <a:ext cx="1250900" cy="53219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a:stCxn id="13" idx="3"/>
            <a:endCxn id="16" idx="1"/>
          </p:cNvCxnSpPr>
          <p:nvPr/>
        </p:nvCxnSpPr>
        <p:spPr>
          <a:xfrm flipV="1">
            <a:off x="3170530" y="3882543"/>
            <a:ext cx="1138125" cy="49925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a:stCxn id="13" idx="3"/>
            <a:endCxn id="17" idx="1"/>
          </p:cNvCxnSpPr>
          <p:nvPr/>
        </p:nvCxnSpPr>
        <p:spPr>
          <a:xfrm flipV="1">
            <a:off x="3170530" y="4370484"/>
            <a:ext cx="1138125" cy="1131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a:endCxn id="18" idx="1"/>
          </p:cNvCxnSpPr>
          <p:nvPr/>
        </p:nvCxnSpPr>
        <p:spPr>
          <a:xfrm>
            <a:off x="3170530" y="4378174"/>
            <a:ext cx="1138125" cy="48825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5">
                                            <p:txEl>
                                              <p:pRg st="0" end="0"/>
                                            </p:txEl>
                                          </p:spTgt>
                                        </p:tgtEl>
                                        <p:attrNameLst>
                                          <p:attrName>style.visibility</p:attrName>
                                        </p:attrNameLst>
                                      </p:cBhvr>
                                      <p:to>
                                        <p:strVal val="visible"/>
                                      </p:to>
                                    </p:set>
                                    <p:animEffect transition="in" filter="barn(inVertical)">
                                      <p:cBhvr>
                                        <p:cTn id="7" dur="500"/>
                                        <p:tgtEl>
                                          <p:spTgt spid="8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par>
                                <p:cTn id="13" presetID="22" presetClass="entr" presetSubtype="4"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cTn>
                              </p:par>
                              <p:par>
                                <p:cTn id="16" presetID="22" presetClass="entr" presetSubtype="4" fill="hold" nodeType="with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wipe(down)">
                                      <p:cBhvr>
                                        <p:cTn id="18" dur="500"/>
                                        <p:tgtEl>
                                          <p:spTgt spid="21"/>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down)">
                                      <p:cBhvr>
                                        <p:cTn id="21" dur="500"/>
                                        <p:tgtEl>
                                          <p:spTgt spid="9"/>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down)">
                                      <p:cBhvr>
                                        <p:cTn id="24" dur="500"/>
                                        <p:tgtEl>
                                          <p:spTgt spid="10"/>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down)">
                                      <p:cBhvr>
                                        <p:cTn id="29" dur="500"/>
                                        <p:tgtEl>
                                          <p:spTgt spid="8"/>
                                        </p:tgtEl>
                                      </p:cBhvr>
                                    </p:animEffect>
                                  </p:childTnLst>
                                </p:cTn>
                              </p:par>
                              <p:par>
                                <p:cTn id="30" presetID="22" presetClass="entr" presetSubtype="4" fill="hold" nodeType="with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wipe(down)">
                                      <p:cBhvr>
                                        <p:cTn id="32" dur="500"/>
                                        <p:tgtEl>
                                          <p:spTgt spid="24"/>
                                        </p:tgtEl>
                                      </p:cBhvr>
                                    </p:animEffect>
                                  </p:childTnLst>
                                </p:cTn>
                              </p:par>
                              <p:par>
                                <p:cTn id="33" presetID="22" presetClass="entr" presetSubtype="4" fill="hold" nodeType="with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wipe(down)">
                                      <p:cBhvr>
                                        <p:cTn id="35" dur="500"/>
                                        <p:tgtEl>
                                          <p:spTgt spid="27"/>
                                        </p:tgtEl>
                                      </p:cBhvr>
                                    </p:animEffect>
                                  </p:childTnLst>
                                </p:cTn>
                              </p:par>
                              <p:par>
                                <p:cTn id="36" presetID="22" presetClass="entr" presetSubtype="4" fill="hold" nodeType="with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wipe(down)">
                                      <p:cBhvr>
                                        <p:cTn id="38" dur="500"/>
                                        <p:tgtEl>
                                          <p:spTgt spid="29"/>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wipe(down)">
                                      <p:cBhvr>
                                        <p:cTn id="41" dur="500"/>
                                        <p:tgtEl>
                                          <p:spTgt spid="11"/>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wipe(down)">
                                      <p:cBhvr>
                                        <p:cTn id="44" dur="500"/>
                                        <p:tgtEl>
                                          <p:spTgt spid="14"/>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wipe(down)">
                                      <p:cBhvr>
                                        <p:cTn id="47" dur="500"/>
                                        <p:tgtEl>
                                          <p:spTgt spid="15"/>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wipe(down)">
                                      <p:cBhvr>
                                        <p:cTn id="52" dur="500"/>
                                        <p:tgtEl>
                                          <p:spTgt spid="13"/>
                                        </p:tgtEl>
                                      </p:cBhvr>
                                    </p:animEffect>
                                  </p:childTnLst>
                                </p:cTn>
                              </p:par>
                              <p:par>
                                <p:cTn id="53" presetID="22" presetClass="entr" presetSubtype="4" fill="hold" nodeType="withEffect">
                                  <p:stCondLst>
                                    <p:cond delay="0"/>
                                  </p:stCondLst>
                                  <p:childTnLst>
                                    <p:set>
                                      <p:cBhvr>
                                        <p:cTn id="54" dur="1" fill="hold">
                                          <p:stCondLst>
                                            <p:cond delay="0"/>
                                          </p:stCondLst>
                                        </p:cTn>
                                        <p:tgtEl>
                                          <p:spTgt spid="33"/>
                                        </p:tgtEl>
                                        <p:attrNameLst>
                                          <p:attrName>style.visibility</p:attrName>
                                        </p:attrNameLst>
                                      </p:cBhvr>
                                      <p:to>
                                        <p:strVal val="visible"/>
                                      </p:to>
                                    </p:set>
                                    <p:animEffect transition="in" filter="wipe(down)">
                                      <p:cBhvr>
                                        <p:cTn id="55" dur="500"/>
                                        <p:tgtEl>
                                          <p:spTgt spid="33"/>
                                        </p:tgtEl>
                                      </p:cBhvr>
                                    </p:animEffect>
                                  </p:childTnLst>
                                </p:cTn>
                              </p:par>
                              <p:par>
                                <p:cTn id="56" presetID="22" presetClass="entr" presetSubtype="4" fill="hold" nodeType="withEffect">
                                  <p:stCondLst>
                                    <p:cond delay="0"/>
                                  </p:stCondLst>
                                  <p:childTnLst>
                                    <p:set>
                                      <p:cBhvr>
                                        <p:cTn id="57" dur="1" fill="hold">
                                          <p:stCondLst>
                                            <p:cond delay="0"/>
                                          </p:stCondLst>
                                        </p:cTn>
                                        <p:tgtEl>
                                          <p:spTgt spid="36"/>
                                        </p:tgtEl>
                                        <p:attrNameLst>
                                          <p:attrName>style.visibility</p:attrName>
                                        </p:attrNameLst>
                                      </p:cBhvr>
                                      <p:to>
                                        <p:strVal val="visible"/>
                                      </p:to>
                                    </p:set>
                                    <p:animEffect transition="in" filter="wipe(down)">
                                      <p:cBhvr>
                                        <p:cTn id="58" dur="500"/>
                                        <p:tgtEl>
                                          <p:spTgt spid="36"/>
                                        </p:tgtEl>
                                      </p:cBhvr>
                                    </p:animEffect>
                                  </p:childTnLst>
                                </p:cTn>
                              </p:par>
                              <p:par>
                                <p:cTn id="59" presetID="22" presetClass="entr" presetSubtype="4" fill="hold" nodeType="withEffect">
                                  <p:stCondLst>
                                    <p:cond delay="0"/>
                                  </p:stCondLst>
                                  <p:childTnLst>
                                    <p:set>
                                      <p:cBhvr>
                                        <p:cTn id="60" dur="1" fill="hold">
                                          <p:stCondLst>
                                            <p:cond delay="0"/>
                                          </p:stCondLst>
                                        </p:cTn>
                                        <p:tgtEl>
                                          <p:spTgt spid="42"/>
                                        </p:tgtEl>
                                        <p:attrNameLst>
                                          <p:attrName>style.visibility</p:attrName>
                                        </p:attrNameLst>
                                      </p:cBhvr>
                                      <p:to>
                                        <p:strVal val="visible"/>
                                      </p:to>
                                    </p:set>
                                    <p:animEffect transition="in" filter="wipe(down)">
                                      <p:cBhvr>
                                        <p:cTn id="61" dur="500"/>
                                        <p:tgtEl>
                                          <p:spTgt spid="42"/>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16"/>
                                        </p:tgtEl>
                                        <p:attrNameLst>
                                          <p:attrName>style.visibility</p:attrName>
                                        </p:attrNameLst>
                                      </p:cBhvr>
                                      <p:to>
                                        <p:strVal val="visible"/>
                                      </p:to>
                                    </p:set>
                                    <p:animEffect transition="in" filter="wipe(down)">
                                      <p:cBhvr>
                                        <p:cTn id="64" dur="500"/>
                                        <p:tgtEl>
                                          <p:spTgt spid="16"/>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wipe(down)">
                                      <p:cBhvr>
                                        <p:cTn id="67" dur="500"/>
                                        <p:tgtEl>
                                          <p:spTgt spid="17"/>
                                        </p:tgtEl>
                                      </p:cBhvr>
                                    </p:animEffect>
                                  </p:childTnLst>
                                </p:cTn>
                              </p:par>
                              <p:par>
                                <p:cTn id="68" presetID="22" presetClass="entr" presetSubtype="4" fill="hold" grpId="0" nodeType="withEffect">
                                  <p:stCondLst>
                                    <p:cond delay="0"/>
                                  </p:stCondLst>
                                  <p:childTnLst>
                                    <p:set>
                                      <p:cBhvr>
                                        <p:cTn id="69" dur="1" fill="hold">
                                          <p:stCondLst>
                                            <p:cond delay="0"/>
                                          </p:stCondLst>
                                        </p:cTn>
                                        <p:tgtEl>
                                          <p:spTgt spid="18"/>
                                        </p:tgtEl>
                                        <p:attrNameLst>
                                          <p:attrName>style.visibility</p:attrName>
                                        </p:attrNameLst>
                                      </p:cBhvr>
                                      <p:to>
                                        <p:strVal val="visible"/>
                                      </p:to>
                                    </p:set>
                                    <p:animEffect transition="in" filter="wipe(down)">
                                      <p:cBhvr>
                                        <p:cTn id="7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9" grpId="0" animBg="1"/>
      <p:bldP spid="10" grpId="0" animBg="1"/>
      <p:bldP spid="11" grpId="0" animBg="1"/>
      <p:bldP spid="13" grpId="0" animBg="1"/>
      <p:bldP spid="14" grpId="0" animBg="1"/>
      <p:bldP spid="15" grpId="0" animBg="1"/>
      <p:bldP spid="16" grpId="0" animBg="1"/>
      <p:bldP spid="17" grpId="0" animBg="1"/>
      <p:bldP spid="18"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2"/>
            <a:ext cx="6858000" cy="44576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5" descr="Cau hoi"/>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914401" y="4381500"/>
            <a:ext cx="850106"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1485900" y="4572002"/>
            <a:ext cx="6686550" cy="392415"/>
          </a:xfrm>
          <a:prstGeom prst="rect">
            <a:avLst/>
          </a:prstGeom>
          <a:noFill/>
        </p:spPr>
        <p:txBody>
          <a:bodyPr wrap="square" rtlCol="0">
            <a:spAutoFit/>
          </a:bodyPr>
          <a:lstStyle/>
          <a:p>
            <a:r>
              <a:rPr lang="en-US" sz="1950" b="1" dirty="0" err="1">
                <a:solidFill>
                  <a:srgbClr val="FF0000"/>
                </a:solidFill>
                <a:latin typeface="Times New Roman" pitchFamily="18" charset="0"/>
                <a:cs typeface="Times New Roman" pitchFamily="18" charset="0"/>
              </a:rPr>
              <a:t>Nhận</a:t>
            </a:r>
            <a:r>
              <a:rPr lang="en-US" sz="1950" b="1" dirty="0">
                <a:solidFill>
                  <a:srgbClr val="FF0000"/>
                </a:solidFill>
                <a:latin typeface="Times New Roman" pitchFamily="18" charset="0"/>
                <a:cs typeface="Times New Roman" pitchFamily="18" charset="0"/>
              </a:rPr>
              <a:t> </a:t>
            </a:r>
            <a:r>
              <a:rPr lang="en-US" sz="1950" b="1" dirty="0" err="1">
                <a:solidFill>
                  <a:srgbClr val="FF0000"/>
                </a:solidFill>
                <a:latin typeface="Times New Roman" pitchFamily="18" charset="0"/>
                <a:cs typeface="Times New Roman" pitchFamily="18" charset="0"/>
              </a:rPr>
              <a:t>xét</a:t>
            </a:r>
            <a:r>
              <a:rPr lang="en-US" sz="1950" b="1" dirty="0">
                <a:solidFill>
                  <a:srgbClr val="FF0000"/>
                </a:solidFill>
                <a:latin typeface="Times New Roman" pitchFamily="18" charset="0"/>
                <a:cs typeface="Times New Roman" pitchFamily="18" charset="0"/>
              </a:rPr>
              <a:t> </a:t>
            </a:r>
            <a:r>
              <a:rPr lang="en-US" sz="1950" b="1" dirty="0" err="1">
                <a:solidFill>
                  <a:srgbClr val="FF0000"/>
                </a:solidFill>
                <a:latin typeface="Times New Roman" pitchFamily="18" charset="0"/>
                <a:cs typeface="Times New Roman" pitchFamily="18" charset="0"/>
              </a:rPr>
              <a:t>về</a:t>
            </a:r>
            <a:r>
              <a:rPr lang="en-US" sz="1950" b="1" dirty="0">
                <a:solidFill>
                  <a:srgbClr val="FF0000"/>
                </a:solidFill>
                <a:latin typeface="Times New Roman" pitchFamily="18" charset="0"/>
                <a:cs typeface="Times New Roman" pitchFamily="18" charset="0"/>
              </a:rPr>
              <a:t> </a:t>
            </a:r>
            <a:r>
              <a:rPr lang="en-US" sz="1950" b="1" dirty="0" err="1">
                <a:solidFill>
                  <a:srgbClr val="FF0000"/>
                </a:solidFill>
                <a:latin typeface="Times New Roman" pitchFamily="18" charset="0"/>
                <a:cs typeface="Times New Roman" pitchFamily="18" charset="0"/>
              </a:rPr>
              <a:t>kích</a:t>
            </a:r>
            <a:r>
              <a:rPr lang="en-US" sz="1950" b="1" dirty="0">
                <a:solidFill>
                  <a:srgbClr val="FF0000"/>
                </a:solidFill>
                <a:latin typeface="Times New Roman" pitchFamily="18" charset="0"/>
                <a:cs typeface="Times New Roman" pitchFamily="18" charset="0"/>
              </a:rPr>
              <a:t> </a:t>
            </a:r>
            <a:r>
              <a:rPr lang="en-US" sz="1950" b="1" dirty="0" err="1">
                <a:solidFill>
                  <a:srgbClr val="FF0000"/>
                </a:solidFill>
                <a:latin typeface="Times New Roman" pitchFamily="18" charset="0"/>
                <a:cs typeface="Times New Roman" pitchFamily="18" charset="0"/>
              </a:rPr>
              <a:t>thước</a:t>
            </a:r>
            <a:r>
              <a:rPr lang="en-US" sz="1950" b="1" dirty="0">
                <a:solidFill>
                  <a:srgbClr val="FF0000"/>
                </a:solidFill>
                <a:latin typeface="Times New Roman" pitchFamily="18" charset="0"/>
                <a:cs typeface="Times New Roman" pitchFamily="18" charset="0"/>
              </a:rPr>
              <a:t>, </a:t>
            </a:r>
            <a:r>
              <a:rPr lang="en-US" sz="1950" b="1" dirty="0" err="1">
                <a:solidFill>
                  <a:srgbClr val="FF0000"/>
                </a:solidFill>
                <a:latin typeface="Times New Roman" pitchFamily="18" charset="0"/>
                <a:cs typeface="Times New Roman" pitchFamily="18" charset="0"/>
              </a:rPr>
              <a:t>hình</a:t>
            </a:r>
            <a:r>
              <a:rPr lang="en-US" sz="1950" b="1" dirty="0">
                <a:solidFill>
                  <a:srgbClr val="FF0000"/>
                </a:solidFill>
                <a:latin typeface="Times New Roman" pitchFamily="18" charset="0"/>
                <a:cs typeface="Times New Roman" pitchFamily="18" charset="0"/>
              </a:rPr>
              <a:t> </a:t>
            </a:r>
            <a:r>
              <a:rPr lang="en-US" sz="1950" b="1" dirty="0" err="1">
                <a:solidFill>
                  <a:srgbClr val="FF0000"/>
                </a:solidFill>
                <a:latin typeface="Times New Roman" pitchFamily="18" charset="0"/>
                <a:cs typeface="Times New Roman" pitchFamily="18" charset="0"/>
              </a:rPr>
              <a:t>dạng</a:t>
            </a:r>
            <a:r>
              <a:rPr lang="en-US" sz="1950" b="1" dirty="0">
                <a:solidFill>
                  <a:srgbClr val="FF0000"/>
                </a:solidFill>
                <a:latin typeface="Times New Roman" pitchFamily="18" charset="0"/>
                <a:cs typeface="Times New Roman" pitchFamily="18" charset="0"/>
              </a:rPr>
              <a:t> </a:t>
            </a:r>
            <a:r>
              <a:rPr lang="en-US" sz="1950" b="1" dirty="0" err="1">
                <a:solidFill>
                  <a:srgbClr val="FF0000"/>
                </a:solidFill>
                <a:latin typeface="Times New Roman" pitchFamily="18" charset="0"/>
                <a:cs typeface="Times New Roman" pitchFamily="18" charset="0"/>
              </a:rPr>
              <a:t>của</a:t>
            </a:r>
            <a:r>
              <a:rPr lang="en-US" sz="1950" b="1" dirty="0">
                <a:solidFill>
                  <a:srgbClr val="FF0000"/>
                </a:solidFill>
                <a:latin typeface="Times New Roman" pitchFamily="18" charset="0"/>
                <a:cs typeface="Times New Roman" pitchFamily="18" charset="0"/>
              </a:rPr>
              <a:t> vi </a:t>
            </a:r>
            <a:r>
              <a:rPr lang="en-US" sz="1950" b="1" dirty="0" err="1">
                <a:solidFill>
                  <a:srgbClr val="FF0000"/>
                </a:solidFill>
                <a:latin typeface="Times New Roman" pitchFamily="18" charset="0"/>
                <a:cs typeface="Times New Roman" pitchFamily="18" charset="0"/>
              </a:rPr>
              <a:t>khuẩn</a:t>
            </a:r>
            <a:r>
              <a:rPr lang="en-US" sz="1950" b="1" dirty="0">
                <a:solidFill>
                  <a:srgbClr val="FF0000"/>
                </a:solidFill>
                <a:latin typeface="Times New Roman" pitchFamily="18" charset="0"/>
                <a:cs typeface="Times New Roman" pitchFamily="18" charset="0"/>
              </a:rPr>
              <a:t> </a:t>
            </a:r>
            <a:r>
              <a:rPr lang="en-US" sz="1950" b="1" dirty="0" err="1">
                <a:solidFill>
                  <a:srgbClr val="FF0000"/>
                </a:solidFill>
                <a:latin typeface="Times New Roman" pitchFamily="18" charset="0"/>
                <a:cs typeface="Times New Roman" pitchFamily="18" charset="0"/>
              </a:rPr>
              <a:t>và</a:t>
            </a:r>
            <a:r>
              <a:rPr lang="en-US" sz="1950" b="1" dirty="0">
                <a:solidFill>
                  <a:srgbClr val="FF0000"/>
                </a:solidFill>
                <a:latin typeface="Times New Roman" pitchFamily="18" charset="0"/>
                <a:cs typeface="Times New Roman" pitchFamily="18" charset="0"/>
              </a:rPr>
              <a:t> </a:t>
            </a:r>
            <a:r>
              <a:rPr lang="en-US" sz="1950" b="1" dirty="0" err="1">
                <a:solidFill>
                  <a:srgbClr val="FF0000"/>
                </a:solidFill>
                <a:latin typeface="Times New Roman" pitchFamily="18" charset="0"/>
                <a:cs typeface="Times New Roman" pitchFamily="18" charset="0"/>
              </a:rPr>
              <a:t>virut</a:t>
            </a:r>
            <a:r>
              <a:rPr lang="en-US" sz="1950" b="1" dirty="0">
                <a:solidFill>
                  <a:srgbClr val="FF0000"/>
                </a:solidFill>
                <a:latin typeface="Times New Roman" pitchFamily="18" charset="0"/>
                <a:cs typeface="Times New Roman" pitchFamily="18" charset="0"/>
              </a:rPr>
              <a:t>?</a:t>
            </a:r>
          </a:p>
        </p:txBody>
      </p:sp>
    </p:spTree>
    <p:extLst>
      <p:ext uri="{BB962C8B-B14F-4D97-AF65-F5344CB8AC3E}">
        <p14:creationId xmlns:p14="http://schemas.microsoft.com/office/powerpoint/2010/main" val="36589072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inVertical)">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2108672458"/>
              </p:ext>
            </p:extLst>
          </p:nvPr>
        </p:nvGraphicFramePr>
        <p:xfrm>
          <a:off x="907086" y="1541818"/>
          <a:ext cx="7329831" cy="2997200"/>
        </p:xfrm>
        <a:graphic>
          <a:graphicData uri="http://schemas.openxmlformats.org/drawingml/2006/table">
            <a:tbl>
              <a:tblPr firstRow="1" bandRow="1">
                <a:tableStyleId>{E58EEFB8-15E5-44A9-849B-1A3A7A75EEDB}</a:tableStyleId>
              </a:tblPr>
              <a:tblGrid>
                <a:gridCol w="2876591">
                  <a:extLst>
                    <a:ext uri="{9D8B030D-6E8A-4147-A177-3AD203B41FA5}">
                      <a16:colId xmlns="" xmlns:a16="http://schemas.microsoft.com/office/drawing/2014/main" val="20000"/>
                    </a:ext>
                  </a:extLst>
                </a:gridCol>
                <a:gridCol w="2633253">
                  <a:extLst>
                    <a:ext uri="{9D8B030D-6E8A-4147-A177-3AD203B41FA5}">
                      <a16:colId xmlns="" xmlns:a16="http://schemas.microsoft.com/office/drawing/2014/main" val="20001"/>
                    </a:ext>
                  </a:extLst>
                </a:gridCol>
                <a:gridCol w="1819987">
                  <a:extLst>
                    <a:ext uri="{9D8B030D-6E8A-4147-A177-3AD203B41FA5}">
                      <a16:colId xmlns="" xmlns:a16="http://schemas.microsoft.com/office/drawing/2014/main" val="20002"/>
                    </a:ext>
                  </a:extLst>
                </a:gridCol>
              </a:tblGrid>
              <a:tr h="599440">
                <a:tc>
                  <a:txBody>
                    <a:bodyPr/>
                    <a:lstStyle/>
                    <a:p>
                      <a:pPr algn="ctr">
                        <a:lnSpc>
                          <a:spcPts val="4000"/>
                        </a:lnSpc>
                        <a:spcBef>
                          <a:spcPts val="200"/>
                        </a:spcBef>
                        <a:spcAft>
                          <a:spcPts val="200"/>
                        </a:spcAft>
                      </a:pPr>
                      <a:r>
                        <a:rPr lang="en-US" sz="2000" b="1" dirty="0" smtClean="0"/>
                        <a:t>Đặc</a:t>
                      </a:r>
                      <a:r>
                        <a:rPr lang="en-US" sz="2000" b="1" baseline="0" dirty="0" smtClean="0"/>
                        <a:t> điểm</a:t>
                      </a:r>
                      <a:endParaRPr lang="en-US" sz="2000" b="1" dirty="0"/>
                    </a:p>
                  </a:txBody>
                  <a:tcPr>
                    <a:solidFill>
                      <a:schemeClr val="tx1">
                        <a:lumMod val="20000"/>
                        <a:lumOff val="80000"/>
                      </a:schemeClr>
                    </a:solidFill>
                  </a:tcPr>
                </a:tc>
                <a:tc>
                  <a:txBody>
                    <a:bodyPr/>
                    <a:lstStyle/>
                    <a:p>
                      <a:pPr algn="ctr">
                        <a:lnSpc>
                          <a:spcPts val="4000"/>
                        </a:lnSpc>
                        <a:spcBef>
                          <a:spcPts val="200"/>
                        </a:spcBef>
                        <a:spcAft>
                          <a:spcPts val="200"/>
                        </a:spcAft>
                      </a:pPr>
                      <a:r>
                        <a:rPr lang="en-US" sz="2000" b="1" dirty="0" smtClean="0"/>
                        <a:t>Virus</a:t>
                      </a:r>
                      <a:endParaRPr lang="en-US" sz="2000" b="1" dirty="0"/>
                    </a:p>
                  </a:txBody>
                  <a:tcPr>
                    <a:solidFill>
                      <a:schemeClr val="tx1">
                        <a:lumMod val="20000"/>
                        <a:lumOff val="80000"/>
                      </a:schemeClr>
                    </a:solidFill>
                  </a:tcPr>
                </a:tc>
                <a:tc>
                  <a:txBody>
                    <a:bodyPr/>
                    <a:lstStyle/>
                    <a:p>
                      <a:pPr algn="ctr">
                        <a:lnSpc>
                          <a:spcPts val="4000"/>
                        </a:lnSpc>
                        <a:spcBef>
                          <a:spcPts val="200"/>
                        </a:spcBef>
                        <a:spcAft>
                          <a:spcPts val="200"/>
                        </a:spcAft>
                      </a:pPr>
                      <a:r>
                        <a:rPr lang="en-US" sz="2000" b="1" dirty="0" smtClean="0"/>
                        <a:t>Vi khuẩn</a:t>
                      </a:r>
                      <a:endParaRPr lang="en-US" sz="2000" b="1" dirty="0"/>
                    </a:p>
                  </a:txBody>
                  <a:tcPr>
                    <a:solidFill>
                      <a:schemeClr val="tx1">
                        <a:lumMod val="20000"/>
                        <a:lumOff val="80000"/>
                      </a:schemeClr>
                    </a:solidFill>
                  </a:tcPr>
                </a:tc>
                <a:extLst>
                  <a:ext uri="{0D108BD9-81ED-4DB2-BD59-A6C34878D82A}">
                    <a16:rowId xmlns="" xmlns:a16="http://schemas.microsoft.com/office/drawing/2014/main" val="10000"/>
                  </a:ext>
                </a:extLst>
              </a:tr>
              <a:tr h="599440">
                <a:tc>
                  <a:txBody>
                    <a:bodyPr/>
                    <a:lstStyle/>
                    <a:p>
                      <a:pPr algn="ctr">
                        <a:lnSpc>
                          <a:spcPts val="4000"/>
                        </a:lnSpc>
                        <a:spcBef>
                          <a:spcPts val="200"/>
                        </a:spcBef>
                        <a:spcAft>
                          <a:spcPts val="200"/>
                        </a:spcAft>
                      </a:pPr>
                      <a:r>
                        <a:rPr lang="en-US" sz="2000" dirty="0" smtClean="0"/>
                        <a:t>Thành</a:t>
                      </a:r>
                      <a:r>
                        <a:rPr lang="en-US" sz="2000" baseline="0" dirty="0" smtClean="0"/>
                        <a:t> tế bào</a:t>
                      </a:r>
                      <a:endParaRPr lang="en-US" sz="2000" dirty="0"/>
                    </a:p>
                  </a:txBody>
                  <a:tcPr>
                    <a:solidFill>
                      <a:schemeClr val="bg1">
                        <a:lumMod val="95000"/>
                      </a:schemeClr>
                    </a:solidFill>
                  </a:tcPr>
                </a:tc>
                <a:tc>
                  <a:txBody>
                    <a:bodyPr/>
                    <a:lstStyle/>
                    <a:p>
                      <a:pPr algn="ctr">
                        <a:lnSpc>
                          <a:spcPts val="4000"/>
                        </a:lnSpc>
                        <a:spcBef>
                          <a:spcPts val="200"/>
                        </a:spcBef>
                        <a:spcAft>
                          <a:spcPts val="200"/>
                        </a:spcAft>
                      </a:pPr>
                      <a:endParaRPr lang="en-US" sz="2000" dirty="0"/>
                    </a:p>
                  </a:txBody>
                  <a:tcPr>
                    <a:solidFill>
                      <a:schemeClr val="bg1">
                        <a:lumMod val="95000"/>
                      </a:schemeClr>
                    </a:solidFill>
                  </a:tcPr>
                </a:tc>
                <a:tc>
                  <a:txBody>
                    <a:bodyPr/>
                    <a:lstStyle/>
                    <a:p>
                      <a:pPr algn="ctr">
                        <a:lnSpc>
                          <a:spcPts val="4000"/>
                        </a:lnSpc>
                        <a:spcBef>
                          <a:spcPts val="200"/>
                        </a:spcBef>
                        <a:spcAft>
                          <a:spcPts val="200"/>
                        </a:spcAft>
                      </a:pPr>
                      <a:r>
                        <a:rPr lang="en-US" sz="2000" dirty="0" smtClean="0"/>
                        <a:t>x</a:t>
                      </a:r>
                      <a:endParaRPr lang="en-US" sz="2000" dirty="0"/>
                    </a:p>
                  </a:txBody>
                  <a:tcPr>
                    <a:solidFill>
                      <a:schemeClr val="bg1">
                        <a:lumMod val="95000"/>
                      </a:schemeClr>
                    </a:solidFill>
                  </a:tcPr>
                </a:tc>
                <a:extLst>
                  <a:ext uri="{0D108BD9-81ED-4DB2-BD59-A6C34878D82A}">
                    <a16:rowId xmlns="" xmlns:a16="http://schemas.microsoft.com/office/drawing/2014/main" val="10001"/>
                  </a:ext>
                </a:extLst>
              </a:tr>
              <a:tr h="599440">
                <a:tc>
                  <a:txBody>
                    <a:bodyPr/>
                    <a:lstStyle/>
                    <a:p>
                      <a:pPr algn="ctr">
                        <a:lnSpc>
                          <a:spcPts val="4000"/>
                        </a:lnSpc>
                        <a:spcBef>
                          <a:spcPts val="200"/>
                        </a:spcBef>
                        <a:spcAft>
                          <a:spcPts val="200"/>
                        </a:spcAft>
                      </a:pPr>
                      <a:r>
                        <a:rPr lang="en-US" sz="2000" dirty="0" smtClean="0"/>
                        <a:t>Màng</a:t>
                      </a:r>
                      <a:r>
                        <a:rPr lang="en-US" sz="2000" baseline="0" dirty="0" smtClean="0"/>
                        <a:t> tế bào</a:t>
                      </a:r>
                      <a:endParaRPr lang="en-US" sz="2000" dirty="0"/>
                    </a:p>
                  </a:txBody>
                  <a:tcPr>
                    <a:solidFill>
                      <a:schemeClr val="bg1">
                        <a:lumMod val="95000"/>
                      </a:schemeClr>
                    </a:solidFill>
                  </a:tcPr>
                </a:tc>
                <a:tc>
                  <a:txBody>
                    <a:bodyPr/>
                    <a:lstStyle/>
                    <a:p>
                      <a:pPr algn="ctr">
                        <a:lnSpc>
                          <a:spcPts val="4000"/>
                        </a:lnSpc>
                        <a:spcBef>
                          <a:spcPts val="200"/>
                        </a:spcBef>
                        <a:spcAft>
                          <a:spcPts val="200"/>
                        </a:spcAft>
                      </a:pPr>
                      <a:endParaRPr lang="en-US" sz="2000" dirty="0"/>
                    </a:p>
                  </a:txBody>
                  <a:tcPr>
                    <a:solidFill>
                      <a:schemeClr val="bg1">
                        <a:lumMod val="95000"/>
                      </a:schemeClr>
                    </a:solidFill>
                  </a:tcPr>
                </a:tc>
                <a:tc>
                  <a:txBody>
                    <a:bodyPr/>
                    <a:lstStyle/>
                    <a:p>
                      <a:pPr algn="ctr">
                        <a:lnSpc>
                          <a:spcPts val="4000"/>
                        </a:lnSpc>
                        <a:spcBef>
                          <a:spcPts val="200"/>
                        </a:spcBef>
                        <a:spcAft>
                          <a:spcPts val="200"/>
                        </a:spcAft>
                      </a:pPr>
                      <a:r>
                        <a:rPr lang="en-US" sz="2000" dirty="0" smtClean="0"/>
                        <a:t>x</a:t>
                      </a:r>
                      <a:endParaRPr lang="en-US" sz="2000" dirty="0"/>
                    </a:p>
                  </a:txBody>
                  <a:tcPr>
                    <a:solidFill>
                      <a:schemeClr val="bg1">
                        <a:lumMod val="95000"/>
                      </a:schemeClr>
                    </a:solidFill>
                  </a:tcPr>
                </a:tc>
                <a:extLst>
                  <a:ext uri="{0D108BD9-81ED-4DB2-BD59-A6C34878D82A}">
                    <a16:rowId xmlns="" xmlns:a16="http://schemas.microsoft.com/office/drawing/2014/main" val="10002"/>
                  </a:ext>
                </a:extLst>
              </a:tr>
              <a:tr h="599440">
                <a:tc>
                  <a:txBody>
                    <a:bodyPr/>
                    <a:lstStyle/>
                    <a:p>
                      <a:pPr algn="ctr">
                        <a:lnSpc>
                          <a:spcPts val="4000"/>
                        </a:lnSpc>
                        <a:spcBef>
                          <a:spcPts val="200"/>
                        </a:spcBef>
                        <a:spcAft>
                          <a:spcPts val="200"/>
                        </a:spcAft>
                      </a:pPr>
                      <a:r>
                        <a:rPr lang="en-US" sz="2000" dirty="0" smtClean="0"/>
                        <a:t>Tế</a:t>
                      </a:r>
                      <a:r>
                        <a:rPr lang="en-US" sz="2000" baseline="0" dirty="0" smtClean="0"/>
                        <a:t> bào chất</a:t>
                      </a:r>
                      <a:endParaRPr lang="en-US" sz="2000" dirty="0"/>
                    </a:p>
                  </a:txBody>
                  <a:tcPr>
                    <a:solidFill>
                      <a:schemeClr val="bg1">
                        <a:lumMod val="95000"/>
                      </a:schemeClr>
                    </a:solidFill>
                  </a:tcPr>
                </a:tc>
                <a:tc>
                  <a:txBody>
                    <a:bodyPr/>
                    <a:lstStyle/>
                    <a:p>
                      <a:pPr algn="ctr">
                        <a:lnSpc>
                          <a:spcPts val="4000"/>
                        </a:lnSpc>
                        <a:spcBef>
                          <a:spcPts val="200"/>
                        </a:spcBef>
                        <a:spcAft>
                          <a:spcPts val="200"/>
                        </a:spcAft>
                      </a:pPr>
                      <a:endParaRPr lang="en-US" sz="2000" dirty="0"/>
                    </a:p>
                  </a:txBody>
                  <a:tcPr>
                    <a:solidFill>
                      <a:schemeClr val="bg1">
                        <a:lumMod val="95000"/>
                      </a:schemeClr>
                    </a:solidFill>
                  </a:tcPr>
                </a:tc>
                <a:tc>
                  <a:txBody>
                    <a:bodyPr/>
                    <a:lstStyle/>
                    <a:p>
                      <a:pPr algn="ctr">
                        <a:lnSpc>
                          <a:spcPts val="4000"/>
                        </a:lnSpc>
                        <a:spcBef>
                          <a:spcPts val="200"/>
                        </a:spcBef>
                        <a:spcAft>
                          <a:spcPts val="200"/>
                        </a:spcAft>
                      </a:pPr>
                      <a:r>
                        <a:rPr lang="en-US" sz="2000" dirty="0" smtClean="0"/>
                        <a:t>x</a:t>
                      </a:r>
                      <a:endParaRPr lang="en-US" sz="2000" dirty="0"/>
                    </a:p>
                  </a:txBody>
                  <a:tcPr>
                    <a:solidFill>
                      <a:schemeClr val="bg1">
                        <a:lumMod val="95000"/>
                      </a:schemeClr>
                    </a:solidFill>
                  </a:tcPr>
                </a:tc>
                <a:extLst>
                  <a:ext uri="{0D108BD9-81ED-4DB2-BD59-A6C34878D82A}">
                    <a16:rowId xmlns="" xmlns:a16="http://schemas.microsoft.com/office/drawing/2014/main" val="10003"/>
                  </a:ext>
                </a:extLst>
              </a:tr>
              <a:tr h="599440">
                <a:tc>
                  <a:txBody>
                    <a:bodyPr/>
                    <a:lstStyle/>
                    <a:p>
                      <a:pPr algn="ctr">
                        <a:lnSpc>
                          <a:spcPts val="4000"/>
                        </a:lnSpc>
                        <a:spcBef>
                          <a:spcPts val="200"/>
                        </a:spcBef>
                        <a:spcAft>
                          <a:spcPts val="200"/>
                        </a:spcAft>
                      </a:pPr>
                      <a:r>
                        <a:rPr lang="en-US" sz="2000" dirty="0" smtClean="0"/>
                        <a:t>Vùng</a:t>
                      </a:r>
                      <a:r>
                        <a:rPr lang="en-US" sz="2000" baseline="0" dirty="0" smtClean="0"/>
                        <a:t> nhân</a:t>
                      </a:r>
                      <a:endParaRPr lang="en-US" sz="2000" dirty="0"/>
                    </a:p>
                  </a:txBody>
                  <a:tcPr>
                    <a:solidFill>
                      <a:schemeClr val="bg1">
                        <a:lumMod val="95000"/>
                      </a:schemeClr>
                    </a:solidFill>
                  </a:tcPr>
                </a:tc>
                <a:tc>
                  <a:txBody>
                    <a:bodyPr/>
                    <a:lstStyle/>
                    <a:p>
                      <a:pPr algn="ctr">
                        <a:lnSpc>
                          <a:spcPts val="4000"/>
                        </a:lnSpc>
                        <a:spcBef>
                          <a:spcPts val="200"/>
                        </a:spcBef>
                        <a:spcAft>
                          <a:spcPts val="200"/>
                        </a:spcAft>
                      </a:pPr>
                      <a:endParaRPr lang="en-US" sz="2000" dirty="0"/>
                    </a:p>
                  </a:txBody>
                  <a:tcPr>
                    <a:solidFill>
                      <a:schemeClr val="bg1">
                        <a:lumMod val="95000"/>
                      </a:schemeClr>
                    </a:solidFill>
                  </a:tcPr>
                </a:tc>
                <a:tc>
                  <a:txBody>
                    <a:bodyPr/>
                    <a:lstStyle/>
                    <a:p>
                      <a:pPr algn="ctr">
                        <a:lnSpc>
                          <a:spcPts val="4000"/>
                        </a:lnSpc>
                        <a:spcBef>
                          <a:spcPts val="200"/>
                        </a:spcBef>
                        <a:spcAft>
                          <a:spcPts val="200"/>
                        </a:spcAft>
                      </a:pPr>
                      <a:r>
                        <a:rPr lang="en-US" sz="2000" dirty="0" smtClean="0"/>
                        <a:t>x</a:t>
                      </a:r>
                      <a:endParaRPr lang="en-US" sz="2000" dirty="0"/>
                    </a:p>
                  </a:txBody>
                  <a:tcPr>
                    <a:solidFill>
                      <a:schemeClr val="bg1">
                        <a:lumMod val="95000"/>
                      </a:schemeClr>
                    </a:solidFill>
                  </a:tcPr>
                </a:tc>
                <a:extLst>
                  <a:ext uri="{0D108BD9-81ED-4DB2-BD59-A6C34878D82A}">
                    <a16:rowId xmlns="" xmlns:a16="http://schemas.microsoft.com/office/drawing/2014/main" val="10004"/>
                  </a:ext>
                </a:extLst>
              </a:tr>
            </a:tbl>
          </a:graphicData>
        </a:graphic>
      </p:graphicFrame>
      <p:sp>
        <p:nvSpPr>
          <p:cNvPr id="6" name="Rectangle 5"/>
          <p:cNvSpPr/>
          <p:nvPr/>
        </p:nvSpPr>
        <p:spPr>
          <a:xfrm>
            <a:off x="3" y="613014"/>
            <a:ext cx="9143999" cy="707886"/>
          </a:xfrm>
          <a:prstGeom prst="rect">
            <a:avLst/>
          </a:prstGeom>
        </p:spPr>
        <p:txBody>
          <a:bodyPr wrap="square">
            <a:spAutoFit/>
          </a:bodyPr>
          <a:lstStyle/>
          <a:p>
            <a:pPr algn="ctr"/>
            <a:r>
              <a:rPr lang="en-US" sz="2000" b="1" dirty="0" smtClean="0">
                <a:solidFill>
                  <a:schemeClr val="accent1">
                    <a:lumMod val="50000"/>
                  </a:schemeClr>
                </a:solidFill>
              </a:rPr>
              <a:t>Bảng so </a:t>
            </a:r>
            <a:r>
              <a:rPr lang="en-US" sz="2000" b="1" dirty="0">
                <a:solidFill>
                  <a:schemeClr val="accent1">
                    <a:lumMod val="50000"/>
                  </a:schemeClr>
                </a:solidFill>
              </a:rPr>
              <a:t>sánh sự khác nhau </a:t>
            </a:r>
            <a:endParaRPr lang="en-US" sz="2000" b="1" dirty="0" smtClean="0">
              <a:solidFill>
                <a:schemeClr val="accent1">
                  <a:lumMod val="50000"/>
                </a:schemeClr>
              </a:solidFill>
            </a:endParaRPr>
          </a:p>
          <a:p>
            <a:pPr algn="ctr"/>
            <a:r>
              <a:rPr lang="en-US" sz="2000" b="1" dirty="0" smtClean="0">
                <a:solidFill>
                  <a:schemeClr val="accent1">
                    <a:lumMod val="50000"/>
                  </a:schemeClr>
                </a:solidFill>
              </a:rPr>
              <a:t>về </a:t>
            </a:r>
            <a:r>
              <a:rPr lang="en-US" sz="2000" b="1" dirty="0">
                <a:solidFill>
                  <a:schemeClr val="accent1">
                    <a:lumMod val="50000"/>
                  </a:schemeClr>
                </a:solidFill>
              </a:rPr>
              <a:t>cấu tạo của </a:t>
            </a:r>
            <a:r>
              <a:rPr lang="en-US" sz="2000" b="1" dirty="0" smtClean="0">
                <a:solidFill>
                  <a:schemeClr val="accent1">
                    <a:lumMod val="50000"/>
                  </a:schemeClr>
                </a:solidFill>
              </a:rPr>
              <a:t>virus và </a:t>
            </a:r>
            <a:r>
              <a:rPr lang="en-US" sz="2000" b="1" dirty="0">
                <a:solidFill>
                  <a:schemeClr val="accent1">
                    <a:lumMod val="50000"/>
                  </a:schemeClr>
                </a:solidFill>
              </a:rPr>
              <a:t>vi khuẩn </a:t>
            </a:r>
          </a:p>
        </p:txBody>
      </p:sp>
    </p:spTree>
    <p:extLst>
      <p:ext uri="{BB962C8B-B14F-4D97-AF65-F5344CB8AC3E}">
        <p14:creationId xmlns:p14="http://schemas.microsoft.com/office/powerpoint/2010/main" val="569443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xplosion 1 3"/>
          <p:cNvSpPr/>
          <p:nvPr/>
        </p:nvSpPr>
        <p:spPr>
          <a:xfrm>
            <a:off x="2914650" y="0"/>
            <a:ext cx="2857500" cy="1257300"/>
          </a:xfrm>
          <a:prstGeom prst="irregularSeal1">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a:solidFill>
                  <a:srgbClr val="FF0000"/>
                </a:solidFill>
                <a:latin typeface="Times New Roman" pitchFamily="18" charset="0"/>
                <a:cs typeface="Times New Roman" pitchFamily="18" charset="0"/>
              </a:rPr>
              <a:t>Em</a:t>
            </a:r>
            <a:r>
              <a:rPr lang="en-US" sz="2400" dirty="0">
                <a:solidFill>
                  <a:srgbClr val="FF0000"/>
                </a:solidFill>
                <a:latin typeface="Times New Roman" pitchFamily="18" charset="0"/>
                <a:cs typeface="Times New Roman" pitchFamily="18" charset="0"/>
              </a:rPr>
              <a:t> </a:t>
            </a:r>
            <a:r>
              <a:rPr lang="en-US" sz="2400" dirty="0" err="1">
                <a:solidFill>
                  <a:srgbClr val="FF0000"/>
                </a:solidFill>
                <a:latin typeface="Times New Roman" pitchFamily="18" charset="0"/>
                <a:cs typeface="Times New Roman" pitchFamily="18" charset="0"/>
              </a:rPr>
              <a:t>có</a:t>
            </a:r>
            <a:r>
              <a:rPr lang="en-US" sz="2400" dirty="0">
                <a:solidFill>
                  <a:srgbClr val="FF0000"/>
                </a:solidFill>
                <a:latin typeface="Times New Roman" pitchFamily="18" charset="0"/>
                <a:cs typeface="Times New Roman" pitchFamily="18" charset="0"/>
              </a:rPr>
              <a:t> </a:t>
            </a:r>
            <a:r>
              <a:rPr lang="en-US" sz="2400" dirty="0" err="1">
                <a:solidFill>
                  <a:srgbClr val="FF0000"/>
                </a:solidFill>
                <a:latin typeface="Times New Roman" pitchFamily="18" charset="0"/>
                <a:cs typeface="Times New Roman" pitchFamily="18" charset="0"/>
              </a:rPr>
              <a:t>biết</a:t>
            </a:r>
            <a:endParaRPr lang="en-US" sz="2400" dirty="0">
              <a:solidFill>
                <a:srgbClr val="FF0000"/>
              </a:solidFill>
              <a:latin typeface="Times New Roman" pitchFamily="18" charset="0"/>
              <a:cs typeface="Times New Roman" pitchFamily="18" charset="0"/>
            </a:endParaRPr>
          </a:p>
        </p:txBody>
      </p:sp>
      <p:pic>
        <p:nvPicPr>
          <p:cNvPr id="8" name="Picture 3" descr="C:\Users\May01\Desktop\thang 5\dinh ghim.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4981481">
            <a:off x="2023939" y="1914500"/>
            <a:ext cx="1557555" cy="1786187"/>
          </a:xfrm>
          <a:prstGeom prst="rect">
            <a:avLst/>
          </a:prstGeom>
          <a:noFill/>
          <a:extLst>
            <a:ext uri="{909E8E84-426E-40DD-AFC4-6F175D3DCCD1}">
              <a14:hiddenFill xmlns:a14="http://schemas.microsoft.com/office/drawing/2010/main">
                <a:solidFill>
                  <a:srgbClr val="FFFFFF"/>
                </a:solidFill>
              </a14:hiddenFill>
            </a:ext>
          </a:extLst>
        </p:spPr>
      </p:pic>
      <p:sp>
        <p:nvSpPr>
          <p:cNvPr id="9" name="Oval 8"/>
          <p:cNvSpPr/>
          <p:nvPr/>
        </p:nvSpPr>
        <p:spPr>
          <a:xfrm>
            <a:off x="2914650" y="1816619"/>
            <a:ext cx="457200" cy="4572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50"/>
          </a:p>
        </p:txBody>
      </p:sp>
      <p:sp>
        <p:nvSpPr>
          <p:cNvPr id="6" name="TextBox 5"/>
          <p:cNvSpPr txBox="1"/>
          <p:nvPr/>
        </p:nvSpPr>
        <p:spPr>
          <a:xfrm>
            <a:off x="1262036" y="3527674"/>
            <a:ext cx="3081367" cy="1200329"/>
          </a:xfrm>
          <a:prstGeom prst="rect">
            <a:avLst/>
          </a:prstGeom>
          <a:noFill/>
        </p:spPr>
        <p:txBody>
          <a:bodyPr wrap="square" rtlCol="0">
            <a:spAutoFit/>
          </a:bodyPr>
          <a:lstStyle/>
          <a:p>
            <a:pPr algn="ctr"/>
            <a:r>
              <a:rPr lang="en-US" sz="2400" dirty="0"/>
              <a:t> </a:t>
            </a:r>
            <a:r>
              <a:rPr lang="en-US" sz="2400" dirty="0" err="1">
                <a:latin typeface="Times New Roman" pitchFamily="18" charset="0"/>
                <a:cs typeface="Times New Roman" pitchFamily="18" charset="0"/>
              </a:rPr>
              <a:t>Có</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đến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vài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nghìn</a:t>
            </a:r>
            <a:endParaRPr lang="en-US" sz="2400" dirty="0">
              <a:latin typeface="Times New Roman" pitchFamily="18" charset="0"/>
              <a:cs typeface="Times New Roman" pitchFamily="18" charset="0"/>
            </a:endParaRPr>
          </a:p>
          <a:p>
            <a:pPr algn="ctr"/>
            <a:r>
              <a:rPr lang="en-US" sz="2400" dirty="0">
                <a:latin typeface="Times New Roman" pitchFamily="18" charset="0"/>
                <a:cs typeface="Times New Roman" pitchFamily="18" charset="0"/>
              </a:rPr>
              <a:t> vi </a:t>
            </a:r>
            <a:r>
              <a:rPr lang="en-US" sz="2400" dirty="0" err="1">
                <a:latin typeface="Times New Roman" pitchFamily="18" charset="0"/>
                <a:cs typeface="Times New Roman" pitchFamily="18" charset="0"/>
              </a:rPr>
              <a:t>khuẩn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bám</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trên</a:t>
            </a:r>
            <a:r>
              <a:rPr lang="en-US" sz="2400" dirty="0">
                <a:latin typeface="Times New Roman" pitchFamily="18" charset="0"/>
                <a:cs typeface="Times New Roman" pitchFamily="18" charset="0"/>
              </a:rPr>
              <a:t> </a:t>
            </a:r>
          </a:p>
          <a:p>
            <a:pPr algn="ctr"/>
            <a:r>
              <a:rPr lang="en-US" sz="2400" dirty="0" err="1">
                <a:latin typeface="Times New Roman" pitchFamily="18" charset="0"/>
                <a:cs typeface="Times New Roman" pitchFamily="18" charset="0"/>
              </a:rPr>
              <a:t>đầu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một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đinh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ghim</a:t>
            </a:r>
            <a:r>
              <a:rPr lang="en-US" sz="2400" dirty="0">
                <a:latin typeface="Times New Roman" pitchFamily="18" charset="0"/>
                <a:cs typeface="Times New Roman" pitchFamily="18" charset="0"/>
              </a:rPr>
              <a:t>.</a:t>
            </a:r>
          </a:p>
        </p:txBody>
      </p:sp>
      <p:pic>
        <p:nvPicPr>
          <p:cNvPr id="15365" name="Picture 5" descr="Thả phát TRIỂN!1 Nước Mưa Clip nghệ thuật - giọt nước png tải về - Miễn phí  trong suốt Màu Xanh png Tải về."/>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24405" y="1714501"/>
            <a:ext cx="1414463" cy="1821656"/>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4572002" y="3641974"/>
            <a:ext cx="3081367" cy="1200329"/>
          </a:xfrm>
          <a:prstGeom prst="rect">
            <a:avLst/>
          </a:prstGeom>
          <a:noFill/>
        </p:spPr>
        <p:txBody>
          <a:bodyPr wrap="square" rtlCol="0">
            <a:spAutoFit/>
          </a:bodyPr>
          <a:lstStyle/>
          <a:p>
            <a:pPr algn="ct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Có</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đến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hàng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triệu</a:t>
            </a:r>
            <a:r>
              <a:rPr lang="en-US" sz="2400" dirty="0">
                <a:latin typeface="Times New Roman" pitchFamily="18" charset="0"/>
                <a:cs typeface="Times New Roman" pitchFamily="18" charset="0"/>
              </a:rPr>
              <a:t> </a:t>
            </a:r>
          </a:p>
          <a:p>
            <a:pPr algn="ctr"/>
            <a:r>
              <a:rPr lang="en-US" sz="2400" dirty="0">
                <a:latin typeface="Times New Roman" pitchFamily="18" charset="0"/>
                <a:cs typeface="Times New Roman" pitchFamily="18" charset="0"/>
              </a:rPr>
              <a:t>vi </a:t>
            </a:r>
            <a:r>
              <a:rPr lang="en-US" sz="2400" dirty="0" err="1">
                <a:latin typeface="Times New Roman" pitchFamily="18" charset="0"/>
                <a:cs typeface="Times New Roman" pitchFamily="18" charset="0"/>
              </a:rPr>
              <a:t>khuẩn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trong</a:t>
            </a:r>
            <a:r>
              <a:rPr lang="en-US" sz="2400" dirty="0">
                <a:latin typeface="Times New Roman" pitchFamily="18" charset="0"/>
                <a:cs typeface="Times New Roman" pitchFamily="18" charset="0"/>
              </a:rPr>
              <a:t> </a:t>
            </a:r>
          </a:p>
          <a:p>
            <a:pPr algn="ctr"/>
            <a:r>
              <a:rPr lang="en-US" sz="2400" dirty="0" err="1">
                <a:latin typeface="Times New Roman" pitchFamily="18" charset="0"/>
                <a:cs typeface="Times New Roman" pitchFamily="18" charset="0"/>
              </a:rPr>
              <a:t>một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giọt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nước</a:t>
            </a:r>
            <a:r>
              <a:rPr lang="en-US" sz="2400" dirty="0">
                <a:latin typeface="Times New Roman" pitchFamily="18" charset="0"/>
                <a:cs typeface="Times New Roman" pitchFamily="18" charset="0"/>
              </a:rPr>
              <a:t>.</a:t>
            </a:r>
          </a:p>
        </p:txBody>
      </p:sp>
    </p:spTree>
    <p:extLst>
      <p:ext uri="{BB962C8B-B14F-4D97-AF65-F5344CB8AC3E}">
        <p14:creationId xmlns:p14="http://schemas.microsoft.com/office/powerpoint/2010/main" val="2352842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arn(inVertical)">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15365"/>
                                        </p:tgtEl>
                                        <p:attrNameLst>
                                          <p:attrName>style.visibility</p:attrName>
                                        </p:attrNameLst>
                                      </p:cBhvr>
                                      <p:to>
                                        <p:strVal val="visible"/>
                                      </p:to>
                                    </p:set>
                                    <p:animEffect transition="in" filter="barn(inVertical)">
                                      <p:cBhvr>
                                        <p:cTn id="20" dur="500"/>
                                        <p:tgtEl>
                                          <p:spTgt spid="15365"/>
                                        </p:tgtEl>
                                      </p:cBhvr>
                                    </p:animEffect>
                                  </p:childTnLst>
                                </p:cTn>
                              </p:par>
                              <p:par>
                                <p:cTn id="21" presetID="16" presetClass="entr" presetSubtype="21"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barn(inVertical)">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6" grpId="0"/>
      <p:bldP spid="1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14500" y="514352"/>
            <a:ext cx="5772150" cy="32487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3200400" y="109284"/>
            <a:ext cx="3086100" cy="369332"/>
          </a:xfrm>
          <a:prstGeom prst="rect">
            <a:avLst/>
          </a:prstGeom>
          <a:noFill/>
        </p:spPr>
        <p:txBody>
          <a:bodyPr wrap="square" rtlCol="0">
            <a:spAutoFit/>
          </a:bodyPr>
          <a:lstStyle/>
          <a:p>
            <a:r>
              <a:rPr lang="en-US" sz="1800" b="1" dirty="0" err="1">
                <a:solidFill>
                  <a:srgbClr val="FF0000"/>
                </a:solidFill>
                <a:latin typeface="Times New Roman" pitchFamily="18" charset="0"/>
                <a:cs typeface="Times New Roman" pitchFamily="18" charset="0"/>
              </a:rPr>
              <a:t>Một</a:t>
            </a:r>
            <a:r>
              <a:rPr lang="en-US" sz="1800" b="1" dirty="0">
                <a:solidFill>
                  <a:srgbClr val="FF0000"/>
                </a:solidFill>
                <a:latin typeface="Times New Roman" pitchFamily="18" charset="0"/>
                <a:cs typeface="Times New Roman" pitchFamily="18" charset="0"/>
              </a:rPr>
              <a:t> </a:t>
            </a:r>
            <a:r>
              <a:rPr lang="en-US" sz="1800" b="1" dirty="0" err="1">
                <a:solidFill>
                  <a:srgbClr val="FF0000"/>
                </a:solidFill>
                <a:latin typeface="Times New Roman" pitchFamily="18" charset="0"/>
                <a:cs typeface="Times New Roman" pitchFamily="18" charset="0"/>
              </a:rPr>
              <a:t>số</a:t>
            </a:r>
            <a:r>
              <a:rPr lang="en-US" sz="1800" b="1" dirty="0">
                <a:solidFill>
                  <a:srgbClr val="FF0000"/>
                </a:solidFill>
                <a:latin typeface="Times New Roman" pitchFamily="18" charset="0"/>
                <a:cs typeface="Times New Roman" pitchFamily="18" charset="0"/>
              </a:rPr>
              <a:t> </a:t>
            </a:r>
            <a:r>
              <a:rPr lang="en-US" sz="1800" b="1" dirty="0" err="1">
                <a:solidFill>
                  <a:srgbClr val="FF0000"/>
                </a:solidFill>
                <a:latin typeface="Times New Roman" pitchFamily="18" charset="0"/>
                <a:cs typeface="Times New Roman" pitchFamily="18" charset="0"/>
              </a:rPr>
              <a:t>vai</a:t>
            </a:r>
            <a:r>
              <a:rPr lang="en-US" sz="1800" b="1" dirty="0">
                <a:solidFill>
                  <a:srgbClr val="FF0000"/>
                </a:solidFill>
                <a:latin typeface="Times New Roman" pitchFamily="18" charset="0"/>
                <a:cs typeface="Times New Roman" pitchFamily="18" charset="0"/>
              </a:rPr>
              <a:t> </a:t>
            </a:r>
            <a:r>
              <a:rPr lang="en-US" sz="1800" b="1" dirty="0" err="1">
                <a:solidFill>
                  <a:srgbClr val="FF0000"/>
                </a:solidFill>
                <a:latin typeface="Times New Roman" pitchFamily="18" charset="0"/>
                <a:cs typeface="Times New Roman" pitchFamily="18" charset="0"/>
              </a:rPr>
              <a:t>trò</a:t>
            </a:r>
            <a:r>
              <a:rPr lang="en-US" sz="1800" b="1" dirty="0">
                <a:solidFill>
                  <a:srgbClr val="FF0000"/>
                </a:solidFill>
                <a:latin typeface="Times New Roman" pitchFamily="18" charset="0"/>
                <a:cs typeface="Times New Roman" pitchFamily="18" charset="0"/>
              </a:rPr>
              <a:t> </a:t>
            </a:r>
            <a:r>
              <a:rPr lang="en-US" sz="1800" b="1" dirty="0" err="1">
                <a:solidFill>
                  <a:srgbClr val="FF0000"/>
                </a:solidFill>
                <a:latin typeface="Times New Roman" pitchFamily="18" charset="0"/>
                <a:cs typeface="Times New Roman" pitchFamily="18" charset="0"/>
              </a:rPr>
              <a:t>của</a:t>
            </a:r>
            <a:r>
              <a:rPr lang="en-US" sz="1800" b="1" dirty="0">
                <a:solidFill>
                  <a:srgbClr val="FF0000"/>
                </a:solidFill>
                <a:latin typeface="Times New Roman" pitchFamily="18" charset="0"/>
                <a:cs typeface="Times New Roman" pitchFamily="18" charset="0"/>
              </a:rPr>
              <a:t> vi </a:t>
            </a:r>
            <a:r>
              <a:rPr lang="en-US" sz="1800" b="1" dirty="0" err="1">
                <a:solidFill>
                  <a:srgbClr val="FF0000"/>
                </a:solidFill>
                <a:latin typeface="Times New Roman" pitchFamily="18" charset="0"/>
                <a:cs typeface="Times New Roman" pitchFamily="18" charset="0"/>
              </a:rPr>
              <a:t>khuẩn</a:t>
            </a:r>
            <a:r>
              <a:rPr lang="en-US" sz="1800" b="1" dirty="0">
                <a:solidFill>
                  <a:srgbClr val="FF0000"/>
                </a:solidFill>
                <a:latin typeface="Times New Roman" pitchFamily="18" charset="0"/>
                <a:cs typeface="Times New Roman" pitchFamily="18" charset="0"/>
              </a:rPr>
              <a:t> </a:t>
            </a:r>
          </a:p>
        </p:txBody>
      </p:sp>
      <p:sp>
        <p:nvSpPr>
          <p:cNvPr id="4" name="TextBox 3"/>
          <p:cNvSpPr txBox="1"/>
          <p:nvPr/>
        </p:nvSpPr>
        <p:spPr>
          <a:xfrm>
            <a:off x="1371600" y="3943351"/>
            <a:ext cx="6457950" cy="1200329"/>
          </a:xfrm>
          <a:prstGeom prst="rect">
            <a:avLst/>
          </a:prstGeom>
          <a:noFill/>
        </p:spPr>
        <p:txBody>
          <a:bodyPr wrap="square" rtlCol="0">
            <a:spAutoFit/>
          </a:bodyPr>
          <a:lstStyle/>
          <a:p>
            <a:pPr algn="ctr"/>
            <a:r>
              <a:rPr lang="en-US" sz="2400" dirty="0" err="1">
                <a:latin typeface="Times New Roman" pitchFamily="18" charset="0"/>
                <a:cs typeface="Times New Roman" pitchFamily="18" charset="0"/>
              </a:rPr>
              <a:t>Có</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hơn</a:t>
            </a:r>
            <a:r>
              <a:rPr lang="en-US" sz="2400" dirty="0">
                <a:latin typeface="Times New Roman" pitchFamily="18" charset="0"/>
                <a:cs typeface="Times New Roman" pitchFamily="18" charset="0"/>
              </a:rPr>
              <a:t> 700 vi </a:t>
            </a:r>
            <a:r>
              <a:rPr lang="en-US" sz="2400" dirty="0" err="1">
                <a:latin typeface="Times New Roman" pitchFamily="18" charset="0"/>
                <a:cs typeface="Times New Roman" pitchFamily="18" charset="0"/>
              </a:rPr>
              <a:t>khuẩn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khác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nhau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được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tìm</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thấy</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trong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miệng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của</a:t>
            </a:r>
            <a:r>
              <a:rPr lang="en-US" sz="2400" dirty="0">
                <a:latin typeface="Times New Roman" pitchFamily="18" charset="0"/>
                <a:cs typeface="Times New Roman" pitchFamily="18" charset="0"/>
              </a:rPr>
              <a:t> con </a:t>
            </a:r>
            <a:r>
              <a:rPr lang="en-US" sz="2400" dirty="0" err="1">
                <a:latin typeface="Times New Roman" pitchFamily="18" charset="0"/>
                <a:cs typeface="Times New Roman" pitchFamily="18" charset="0"/>
              </a:rPr>
              <a:t>người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Trong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đó</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có</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nhiều</a:t>
            </a:r>
            <a:r>
              <a:rPr lang="en-US" sz="2400" dirty="0">
                <a:latin typeface="Times New Roman" pitchFamily="18" charset="0"/>
                <a:cs typeface="Times New Roman" pitchFamily="18" charset="0"/>
              </a:rPr>
              <a:t> vi </a:t>
            </a:r>
            <a:r>
              <a:rPr lang="en-US" sz="2400" dirty="0" err="1">
                <a:latin typeface="Times New Roman" pitchFamily="18" charset="0"/>
                <a:cs typeface="Times New Roman" pitchFamily="18" charset="0"/>
              </a:rPr>
              <a:t>khuẩn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hỗ</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trợ</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tiêu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hóa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và</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có</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thể</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bảo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vệ</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răng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miệng</a:t>
            </a:r>
            <a:endParaRPr 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val="154800836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Google Shape;152;p24"/>
          <p:cNvSpPr txBox="1">
            <a:spLocks noGrp="1"/>
          </p:cNvSpPr>
          <p:nvPr>
            <p:ph type="title"/>
          </p:nvPr>
        </p:nvSpPr>
        <p:spPr>
          <a:xfrm>
            <a:off x="226575" y="160059"/>
            <a:ext cx="7714035" cy="8574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3600" b="1" dirty="0">
                <a:solidFill>
                  <a:srgbClr val="FF0000"/>
                </a:solidFill>
              </a:rPr>
              <a:t>3</a:t>
            </a:r>
            <a:r>
              <a:rPr lang="en" sz="3600" b="1" smtClean="0">
                <a:solidFill>
                  <a:srgbClr val="FF0000"/>
                </a:solidFill>
                <a:latin typeface="+mj-lt"/>
              </a:rPr>
              <a:t>. </a:t>
            </a:r>
            <a:r>
              <a:rPr lang="en" sz="3600" b="1" dirty="0" smtClean="0">
                <a:solidFill>
                  <a:srgbClr val="FF0000"/>
                </a:solidFill>
                <a:latin typeface="+mj-lt"/>
              </a:rPr>
              <a:t>Vai trò của vi khuẩn</a:t>
            </a:r>
            <a:endParaRPr sz="3600" b="1" dirty="0">
              <a:solidFill>
                <a:srgbClr val="FF0000"/>
              </a:solidFill>
              <a:latin typeface="+mj-lt"/>
            </a:endParaRPr>
          </a:p>
        </p:txBody>
      </p:sp>
      <p:grpSp>
        <p:nvGrpSpPr>
          <p:cNvPr id="158" name="Google Shape;158;p24"/>
          <p:cNvGrpSpPr/>
          <p:nvPr/>
        </p:nvGrpSpPr>
        <p:grpSpPr>
          <a:xfrm>
            <a:off x="4224764" y="1222949"/>
            <a:ext cx="1042997" cy="801065"/>
            <a:chOff x="568950" y="3686775"/>
            <a:chExt cx="472500" cy="362900"/>
          </a:xfrm>
        </p:grpSpPr>
        <p:sp>
          <p:nvSpPr>
            <p:cNvPr id="159" name="Google Shape;159;p24"/>
            <p:cNvSpPr/>
            <p:nvPr/>
          </p:nvSpPr>
          <p:spPr>
            <a:xfrm>
              <a:off x="568950" y="3686775"/>
              <a:ext cx="472500" cy="362900"/>
            </a:xfrm>
            <a:custGeom>
              <a:avLst/>
              <a:gdLst/>
              <a:ahLst/>
              <a:cxnLst/>
              <a:rect l="l" t="t" r="r" b="b"/>
              <a:pathLst>
                <a:path w="18900" h="14516" fill="none" extrusionOk="0">
                  <a:moveTo>
                    <a:pt x="18900" y="7989"/>
                  </a:moveTo>
                  <a:lnTo>
                    <a:pt x="18900" y="7989"/>
                  </a:lnTo>
                  <a:lnTo>
                    <a:pt x="18705" y="8111"/>
                  </a:lnTo>
                  <a:lnTo>
                    <a:pt x="18510" y="8184"/>
                  </a:lnTo>
                  <a:lnTo>
                    <a:pt x="18291" y="8232"/>
                  </a:lnTo>
                  <a:lnTo>
                    <a:pt x="18072" y="8232"/>
                  </a:lnTo>
                  <a:lnTo>
                    <a:pt x="17852" y="8184"/>
                  </a:lnTo>
                  <a:lnTo>
                    <a:pt x="17658" y="8111"/>
                  </a:lnTo>
                  <a:lnTo>
                    <a:pt x="17487" y="8013"/>
                  </a:lnTo>
                  <a:lnTo>
                    <a:pt x="17341" y="7891"/>
                  </a:lnTo>
                  <a:lnTo>
                    <a:pt x="17341" y="7891"/>
                  </a:lnTo>
                  <a:lnTo>
                    <a:pt x="17243" y="7745"/>
                  </a:lnTo>
                  <a:lnTo>
                    <a:pt x="17170" y="7575"/>
                  </a:lnTo>
                  <a:lnTo>
                    <a:pt x="17170" y="7404"/>
                  </a:lnTo>
                  <a:lnTo>
                    <a:pt x="17195" y="7234"/>
                  </a:lnTo>
                  <a:lnTo>
                    <a:pt x="17243" y="7088"/>
                  </a:lnTo>
                  <a:lnTo>
                    <a:pt x="17341" y="6942"/>
                  </a:lnTo>
                  <a:lnTo>
                    <a:pt x="17487" y="6844"/>
                  </a:lnTo>
                  <a:lnTo>
                    <a:pt x="17658" y="6795"/>
                  </a:lnTo>
                  <a:lnTo>
                    <a:pt x="17658" y="6795"/>
                  </a:lnTo>
                  <a:lnTo>
                    <a:pt x="17755" y="6771"/>
                  </a:lnTo>
                  <a:lnTo>
                    <a:pt x="17828" y="6771"/>
                  </a:lnTo>
                  <a:lnTo>
                    <a:pt x="17901" y="6795"/>
                  </a:lnTo>
                  <a:lnTo>
                    <a:pt x="17974" y="6820"/>
                  </a:lnTo>
                  <a:lnTo>
                    <a:pt x="18023" y="6869"/>
                  </a:lnTo>
                  <a:lnTo>
                    <a:pt x="18047" y="6917"/>
                  </a:lnTo>
                  <a:lnTo>
                    <a:pt x="18096" y="7063"/>
                  </a:lnTo>
                  <a:lnTo>
                    <a:pt x="18072" y="7210"/>
                  </a:lnTo>
                  <a:lnTo>
                    <a:pt x="18023" y="7356"/>
                  </a:lnTo>
                  <a:lnTo>
                    <a:pt x="17950" y="7477"/>
                  </a:lnTo>
                  <a:lnTo>
                    <a:pt x="17828" y="7599"/>
                  </a:lnTo>
                  <a:lnTo>
                    <a:pt x="17828" y="7599"/>
                  </a:lnTo>
                  <a:lnTo>
                    <a:pt x="17633" y="7697"/>
                  </a:lnTo>
                  <a:lnTo>
                    <a:pt x="17438" y="7770"/>
                  </a:lnTo>
                  <a:lnTo>
                    <a:pt x="17219" y="7794"/>
                  </a:lnTo>
                  <a:lnTo>
                    <a:pt x="17000" y="7794"/>
                  </a:lnTo>
                  <a:lnTo>
                    <a:pt x="17000" y="7794"/>
                  </a:lnTo>
                  <a:lnTo>
                    <a:pt x="16878" y="7794"/>
                  </a:lnTo>
                  <a:lnTo>
                    <a:pt x="16781" y="7770"/>
                  </a:lnTo>
                  <a:lnTo>
                    <a:pt x="16708" y="7745"/>
                  </a:lnTo>
                  <a:lnTo>
                    <a:pt x="16635" y="7697"/>
                  </a:lnTo>
                  <a:lnTo>
                    <a:pt x="16586" y="7648"/>
                  </a:lnTo>
                  <a:lnTo>
                    <a:pt x="16562" y="7550"/>
                  </a:lnTo>
                  <a:lnTo>
                    <a:pt x="16537" y="7331"/>
                  </a:lnTo>
                  <a:lnTo>
                    <a:pt x="16537" y="7331"/>
                  </a:lnTo>
                  <a:lnTo>
                    <a:pt x="16513" y="7015"/>
                  </a:lnTo>
                  <a:lnTo>
                    <a:pt x="16488" y="6698"/>
                  </a:lnTo>
                  <a:lnTo>
                    <a:pt x="16440" y="6381"/>
                  </a:lnTo>
                  <a:lnTo>
                    <a:pt x="16367" y="6065"/>
                  </a:lnTo>
                  <a:lnTo>
                    <a:pt x="16269" y="5748"/>
                  </a:lnTo>
                  <a:lnTo>
                    <a:pt x="16172" y="5456"/>
                  </a:lnTo>
                  <a:lnTo>
                    <a:pt x="16050" y="5164"/>
                  </a:lnTo>
                  <a:lnTo>
                    <a:pt x="15904" y="4871"/>
                  </a:lnTo>
                  <a:lnTo>
                    <a:pt x="15758" y="4604"/>
                  </a:lnTo>
                  <a:lnTo>
                    <a:pt x="15587" y="4311"/>
                  </a:lnTo>
                  <a:lnTo>
                    <a:pt x="15393" y="4068"/>
                  </a:lnTo>
                  <a:lnTo>
                    <a:pt x="15198" y="3800"/>
                  </a:lnTo>
                  <a:lnTo>
                    <a:pt x="14978" y="3556"/>
                  </a:lnTo>
                  <a:lnTo>
                    <a:pt x="14759" y="3313"/>
                  </a:lnTo>
                  <a:lnTo>
                    <a:pt x="14516" y="3094"/>
                  </a:lnTo>
                  <a:lnTo>
                    <a:pt x="14272" y="2874"/>
                  </a:lnTo>
                  <a:lnTo>
                    <a:pt x="14004" y="2655"/>
                  </a:lnTo>
                  <a:lnTo>
                    <a:pt x="13712" y="2460"/>
                  </a:lnTo>
                  <a:lnTo>
                    <a:pt x="13420" y="2265"/>
                  </a:lnTo>
                  <a:lnTo>
                    <a:pt x="13128" y="2095"/>
                  </a:lnTo>
                  <a:lnTo>
                    <a:pt x="12811" y="1924"/>
                  </a:lnTo>
                  <a:lnTo>
                    <a:pt x="12494" y="1778"/>
                  </a:lnTo>
                  <a:lnTo>
                    <a:pt x="12178" y="1632"/>
                  </a:lnTo>
                  <a:lnTo>
                    <a:pt x="11837" y="1510"/>
                  </a:lnTo>
                  <a:lnTo>
                    <a:pt x="11496" y="1389"/>
                  </a:lnTo>
                  <a:lnTo>
                    <a:pt x="11130" y="1291"/>
                  </a:lnTo>
                  <a:lnTo>
                    <a:pt x="10765" y="1218"/>
                  </a:lnTo>
                  <a:lnTo>
                    <a:pt x="10400" y="1145"/>
                  </a:lnTo>
                  <a:lnTo>
                    <a:pt x="10034" y="1096"/>
                  </a:lnTo>
                  <a:lnTo>
                    <a:pt x="9645" y="1048"/>
                  </a:lnTo>
                  <a:lnTo>
                    <a:pt x="9255" y="1023"/>
                  </a:lnTo>
                  <a:lnTo>
                    <a:pt x="8865" y="1023"/>
                  </a:lnTo>
                  <a:lnTo>
                    <a:pt x="8865" y="1023"/>
                  </a:lnTo>
                  <a:lnTo>
                    <a:pt x="8330" y="1023"/>
                  </a:lnTo>
                  <a:lnTo>
                    <a:pt x="7794" y="1072"/>
                  </a:lnTo>
                  <a:lnTo>
                    <a:pt x="7258" y="1145"/>
                  </a:lnTo>
                  <a:lnTo>
                    <a:pt x="6747" y="1267"/>
                  </a:lnTo>
                  <a:lnTo>
                    <a:pt x="6747" y="1267"/>
                  </a:lnTo>
                  <a:lnTo>
                    <a:pt x="6600" y="1048"/>
                  </a:lnTo>
                  <a:lnTo>
                    <a:pt x="6454" y="877"/>
                  </a:lnTo>
                  <a:lnTo>
                    <a:pt x="6284" y="707"/>
                  </a:lnTo>
                  <a:lnTo>
                    <a:pt x="6138" y="561"/>
                  </a:lnTo>
                  <a:lnTo>
                    <a:pt x="5967" y="439"/>
                  </a:lnTo>
                  <a:lnTo>
                    <a:pt x="5821" y="341"/>
                  </a:lnTo>
                  <a:lnTo>
                    <a:pt x="5504" y="195"/>
                  </a:lnTo>
                  <a:lnTo>
                    <a:pt x="5237" y="98"/>
                  </a:lnTo>
                  <a:lnTo>
                    <a:pt x="5017" y="49"/>
                  </a:lnTo>
                  <a:lnTo>
                    <a:pt x="4822" y="0"/>
                  </a:lnTo>
                  <a:lnTo>
                    <a:pt x="4822" y="0"/>
                  </a:lnTo>
                  <a:lnTo>
                    <a:pt x="4725" y="195"/>
                  </a:lnTo>
                  <a:lnTo>
                    <a:pt x="4628" y="390"/>
                  </a:lnTo>
                  <a:lnTo>
                    <a:pt x="4530" y="682"/>
                  </a:lnTo>
                  <a:lnTo>
                    <a:pt x="4433" y="999"/>
                  </a:lnTo>
                  <a:lnTo>
                    <a:pt x="4384" y="1389"/>
                  </a:lnTo>
                  <a:lnTo>
                    <a:pt x="4360" y="1778"/>
                  </a:lnTo>
                  <a:lnTo>
                    <a:pt x="4360" y="1998"/>
                  </a:lnTo>
                  <a:lnTo>
                    <a:pt x="4408" y="2217"/>
                  </a:lnTo>
                  <a:lnTo>
                    <a:pt x="4408" y="2217"/>
                  </a:lnTo>
                  <a:lnTo>
                    <a:pt x="4067" y="2436"/>
                  </a:lnTo>
                  <a:lnTo>
                    <a:pt x="3678" y="2728"/>
                  </a:lnTo>
                  <a:lnTo>
                    <a:pt x="3264" y="3142"/>
                  </a:lnTo>
                  <a:lnTo>
                    <a:pt x="2825" y="3605"/>
                  </a:lnTo>
                  <a:lnTo>
                    <a:pt x="2411" y="4116"/>
                  </a:lnTo>
                  <a:lnTo>
                    <a:pt x="2022" y="4652"/>
                  </a:lnTo>
                  <a:lnTo>
                    <a:pt x="1851" y="4945"/>
                  </a:lnTo>
                  <a:lnTo>
                    <a:pt x="1705" y="5237"/>
                  </a:lnTo>
                  <a:lnTo>
                    <a:pt x="1559" y="5529"/>
                  </a:lnTo>
                  <a:lnTo>
                    <a:pt x="1461" y="5797"/>
                  </a:lnTo>
                  <a:lnTo>
                    <a:pt x="560" y="5797"/>
                  </a:lnTo>
                  <a:lnTo>
                    <a:pt x="560" y="5797"/>
                  </a:lnTo>
                  <a:lnTo>
                    <a:pt x="463" y="5821"/>
                  </a:lnTo>
                  <a:lnTo>
                    <a:pt x="341" y="5846"/>
                  </a:lnTo>
                  <a:lnTo>
                    <a:pt x="244" y="5894"/>
                  </a:lnTo>
                  <a:lnTo>
                    <a:pt x="171" y="5967"/>
                  </a:lnTo>
                  <a:lnTo>
                    <a:pt x="98" y="6040"/>
                  </a:lnTo>
                  <a:lnTo>
                    <a:pt x="49" y="6138"/>
                  </a:lnTo>
                  <a:lnTo>
                    <a:pt x="25" y="6260"/>
                  </a:lnTo>
                  <a:lnTo>
                    <a:pt x="0" y="6357"/>
                  </a:lnTo>
                  <a:lnTo>
                    <a:pt x="0" y="8598"/>
                  </a:lnTo>
                  <a:lnTo>
                    <a:pt x="0" y="8598"/>
                  </a:lnTo>
                  <a:lnTo>
                    <a:pt x="25" y="8720"/>
                  </a:lnTo>
                  <a:lnTo>
                    <a:pt x="49" y="8817"/>
                  </a:lnTo>
                  <a:lnTo>
                    <a:pt x="98" y="8914"/>
                  </a:lnTo>
                  <a:lnTo>
                    <a:pt x="171" y="8987"/>
                  </a:lnTo>
                  <a:lnTo>
                    <a:pt x="244" y="9060"/>
                  </a:lnTo>
                  <a:lnTo>
                    <a:pt x="341" y="9109"/>
                  </a:lnTo>
                  <a:lnTo>
                    <a:pt x="463" y="9158"/>
                  </a:lnTo>
                  <a:lnTo>
                    <a:pt x="560" y="9158"/>
                  </a:lnTo>
                  <a:lnTo>
                    <a:pt x="1510" y="9158"/>
                  </a:lnTo>
                  <a:lnTo>
                    <a:pt x="1510" y="9158"/>
                  </a:lnTo>
                  <a:lnTo>
                    <a:pt x="1583" y="9353"/>
                  </a:lnTo>
                  <a:lnTo>
                    <a:pt x="1681" y="9572"/>
                  </a:lnTo>
                  <a:lnTo>
                    <a:pt x="1924" y="9986"/>
                  </a:lnTo>
                  <a:lnTo>
                    <a:pt x="2216" y="10376"/>
                  </a:lnTo>
                  <a:lnTo>
                    <a:pt x="2582" y="10765"/>
                  </a:lnTo>
                  <a:lnTo>
                    <a:pt x="2972" y="11131"/>
                  </a:lnTo>
                  <a:lnTo>
                    <a:pt x="3410" y="11472"/>
                  </a:lnTo>
                  <a:lnTo>
                    <a:pt x="3897" y="11788"/>
                  </a:lnTo>
                  <a:lnTo>
                    <a:pt x="4408" y="12032"/>
                  </a:lnTo>
                  <a:lnTo>
                    <a:pt x="4408" y="14516"/>
                  </a:lnTo>
                  <a:lnTo>
                    <a:pt x="5090" y="14516"/>
                  </a:lnTo>
                  <a:lnTo>
                    <a:pt x="6308" y="12860"/>
                  </a:lnTo>
                  <a:lnTo>
                    <a:pt x="6308" y="12860"/>
                  </a:lnTo>
                  <a:lnTo>
                    <a:pt x="6917" y="13030"/>
                  </a:lnTo>
                  <a:lnTo>
                    <a:pt x="7550" y="13128"/>
                  </a:lnTo>
                  <a:lnTo>
                    <a:pt x="8208" y="13201"/>
                  </a:lnTo>
                  <a:lnTo>
                    <a:pt x="8865" y="13225"/>
                  </a:lnTo>
                  <a:lnTo>
                    <a:pt x="8865" y="13225"/>
                  </a:lnTo>
                  <a:lnTo>
                    <a:pt x="9523" y="13201"/>
                  </a:lnTo>
                  <a:lnTo>
                    <a:pt x="10181" y="13128"/>
                  </a:lnTo>
                  <a:lnTo>
                    <a:pt x="10814" y="13030"/>
                  </a:lnTo>
                  <a:lnTo>
                    <a:pt x="11423" y="12860"/>
                  </a:lnTo>
                  <a:lnTo>
                    <a:pt x="12592" y="14516"/>
                  </a:lnTo>
                  <a:lnTo>
                    <a:pt x="13347" y="14516"/>
                  </a:lnTo>
                  <a:lnTo>
                    <a:pt x="13347" y="12032"/>
                  </a:lnTo>
                  <a:lnTo>
                    <a:pt x="13347" y="12032"/>
                  </a:lnTo>
                  <a:lnTo>
                    <a:pt x="13688" y="11886"/>
                  </a:lnTo>
                  <a:lnTo>
                    <a:pt x="14004" y="11715"/>
                  </a:lnTo>
                  <a:lnTo>
                    <a:pt x="14297" y="11545"/>
                  </a:lnTo>
                  <a:lnTo>
                    <a:pt x="14589" y="11350"/>
                  </a:lnTo>
                  <a:lnTo>
                    <a:pt x="14857" y="11131"/>
                  </a:lnTo>
                  <a:lnTo>
                    <a:pt x="15100" y="10911"/>
                  </a:lnTo>
                  <a:lnTo>
                    <a:pt x="15344" y="10668"/>
                  </a:lnTo>
                  <a:lnTo>
                    <a:pt x="15563" y="10400"/>
                  </a:lnTo>
                  <a:lnTo>
                    <a:pt x="15733" y="10132"/>
                  </a:lnTo>
                  <a:lnTo>
                    <a:pt x="15904" y="9864"/>
                  </a:lnTo>
                  <a:lnTo>
                    <a:pt x="16074" y="9572"/>
                  </a:lnTo>
                  <a:lnTo>
                    <a:pt x="16196" y="9255"/>
                  </a:lnTo>
                  <a:lnTo>
                    <a:pt x="16318" y="8939"/>
                  </a:lnTo>
                  <a:lnTo>
                    <a:pt x="16391" y="8598"/>
                  </a:lnTo>
                  <a:lnTo>
                    <a:pt x="16464" y="8257"/>
                  </a:lnTo>
                  <a:lnTo>
                    <a:pt x="16513" y="7916"/>
                  </a:lnTo>
                  <a:lnTo>
                    <a:pt x="16513" y="7916"/>
                  </a:lnTo>
                  <a:lnTo>
                    <a:pt x="16513" y="7599"/>
                  </a:lnTo>
                </a:path>
              </a:pathLst>
            </a:custGeom>
            <a:noFill/>
            <a:ln w="1905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160;p24"/>
            <p:cNvSpPr/>
            <p:nvPr/>
          </p:nvSpPr>
          <p:spPr>
            <a:xfrm>
              <a:off x="645650" y="3820725"/>
              <a:ext cx="34125" cy="34125"/>
            </a:xfrm>
            <a:custGeom>
              <a:avLst/>
              <a:gdLst/>
              <a:ahLst/>
              <a:cxnLst/>
              <a:rect l="l" t="t" r="r" b="b"/>
              <a:pathLst>
                <a:path w="1365" h="1365" fill="none" extrusionOk="0">
                  <a:moveTo>
                    <a:pt x="683" y="1364"/>
                  </a:moveTo>
                  <a:lnTo>
                    <a:pt x="683" y="1364"/>
                  </a:lnTo>
                  <a:lnTo>
                    <a:pt x="537" y="1340"/>
                  </a:lnTo>
                  <a:lnTo>
                    <a:pt x="415" y="1316"/>
                  </a:lnTo>
                  <a:lnTo>
                    <a:pt x="293" y="1243"/>
                  </a:lnTo>
                  <a:lnTo>
                    <a:pt x="196" y="1170"/>
                  </a:lnTo>
                  <a:lnTo>
                    <a:pt x="123" y="1072"/>
                  </a:lnTo>
                  <a:lnTo>
                    <a:pt x="50" y="950"/>
                  </a:lnTo>
                  <a:lnTo>
                    <a:pt x="25" y="829"/>
                  </a:lnTo>
                  <a:lnTo>
                    <a:pt x="1" y="682"/>
                  </a:lnTo>
                  <a:lnTo>
                    <a:pt x="1" y="682"/>
                  </a:lnTo>
                  <a:lnTo>
                    <a:pt x="25" y="536"/>
                  </a:lnTo>
                  <a:lnTo>
                    <a:pt x="50" y="415"/>
                  </a:lnTo>
                  <a:lnTo>
                    <a:pt x="123" y="317"/>
                  </a:lnTo>
                  <a:lnTo>
                    <a:pt x="196" y="195"/>
                  </a:lnTo>
                  <a:lnTo>
                    <a:pt x="293" y="122"/>
                  </a:lnTo>
                  <a:lnTo>
                    <a:pt x="415" y="74"/>
                  </a:lnTo>
                  <a:lnTo>
                    <a:pt x="537" y="25"/>
                  </a:lnTo>
                  <a:lnTo>
                    <a:pt x="683" y="1"/>
                  </a:lnTo>
                  <a:lnTo>
                    <a:pt x="683" y="1"/>
                  </a:lnTo>
                  <a:lnTo>
                    <a:pt x="805" y="25"/>
                  </a:lnTo>
                  <a:lnTo>
                    <a:pt x="951" y="74"/>
                  </a:lnTo>
                  <a:lnTo>
                    <a:pt x="1048" y="122"/>
                  </a:lnTo>
                  <a:lnTo>
                    <a:pt x="1170" y="195"/>
                  </a:lnTo>
                  <a:lnTo>
                    <a:pt x="1243" y="317"/>
                  </a:lnTo>
                  <a:lnTo>
                    <a:pt x="1292" y="415"/>
                  </a:lnTo>
                  <a:lnTo>
                    <a:pt x="1340" y="536"/>
                  </a:lnTo>
                  <a:lnTo>
                    <a:pt x="1365" y="682"/>
                  </a:lnTo>
                  <a:lnTo>
                    <a:pt x="1365" y="682"/>
                  </a:lnTo>
                  <a:lnTo>
                    <a:pt x="1340" y="829"/>
                  </a:lnTo>
                  <a:lnTo>
                    <a:pt x="1292" y="950"/>
                  </a:lnTo>
                  <a:lnTo>
                    <a:pt x="1243" y="1072"/>
                  </a:lnTo>
                  <a:lnTo>
                    <a:pt x="1170" y="1170"/>
                  </a:lnTo>
                  <a:lnTo>
                    <a:pt x="1048" y="1243"/>
                  </a:lnTo>
                  <a:lnTo>
                    <a:pt x="951" y="1316"/>
                  </a:lnTo>
                  <a:lnTo>
                    <a:pt x="805" y="1340"/>
                  </a:lnTo>
                  <a:lnTo>
                    <a:pt x="683" y="1364"/>
                  </a:lnTo>
                  <a:lnTo>
                    <a:pt x="683" y="1364"/>
                  </a:lnTo>
                </a:path>
              </a:pathLst>
            </a:custGeom>
            <a:noFill/>
            <a:ln w="1905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161;p24"/>
            <p:cNvSpPr/>
            <p:nvPr/>
          </p:nvSpPr>
          <p:spPr>
            <a:xfrm>
              <a:off x="747950" y="3753750"/>
              <a:ext cx="85275" cy="12200"/>
            </a:xfrm>
            <a:custGeom>
              <a:avLst/>
              <a:gdLst/>
              <a:ahLst/>
              <a:cxnLst/>
              <a:rect l="l" t="t" r="r" b="b"/>
              <a:pathLst>
                <a:path w="3411" h="488" fill="none" extrusionOk="0">
                  <a:moveTo>
                    <a:pt x="3410" y="488"/>
                  </a:moveTo>
                  <a:lnTo>
                    <a:pt x="3410" y="488"/>
                  </a:lnTo>
                  <a:lnTo>
                    <a:pt x="3215" y="366"/>
                  </a:lnTo>
                  <a:lnTo>
                    <a:pt x="3021" y="268"/>
                  </a:lnTo>
                  <a:lnTo>
                    <a:pt x="2826" y="195"/>
                  </a:lnTo>
                  <a:lnTo>
                    <a:pt x="2607" y="122"/>
                  </a:lnTo>
                  <a:lnTo>
                    <a:pt x="2387" y="74"/>
                  </a:lnTo>
                  <a:lnTo>
                    <a:pt x="2168" y="25"/>
                  </a:lnTo>
                  <a:lnTo>
                    <a:pt x="1925" y="0"/>
                  </a:lnTo>
                  <a:lnTo>
                    <a:pt x="1705" y="0"/>
                  </a:lnTo>
                  <a:lnTo>
                    <a:pt x="1462" y="0"/>
                  </a:lnTo>
                  <a:lnTo>
                    <a:pt x="1243" y="25"/>
                  </a:lnTo>
                  <a:lnTo>
                    <a:pt x="1023" y="74"/>
                  </a:lnTo>
                  <a:lnTo>
                    <a:pt x="804" y="122"/>
                  </a:lnTo>
                  <a:lnTo>
                    <a:pt x="585" y="195"/>
                  </a:lnTo>
                  <a:lnTo>
                    <a:pt x="366" y="268"/>
                  </a:lnTo>
                  <a:lnTo>
                    <a:pt x="171" y="366"/>
                  </a:lnTo>
                  <a:lnTo>
                    <a:pt x="1" y="488"/>
                  </a:lnTo>
                </a:path>
              </a:pathLst>
            </a:custGeom>
            <a:noFill/>
            <a:ln w="1905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62" name="Google Shape;162;p24"/>
          <p:cNvGrpSpPr/>
          <p:nvPr/>
        </p:nvGrpSpPr>
        <p:grpSpPr>
          <a:xfrm>
            <a:off x="4623716" y="3563714"/>
            <a:ext cx="731852" cy="491878"/>
            <a:chOff x="1244800" y="3717225"/>
            <a:chExt cx="449375" cy="302025"/>
          </a:xfrm>
        </p:grpSpPr>
        <p:sp>
          <p:nvSpPr>
            <p:cNvPr id="163" name="Google Shape;163;p24"/>
            <p:cNvSpPr/>
            <p:nvPr/>
          </p:nvSpPr>
          <p:spPr>
            <a:xfrm>
              <a:off x="1244800" y="3717225"/>
              <a:ext cx="449375" cy="302025"/>
            </a:xfrm>
            <a:custGeom>
              <a:avLst/>
              <a:gdLst/>
              <a:ahLst/>
              <a:cxnLst/>
              <a:rect l="l" t="t" r="r" b="b"/>
              <a:pathLst>
                <a:path w="17975" h="12081" fill="none" extrusionOk="0">
                  <a:moveTo>
                    <a:pt x="17000" y="0"/>
                  </a:moveTo>
                  <a:lnTo>
                    <a:pt x="974" y="0"/>
                  </a:lnTo>
                  <a:lnTo>
                    <a:pt x="974" y="0"/>
                  </a:lnTo>
                  <a:lnTo>
                    <a:pt x="780" y="25"/>
                  </a:lnTo>
                  <a:lnTo>
                    <a:pt x="585" y="73"/>
                  </a:lnTo>
                  <a:lnTo>
                    <a:pt x="414" y="171"/>
                  </a:lnTo>
                  <a:lnTo>
                    <a:pt x="292" y="292"/>
                  </a:lnTo>
                  <a:lnTo>
                    <a:pt x="171" y="439"/>
                  </a:lnTo>
                  <a:lnTo>
                    <a:pt x="73" y="609"/>
                  </a:lnTo>
                  <a:lnTo>
                    <a:pt x="25" y="780"/>
                  </a:lnTo>
                  <a:lnTo>
                    <a:pt x="0" y="974"/>
                  </a:lnTo>
                  <a:lnTo>
                    <a:pt x="0" y="11106"/>
                  </a:lnTo>
                  <a:lnTo>
                    <a:pt x="0" y="11106"/>
                  </a:lnTo>
                  <a:lnTo>
                    <a:pt x="25" y="11301"/>
                  </a:lnTo>
                  <a:lnTo>
                    <a:pt x="73" y="11471"/>
                  </a:lnTo>
                  <a:lnTo>
                    <a:pt x="171" y="11642"/>
                  </a:lnTo>
                  <a:lnTo>
                    <a:pt x="292" y="11788"/>
                  </a:lnTo>
                  <a:lnTo>
                    <a:pt x="414" y="11910"/>
                  </a:lnTo>
                  <a:lnTo>
                    <a:pt x="585" y="12007"/>
                  </a:lnTo>
                  <a:lnTo>
                    <a:pt x="780" y="12056"/>
                  </a:lnTo>
                  <a:lnTo>
                    <a:pt x="974" y="12080"/>
                  </a:lnTo>
                  <a:lnTo>
                    <a:pt x="17000" y="12080"/>
                  </a:lnTo>
                  <a:lnTo>
                    <a:pt x="17000" y="12080"/>
                  </a:lnTo>
                  <a:lnTo>
                    <a:pt x="17195" y="12056"/>
                  </a:lnTo>
                  <a:lnTo>
                    <a:pt x="17390" y="12007"/>
                  </a:lnTo>
                  <a:lnTo>
                    <a:pt x="17560" y="11910"/>
                  </a:lnTo>
                  <a:lnTo>
                    <a:pt x="17682" y="11788"/>
                  </a:lnTo>
                  <a:lnTo>
                    <a:pt x="17804" y="11642"/>
                  </a:lnTo>
                  <a:lnTo>
                    <a:pt x="17901" y="11471"/>
                  </a:lnTo>
                  <a:lnTo>
                    <a:pt x="17950" y="11301"/>
                  </a:lnTo>
                  <a:lnTo>
                    <a:pt x="17974" y="11106"/>
                  </a:lnTo>
                  <a:lnTo>
                    <a:pt x="17974" y="974"/>
                  </a:lnTo>
                  <a:lnTo>
                    <a:pt x="17974" y="974"/>
                  </a:lnTo>
                  <a:lnTo>
                    <a:pt x="17950" y="780"/>
                  </a:lnTo>
                  <a:lnTo>
                    <a:pt x="17901" y="609"/>
                  </a:lnTo>
                  <a:lnTo>
                    <a:pt x="17804" y="439"/>
                  </a:lnTo>
                  <a:lnTo>
                    <a:pt x="17682" y="292"/>
                  </a:lnTo>
                  <a:lnTo>
                    <a:pt x="17560" y="171"/>
                  </a:lnTo>
                  <a:lnTo>
                    <a:pt x="17390" y="73"/>
                  </a:lnTo>
                  <a:lnTo>
                    <a:pt x="17195" y="25"/>
                  </a:lnTo>
                  <a:lnTo>
                    <a:pt x="17000" y="0"/>
                  </a:lnTo>
                  <a:lnTo>
                    <a:pt x="17000" y="0"/>
                  </a:lnTo>
                </a:path>
              </a:pathLst>
            </a:custGeom>
            <a:noFill/>
            <a:ln w="1905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164;p24"/>
            <p:cNvSpPr/>
            <p:nvPr/>
          </p:nvSpPr>
          <p:spPr>
            <a:xfrm>
              <a:off x="1244800" y="3795150"/>
              <a:ext cx="449375" cy="25"/>
            </a:xfrm>
            <a:custGeom>
              <a:avLst/>
              <a:gdLst/>
              <a:ahLst/>
              <a:cxnLst/>
              <a:rect l="l" t="t" r="r" b="b"/>
              <a:pathLst>
                <a:path w="17975" h="1" fill="none" extrusionOk="0">
                  <a:moveTo>
                    <a:pt x="17974" y="1"/>
                  </a:moveTo>
                  <a:lnTo>
                    <a:pt x="0" y="1"/>
                  </a:lnTo>
                </a:path>
              </a:pathLst>
            </a:custGeom>
            <a:noFill/>
            <a:ln w="1905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165;p24"/>
            <p:cNvSpPr/>
            <p:nvPr/>
          </p:nvSpPr>
          <p:spPr>
            <a:xfrm>
              <a:off x="1244800" y="3853000"/>
              <a:ext cx="449375" cy="25"/>
            </a:xfrm>
            <a:custGeom>
              <a:avLst/>
              <a:gdLst/>
              <a:ahLst/>
              <a:cxnLst/>
              <a:rect l="l" t="t" r="r" b="b"/>
              <a:pathLst>
                <a:path w="17975" h="1" fill="none" extrusionOk="0">
                  <a:moveTo>
                    <a:pt x="0" y="0"/>
                  </a:moveTo>
                  <a:lnTo>
                    <a:pt x="17974" y="0"/>
                  </a:lnTo>
                </a:path>
              </a:pathLst>
            </a:custGeom>
            <a:noFill/>
            <a:ln w="1905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166;p24"/>
            <p:cNvSpPr/>
            <p:nvPr/>
          </p:nvSpPr>
          <p:spPr>
            <a:xfrm>
              <a:off x="1302625" y="3893800"/>
              <a:ext cx="161375" cy="25"/>
            </a:xfrm>
            <a:custGeom>
              <a:avLst/>
              <a:gdLst/>
              <a:ahLst/>
              <a:cxnLst/>
              <a:rect l="l" t="t" r="r" b="b"/>
              <a:pathLst>
                <a:path w="6455" h="1" fill="none" extrusionOk="0">
                  <a:moveTo>
                    <a:pt x="6455" y="0"/>
                  </a:moveTo>
                  <a:lnTo>
                    <a:pt x="1" y="0"/>
                  </a:lnTo>
                </a:path>
              </a:pathLst>
            </a:custGeom>
            <a:noFill/>
            <a:ln w="1905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167;p24"/>
            <p:cNvSpPr/>
            <p:nvPr/>
          </p:nvSpPr>
          <p:spPr>
            <a:xfrm>
              <a:off x="1302625" y="3933975"/>
              <a:ext cx="110250" cy="25"/>
            </a:xfrm>
            <a:custGeom>
              <a:avLst/>
              <a:gdLst/>
              <a:ahLst/>
              <a:cxnLst/>
              <a:rect l="l" t="t" r="r" b="b"/>
              <a:pathLst>
                <a:path w="4410" h="1" fill="none" extrusionOk="0">
                  <a:moveTo>
                    <a:pt x="4409" y="1"/>
                  </a:moveTo>
                  <a:lnTo>
                    <a:pt x="1" y="1"/>
                  </a:lnTo>
                </a:path>
              </a:pathLst>
            </a:custGeom>
            <a:noFill/>
            <a:ln w="1905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168;p24"/>
            <p:cNvSpPr/>
            <p:nvPr/>
          </p:nvSpPr>
          <p:spPr>
            <a:xfrm>
              <a:off x="1572975" y="3899875"/>
              <a:ext cx="62125" cy="40225"/>
            </a:xfrm>
            <a:custGeom>
              <a:avLst/>
              <a:gdLst/>
              <a:ahLst/>
              <a:cxnLst/>
              <a:rect l="l" t="t" r="r" b="b"/>
              <a:pathLst>
                <a:path w="2485" h="1609" fill="none" extrusionOk="0">
                  <a:moveTo>
                    <a:pt x="1998" y="1"/>
                  </a:moveTo>
                  <a:lnTo>
                    <a:pt x="488" y="1"/>
                  </a:lnTo>
                  <a:lnTo>
                    <a:pt x="488" y="1"/>
                  </a:lnTo>
                  <a:lnTo>
                    <a:pt x="390" y="1"/>
                  </a:lnTo>
                  <a:lnTo>
                    <a:pt x="293" y="25"/>
                  </a:lnTo>
                  <a:lnTo>
                    <a:pt x="220" y="74"/>
                  </a:lnTo>
                  <a:lnTo>
                    <a:pt x="147" y="147"/>
                  </a:lnTo>
                  <a:lnTo>
                    <a:pt x="98" y="220"/>
                  </a:lnTo>
                  <a:lnTo>
                    <a:pt x="49" y="293"/>
                  </a:lnTo>
                  <a:lnTo>
                    <a:pt x="25" y="390"/>
                  </a:lnTo>
                  <a:lnTo>
                    <a:pt x="0" y="488"/>
                  </a:lnTo>
                  <a:lnTo>
                    <a:pt x="0" y="1121"/>
                  </a:lnTo>
                  <a:lnTo>
                    <a:pt x="0" y="1121"/>
                  </a:lnTo>
                  <a:lnTo>
                    <a:pt x="25" y="1218"/>
                  </a:lnTo>
                  <a:lnTo>
                    <a:pt x="49" y="1316"/>
                  </a:lnTo>
                  <a:lnTo>
                    <a:pt x="98" y="1389"/>
                  </a:lnTo>
                  <a:lnTo>
                    <a:pt x="147" y="1462"/>
                  </a:lnTo>
                  <a:lnTo>
                    <a:pt x="220" y="1511"/>
                  </a:lnTo>
                  <a:lnTo>
                    <a:pt x="293" y="1559"/>
                  </a:lnTo>
                  <a:lnTo>
                    <a:pt x="390" y="1584"/>
                  </a:lnTo>
                  <a:lnTo>
                    <a:pt x="488" y="1608"/>
                  </a:lnTo>
                  <a:lnTo>
                    <a:pt x="1998" y="1608"/>
                  </a:lnTo>
                  <a:lnTo>
                    <a:pt x="1998" y="1608"/>
                  </a:lnTo>
                  <a:lnTo>
                    <a:pt x="2095" y="1584"/>
                  </a:lnTo>
                  <a:lnTo>
                    <a:pt x="2192" y="1559"/>
                  </a:lnTo>
                  <a:lnTo>
                    <a:pt x="2265" y="1511"/>
                  </a:lnTo>
                  <a:lnTo>
                    <a:pt x="2339" y="1462"/>
                  </a:lnTo>
                  <a:lnTo>
                    <a:pt x="2387" y="1389"/>
                  </a:lnTo>
                  <a:lnTo>
                    <a:pt x="2436" y="1316"/>
                  </a:lnTo>
                  <a:lnTo>
                    <a:pt x="2485" y="1218"/>
                  </a:lnTo>
                  <a:lnTo>
                    <a:pt x="2485" y="1121"/>
                  </a:lnTo>
                  <a:lnTo>
                    <a:pt x="2485" y="488"/>
                  </a:lnTo>
                  <a:lnTo>
                    <a:pt x="2485" y="488"/>
                  </a:lnTo>
                  <a:lnTo>
                    <a:pt x="2485" y="390"/>
                  </a:lnTo>
                  <a:lnTo>
                    <a:pt x="2436" y="293"/>
                  </a:lnTo>
                  <a:lnTo>
                    <a:pt x="2387" y="220"/>
                  </a:lnTo>
                  <a:lnTo>
                    <a:pt x="2339" y="147"/>
                  </a:lnTo>
                  <a:lnTo>
                    <a:pt x="2265" y="74"/>
                  </a:lnTo>
                  <a:lnTo>
                    <a:pt x="2192" y="25"/>
                  </a:lnTo>
                  <a:lnTo>
                    <a:pt x="2095" y="1"/>
                  </a:lnTo>
                  <a:lnTo>
                    <a:pt x="1998" y="1"/>
                  </a:lnTo>
                  <a:lnTo>
                    <a:pt x="1998" y="1"/>
                  </a:lnTo>
                  <a:close/>
                </a:path>
              </a:pathLst>
            </a:custGeom>
            <a:noFill/>
            <a:ln w="1905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69" name="Google Shape;169;p24"/>
          <p:cNvGrpSpPr/>
          <p:nvPr/>
        </p:nvGrpSpPr>
        <p:grpSpPr>
          <a:xfrm>
            <a:off x="6467153" y="3404590"/>
            <a:ext cx="631710" cy="493578"/>
            <a:chOff x="1923075" y="3694075"/>
            <a:chExt cx="437200" cy="341600"/>
          </a:xfrm>
        </p:grpSpPr>
        <p:sp>
          <p:nvSpPr>
            <p:cNvPr id="170" name="Google Shape;170;p24"/>
            <p:cNvSpPr/>
            <p:nvPr/>
          </p:nvSpPr>
          <p:spPr>
            <a:xfrm>
              <a:off x="2247600" y="3983300"/>
              <a:ext cx="52400" cy="52375"/>
            </a:xfrm>
            <a:custGeom>
              <a:avLst/>
              <a:gdLst/>
              <a:ahLst/>
              <a:cxnLst/>
              <a:rect l="l" t="t" r="r" b="b"/>
              <a:pathLst>
                <a:path w="2096" h="2095" fill="none" extrusionOk="0">
                  <a:moveTo>
                    <a:pt x="1" y="1048"/>
                  </a:moveTo>
                  <a:lnTo>
                    <a:pt x="1" y="1048"/>
                  </a:lnTo>
                  <a:lnTo>
                    <a:pt x="25" y="828"/>
                  </a:lnTo>
                  <a:lnTo>
                    <a:pt x="74" y="634"/>
                  </a:lnTo>
                  <a:lnTo>
                    <a:pt x="171" y="439"/>
                  </a:lnTo>
                  <a:lnTo>
                    <a:pt x="317" y="293"/>
                  </a:lnTo>
                  <a:lnTo>
                    <a:pt x="463" y="171"/>
                  </a:lnTo>
                  <a:lnTo>
                    <a:pt x="634" y="73"/>
                  </a:lnTo>
                  <a:lnTo>
                    <a:pt x="829" y="0"/>
                  </a:lnTo>
                  <a:lnTo>
                    <a:pt x="1048" y="0"/>
                  </a:lnTo>
                  <a:lnTo>
                    <a:pt x="1048" y="0"/>
                  </a:lnTo>
                  <a:lnTo>
                    <a:pt x="1267" y="0"/>
                  </a:lnTo>
                  <a:lnTo>
                    <a:pt x="1462" y="73"/>
                  </a:lnTo>
                  <a:lnTo>
                    <a:pt x="1633" y="171"/>
                  </a:lnTo>
                  <a:lnTo>
                    <a:pt x="1779" y="293"/>
                  </a:lnTo>
                  <a:lnTo>
                    <a:pt x="1925" y="439"/>
                  </a:lnTo>
                  <a:lnTo>
                    <a:pt x="2022" y="634"/>
                  </a:lnTo>
                  <a:lnTo>
                    <a:pt x="2071" y="828"/>
                  </a:lnTo>
                  <a:lnTo>
                    <a:pt x="2095" y="1048"/>
                  </a:lnTo>
                  <a:lnTo>
                    <a:pt x="2095" y="1048"/>
                  </a:lnTo>
                  <a:lnTo>
                    <a:pt x="2071" y="1242"/>
                  </a:lnTo>
                  <a:lnTo>
                    <a:pt x="2022" y="1437"/>
                  </a:lnTo>
                  <a:lnTo>
                    <a:pt x="1925" y="1632"/>
                  </a:lnTo>
                  <a:lnTo>
                    <a:pt x="1779" y="1778"/>
                  </a:lnTo>
                  <a:lnTo>
                    <a:pt x="1633" y="1900"/>
                  </a:lnTo>
                  <a:lnTo>
                    <a:pt x="1462" y="1997"/>
                  </a:lnTo>
                  <a:lnTo>
                    <a:pt x="1267" y="2070"/>
                  </a:lnTo>
                  <a:lnTo>
                    <a:pt x="1048" y="2095"/>
                  </a:lnTo>
                  <a:lnTo>
                    <a:pt x="1048" y="2095"/>
                  </a:lnTo>
                  <a:lnTo>
                    <a:pt x="829" y="2070"/>
                  </a:lnTo>
                  <a:lnTo>
                    <a:pt x="634" y="1997"/>
                  </a:lnTo>
                  <a:lnTo>
                    <a:pt x="463" y="1900"/>
                  </a:lnTo>
                  <a:lnTo>
                    <a:pt x="317" y="1778"/>
                  </a:lnTo>
                  <a:lnTo>
                    <a:pt x="171" y="1632"/>
                  </a:lnTo>
                  <a:lnTo>
                    <a:pt x="74" y="1437"/>
                  </a:lnTo>
                  <a:lnTo>
                    <a:pt x="25" y="1242"/>
                  </a:lnTo>
                  <a:lnTo>
                    <a:pt x="1" y="1048"/>
                  </a:lnTo>
                  <a:lnTo>
                    <a:pt x="1" y="1048"/>
                  </a:lnTo>
                  <a:close/>
                </a:path>
              </a:pathLst>
            </a:custGeom>
            <a:noFill/>
            <a:ln w="1905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 name="Google Shape;171;p24"/>
            <p:cNvSpPr/>
            <p:nvPr/>
          </p:nvSpPr>
          <p:spPr>
            <a:xfrm>
              <a:off x="2035100" y="3983300"/>
              <a:ext cx="52400" cy="52375"/>
            </a:xfrm>
            <a:custGeom>
              <a:avLst/>
              <a:gdLst/>
              <a:ahLst/>
              <a:cxnLst/>
              <a:rect l="l" t="t" r="r" b="b"/>
              <a:pathLst>
                <a:path w="2096" h="2095" fill="none" extrusionOk="0">
                  <a:moveTo>
                    <a:pt x="1" y="1048"/>
                  </a:moveTo>
                  <a:lnTo>
                    <a:pt x="1" y="1048"/>
                  </a:lnTo>
                  <a:lnTo>
                    <a:pt x="25" y="828"/>
                  </a:lnTo>
                  <a:lnTo>
                    <a:pt x="74" y="634"/>
                  </a:lnTo>
                  <a:lnTo>
                    <a:pt x="171" y="439"/>
                  </a:lnTo>
                  <a:lnTo>
                    <a:pt x="317" y="293"/>
                  </a:lnTo>
                  <a:lnTo>
                    <a:pt x="464" y="171"/>
                  </a:lnTo>
                  <a:lnTo>
                    <a:pt x="634" y="73"/>
                  </a:lnTo>
                  <a:lnTo>
                    <a:pt x="829" y="0"/>
                  </a:lnTo>
                  <a:lnTo>
                    <a:pt x="1048" y="0"/>
                  </a:lnTo>
                  <a:lnTo>
                    <a:pt x="1048" y="0"/>
                  </a:lnTo>
                  <a:lnTo>
                    <a:pt x="1267" y="0"/>
                  </a:lnTo>
                  <a:lnTo>
                    <a:pt x="1462" y="73"/>
                  </a:lnTo>
                  <a:lnTo>
                    <a:pt x="1633" y="171"/>
                  </a:lnTo>
                  <a:lnTo>
                    <a:pt x="1779" y="293"/>
                  </a:lnTo>
                  <a:lnTo>
                    <a:pt x="1925" y="439"/>
                  </a:lnTo>
                  <a:lnTo>
                    <a:pt x="2022" y="634"/>
                  </a:lnTo>
                  <a:lnTo>
                    <a:pt x="2071" y="828"/>
                  </a:lnTo>
                  <a:lnTo>
                    <a:pt x="2095" y="1048"/>
                  </a:lnTo>
                  <a:lnTo>
                    <a:pt x="2095" y="1048"/>
                  </a:lnTo>
                  <a:lnTo>
                    <a:pt x="2071" y="1242"/>
                  </a:lnTo>
                  <a:lnTo>
                    <a:pt x="2022" y="1437"/>
                  </a:lnTo>
                  <a:lnTo>
                    <a:pt x="1925" y="1632"/>
                  </a:lnTo>
                  <a:lnTo>
                    <a:pt x="1779" y="1778"/>
                  </a:lnTo>
                  <a:lnTo>
                    <a:pt x="1633" y="1900"/>
                  </a:lnTo>
                  <a:lnTo>
                    <a:pt x="1462" y="1997"/>
                  </a:lnTo>
                  <a:lnTo>
                    <a:pt x="1267" y="2070"/>
                  </a:lnTo>
                  <a:lnTo>
                    <a:pt x="1048" y="2095"/>
                  </a:lnTo>
                  <a:lnTo>
                    <a:pt x="1048" y="2095"/>
                  </a:lnTo>
                  <a:lnTo>
                    <a:pt x="829" y="2070"/>
                  </a:lnTo>
                  <a:lnTo>
                    <a:pt x="634" y="1997"/>
                  </a:lnTo>
                  <a:lnTo>
                    <a:pt x="464" y="1900"/>
                  </a:lnTo>
                  <a:lnTo>
                    <a:pt x="317" y="1778"/>
                  </a:lnTo>
                  <a:lnTo>
                    <a:pt x="171" y="1632"/>
                  </a:lnTo>
                  <a:lnTo>
                    <a:pt x="74" y="1437"/>
                  </a:lnTo>
                  <a:lnTo>
                    <a:pt x="25" y="1242"/>
                  </a:lnTo>
                  <a:lnTo>
                    <a:pt x="1" y="1048"/>
                  </a:lnTo>
                  <a:lnTo>
                    <a:pt x="1" y="1048"/>
                  </a:lnTo>
                  <a:close/>
                </a:path>
              </a:pathLst>
            </a:custGeom>
            <a:noFill/>
            <a:ln w="1905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 name="Google Shape;172;p24"/>
            <p:cNvSpPr/>
            <p:nvPr/>
          </p:nvSpPr>
          <p:spPr>
            <a:xfrm>
              <a:off x="1923075" y="3694075"/>
              <a:ext cx="437200" cy="280100"/>
            </a:xfrm>
            <a:custGeom>
              <a:avLst/>
              <a:gdLst/>
              <a:ahLst/>
              <a:cxnLst/>
              <a:rect l="l" t="t" r="r" b="b"/>
              <a:pathLst>
                <a:path w="17488" h="11204" fill="none" extrusionOk="0">
                  <a:moveTo>
                    <a:pt x="14516" y="10912"/>
                  </a:moveTo>
                  <a:lnTo>
                    <a:pt x="5675" y="10912"/>
                  </a:lnTo>
                  <a:lnTo>
                    <a:pt x="6089" y="9889"/>
                  </a:lnTo>
                  <a:lnTo>
                    <a:pt x="6089" y="9889"/>
                  </a:lnTo>
                  <a:lnTo>
                    <a:pt x="6235" y="9913"/>
                  </a:lnTo>
                  <a:lnTo>
                    <a:pt x="6406" y="9913"/>
                  </a:lnTo>
                  <a:lnTo>
                    <a:pt x="13810" y="9231"/>
                  </a:lnTo>
                  <a:lnTo>
                    <a:pt x="13810" y="9231"/>
                  </a:lnTo>
                  <a:lnTo>
                    <a:pt x="13980" y="9207"/>
                  </a:lnTo>
                  <a:lnTo>
                    <a:pt x="14151" y="9134"/>
                  </a:lnTo>
                  <a:lnTo>
                    <a:pt x="14297" y="9061"/>
                  </a:lnTo>
                  <a:lnTo>
                    <a:pt x="14467" y="8963"/>
                  </a:lnTo>
                  <a:lnTo>
                    <a:pt x="14614" y="8866"/>
                  </a:lnTo>
                  <a:lnTo>
                    <a:pt x="14735" y="8744"/>
                  </a:lnTo>
                  <a:lnTo>
                    <a:pt x="14833" y="8598"/>
                  </a:lnTo>
                  <a:lnTo>
                    <a:pt x="14930" y="8452"/>
                  </a:lnTo>
                  <a:lnTo>
                    <a:pt x="17414" y="3142"/>
                  </a:lnTo>
                  <a:lnTo>
                    <a:pt x="17414" y="3142"/>
                  </a:lnTo>
                  <a:lnTo>
                    <a:pt x="17463" y="2996"/>
                  </a:lnTo>
                  <a:lnTo>
                    <a:pt x="17487" y="2875"/>
                  </a:lnTo>
                  <a:lnTo>
                    <a:pt x="17463" y="2753"/>
                  </a:lnTo>
                  <a:lnTo>
                    <a:pt x="17439" y="2631"/>
                  </a:lnTo>
                  <a:lnTo>
                    <a:pt x="17366" y="2558"/>
                  </a:lnTo>
                  <a:lnTo>
                    <a:pt x="17244" y="2485"/>
                  </a:lnTo>
                  <a:lnTo>
                    <a:pt x="17122" y="2436"/>
                  </a:lnTo>
                  <a:lnTo>
                    <a:pt x="16976" y="2412"/>
                  </a:lnTo>
                  <a:lnTo>
                    <a:pt x="4579" y="1998"/>
                  </a:lnTo>
                  <a:lnTo>
                    <a:pt x="4214" y="366"/>
                  </a:lnTo>
                  <a:lnTo>
                    <a:pt x="4214" y="366"/>
                  </a:lnTo>
                  <a:lnTo>
                    <a:pt x="4141" y="220"/>
                  </a:lnTo>
                  <a:lnTo>
                    <a:pt x="4043" y="98"/>
                  </a:lnTo>
                  <a:lnTo>
                    <a:pt x="3897" y="25"/>
                  </a:lnTo>
                  <a:lnTo>
                    <a:pt x="3727" y="1"/>
                  </a:lnTo>
                  <a:lnTo>
                    <a:pt x="488" y="1"/>
                  </a:lnTo>
                  <a:lnTo>
                    <a:pt x="488" y="1"/>
                  </a:lnTo>
                  <a:lnTo>
                    <a:pt x="390" y="1"/>
                  </a:lnTo>
                  <a:lnTo>
                    <a:pt x="293" y="25"/>
                  </a:lnTo>
                  <a:lnTo>
                    <a:pt x="220" y="74"/>
                  </a:lnTo>
                  <a:lnTo>
                    <a:pt x="147" y="122"/>
                  </a:lnTo>
                  <a:lnTo>
                    <a:pt x="74" y="196"/>
                  </a:lnTo>
                  <a:lnTo>
                    <a:pt x="25" y="293"/>
                  </a:lnTo>
                  <a:lnTo>
                    <a:pt x="1" y="366"/>
                  </a:lnTo>
                  <a:lnTo>
                    <a:pt x="1" y="488"/>
                  </a:lnTo>
                  <a:lnTo>
                    <a:pt x="1" y="488"/>
                  </a:lnTo>
                  <a:lnTo>
                    <a:pt x="1" y="585"/>
                  </a:lnTo>
                  <a:lnTo>
                    <a:pt x="25" y="658"/>
                  </a:lnTo>
                  <a:lnTo>
                    <a:pt x="74" y="756"/>
                  </a:lnTo>
                  <a:lnTo>
                    <a:pt x="147" y="829"/>
                  </a:lnTo>
                  <a:lnTo>
                    <a:pt x="220" y="877"/>
                  </a:lnTo>
                  <a:lnTo>
                    <a:pt x="293" y="926"/>
                  </a:lnTo>
                  <a:lnTo>
                    <a:pt x="390" y="951"/>
                  </a:lnTo>
                  <a:lnTo>
                    <a:pt x="488" y="975"/>
                  </a:lnTo>
                  <a:lnTo>
                    <a:pt x="3337" y="975"/>
                  </a:lnTo>
                  <a:lnTo>
                    <a:pt x="5286" y="9256"/>
                  </a:lnTo>
                  <a:lnTo>
                    <a:pt x="4506" y="11204"/>
                  </a:lnTo>
                </a:path>
              </a:pathLst>
            </a:custGeom>
            <a:noFill/>
            <a:ln w="1905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 name="Google Shape;173;p24"/>
            <p:cNvSpPr/>
            <p:nvPr/>
          </p:nvSpPr>
          <p:spPr>
            <a:xfrm>
              <a:off x="2261000" y="3781750"/>
              <a:ext cx="48725" cy="108400"/>
            </a:xfrm>
            <a:custGeom>
              <a:avLst/>
              <a:gdLst/>
              <a:ahLst/>
              <a:cxnLst/>
              <a:rect l="l" t="t" r="r" b="b"/>
              <a:pathLst>
                <a:path w="1949" h="4336" fill="none" extrusionOk="0">
                  <a:moveTo>
                    <a:pt x="1" y="4336"/>
                  </a:moveTo>
                  <a:lnTo>
                    <a:pt x="1949" y="1"/>
                  </a:lnTo>
                </a:path>
              </a:pathLst>
            </a:custGeom>
            <a:noFill/>
            <a:ln w="1905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 name="Google Shape;174;p24"/>
            <p:cNvSpPr/>
            <p:nvPr/>
          </p:nvSpPr>
          <p:spPr>
            <a:xfrm>
              <a:off x="2225675" y="3780550"/>
              <a:ext cx="32300" cy="113875"/>
            </a:xfrm>
            <a:custGeom>
              <a:avLst/>
              <a:gdLst/>
              <a:ahLst/>
              <a:cxnLst/>
              <a:rect l="l" t="t" r="r" b="b"/>
              <a:pathLst>
                <a:path w="1292" h="4555" fill="none" extrusionOk="0">
                  <a:moveTo>
                    <a:pt x="1" y="4554"/>
                  </a:moveTo>
                  <a:lnTo>
                    <a:pt x="1292" y="0"/>
                  </a:lnTo>
                </a:path>
              </a:pathLst>
            </a:custGeom>
            <a:noFill/>
            <a:ln w="1905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 name="Google Shape;175;p24"/>
            <p:cNvSpPr/>
            <p:nvPr/>
          </p:nvSpPr>
          <p:spPr>
            <a:xfrm>
              <a:off x="2190375" y="3779325"/>
              <a:ext cx="15850" cy="119350"/>
            </a:xfrm>
            <a:custGeom>
              <a:avLst/>
              <a:gdLst/>
              <a:ahLst/>
              <a:cxnLst/>
              <a:rect l="l" t="t" r="r" b="b"/>
              <a:pathLst>
                <a:path w="634" h="4774" fill="none" extrusionOk="0">
                  <a:moveTo>
                    <a:pt x="0" y="4774"/>
                  </a:moveTo>
                  <a:lnTo>
                    <a:pt x="634" y="0"/>
                  </a:lnTo>
                </a:path>
              </a:pathLst>
            </a:custGeom>
            <a:noFill/>
            <a:ln w="1905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176;p24"/>
            <p:cNvSpPr/>
            <p:nvPr/>
          </p:nvSpPr>
          <p:spPr>
            <a:xfrm>
              <a:off x="2154450" y="3777500"/>
              <a:ext cx="1250" cy="126050"/>
            </a:xfrm>
            <a:custGeom>
              <a:avLst/>
              <a:gdLst/>
              <a:ahLst/>
              <a:cxnLst/>
              <a:rect l="l" t="t" r="r" b="b"/>
              <a:pathLst>
                <a:path w="50" h="5042" fill="none" extrusionOk="0">
                  <a:moveTo>
                    <a:pt x="49" y="5042"/>
                  </a:moveTo>
                  <a:lnTo>
                    <a:pt x="0" y="0"/>
                  </a:lnTo>
                </a:path>
              </a:pathLst>
            </a:custGeom>
            <a:noFill/>
            <a:ln w="1905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177;p24"/>
            <p:cNvSpPr/>
            <p:nvPr/>
          </p:nvSpPr>
          <p:spPr>
            <a:xfrm>
              <a:off x="2103300" y="3776275"/>
              <a:ext cx="17075" cy="131550"/>
            </a:xfrm>
            <a:custGeom>
              <a:avLst/>
              <a:gdLst/>
              <a:ahLst/>
              <a:cxnLst/>
              <a:rect l="l" t="t" r="r" b="b"/>
              <a:pathLst>
                <a:path w="683" h="5262" fill="none" extrusionOk="0">
                  <a:moveTo>
                    <a:pt x="683" y="5261"/>
                  </a:moveTo>
                  <a:lnTo>
                    <a:pt x="1" y="1"/>
                  </a:lnTo>
                </a:path>
              </a:pathLst>
            </a:custGeom>
            <a:noFill/>
            <a:ln w="1905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178;p24"/>
            <p:cNvSpPr/>
            <p:nvPr/>
          </p:nvSpPr>
          <p:spPr>
            <a:xfrm>
              <a:off x="2051550" y="3775050"/>
              <a:ext cx="34125" cy="137025"/>
            </a:xfrm>
            <a:custGeom>
              <a:avLst/>
              <a:gdLst/>
              <a:ahLst/>
              <a:cxnLst/>
              <a:rect l="l" t="t" r="r" b="b"/>
              <a:pathLst>
                <a:path w="1365" h="5481" fill="none" extrusionOk="0">
                  <a:moveTo>
                    <a:pt x="1364" y="5481"/>
                  </a:moveTo>
                  <a:lnTo>
                    <a:pt x="0" y="1"/>
                  </a:lnTo>
                </a:path>
              </a:pathLst>
            </a:custGeom>
            <a:noFill/>
            <a:ln w="1905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79" name="Google Shape;179;p24"/>
          <p:cNvGrpSpPr/>
          <p:nvPr/>
        </p:nvGrpSpPr>
        <p:grpSpPr>
          <a:xfrm>
            <a:off x="6499188" y="1974454"/>
            <a:ext cx="387865" cy="318444"/>
            <a:chOff x="2599525" y="3688600"/>
            <a:chExt cx="428675" cy="351950"/>
          </a:xfrm>
        </p:grpSpPr>
        <p:sp>
          <p:nvSpPr>
            <p:cNvPr id="180" name="Google Shape;180;p24"/>
            <p:cNvSpPr/>
            <p:nvPr/>
          </p:nvSpPr>
          <p:spPr>
            <a:xfrm>
              <a:off x="2599525" y="3688600"/>
              <a:ext cx="428675" cy="168675"/>
            </a:xfrm>
            <a:custGeom>
              <a:avLst/>
              <a:gdLst/>
              <a:ahLst/>
              <a:cxnLst/>
              <a:rect l="l" t="t" r="r" b="b"/>
              <a:pathLst>
                <a:path w="17147" h="6747" fill="none" extrusionOk="0">
                  <a:moveTo>
                    <a:pt x="16660" y="1876"/>
                  </a:moveTo>
                  <a:lnTo>
                    <a:pt x="11594" y="1876"/>
                  </a:lnTo>
                  <a:lnTo>
                    <a:pt x="11594" y="1462"/>
                  </a:lnTo>
                  <a:lnTo>
                    <a:pt x="11594" y="1462"/>
                  </a:lnTo>
                  <a:lnTo>
                    <a:pt x="11594" y="1316"/>
                  </a:lnTo>
                  <a:lnTo>
                    <a:pt x="11569" y="1170"/>
                  </a:lnTo>
                  <a:lnTo>
                    <a:pt x="11472" y="902"/>
                  </a:lnTo>
                  <a:lnTo>
                    <a:pt x="11350" y="658"/>
                  </a:lnTo>
                  <a:lnTo>
                    <a:pt x="11155" y="439"/>
                  </a:lnTo>
                  <a:lnTo>
                    <a:pt x="10961" y="268"/>
                  </a:lnTo>
                  <a:lnTo>
                    <a:pt x="10693" y="122"/>
                  </a:lnTo>
                  <a:lnTo>
                    <a:pt x="10425" y="49"/>
                  </a:lnTo>
                  <a:lnTo>
                    <a:pt x="10279" y="25"/>
                  </a:lnTo>
                  <a:lnTo>
                    <a:pt x="10133" y="1"/>
                  </a:lnTo>
                  <a:lnTo>
                    <a:pt x="7015" y="1"/>
                  </a:lnTo>
                  <a:lnTo>
                    <a:pt x="7015" y="1"/>
                  </a:lnTo>
                  <a:lnTo>
                    <a:pt x="6869" y="25"/>
                  </a:lnTo>
                  <a:lnTo>
                    <a:pt x="6723" y="49"/>
                  </a:lnTo>
                  <a:lnTo>
                    <a:pt x="6455" y="122"/>
                  </a:lnTo>
                  <a:lnTo>
                    <a:pt x="6187" y="268"/>
                  </a:lnTo>
                  <a:lnTo>
                    <a:pt x="5992" y="439"/>
                  </a:lnTo>
                  <a:lnTo>
                    <a:pt x="5797" y="658"/>
                  </a:lnTo>
                  <a:lnTo>
                    <a:pt x="5676" y="902"/>
                  </a:lnTo>
                  <a:lnTo>
                    <a:pt x="5578" y="1170"/>
                  </a:lnTo>
                  <a:lnTo>
                    <a:pt x="5554" y="1316"/>
                  </a:lnTo>
                  <a:lnTo>
                    <a:pt x="5554" y="1462"/>
                  </a:lnTo>
                  <a:lnTo>
                    <a:pt x="5554" y="1876"/>
                  </a:lnTo>
                  <a:lnTo>
                    <a:pt x="488" y="1876"/>
                  </a:lnTo>
                  <a:lnTo>
                    <a:pt x="488" y="1876"/>
                  </a:lnTo>
                  <a:lnTo>
                    <a:pt x="391" y="1876"/>
                  </a:lnTo>
                  <a:lnTo>
                    <a:pt x="293" y="1900"/>
                  </a:lnTo>
                  <a:lnTo>
                    <a:pt x="220" y="1949"/>
                  </a:lnTo>
                  <a:lnTo>
                    <a:pt x="147" y="2022"/>
                  </a:lnTo>
                  <a:lnTo>
                    <a:pt x="74" y="2071"/>
                  </a:lnTo>
                  <a:lnTo>
                    <a:pt x="50" y="2168"/>
                  </a:lnTo>
                  <a:lnTo>
                    <a:pt x="1" y="2266"/>
                  </a:lnTo>
                  <a:lnTo>
                    <a:pt x="1" y="2363"/>
                  </a:lnTo>
                  <a:lnTo>
                    <a:pt x="1" y="5773"/>
                  </a:lnTo>
                  <a:lnTo>
                    <a:pt x="1" y="5773"/>
                  </a:lnTo>
                  <a:lnTo>
                    <a:pt x="25" y="5967"/>
                  </a:lnTo>
                  <a:lnTo>
                    <a:pt x="74" y="6138"/>
                  </a:lnTo>
                  <a:lnTo>
                    <a:pt x="171" y="6308"/>
                  </a:lnTo>
                  <a:lnTo>
                    <a:pt x="293" y="6455"/>
                  </a:lnTo>
                  <a:lnTo>
                    <a:pt x="439" y="6576"/>
                  </a:lnTo>
                  <a:lnTo>
                    <a:pt x="585" y="6674"/>
                  </a:lnTo>
                  <a:lnTo>
                    <a:pt x="780" y="6722"/>
                  </a:lnTo>
                  <a:lnTo>
                    <a:pt x="975" y="6747"/>
                  </a:lnTo>
                  <a:lnTo>
                    <a:pt x="7721" y="6747"/>
                  </a:lnTo>
                  <a:lnTo>
                    <a:pt x="7721" y="6138"/>
                  </a:lnTo>
                  <a:lnTo>
                    <a:pt x="7721" y="6138"/>
                  </a:lnTo>
                  <a:lnTo>
                    <a:pt x="7746" y="6041"/>
                  </a:lnTo>
                  <a:lnTo>
                    <a:pt x="7770" y="5967"/>
                  </a:lnTo>
                  <a:lnTo>
                    <a:pt x="7819" y="5870"/>
                  </a:lnTo>
                  <a:lnTo>
                    <a:pt x="7868" y="5797"/>
                  </a:lnTo>
                  <a:lnTo>
                    <a:pt x="7941" y="5748"/>
                  </a:lnTo>
                  <a:lnTo>
                    <a:pt x="8038" y="5700"/>
                  </a:lnTo>
                  <a:lnTo>
                    <a:pt x="8111" y="5675"/>
                  </a:lnTo>
                  <a:lnTo>
                    <a:pt x="8209" y="5651"/>
                  </a:lnTo>
                  <a:lnTo>
                    <a:pt x="8939" y="5651"/>
                  </a:lnTo>
                  <a:lnTo>
                    <a:pt x="8939" y="5651"/>
                  </a:lnTo>
                  <a:lnTo>
                    <a:pt x="9037" y="5675"/>
                  </a:lnTo>
                  <a:lnTo>
                    <a:pt x="9110" y="5700"/>
                  </a:lnTo>
                  <a:lnTo>
                    <a:pt x="9207" y="5748"/>
                  </a:lnTo>
                  <a:lnTo>
                    <a:pt x="9280" y="5797"/>
                  </a:lnTo>
                  <a:lnTo>
                    <a:pt x="9329" y="5870"/>
                  </a:lnTo>
                  <a:lnTo>
                    <a:pt x="9378" y="5967"/>
                  </a:lnTo>
                  <a:lnTo>
                    <a:pt x="9402" y="6041"/>
                  </a:lnTo>
                  <a:lnTo>
                    <a:pt x="9426" y="6138"/>
                  </a:lnTo>
                  <a:lnTo>
                    <a:pt x="9426" y="6747"/>
                  </a:lnTo>
                  <a:lnTo>
                    <a:pt x="16173" y="6747"/>
                  </a:lnTo>
                  <a:lnTo>
                    <a:pt x="16173" y="6747"/>
                  </a:lnTo>
                  <a:lnTo>
                    <a:pt x="16367" y="6722"/>
                  </a:lnTo>
                  <a:lnTo>
                    <a:pt x="16562" y="6674"/>
                  </a:lnTo>
                  <a:lnTo>
                    <a:pt x="16708" y="6576"/>
                  </a:lnTo>
                  <a:lnTo>
                    <a:pt x="16855" y="6455"/>
                  </a:lnTo>
                  <a:lnTo>
                    <a:pt x="16976" y="6308"/>
                  </a:lnTo>
                  <a:lnTo>
                    <a:pt x="17074" y="6138"/>
                  </a:lnTo>
                  <a:lnTo>
                    <a:pt x="17122" y="5967"/>
                  </a:lnTo>
                  <a:lnTo>
                    <a:pt x="17147" y="5773"/>
                  </a:lnTo>
                  <a:lnTo>
                    <a:pt x="17147" y="2363"/>
                  </a:lnTo>
                  <a:lnTo>
                    <a:pt x="17147" y="2363"/>
                  </a:lnTo>
                  <a:lnTo>
                    <a:pt x="17147" y="2266"/>
                  </a:lnTo>
                  <a:lnTo>
                    <a:pt x="17098" y="2168"/>
                  </a:lnTo>
                  <a:lnTo>
                    <a:pt x="17074" y="2071"/>
                  </a:lnTo>
                  <a:lnTo>
                    <a:pt x="17001" y="2022"/>
                  </a:lnTo>
                  <a:lnTo>
                    <a:pt x="16928" y="1949"/>
                  </a:lnTo>
                  <a:lnTo>
                    <a:pt x="16855" y="1900"/>
                  </a:lnTo>
                  <a:lnTo>
                    <a:pt x="16757" y="1876"/>
                  </a:lnTo>
                  <a:lnTo>
                    <a:pt x="16660" y="1876"/>
                  </a:lnTo>
                  <a:lnTo>
                    <a:pt x="16660" y="1876"/>
                  </a:lnTo>
                  <a:close/>
                  <a:moveTo>
                    <a:pt x="10620" y="1876"/>
                  </a:moveTo>
                  <a:lnTo>
                    <a:pt x="6528" y="1876"/>
                  </a:lnTo>
                  <a:lnTo>
                    <a:pt x="6528" y="1462"/>
                  </a:lnTo>
                  <a:lnTo>
                    <a:pt x="6528" y="1462"/>
                  </a:lnTo>
                  <a:lnTo>
                    <a:pt x="6528" y="1364"/>
                  </a:lnTo>
                  <a:lnTo>
                    <a:pt x="6577" y="1291"/>
                  </a:lnTo>
                  <a:lnTo>
                    <a:pt x="6601" y="1194"/>
                  </a:lnTo>
                  <a:lnTo>
                    <a:pt x="6674" y="1121"/>
                  </a:lnTo>
                  <a:lnTo>
                    <a:pt x="6747" y="1072"/>
                  </a:lnTo>
                  <a:lnTo>
                    <a:pt x="6820" y="1023"/>
                  </a:lnTo>
                  <a:lnTo>
                    <a:pt x="6918" y="999"/>
                  </a:lnTo>
                  <a:lnTo>
                    <a:pt x="7015" y="975"/>
                  </a:lnTo>
                  <a:lnTo>
                    <a:pt x="10133" y="975"/>
                  </a:lnTo>
                  <a:lnTo>
                    <a:pt x="10133" y="975"/>
                  </a:lnTo>
                  <a:lnTo>
                    <a:pt x="10230" y="999"/>
                  </a:lnTo>
                  <a:lnTo>
                    <a:pt x="10327" y="1023"/>
                  </a:lnTo>
                  <a:lnTo>
                    <a:pt x="10400" y="1072"/>
                  </a:lnTo>
                  <a:lnTo>
                    <a:pt x="10474" y="1121"/>
                  </a:lnTo>
                  <a:lnTo>
                    <a:pt x="10547" y="1194"/>
                  </a:lnTo>
                  <a:lnTo>
                    <a:pt x="10571" y="1291"/>
                  </a:lnTo>
                  <a:lnTo>
                    <a:pt x="10620" y="1364"/>
                  </a:lnTo>
                  <a:lnTo>
                    <a:pt x="10620" y="1462"/>
                  </a:lnTo>
                  <a:lnTo>
                    <a:pt x="10620" y="1876"/>
                  </a:lnTo>
                  <a:close/>
                </a:path>
              </a:pathLst>
            </a:custGeom>
            <a:noFill/>
            <a:ln w="1905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181;p24"/>
            <p:cNvSpPr/>
            <p:nvPr/>
          </p:nvSpPr>
          <p:spPr>
            <a:xfrm>
              <a:off x="2792550" y="3862125"/>
              <a:ext cx="42650" cy="23775"/>
            </a:xfrm>
            <a:custGeom>
              <a:avLst/>
              <a:gdLst/>
              <a:ahLst/>
              <a:cxnLst/>
              <a:rect l="l" t="t" r="r" b="b"/>
              <a:pathLst>
                <a:path w="1706" h="951" fill="none" extrusionOk="0">
                  <a:moveTo>
                    <a:pt x="1705" y="1"/>
                  </a:moveTo>
                  <a:lnTo>
                    <a:pt x="1705" y="463"/>
                  </a:lnTo>
                  <a:lnTo>
                    <a:pt x="1705" y="463"/>
                  </a:lnTo>
                  <a:lnTo>
                    <a:pt x="1681" y="561"/>
                  </a:lnTo>
                  <a:lnTo>
                    <a:pt x="1657" y="658"/>
                  </a:lnTo>
                  <a:lnTo>
                    <a:pt x="1608" y="756"/>
                  </a:lnTo>
                  <a:lnTo>
                    <a:pt x="1559" y="804"/>
                  </a:lnTo>
                  <a:lnTo>
                    <a:pt x="1486" y="877"/>
                  </a:lnTo>
                  <a:lnTo>
                    <a:pt x="1389" y="926"/>
                  </a:lnTo>
                  <a:lnTo>
                    <a:pt x="1316" y="951"/>
                  </a:lnTo>
                  <a:lnTo>
                    <a:pt x="1218" y="951"/>
                  </a:lnTo>
                  <a:lnTo>
                    <a:pt x="488" y="951"/>
                  </a:lnTo>
                  <a:lnTo>
                    <a:pt x="488" y="951"/>
                  </a:lnTo>
                  <a:lnTo>
                    <a:pt x="390" y="951"/>
                  </a:lnTo>
                  <a:lnTo>
                    <a:pt x="317" y="926"/>
                  </a:lnTo>
                  <a:lnTo>
                    <a:pt x="220" y="877"/>
                  </a:lnTo>
                  <a:lnTo>
                    <a:pt x="147" y="804"/>
                  </a:lnTo>
                  <a:lnTo>
                    <a:pt x="98" y="756"/>
                  </a:lnTo>
                  <a:lnTo>
                    <a:pt x="49" y="658"/>
                  </a:lnTo>
                  <a:lnTo>
                    <a:pt x="25" y="561"/>
                  </a:lnTo>
                  <a:lnTo>
                    <a:pt x="0" y="463"/>
                  </a:lnTo>
                  <a:lnTo>
                    <a:pt x="0" y="1"/>
                  </a:lnTo>
                </a:path>
              </a:pathLst>
            </a:custGeom>
            <a:noFill/>
            <a:ln w="1905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 name="Google Shape;182;p24"/>
            <p:cNvSpPr/>
            <p:nvPr/>
          </p:nvSpPr>
          <p:spPr>
            <a:xfrm>
              <a:off x="2599525" y="3852375"/>
              <a:ext cx="428675" cy="188175"/>
            </a:xfrm>
            <a:custGeom>
              <a:avLst/>
              <a:gdLst/>
              <a:ahLst/>
              <a:cxnLst/>
              <a:rect l="l" t="t" r="r" b="b"/>
              <a:pathLst>
                <a:path w="17147" h="7527" fill="none" extrusionOk="0">
                  <a:moveTo>
                    <a:pt x="1" y="1"/>
                  </a:moveTo>
                  <a:lnTo>
                    <a:pt x="1" y="7040"/>
                  </a:lnTo>
                  <a:lnTo>
                    <a:pt x="1" y="7040"/>
                  </a:lnTo>
                  <a:lnTo>
                    <a:pt x="1" y="7137"/>
                  </a:lnTo>
                  <a:lnTo>
                    <a:pt x="50" y="7210"/>
                  </a:lnTo>
                  <a:lnTo>
                    <a:pt x="74" y="7307"/>
                  </a:lnTo>
                  <a:lnTo>
                    <a:pt x="147" y="7381"/>
                  </a:lnTo>
                  <a:lnTo>
                    <a:pt x="220" y="7429"/>
                  </a:lnTo>
                  <a:lnTo>
                    <a:pt x="293" y="7478"/>
                  </a:lnTo>
                  <a:lnTo>
                    <a:pt x="391" y="7502"/>
                  </a:lnTo>
                  <a:lnTo>
                    <a:pt x="488" y="7527"/>
                  </a:lnTo>
                  <a:lnTo>
                    <a:pt x="16660" y="7527"/>
                  </a:lnTo>
                  <a:lnTo>
                    <a:pt x="16660" y="7527"/>
                  </a:lnTo>
                  <a:lnTo>
                    <a:pt x="16757" y="7502"/>
                  </a:lnTo>
                  <a:lnTo>
                    <a:pt x="16855" y="7478"/>
                  </a:lnTo>
                  <a:lnTo>
                    <a:pt x="16928" y="7429"/>
                  </a:lnTo>
                  <a:lnTo>
                    <a:pt x="17001" y="7381"/>
                  </a:lnTo>
                  <a:lnTo>
                    <a:pt x="17074" y="7307"/>
                  </a:lnTo>
                  <a:lnTo>
                    <a:pt x="17098" y="7210"/>
                  </a:lnTo>
                  <a:lnTo>
                    <a:pt x="17147" y="7137"/>
                  </a:lnTo>
                  <a:lnTo>
                    <a:pt x="17147" y="7040"/>
                  </a:lnTo>
                  <a:lnTo>
                    <a:pt x="17147" y="1"/>
                  </a:lnTo>
                </a:path>
              </a:pathLst>
            </a:custGeom>
            <a:noFill/>
            <a:ln w="1905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3" name="Google Shape;154;p24"/>
          <p:cNvSpPr/>
          <p:nvPr/>
        </p:nvSpPr>
        <p:spPr>
          <a:xfrm rot="5400000">
            <a:off x="3845537" y="1154872"/>
            <a:ext cx="1889565" cy="2321400"/>
          </a:xfrm>
          <a:prstGeom prst="teardrop">
            <a:avLst>
              <a:gd name="adj" fmla="val 100000"/>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155;p24"/>
          <p:cNvSpPr/>
          <p:nvPr/>
        </p:nvSpPr>
        <p:spPr>
          <a:xfrm rot="5400000" flipH="1">
            <a:off x="3904568" y="3107531"/>
            <a:ext cx="1868364" cy="2203575"/>
          </a:xfrm>
          <a:prstGeom prst="teardrop">
            <a:avLst>
              <a:gd name="adj" fmla="val 100000"/>
            </a:avLst>
          </a:prstGeom>
          <a:solidFill>
            <a:srgbClr val="3D85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5" name="Google Shape;156;p24"/>
          <p:cNvSpPr/>
          <p:nvPr/>
        </p:nvSpPr>
        <p:spPr>
          <a:xfrm rot="10800000">
            <a:off x="5982001" y="1370788"/>
            <a:ext cx="2341116" cy="1844687"/>
          </a:xfrm>
          <a:prstGeom prst="teardrop">
            <a:avLst>
              <a:gd name="adj" fmla="val 100000"/>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157;p24"/>
          <p:cNvSpPr/>
          <p:nvPr/>
        </p:nvSpPr>
        <p:spPr>
          <a:xfrm flipH="1">
            <a:off x="5983258" y="3248210"/>
            <a:ext cx="2537286" cy="1913303"/>
          </a:xfrm>
          <a:prstGeom prst="teardrop">
            <a:avLst>
              <a:gd name="adj" fmla="val 100000"/>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Rectangle 36"/>
          <p:cNvSpPr/>
          <p:nvPr/>
        </p:nvSpPr>
        <p:spPr>
          <a:xfrm>
            <a:off x="3629620" y="1913283"/>
            <a:ext cx="2403644" cy="1015663"/>
          </a:xfrm>
          <a:prstGeom prst="rect">
            <a:avLst/>
          </a:prstGeom>
        </p:spPr>
        <p:txBody>
          <a:bodyPr wrap="square">
            <a:spAutoFit/>
          </a:bodyPr>
          <a:lstStyle/>
          <a:p>
            <a:pPr algn="ctr"/>
            <a:r>
              <a:rPr lang="en-US" sz="2000" b="1" dirty="0" smtClean="0">
                <a:solidFill>
                  <a:srgbClr val="FFFF00"/>
                </a:solidFill>
                <a:latin typeface="+mj-lt"/>
              </a:rPr>
              <a:t>Chế biến các thực phẩm lên men</a:t>
            </a:r>
            <a:endParaRPr lang="en-US" sz="2000" b="1" dirty="0">
              <a:solidFill>
                <a:srgbClr val="FFFF00"/>
              </a:solidFill>
              <a:latin typeface="+mj-lt"/>
            </a:endParaRPr>
          </a:p>
        </p:txBody>
      </p:sp>
      <p:sp>
        <p:nvSpPr>
          <p:cNvPr id="39" name="Rectangle 38"/>
          <p:cNvSpPr/>
          <p:nvPr/>
        </p:nvSpPr>
        <p:spPr>
          <a:xfrm>
            <a:off x="6099119" y="1746529"/>
            <a:ext cx="1906666" cy="1015663"/>
          </a:xfrm>
          <a:prstGeom prst="rect">
            <a:avLst/>
          </a:prstGeom>
        </p:spPr>
        <p:txBody>
          <a:bodyPr wrap="square">
            <a:spAutoFit/>
          </a:bodyPr>
          <a:lstStyle/>
          <a:p>
            <a:pPr lvl="0" algn="ctr"/>
            <a:r>
              <a:rPr lang="nl-NL" sz="2000" b="1" dirty="0" smtClean="0">
                <a:solidFill>
                  <a:srgbClr val="FFFF00"/>
                </a:solidFill>
                <a:latin typeface="+mj-lt"/>
                <a:ea typeface="Times New Roman" panose="02020603050405020304" pitchFamily="18" charset="0"/>
                <a:cs typeface="Times New Roman" panose="02020603050405020304" pitchFamily="18" charset="0"/>
              </a:rPr>
              <a:t>Động vật, con người tiêu hóa thức ăn</a:t>
            </a:r>
            <a:endParaRPr lang="en-US" sz="2000" b="1" dirty="0">
              <a:solidFill>
                <a:srgbClr val="FFFF00"/>
              </a:solidFill>
              <a:effectLst/>
              <a:latin typeface="+mj-lt"/>
              <a:ea typeface="Times New Roman" panose="02020603050405020304" pitchFamily="18" charset="0"/>
              <a:cs typeface="Times New Roman" panose="02020603050405020304" pitchFamily="18" charset="0"/>
            </a:endParaRPr>
          </a:p>
        </p:txBody>
      </p:sp>
      <p:sp>
        <p:nvSpPr>
          <p:cNvPr id="40" name="Rectangle 39"/>
          <p:cNvSpPr/>
          <p:nvPr/>
        </p:nvSpPr>
        <p:spPr>
          <a:xfrm>
            <a:off x="4083593" y="3746779"/>
            <a:ext cx="2013599" cy="707886"/>
          </a:xfrm>
          <a:prstGeom prst="rect">
            <a:avLst/>
          </a:prstGeom>
        </p:spPr>
        <p:txBody>
          <a:bodyPr wrap="square">
            <a:spAutoFit/>
          </a:bodyPr>
          <a:lstStyle/>
          <a:p>
            <a:pPr lvl="0" algn="ctr"/>
            <a:r>
              <a:rPr lang="fr-FR" sz="2000" b="1" dirty="0" smtClean="0">
                <a:solidFill>
                  <a:srgbClr val="FFFF00"/>
                </a:solidFill>
                <a:latin typeface="+mj-lt"/>
                <a:ea typeface="Times New Roman" panose="02020603050405020304" pitchFamily="18" charset="0"/>
                <a:cs typeface="Times New Roman" panose="02020603050405020304" pitchFamily="18" charset="0"/>
              </a:rPr>
              <a:t>Phân bón </a:t>
            </a:r>
          </a:p>
          <a:p>
            <a:pPr lvl="0" algn="ctr"/>
            <a:r>
              <a:rPr lang="fr-FR" sz="2000" b="1" dirty="0">
                <a:solidFill>
                  <a:srgbClr val="FFFF00"/>
                </a:solidFill>
                <a:latin typeface="+mj-lt"/>
                <a:ea typeface="Times New Roman" panose="02020603050405020304" pitchFamily="18" charset="0"/>
                <a:cs typeface="Times New Roman" panose="02020603050405020304" pitchFamily="18" charset="0"/>
              </a:rPr>
              <a:t>n</a:t>
            </a:r>
            <a:r>
              <a:rPr lang="fr-FR" sz="2000" b="1" dirty="0" smtClean="0">
                <a:solidFill>
                  <a:srgbClr val="FFFF00"/>
                </a:solidFill>
                <a:latin typeface="+mj-lt"/>
                <a:ea typeface="Times New Roman" panose="02020603050405020304" pitchFamily="18" charset="0"/>
                <a:cs typeface="Times New Roman" panose="02020603050405020304" pitchFamily="18" charset="0"/>
              </a:rPr>
              <a:t>ông nghiệp</a:t>
            </a:r>
            <a:endParaRPr lang="en-US" sz="2000" b="1" dirty="0">
              <a:solidFill>
                <a:srgbClr val="FFFF00"/>
              </a:solidFill>
              <a:effectLst/>
              <a:latin typeface="+mj-lt"/>
              <a:ea typeface="Times New Roman" panose="02020603050405020304" pitchFamily="18" charset="0"/>
              <a:cs typeface="Times New Roman" panose="02020603050405020304" pitchFamily="18" charset="0"/>
            </a:endParaRPr>
          </a:p>
        </p:txBody>
      </p:sp>
      <p:sp>
        <p:nvSpPr>
          <p:cNvPr id="41" name="Rectangle 40"/>
          <p:cNvSpPr/>
          <p:nvPr/>
        </p:nvSpPr>
        <p:spPr>
          <a:xfrm>
            <a:off x="5999480" y="3440959"/>
            <a:ext cx="2240700" cy="1323439"/>
          </a:xfrm>
          <a:prstGeom prst="rect">
            <a:avLst/>
          </a:prstGeom>
        </p:spPr>
        <p:txBody>
          <a:bodyPr wrap="square">
            <a:spAutoFit/>
          </a:bodyPr>
          <a:lstStyle/>
          <a:p>
            <a:pPr lvl="0" algn="ctr"/>
            <a:r>
              <a:rPr lang="en-US" sz="2000" b="1" dirty="0" smtClean="0">
                <a:solidFill>
                  <a:srgbClr val="FFFF00"/>
                </a:solidFill>
              </a:rPr>
              <a:t>Phân </a:t>
            </a:r>
            <a:r>
              <a:rPr lang="en-US" sz="2000" b="1" dirty="0">
                <a:solidFill>
                  <a:srgbClr val="FFFF00"/>
                </a:solidFill>
              </a:rPr>
              <a:t>giải xác động thực </a:t>
            </a:r>
            <a:r>
              <a:rPr lang="en-US" sz="2000" b="1" dirty="0" smtClean="0">
                <a:solidFill>
                  <a:srgbClr val="FFFF00"/>
                </a:solidFill>
              </a:rPr>
              <a:t>vật và </a:t>
            </a:r>
            <a:r>
              <a:rPr lang="en-US" sz="2000" b="1" dirty="0">
                <a:solidFill>
                  <a:srgbClr val="FFFF00"/>
                </a:solidFill>
              </a:rPr>
              <a:t>tăng độ màu mỡ cho đất</a:t>
            </a:r>
            <a:endParaRPr lang="en-US" sz="2000" b="1" dirty="0">
              <a:solidFill>
                <a:srgbClr val="FFFF00"/>
              </a:solidFill>
              <a:effectLst/>
              <a:latin typeface="+mj-lt"/>
              <a:ea typeface="Times New Roman" panose="02020603050405020304" pitchFamily="18" charset="0"/>
              <a:cs typeface="Times New Roman" panose="02020603050405020304" pitchFamily="18" charset="0"/>
            </a:endParaRPr>
          </a:p>
        </p:txBody>
      </p:sp>
      <p:pic>
        <p:nvPicPr>
          <p:cNvPr id="2" name="Picture 1"/>
          <p:cNvPicPr>
            <a:picLocks noChangeAspect="1"/>
          </p:cNvPicPr>
          <p:nvPr/>
        </p:nvPicPr>
        <p:blipFill>
          <a:blip r:embed="rId3"/>
          <a:stretch>
            <a:fillRect/>
          </a:stretch>
        </p:blipFill>
        <p:spPr>
          <a:xfrm>
            <a:off x="253406" y="1472603"/>
            <a:ext cx="2668935" cy="1589244"/>
          </a:xfrm>
          <a:prstGeom prst="rect">
            <a:avLst/>
          </a:prstGeom>
        </p:spPr>
      </p:pic>
      <p:pic>
        <p:nvPicPr>
          <p:cNvPr id="3" name="Picture 2"/>
          <p:cNvPicPr>
            <a:picLocks noChangeAspect="1"/>
          </p:cNvPicPr>
          <p:nvPr/>
        </p:nvPicPr>
        <p:blipFill>
          <a:blip r:embed="rId4"/>
          <a:stretch>
            <a:fillRect/>
          </a:stretch>
        </p:blipFill>
        <p:spPr>
          <a:xfrm>
            <a:off x="253404" y="3215476"/>
            <a:ext cx="2561412" cy="1946036"/>
          </a:xfrm>
          <a:prstGeom prst="rect">
            <a:avLst/>
          </a:prstGeom>
        </p:spPr>
      </p:pic>
      <p:sp>
        <p:nvSpPr>
          <p:cNvPr id="38" name="Rectangle 37"/>
          <p:cNvSpPr/>
          <p:nvPr/>
        </p:nvSpPr>
        <p:spPr>
          <a:xfrm>
            <a:off x="902820" y="886071"/>
            <a:ext cx="7959078" cy="400110"/>
          </a:xfrm>
          <a:prstGeom prst="rect">
            <a:avLst/>
          </a:prstGeom>
        </p:spPr>
        <p:txBody>
          <a:bodyPr wrap="square">
            <a:spAutoFit/>
          </a:bodyPr>
          <a:lstStyle/>
          <a:p>
            <a:r>
              <a:rPr lang="en-US" sz="2000" b="1" dirty="0" smtClean="0">
                <a:solidFill>
                  <a:srgbClr val="0000CC"/>
                </a:solidFill>
                <a:latin typeface="+mj-lt"/>
              </a:rPr>
              <a:t>-</a:t>
            </a:r>
            <a:r>
              <a:rPr lang="en-US" sz="2000" b="1" dirty="0" err="1" smtClean="0">
                <a:solidFill>
                  <a:srgbClr val="0000CC"/>
                </a:solidFill>
                <a:latin typeface="+mj-lt"/>
              </a:rPr>
              <a:t>Quan</a:t>
            </a:r>
            <a:r>
              <a:rPr lang="en-US" sz="2000" b="1" dirty="0" smtClean="0">
                <a:solidFill>
                  <a:srgbClr val="0000CC"/>
                </a:solidFill>
                <a:latin typeface="+mj-lt"/>
              </a:rPr>
              <a:t> </a:t>
            </a:r>
            <a:r>
              <a:rPr lang="en-US" sz="2000" b="1" dirty="0" err="1" smtClean="0">
                <a:solidFill>
                  <a:srgbClr val="0000CC"/>
                </a:solidFill>
                <a:latin typeface="+mj-lt"/>
              </a:rPr>
              <a:t>sát</a:t>
            </a:r>
            <a:r>
              <a:rPr lang="en-US" sz="2000" b="1" dirty="0" smtClean="0">
                <a:solidFill>
                  <a:srgbClr val="0000CC"/>
                </a:solidFill>
                <a:latin typeface="+mj-lt"/>
              </a:rPr>
              <a:t> </a:t>
            </a:r>
            <a:r>
              <a:rPr lang="en-US" sz="2000" b="1" dirty="0" err="1" smtClean="0">
                <a:solidFill>
                  <a:srgbClr val="0000CC"/>
                </a:solidFill>
                <a:latin typeface="+mj-lt"/>
              </a:rPr>
              <a:t>hình</a:t>
            </a:r>
            <a:r>
              <a:rPr lang="en-US" sz="2000" b="1" dirty="0" smtClean="0">
                <a:solidFill>
                  <a:srgbClr val="0000CC"/>
                </a:solidFill>
                <a:latin typeface="+mj-lt"/>
              </a:rPr>
              <a:t> </a:t>
            </a:r>
            <a:r>
              <a:rPr lang="en-US" sz="2000" b="1" dirty="0" err="1" smtClean="0">
                <a:solidFill>
                  <a:srgbClr val="0000CC"/>
                </a:solidFill>
                <a:latin typeface="+mj-lt"/>
              </a:rPr>
              <a:t>ảnh</a:t>
            </a:r>
            <a:r>
              <a:rPr lang="en-US" sz="2000" b="1" dirty="0" smtClean="0">
                <a:solidFill>
                  <a:srgbClr val="0000CC"/>
                </a:solidFill>
                <a:latin typeface="+mj-lt"/>
              </a:rPr>
              <a:t> </a:t>
            </a:r>
            <a:r>
              <a:rPr lang="en-US" sz="2000" b="1" dirty="0" err="1" smtClean="0">
                <a:solidFill>
                  <a:srgbClr val="0000CC"/>
                </a:solidFill>
                <a:latin typeface="+mj-lt"/>
              </a:rPr>
              <a:t>và</a:t>
            </a:r>
            <a:r>
              <a:rPr lang="en-US" sz="2000" b="1" dirty="0" smtClean="0">
                <a:solidFill>
                  <a:srgbClr val="0000CC"/>
                </a:solidFill>
                <a:latin typeface="+mj-lt"/>
              </a:rPr>
              <a:t> </a:t>
            </a:r>
            <a:r>
              <a:rPr lang="en-US" sz="2000" b="1" dirty="0" err="1" smtClean="0">
                <a:solidFill>
                  <a:srgbClr val="0000CC"/>
                </a:solidFill>
                <a:latin typeface="+mj-lt"/>
              </a:rPr>
              <a:t>cho</a:t>
            </a:r>
            <a:r>
              <a:rPr lang="en-US" sz="2000" b="1" dirty="0" smtClean="0">
                <a:solidFill>
                  <a:srgbClr val="0000CC"/>
                </a:solidFill>
                <a:latin typeface="+mj-lt"/>
              </a:rPr>
              <a:t> </a:t>
            </a:r>
            <a:r>
              <a:rPr lang="en-US" sz="2000" b="1" dirty="0" err="1" smtClean="0">
                <a:solidFill>
                  <a:srgbClr val="0000CC"/>
                </a:solidFill>
                <a:latin typeface="+mj-lt"/>
              </a:rPr>
              <a:t>biết</a:t>
            </a:r>
            <a:r>
              <a:rPr lang="en-US" sz="2000" b="1" dirty="0" smtClean="0">
                <a:solidFill>
                  <a:srgbClr val="0000CC"/>
                </a:solidFill>
                <a:latin typeface="+mj-lt"/>
              </a:rPr>
              <a:t> </a:t>
            </a:r>
            <a:r>
              <a:rPr lang="en-US" sz="2000" b="1" dirty="0" err="1" smtClean="0">
                <a:solidFill>
                  <a:srgbClr val="0000CC"/>
                </a:solidFill>
                <a:latin typeface="+mj-lt"/>
              </a:rPr>
              <a:t>các</a:t>
            </a:r>
            <a:r>
              <a:rPr lang="en-US" sz="2000" b="1" dirty="0" smtClean="0">
                <a:solidFill>
                  <a:srgbClr val="0000CC"/>
                </a:solidFill>
                <a:latin typeface="+mj-lt"/>
              </a:rPr>
              <a:t> </a:t>
            </a:r>
            <a:r>
              <a:rPr lang="en-US" sz="2000" b="1" dirty="0" err="1" smtClean="0">
                <a:solidFill>
                  <a:srgbClr val="0000CC"/>
                </a:solidFill>
                <a:latin typeface="+mj-lt"/>
              </a:rPr>
              <a:t>vai</a:t>
            </a:r>
            <a:r>
              <a:rPr lang="en-US" sz="2000" b="1" dirty="0" smtClean="0">
                <a:solidFill>
                  <a:srgbClr val="0000CC"/>
                </a:solidFill>
                <a:latin typeface="+mj-lt"/>
              </a:rPr>
              <a:t> </a:t>
            </a:r>
            <a:r>
              <a:rPr lang="en-US" sz="2000" b="1" dirty="0" err="1" smtClean="0">
                <a:solidFill>
                  <a:srgbClr val="0000CC"/>
                </a:solidFill>
                <a:latin typeface="+mj-lt"/>
              </a:rPr>
              <a:t>trò</a:t>
            </a:r>
            <a:r>
              <a:rPr lang="en-US" sz="2000" b="1" dirty="0" smtClean="0">
                <a:solidFill>
                  <a:srgbClr val="0000CC"/>
                </a:solidFill>
                <a:latin typeface="+mj-lt"/>
              </a:rPr>
              <a:t> </a:t>
            </a:r>
            <a:r>
              <a:rPr lang="en-US" sz="2000" b="1" dirty="0" err="1" smtClean="0">
                <a:solidFill>
                  <a:srgbClr val="0000CC"/>
                </a:solidFill>
                <a:latin typeface="+mj-lt"/>
              </a:rPr>
              <a:t>của</a:t>
            </a:r>
            <a:r>
              <a:rPr lang="en-US" sz="2000" b="1" dirty="0" smtClean="0">
                <a:solidFill>
                  <a:srgbClr val="0000CC"/>
                </a:solidFill>
                <a:latin typeface="+mj-lt"/>
              </a:rPr>
              <a:t> vi </a:t>
            </a:r>
            <a:r>
              <a:rPr lang="en-US" sz="2000" b="1" dirty="0" err="1" smtClean="0">
                <a:solidFill>
                  <a:srgbClr val="0000CC"/>
                </a:solidFill>
                <a:latin typeface="+mj-lt"/>
              </a:rPr>
              <a:t>khuẩn</a:t>
            </a:r>
            <a:r>
              <a:rPr lang="en-US" sz="2000" b="1" dirty="0" smtClean="0">
                <a:solidFill>
                  <a:srgbClr val="0000CC"/>
                </a:solidFill>
                <a:latin typeface="+mj-lt"/>
              </a:rPr>
              <a:t>?</a:t>
            </a:r>
            <a:endParaRPr lang="en-US" sz="2000" b="1" dirty="0">
              <a:solidFill>
                <a:srgbClr val="0000CC"/>
              </a:solidFill>
              <a:latin typeface="+mj-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52"/>
                                        </p:tgtEl>
                                        <p:attrNameLst>
                                          <p:attrName>style.visibility</p:attrName>
                                        </p:attrNameLst>
                                      </p:cBhvr>
                                      <p:to>
                                        <p:strVal val="visible"/>
                                      </p:to>
                                    </p:set>
                                    <p:animEffect transition="in" filter="barn(inVertical)">
                                      <p:cBhvr>
                                        <p:cTn id="7" dur="500"/>
                                        <p:tgtEl>
                                          <p:spTgt spid="15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heel(1)">
                                      <p:cBhvr>
                                        <p:cTn id="12" dur="2000"/>
                                        <p:tgtEl>
                                          <p:spTgt spid="2"/>
                                        </p:tgtEl>
                                      </p:cBhvr>
                                    </p:animEffect>
                                  </p:childTnLst>
                                </p:cTn>
                              </p:par>
                              <p:par>
                                <p:cTn id="13" presetID="21" presetClass="entr" presetSubtype="1"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heel(1)">
                                      <p:cBhvr>
                                        <p:cTn id="15" dur="20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38"/>
                                        </p:tgtEl>
                                        <p:attrNameLst>
                                          <p:attrName>style.visibility</p:attrName>
                                        </p:attrNameLst>
                                      </p:cBhvr>
                                      <p:to>
                                        <p:strVal val="visible"/>
                                      </p:to>
                                    </p:set>
                                    <p:animEffect transition="in" filter="wipe(down)">
                                      <p:cBhvr>
                                        <p:cTn id="20" dur="500"/>
                                        <p:tgtEl>
                                          <p:spTgt spid="38"/>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wipe(down)">
                                      <p:cBhvr>
                                        <p:cTn id="25" dur="500"/>
                                        <p:tgtEl>
                                          <p:spTgt spid="37"/>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wipe(down)">
                                      <p:cBhvr>
                                        <p:cTn id="28" dur="500"/>
                                        <p:tgtEl>
                                          <p:spTgt spid="33"/>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wipe(down)">
                                      <p:cBhvr>
                                        <p:cTn id="31" dur="500"/>
                                        <p:tgtEl>
                                          <p:spTgt spid="39"/>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wipe(down)">
                                      <p:cBhvr>
                                        <p:cTn id="34" dur="500"/>
                                        <p:tgtEl>
                                          <p:spTgt spid="35"/>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wipe(down)">
                                      <p:cBhvr>
                                        <p:cTn id="39" dur="500"/>
                                        <p:tgtEl>
                                          <p:spTgt spid="40"/>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34"/>
                                        </p:tgtEl>
                                        <p:attrNameLst>
                                          <p:attrName>style.visibility</p:attrName>
                                        </p:attrNameLst>
                                      </p:cBhvr>
                                      <p:to>
                                        <p:strVal val="visible"/>
                                      </p:to>
                                    </p:set>
                                    <p:animEffect transition="in" filter="wipe(down)">
                                      <p:cBhvr>
                                        <p:cTn id="42" dur="500"/>
                                        <p:tgtEl>
                                          <p:spTgt spid="34"/>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41"/>
                                        </p:tgtEl>
                                        <p:attrNameLst>
                                          <p:attrName>style.visibility</p:attrName>
                                        </p:attrNameLst>
                                      </p:cBhvr>
                                      <p:to>
                                        <p:strVal val="visible"/>
                                      </p:to>
                                    </p:set>
                                    <p:animEffect transition="in" filter="wipe(down)">
                                      <p:cBhvr>
                                        <p:cTn id="45" dur="500"/>
                                        <p:tgtEl>
                                          <p:spTgt spid="41"/>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36"/>
                                        </p:tgtEl>
                                        <p:attrNameLst>
                                          <p:attrName>style.visibility</p:attrName>
                                        </p:attrNameLst>
                                      </p:cBhvr>
                                      <p:to>
                                        <p:strVal val="visible"/>
                                      </p:to>
                                    </p:set>
                                    <p:animEffect transition="in" filter="wipe(down)">
                                      <p:cBhvr>
                                        <p:cTn id="48"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2" grpId="0"/>
      <p:bldP spid="33" grpId="0" animBg="1"/>
      <p:bldP spid="34" grpId="0" animBg="1"/>
      <p:bldP spid="35" grpId="0" animBg="1"/>
      <p:bldP spid="36" grpId="0" animBg="1"/>
      <p:bldP spid="37" grpId="0"/>
      <p:bldP spid="39" grpId="0"/>
      <p:bldP spid="40" grpId="0"/>
      <p:bldP spid="41" grpId="0"/>
      <p:bldP spid="3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descr="Sữa chua TH True Milk cho bé mấy tháng? Giá bao nhiêu tiền?"/>
          <p:cNvSpPr>
            <a:spLocks noChangeAspect="1" noChangeArrowheads="1"/>
          </p:cNvSpPr>
          <p:nvPr/>
        </p:nvSpPr>
        <p:spPr bwMode="auto">
          <a:xfrm>
            <a:off x="1259681" y="-108346"/>
            <a:ext cx="228600" cy="228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US" sz="1050"/>
          </a:p>
        </p:txBody>
      </p:sp>
      <p:pic>
        <p:nvPicPr>
          <p:cNvPr id="1741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88283" y="514350"/>
            <a:ext cx="2943225" cy="2171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3200400" y="109284"/>
            <a:ext cx="3086100" cy="369332"/>
          </a:xfrm>
          <a:prstGeom prst="rect">
            <a:avLst/>
          </a:prstGeom>
          <a:noFill/>
        </p:spPr>
        <p:txBody>
          <a:bodyPr wrap="square" rtlCol="0">
            <a:spAutoFit/>
          </a:bodyPr>
          <a:lstStyle/>
          <a:p>
            <a:r>
              <a:rPr lang="en-US" sz="1800" b="1" dirty="0" err="1">
                <a:solidFill>
                  <a:srgbClr val="FF0000"/>
                </a:solidFill>
                <a:latin typeface="Times New Roman" pitchFamily="18" charset="0"/>
                <a:cs typeface="Times New Roman" pitchFamily="18" charset="0"/>
              </a:rPr>
              <a:t>Một</a:t>
            </a:r>
            <a:r>
              <a:rPr lang="en-US" sz="1800" b="1" dirty="0">
                <a:solidFill>
                  <a:srgbClr val="FF0000"/>
                </a:solidFill>
                <a:latin typeface="Times New Roman" pitchFamily="18" charset="0"/>
                <a:cs typeface="Times New Roman" pitchFamily="18" charset="0"/>
              </a:rPr>
              <a:t> </a:t>
            </a:r>
            <a:r>
              <a:rPr lang="en-US" sz="1800" b="1" dirty="0" err="1">
                <a:solidFill>
                  <a:srgbClr val="FF0000"/>
                </a:solidFill>
                <a:latin typeface="Times New Roman" pitchFamily="18" charset="0"/>
                <a:cs typeface="Times New Roman" pitchFamily="18" charset="0"/>
              </a:rPr>
              <a:t>số</a:t>
            </a:r>
            <a:r>
              <a:rPr lang="en-US" sz="1800" b="1" dirty="0">
                <a:solidFill>
                  <a:srgbClr val="FF0000"/>
                </a:solidFill>
                <a:latin typeface="Times New Roman" pitchFamily="18" charset="0"/>
                <a:cs typeface="Times New Roman" pitchFamily="18" charset="0"/>
              </a:rPr>
              <a:t> </a:t>
            </a:r>
            <a:r>
              <a:rPr lang="en-US" sz="1800" b="1" dirty="0" err="1">
                <a:solidFill>
                  <a:srgbClr val="FF0000"/>
                </a:solidFill>
                <a:latin typeface="Times New Roman" pitchFamily="18" charset="0"/>
                <a:cs typeface="Times New Roman" pitchFamily="18" charset="0"/>
              </a:rPr>
              <a:t>vai</a:t>
            </a:r>
            <a:r>
              <a:rPr lang="en-US" sz="1800" b="1" dirty="0">
                <a:solidFill>
                  <a:srgbClr val="FF0000"/>
                </a:solidFill>
                <a:latin typeface="Times New Roman" pitchFamily="18" charset="0"/>
                <a:cs typeface="Times New Roman" pitchFamily="18" charset="0"/>
              </a:rPr>
              <a:t> </a:t>
            </a:r>
            <a:r>
              <a:rPr lang="en-US" sz="1800" b="1" dirty="0" err="1">
                <a:solidFill>
                  <a:srgbClr val="FF0000"/>
                </a:solidFill>
                <a:latin typeface="Times New Roman" pitchFamily="18" charset="0"/>
                <a:cs typeface="Times New Roman" pitchFamily="18" charset="0"/>
              </a:rPr>
              <a:t>trò</a:t>
            </a:r>
            <a:r>
              <a:rPr lang="en-US" sz="1800" b="1" dirty="0">
                <a:solidFill>
                  <a:srgbClr val="FF0000"/>
                </a:solidFill>
                <a:latin typeface="Times New Roman" pitchFamily="18" charset="0"/>
                <a:cs typeface="Times New Roman" pitchFamily="18" charset="0"/>
              </a:rPr>
              <a:t> </a:t>
            </a:r>
            <a:r>
              <a:rPr lang="en-US" sz="1800" b="1" dirty="0" err="1">
                <a:solidFill>
                  <a:srgbClr val="FF0000"/>
                </a:solidFill>
                <a:latin typeface="Times New Roman" pitchFamily="18" charset="0"/>
                <a:cs typeface="Times New Roman" pitchFamily="18" charset="0"/>
              </a:rPr>
              <a:t>của</a:t>
            </a:r>
            <a:r>
              <a:rPr lang="en-US" sz="1800" b="1" dirty="0">
                <a:solidFill>
                  <a:srgbClr val="FF0000"/>
                </a:solidFill>
                <a:latin typeface="Times New Roman" pitchFamily="18" charset="0"/>
                <a:cs typeface="Times New Roman" pitchFamily="18" charset="0"/>
              </a:rPr>
              <a:t> vi </a:t>
            </a:r>
            <a:r>
              <a:rPr lang="en-US" sz="1800" b="1" dirty="0" err="1">
                <a:solidFill>
                  <a:srgbClr val="FF0000"/>
                </a:solidFill>
                <a:latin typeface="Times New Roman" pitchFamily="18" charset="0"/>
                <a:cs typeface="Times New Roman" pitchFamily="18" charset="0"/>
              </a:rPr>
              <a:t>khuẩn</a:t>
            </a:r>
            <a:r>
              <a:rPr lang="en-US" sz="1800" b="1" dirty="0">
                <a:solidFill>
                  <a:srgbClr val="FF0000"/>
                </a:solidFill>
                <a:latin typeface="Times New Roman" pitchFamily="18" charset="0"/>
                <a:cs typeface="Times New Roman" pitchFamily="18" charset="0"/>
              </a:rPr>
              <a:t> </a:t>
            </a:r>
          </a:p>
        </p:txBody>
      </p:sp>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04892" y="514351"/>
            <a:ext cx="3163216" cy="2171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70697" y="2751992"/>
            <a:ext cx="2971800" cy="2114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679902" y="2751992"/>
            <a:ext cx="3188206" cy="2114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9984815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a:xfrm>
            <a:off x="472757" y="987687"/>
            <a:ext cx="8110134" cy="3376495"/>
          </a:xfrm>
        </p:spPr>
        <p:txBody>
          <a:bodyPr/>
          <a:lstStyle/>
          <a:p>
            <a:pPr marL="0" lvl="0" indent="0" algn="l" rtl="0">
              <a:spcBef>
                <a:spcPts val="0"/>
              </a:spcBef>
              <a:spcAft>
                <a:spcPts val="0"/>
              </a:spcAft>
              <a:buNone/>
            </a:pPr>
            <a:r>
              <a:rPr lang="en" sz="2800" dirty="0" smtClean="0">
                <a:solidFill>
                  <a:srgbClr val="0000CC"/>
                </a:solidFill>
              </a:rPr>
              <a:t>+ Vai trò của vi khuẩn:</a:t>
            </a:r>
          </a:p>
          <a:p>
            <a:pPr marL="0" lvl="0" indent="0" algn="l" rtl="0">
              <a:spcBef>
                <a:spcPts val="0"/>
              </a:spcBef>
              <a:spcAft>
                <a:spcPts val="0"/>
              </a:spcAft>
              <a:buNone/>
            </a:pPr>
            <a:r>
              <a:rPr lang="en" sz="2800" dirty="0">
                <a:solidFill>
                  <a:srgbClr val="0000CC"/>
                </a:solidFill>
              </a:rPr>
              <a:t>	</a:t>
            </a:r>
            <a:r>
              <a:rPr lang="en-US" sz="2800" dirty="0" smtClean="0">
                <a:solidFill>
                  <a:srgbClr val="0000CC"/>
                </a:solidFill>
              </a:rPr>
              <a:t>- </a:t>
            </a:r>
            <a:r>
              <a:rPr lang="en-US" sz="2800" dirty="0" err="1">
                <a:solidFill>
                  <a:srgbClr val="0000CC"/>
                </a:solidFill>
              </a:rPr>
              <a:t>Chế</a:t>
            </a:r>
            <a:r>
              <a:rPr lang="en-US" sz="2800" dirty="0">
                <a:solidFill>
                  <a:srgbClr val="0000CC"/>
                </a:solidFill>
              </a:rPr>
              <a:t> </a:t>
            </a:r>
            <a:r>
              <a:rPr lang="en-US" sz="2800" dirty="0" err="1">
                <a:solidFill>
                  <a:srgbClr val="0000CC"/>
                </a:solidFill>
              </a:rPr>
              <a:t>biến</a:t>
            </a:r>
            <a:r>
              <a:rPr lang="en-US" sz="2800" dirty="0">
                <a:solidFill>
                  <a:srgbClr val="0000CC"/>
                </a:solidFill>
              </a:rPr>
              <a:t> </a:t>
            </a:r>
            <a:r>
              <a:rPr lang="en-US" sz="2800" dirty="0" err="1">
                <a:solidFill>
                  <a:srgbClr val="0000CC"/>
                </a:solidFill>
              </a:rPr>
              <a:t>các</a:t>
            </a:r>
            <a:r>
              <a:rPr lang="en-US" sz="2800" dirty="0">
                <a:solidFill>
                  <a:srgbClr val="0000CC"/>
                </a:solidFill>
              </a:rPr>
              <a:t> </a:t>
            </a:r>
            <a:r>
              <a:rPr lang="en-US" sz="2800" dirty="0" err="1">
                <a:solidFill>
                  <a:srgbClr val="0000CC"/>
                </a:solidFill>
              </a:rPr>
              <a:t>thực</a:t>
            </a:r>
            <a:r>
              <a:rPr lang="en-US" sz="2800" dirty="0">
                <a:solidFill>
                  <a:srgbClr val="0000CC"/>
                </a:solidFill>
              </a:rPr>
              <a:t> </a:t>
            </a:r>
            <a:r>
              <a:rPr lang="en-US" sz="2800" dirty="0" err="1">
                <a:solidFill>
                  <a:srgbClr val="0000CC"/>
                </a:solidFill>
              </a:rPr>
              <a:t>phẩm</a:t>
            </a:r>
            <a:r>
              <a:rPr lang="en-US" sz="2800" dirty="0">
                <a:solidFill>
                  <a:srgbClr val="0000CC"/>
                </a:solidFill>
              </a:rPr>
              <a:t> </a:t>
            </a:r>
            <a:r>
              <a:rPr lang="en-US" sz="2800" dirty="0" err="1">
                <a:solidFill>
                  <a:srgbClr val="0000CC"/>
                </a:solidFill>
              </a:rPr>
              <a:t>lên</a:t>
            </a:r>
            <a:r>
              <a:rPr lang="en-US" sz="2800" dirty="0">
                <a:solidFill>
                  <a:srgbClr val="0000CC"/>
                </a:solidFill>
              </a:rPr>
              <a:t> </a:t>
            </a:r>
            <a:r>
              <a:rPr lang="en-US" sz="2800" dirty="0" smtClean="0">
                <a:solidFill>
                  <a:srgbClr val="0000CC"/>
                </a:solidFill>
              </a:rPr>
              <a:t>men</a:t>
            </a:r>
            <a:endParaRPr lang="en-US" sz="2800" dirty="0">
              <a:solidFill>
                <a:srgbClr val="0000CC"/>
              </a:solidFill>
            </a:endParaRPr>
          </a:p>
          <a:p>
            <a:pPr lvl="0" algn="l"/>
            <a:r>
              <a:rPr lang="nl-NL" sz="2800" dirty="0" smtClean="0">
                <a:solidFill>
                  <a:srgbClr val="0000CC"/>
                </a:solidFill>
                <a:ea typeface="Times New Roman" panose="02020603050405020304" pitchFamily="18" charset="0"/>
                <a:cs typeface="Times New Roman" panose="02020603050405020304" pitchFamily="18" charset="0"/>
              </a:rPr>
              <a:t>	- Động </a:t>
            </a:r>
            <a:r>
              <a:rPr lang="nl-NL" sz="2800" dirty="0">
                <a:solidFill>
                  <a:srgbClr val="0000CC"/>
                </a:solidFill>
                <a:ea typeface="Times New Roman" panose="02020603050405020304" pitchFamily="18" charset="0"/>
                <a:cs typeface="Times New Roman" panose="02020603050405020304" pitchFamily="18" charset="0"/>
              </a:rPr>
              <a:t>vật, con người tiêu </a:t>
            </a:r>
            <a:r>
              <a:rPr lang="nl-NL" sz="2800" dirty="0" smtClean="0">
                <a:solidFill>
                  <a:srgbClr val="0000CC"/>
                </a:solidFill>
                <a:ea typeface="Times New Roman" panose="02020603050405020304" pitchFamily="18" charset="0"/>
                <a:cs typeface="Times New Roman" panose="02020603050405020304" pitchFamily="18" charset="0"/>
              </a:rPr>
              <a:t>hóa thức ăn</a:t>
            </a:r>
          </a:p>
          <a:p>
            <a:pPr lvl="0" algn="l"/>
            <a:r>
              <a:rPr lang="nl-NL" sz="2800" dirty="0">
                <a:solidFill>
                  <a:srgbClr val="0000CC"/>
                </a:solidFill>
                <a:cs typeface="Times New Roman" panose="02020603050405020304" pitchFamily="18" charset="0"/>
              </a:rPr>
              <a:t>	</a:t>
            </a:r>
            <a:r>
              <a:rPr lang="en-US" sz="2800" dirty="0" smtClean="0">
                <a:solidFill>
                  <a:srgbClr val="0000CC"/>
                </a:solidFill>
              </a:rPr>
              <a:t>- </a:t>
            </a:r>
            <a:r>
              <a:rPr lang="fr-FR" sz="2800" dirty="0" err="1" smtClean="0">
                <a:solidFill>
                  <a:srgbClr val="0000CC"/>
                </a:solidFill>
                <a:ea typeface="Times New Roman" panose="02020603050405020304" pitchFamily="18" charset="0"/>
                <a:cs typeface="Times New Roman" panose="02020603050405020304" pitchFamily="18" charset="0"/>
              </a:rPr>
              <a:t>Phân</a:t>
            </a:r>
            <a:r>
              <a:rPr lang="fr-FR" sz="2800" dirty="0" smtClean="0">
                <a:solidFill>
                  <a:srgbClr val="0000CC"/>
                </a:solidFill>
                <a:ea typeface="Times New Roman" panose="02020603050405020304" pitchFamily="18" charset="0"/>
                <a:cs typeface="Times New Roman" panose="02020603050405020304" pitchFamily="18" charset="0"/>
              </a:rPr>
              <a:t> </a:t>
            </a:r>
            <a:r>
              <a:rPr lang="fr-FR" sz="2800" dirty="0" err="1" smtClean="0">
                <a:solidFill>
                  <a:srgbClr val="0000CC"/>
                </a:solidFill>
                <a:ea typeface="Times New Roman" panose="02020603050405020304" pitchFamily="18" charset="0"/>
                <a:cs typeface="Times New Roman" panose="02020603050405020304" pitchFamily="18" charset="0"/>
              </a:rPr>
              <a:t>bón</a:t>
            </a:r>
            <a:r>
              <a:rPr lang="fr-FR" sz="2800" dirty="0" smtClean="0">
                <a:solidFill>
                  <a:srgbClr val="0000CC"/>
                </a:solidFill>
                <a:ea typeface="Times New Roman" panose="02020603050405020304" pitchFamily="18" charset="0"/>
                <a:cs typeface="Times New Roman" panose="02020603050405020304" pitchFamily="18" charset="0"/>
              </a:rPr>
              <a:t> </a:t>
            </a:r>
            <a:r>
              <a:rPr lang="fr-FR" sz="2800" dirty="0" err="1" smtClean="0">
                <a:solidFill>
                  <a:srgbClr val="0000CC"/>
                </a:solidFill>
                <a:ea typeface="Times New Roman" panose="02020603050405020304" pitchFamily="18" charset="0"/>
                <a:cs typeface="Times New Roman" panose="02020603050405020304" pitchFamily="18" charset="0"/>
              </a:rPr>
              <a:t>nông</a:t>
            </a:r>
            <a:r>
              <a:rPr lang="fr-FR" sz="2800" dirty="0" smtClean="0">
                <a:solidFill>
                  <a:srgbClr val="0000CC"/>
                </a:solidFill>
                <a:ea typeface="Times New Roman" panose="02020603050405020304" pitchFamily="18" charset="0"/>
                <a:cs typeface="Times New Roman" panose="02020603050405020304" pitchFamily="18" charset="0"/>
              </a:rPr>
              <a:t> </a:t>
            </a:r>
            <a:r>
              <a:rPr lang="fr-FR" sz="2800" dirty="0" err="1" smtClean="0">
                <a:solidFill>
                  <a:srgbClr val="0000CC"/>
                </a:solidFill>
                <a:ea typeface="Times New Roman" panose="02020603050405020304" pitchFamily="18" charset="0"/>
                <a:cs typeface="Times New Roman" panose="02020603050405020304" pitchFamily="18" charset="0"/>
              </a:rPr>
              <a:t>nghiệp</a:t>
            </a:r>
            <a:endParaRPr lang="en-US" sz="2800" dirty="0">
              <a:solidFill>
                <a:srgbClr val="0000CC"/>
              </a:solidFill>
              <a:ea typeface="Times New Roman" panose="02020603050405020304" pitchFamily="18" charset="0"/>
              <a:cs typeface="Times New Roman" panose="02020603050405020304" pitchFamily="18" charset="0"/>
            </a:endParaRPr>
          </a:p>
          <a:p>
            <a:pPr lvl="0" algn="l"/>
            <a:r>
              <a:rPr lang="en-US" sz="2800" dirty="0">
                <a:solidFill>
                  <a:srgbClr val="0000CC"/>
                </a:solidFill>
                <a:cs typeface="Times New Roman" panose="02020603050405020304" pitchFamily="18" charset="0"/>
              </a:rPr>
              <a:t>	</a:t>
            </a:r>
            <a:r>
              <a:rPr lang="en-US" sz="2800" dirty="0" smtClean="0">
                <a:solidFill>
                  <a:srgbClr val="0000CC"/>
                </a:solidFill>
              </a:rPr>
              <a:t>- </a:t>
            </a:r>
            <a:r>
              <a:rPr lang="en-US" sz="2800" dirty="0" err="1">
                <a:solidFill>
                  <a:srgbClr val="0000CC"/>
                </a:solidFill>
              </a:rPr>
              <a:t>Phân</a:t>
            </a:r>
            <a:r>
              <a:rPr lang="en-US" sz="2800" dirty="0">
                <a:solidFill>
                  <a:srgbClr val="0000CC"/>
                </a:solidFill>
              </a:rPr>
              <a:t> </a:t>
            </a:r>
            <a:r>
              <a:rPr lang="en-US" sz="2800" dirty="0" err="1">
                <a:solidFill>
                  <a:srgbClr val="0000CC"/>
                </a:solidFill>
              </a:rPr>
              <a:t>giải</a:t>
            </a:r>
            <a:r>
              <a:rPr lang="en-US" sz="2800" dirty="0">
                <a:solidFill>
                  <a:srgbClr val="0000CC"/>
                </a:solidFill>
              </a:rPr>
              <a:t> </a:t>
            </a:r>
            <a:r>
              <a:rPr lang="en-US" sz="2800" dirty="0" err="1">
                <a:solidFill>
                  <a:srgbClr val="0000CC"/>
                </a:solidFill>
              </a:rPr>
              <a:t>xác</a:t>
            </a:r>
            <a:r>
              <a:rPr lang="en-US" sz="2800" dirty="0">
                <a:solidFill>
                  <a:srgbClr val="0000CC"/>
                </a:solidFill>
              </a:rPr>
              <a:t> </a:t>
            </a:r>
            <a:r>
              <a:rPr lang="en-US" sz="2800" dirty="0" err="1">
                <a:solidFill>
                  <a:srgbClr val="0000CC"/>
                </a:solidFill>
              </a:rPr>
              <a:t>động</a:t>
            </a:r>
            <a:r>
              <a:rPr lang="en-US" sz="2800" dirty="0">
                <a:solidFill>
                  <a:srgbClr val="0000CC"/>
                </a:solidFill>
              </a:rPr>
              <a:t> </a:t>
            </a:r>
            <a:r>
              <a:rPr lang="en-US" sz="2800" dirty="0" err="1">
                <a:solidFill>
                  <a:srgbClr val="0000CC"/>
                </a:solidFill>
              </a:rPr>
              <a:t>thực</a:t>
            </a:r>
            <a:r>
              <a:rPr lang="en-US" sz="2800" dirty="0">
                <a:solidFill>
                  <a:srgbClr val="0000CC"/>
                </a:solidFill>
              </a:rPr>
              <a:t> </a:t>
            </a:r>
            <a:r>
              <a:rPr lang="en-US" sz="2800" dirty="0" err="1">
                <a:solidFill>
                  <a:srgbClr val="0000CC"/>
                </a:solidFill>
              </a:rPr>
              <a:t>vật</a:t>
            </a:r>
            <a:r>
              <a:rPr lang="en-US" sz="2800" dirty="0">
                <a:solidFill>
                  <a:srgbClr val="0000CC"/>
                </a:solidFill>
              </a:rPr>
              <a:t> </a:t>
            </a:r>
            <a:r>
              <a:rPr lang="en-US" sz="2800" dirty="0" err="1">
                <a:solidFill>
                  <a:srgbClr val="0000CC"/>
                </a:solidFill>
              </a:rPr>
              <a:t>và</a:t>
            </a:r>
            <a:r>
              <a:rPr lang="en-US" sz="2800" dirty="0">
                <a:solidFill>
                  <a:srgbClr val="0000CC"/>
                </a:solidFill>
              </a:rPr>
              <a:t> </a:t>
            </a:r>
            <a:r>
              <a:rPr lang="en-US" sz="2800" dirty="0" err="1">
                <a:solidFill>
                  <a:srgbClr val="0000CC"/>
                </a:solidFill>
              </a:rPr>
              <a:t>tăng</a:t>
            </a:r>
            <a:r>
              <a:rPr lang="en-US" sz="2800" dirty="0">
                <a:solidFill>
                  <a:srgbClr val="0000CC"/>
                </a:solidFill>
              </a:rPr>
              <a:t> </a:t>
            </a:r>
            <a:r>
              <a:rPr lang="en-US" sz="2800" dirty="0" err="1">
                <a:solidFill>
                  <a:srgbClr val="0000CC"/>
                </a:solidFill>
              </a:rPr>
              <a:t>độ</a:t>
            </a:r>
            <a:r>
              <a:rPr lang="en-US" sz="2800" dirty="0">
                <a:solidFill>
                  <a:srgbClr val="0000CC"/>
                </a:solidFill>
              </a:rPr>
              <a:t> </a:t>
            </a:r>
            <a:r>
              <a:rPr lang="en-US" sz="2800" dirty="0" err="1">
                <a:solidFill>
                  <a:srgbClr val="0000CC"/>
                </a:solidFill>
              </a:rPr>
              <a:t>màu</a:t>
            </a:r>
            <a:r>
              <a:rPr lang="en-US" sz="2800" dirty="0">
                <a:solidFill>
                  <a:srgbClr val="0000CC"/>
                </a:solidFill>
              </a:rPr>
              <a:t> </a:t>
            </a:r>
            <a:r>
              <a:rPr lang="en-US" sz="2800" dirty="0" err="1">
                <a:solidFill>
                  <a:srgbClr val="0000CC"/>
                </a:solidFill>
              </a:rPr>
              <a:t>mỡ</a:t>
            </a:r>
            <a:r>
              <a:rPr lang="en-US" sz="2800" dirty="0">
                <a:solidFill>
                  <a:srgbClr val="0000CC"/>
                </a:solidFill>
              </a:rPr>
              <a:t> </a:t>
            </a:r>
            <a:r>
              <a:rPr lang="en-US" sz="2800" dirty="0" err="1">
                <a:solidFill>
                  <a:srgbClr val="0000CC"/>
                </a:solidFill>
              </a:rPr>
              <a:t>cho</a:t>
            </a:r>
            <a:r>
              <a:rPr lang="en-US" sz="2800" dirty="0">
                <a:solidFill>
                  <a:srgbClr val="0000CC"/>
                </a:solidFill>
              </a:rPr>
              <a:t> </a:t>
            </a:r>
            <a:r>
              <a:rPr lang="en-US" sz="2800" dirty="0" err="1" smtClean="0">
                <a:solidFill>
                  <a:srgbClr val="0000CC"/>
                </a:solidFill>
              </a:rPr>
              <a:t>đất</a:t>
            </a:r>
            <a:r>
              <a:rPr lang="en-US" sz="2800" dirty="0" smtClean="0">
                <a:solidFill>
                  <a:srgbClr val="0000CC"/>
                </a:solidFill>
              </a:rPr>
              <a:t> …….</a:t>
            </a:r>
            <a:endParaRPr lang="en-US" sz="2800" dirty="0">
              <a:solidFill>
                <a:srgbClr val="0000CC"/>
              </a:solidFill>
              <a:ea typeface="Times New Roman" panose="02020603050405020304" pitchFamily="18" charset="0"/>
              <a:cs typeface="Times New Roman" panose="02020603050405020304" pitchFamily="18" charset="0"/>
            </a:endParaRPr>
          </a:p>
        </p:txBody>
      </p:sp>
      <p:sp>
        <p:nvSpPr>
          <p:cNvPr id="3" name="Text Box 6"/>
          <p:cNvSpPr txBox="1">
            <a:spLocks noChangeArrowheads="1"/>
          </p:cNvSpPr>
          <p:nvPr/>
        </p:nvSpPr>
        <p:spPr bwMode="auto">
          <a:xfrm>
            <a:off x="590354" y="286012"/>
            <a:ext cx="732894" cy="707886"/>
          </a:xfrm>
          <a:prstGeom prst="rect">
            <a:avLst/>
          </a:prstGeom>
          <a:noFill/>
          <a:ln w="9525">
            <a:noFill/>
            <a:miter lim="800000"/>
            <a:headEnd/>
            <a:tailEnd/>
          </a:ln>
          <a:effectLst/>
        </p:spPr>
        <p:txBody>
          <a:bodyPr wrap="square">
            <a:spAutoFit/>
          </a:bodyPr>
          <a:lstStyle/>
          <a:p>
            <a:pPr eaLnBrk="0" hangingPunct="0">
              <a:spcBef>
                <a:spcPct val="50000"/>
              </a:spcBef>
              <a:defRPr/>
            </a:pPr>
            <a:r>
              <a:rPr lang="en-US" sz="4000" b="1" dirty="0">
                <a:solidFill>
                  <a:srgbClr val="FF0000"/>
                </a:solidFill>
                <a:effectLst>
                  <a:outerShdw blurRad="38100" dist="38100" dir="2700000" algn="tl">
                    <a:srgbClr val="C0C0C0"/>
                  </a:outerShdw>
                </a:effectLst>
                <a:latin typeface="Times New Roman" pitchFamily="18" charset="0"/>
                <a:cs typeface="Times New Roman" pitchFamily="18" charset="0"/>
                <a:sym typeface="Wingdings" pitchFamily="2" charset="2"/>
              </a:rPr>
              <a:t></a:t>
            </a:r>
          </a:p>
        </p:txBody>
      </p:sp>
    </p:spTree>
    <p:extLst>
      <p:ext uri="{BB962C8B-B14F-4D97-AF65-F5344CB8AC3E}">
        <p14:creationId xmlns:p14="http://schemas.microsoft.com/office/powerpoint/2010/main" val="19375308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3566" y="272890"/>
            <a:ext cx="9144000" cy="489032"/>
          </a:xfrm>
        </p:spPr>
        <p:txBody>
          <a:bodyPr/>
          <a:lstStyle/>
          <a:p>
            <a:pPr algn="ctr"/>
            <a:r>
              <a:rPr lang="en-US" sz="2600" dirty="0" smtClean="0">
                <a:solidFill>
                  <a:srgbClr val="FF0000"/>
                </a:solidFill>
                <a:latin typeface="+mj-lt"/>
              </a:rPr>
              <a:t>Thảo luận và trả lời câu hỏi</a:t>
            </a:r>
            <a:endParaRPr lang="en-US" sz="2600" dirty="0">
              <a:solidFill>
                <a:srgbClr val="FF0000"/>
              </a:solidFill>
              <a:latin typeface="+mj-lt"/>
            </a:endParaRPr>
          </a:p>
        </p:txBody>
      </p:sp>
      <p:sp>
        <p:nvSpPr>
          <p:cNvPr id="3" name="Rectangle 2"/>
          <p:cNvSpPr/>
          <p:nvPr/>
        </p:nvSpPr>
        <p:spPr>
          <a:xfrm>
            <a:off x="2" y="723010"/>
            <a:ext cx="7574509" cy="400110"/>
          </a:xfrm>
          <a:prstGeom prst="rect">
            <a:avLst/>
          </a:prstGeom>
        </p:spPr>
        <p:txBody>
          <a:bodyPr wrap="none">
            <a:spAutoFit/>
          </a:bodyPr>
          <a:lstStyle/>
          <a:p>
            <a:r>
              <a:rPr lang="en-US" sz="2000" i="1" dirty="0">
                <a:solidFill>
                  <a:srgbClr val="FF0000"/>
                </a:solidFill>
              </a:rPr>
              <a:t>Vì sao cần ủ sữa chua ở nhiệt độ 30 - 45 độ C trong 8 - 24 tiếng?</a:t>
            </a:r>
            <a:endParaRPr lang="en-US" sz="2000" dirty="0">
              <a:solidFill>
                <a:srgbClr val="FF0000"/>
              </a:solidFill>
            </a:endParaRPr>
          </a:p>
        </p:txBody>
      </p:sp>
      <p:pic>
        <p:nvPicPr>
          <p:cNvPr id="4" name="Picture 3"/>
          <p:cNvPicPr>
            <a:picLocks noChangeAspect="1"/>
          </p:cNvPicPr>
          <p:nvPr/>
        </p:nvPicPr>
        <p:blipFill>
          <a:blip r:embed="rId2"/>
          <a:stretch>
            <a:fillRect/>
          </a:stretch>
        </p:blipFill>
        <p:spPr>
          <a:xfrm>
            <a:off x="260025" y="1117832"/>
            <a:ext cx="5414481" cy="3491553"/>
          </a:xfrm>
          <a:prstGeom prst="rect">
            <a:avLst/>
          </a:prstGeom>
        </p:spPr>
      </p:pic>
      <p:sp>
        <p:nvSpPr>
          <p:cNvPr id="5" name="Rectangle 4"/>
          <p:cNvSpPr/>
          <p:nvPr/>
        </p:nvSpPr>
        <p:spPr>
          <a:xfrm>
            <a:off x="5674506" y="1771642"/>
            <a:ext cx="3469495" cy="1323439"/>
          </a:xfrm>
          <a:prstGeom prst="rect">
            <a:avLst/>
          </a:prstGeom>
        </p:spPr>
        <p:txBody>
          <a:bodyPr wrap="square">
            <a:spAutoFit/>
          </a:bodyPr>
          <a:lstStyle/>
          <a:p>
            <a:pPr marL="342900" indent="-342900">
              <a:lnSpc>
                <a:spcPts val="2400"/>
              </a:lnSpc>
              <a:spcBef>
                <a:spcPts val="200"/>
              </a:spcBef>
              <a:spcAft>
                <a:spcPts val="200"/>
              </a:spcAft>
              <a:buFont typeface="Wingdings" panose="05000000000000000000" pitchFamily="2" charset="2"/>
              <a:buChar char="§"/>
            </a:pPr>
            <a:r>
              <a:rPr lang="en-US" sz="2000" b="1" dirty="0" smtClean="0">
                <a:solidFill>
                  <a:srgbClr val="FF0000"/>
                </a:solidFill>
              </a:rPr>
              <a:t>Nhiệt độ và thời gian hợp lí  thì vi khuẩn lên men sẽ hoạt động mạnh.</a:t>
            </a:r>
            <a:endParaRPr lang="en-US" sz="2000" b="1" dirty="0">
              <a:solidFill>
                <a:srgbClr val="FF0000"/>
              </a:solidFill>
            </a:endParaRPr>
          </a:p>
        </p:txBody>
      </p:sp>
    </p:spTree>
    <p:extLst>
      <p:ext uri="{BB962C8B-B14F-4D97-AF65-F5344CB8AC3E}">
        <p14:creationId xmlns:p14="http://schemas.microsoft.com/office/powerpoint/2010/main" val="1941109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arn(inVertic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6" presetClass="entr" presetSubtype="0" fill="hold"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wipe(down)">
                                      <p:cBhvr>
                                        <p:cTn id="22" dur="580">
                                          <p:stCondLst>
                                            <p:cond delay="0"/>
                                          </p:stCondLst>
                                        </p:cTn>
                                        <p:tgtEl>
                                          <p:spTgt spid="5">
                                            <p:txEl>
                                              <p:pRg st="0" end="0"/>
                                            </p:txEl>
                                          </p:spTgt>
                                        </p:tgtEl>
                                      </p:cBhvr>
                                    </p:animEffect>
                                    <p:anim calcmode="lin" valueType="num">
                                      <p:cBhvr>
                                        <p:cTn id="23" dur="1822" tmFilter="0,0; 0.14,0.36; 0.43,0.73; 0.71,0.91; 1.0,1.0">
                                          <p:stCondLst>
                                            <p:cond delay="0"/>
                                          </p:stCondLst>
                                        </p:cTn>
                                        <p:tgtEl>
                                          <p:spTgt spid="5">
                                            <p:txEl>
                                              <p:pRg st="0" end="0"/>
                                            </p:txEl>
                                          </p:spTgt>
                                        </p:tgtEl>
                                        <p:attrNameLst>
                                          <p:attrName>ppt_x</p:attrName>
                                        </p:attrNameLst>
                                      </p:cBhvr>
                                      <p:tavLst>
                                        <p:tav tm="0">
                                          <p:val>
                                            <p:strVal val="#ppt_x-0.25"/>
                                          </p:val>
                                        </p:tav>
                                        <p:tav tm="100000">
                                          <p:val>
                                            <p:strVal val="#ppt_x"/>
                                          </p:val>
                                        </p:tav>
                                      </p:tavLst>
                                    </p:anim>
                                    <p:anim calcmode="lin" valueType="num">
                                      <p:cBhvr>
                                        <p:cTn id="24" dur="664" tmFilter="0.0,0.0; 0.25,0.07; 0.50,0.2; 0.75,0.467; 1.0,1.0">
                                          <p:stCondLst>
                                            <p:cond delay="0"/>
                                          </p:stCondLst>
                                        </p:cTn>
                                        <p:tgtEl>
                                          <p:spTgt spid="5">
                                            <p:txEl>
                                              <p:pRg st="0" end="0"/>
                                            </p:txEl>
                                          </p:spTgt>
                                        </p:tgtEl>
                                        <p:attrNameLst>
                                          <p:attrName>ppt_y</p:attrName>
                                        </p:attrNameLst>
                                      </p:cBhvr>
                                      <p:tavLst>
                                        <p:tav tm="0" fmla="#ppt_y-sin(pi*$)/3">
                                          <p:val>
                                            <p:fltVal val="0.5"/>
                                          </p:val>
                                        </p:tav>
                                        <p:tav tm="100000">
                                          <p:val>
                                            <p:fltVal val="1"/>
                                          </p:val>
                                        </p:tav>
                                      </p:tavLst>
                                    </p:anim>
                                    <p:anim calcmode="lin" valueType="num">
                                      <p:cBhvr>
                                        <p:cTn id="25" dur="664" tmFilter="0, 0; 0.125,0.2665; 0.25,0.4; 0.375,0.465; 0.5,0.5;  0.625,0.535; 0.75,0.6; 0.875,0.7335; 1,1">
                                          <p:stCondLst>
                                            <p:cond delay="664"/>
                                          </p:stCondLst>
                                        </p:cTn>
                                        <p:tgtEl>
                                          <p:spTgt spid="5">
                                            <p:txEl>
                                              <p:pRg st="0" end="0"/>
                                            </p:txEl>
                                          </p:spTgt>
                                        </p:tgtEl>
                                        <p:attrNameLst>
                                          <p:attrName>ppt_y</p:attrName>
                                        </p:attrNameLst>
                                      </p:cBhvr>
                                      <p:tavLst>
                                        <p:tav tm="0" fmla="#ppt_y-sin(pi*$)/9">
                                          <p:val>
                                            <p:fltVal val="0"/>
                                          </p:val>
                                        </p:tav>
                                        <p:tav tm="100000">
                                          <p:val>
                                            <p:fltVal val="1"/>
                                          </p:val>
                                        </p:tav>
                                      </p:tavLst>
                                    </p:anim>
                                    <p:anim calcmode="lin" valueType="num">
                                      <p:cBhvr>
                                        <p:cTn id="26" dur="332" tmFilter="0, 0; 0.125,0.2665; 0.25,0.4; 0.375,0.465; 0.5,0.5;  0.625,0.535; 0.75,0.6; 0.875,0.7335; 1,1">
                                          <p:stCondLst>
                                            <p:cond delay="1324"/>
                                          </p:stCondLst>
                                        </p:cTn>
                                        <p:tgtEl>
                                          <p:spTgt spid="5">
                                            <p:txEl>
                                              <p:pRg st="0" end="0"/>
                                            </p:txEl>
                                          </p:spTgt>
                                        </p:tgtEl>
                                        <p:attrNameLst>
                                          <p:attrName>ppt_y</p:attrName>
                                        </p:attrNameLst>
                                      </p:cBhvr>
                                      <p:tavLst>
                                        <p:tav tm="0" fmla="#ppt_y-sin(pi*$)/27">
                                          <p:val>
                                            <p:fltVal val="0"/>
                                          </p:val>
                                        </p:tav>
                                        <p:tav tm="100000">
                                          <p:val>
                                            <p:fltVal val="1"/>
                                          </p:val>
                                        </p:tav>
                                      </p:tavLst>
                                    </p:anim>
                                    <p:anim calcmode="lin" valueType="num">
                                      <p:cBhvr>
                                        <p:cTn id="27" dur="164" tmFilter="0, 0; 0.125,0.2665; 0.25,0.4; 0.375,0.465; 0.5,0.5;  0.625,0.535; 0.75,0.6; 0.875,0.7335; 1,1">
                                          <p:stCondLst>
                                            <p:cond delay="1656"/>
                                          </p:stCondLst>
                                        </p:cTn>
                                        <p:tgtEl>
                                          <p:spTgt spid="5">
                                            <p:txEl>
                                              <p:pRg st="0" end="0"/>
                                            </p:txEl>
                                          </p:spTgt>
                                        </p:tgtEl>
                                        <p:attrNameLst>
                                          <p:attrName>ppt_y</p:attrName>
                                        </p:attrNameLst>
                                      </p:cBhvr>
                                      <p:tavLst>
                                        <p:tav tm="0" fmla="#ppt_y-sin(pi*$)/81">
                                          <p:val>
                                            <p:fltVal val="0"/>
                                          </p:val>
                                        </p:tav>
                                        <p:tav tm="100000">
                                          <p:val>
                                            <p:fltVal val="1"/>
                                          </p:val>
                                        </p:tav>
                                      </p:tavLst>
                                    </p:anim>
                                    <p:animScale>
                                      <p:cBhvr>
                                        <p:cTn id="28" dur="26">
                                          <p:stCondLst>
                                            <p:cond delay="650"/>
                                          </p:stCondLst>
                                        </p:cTn>
                                        <p:tgtEl>
                                          <p:spTgt spid="5">
                                            <p:txEl>
                                              <p:pRg st="0" end="0"/>
                                            </p:txEl>
                                          </p:spTgt>
                                        </p:tgtEl>
                                      </p:cBhvr>
                                      <p:to x="100000" y="60000"/>
                                    </p:animScale>
                                    <p:animScale>
                                      <p:cBhvr>
                                        <p:cTn id="29" dur="166" decel="50000">
                                          <p:stCondLst>
                                            <p:cond delay="676"/>
                                          </p:stCondLst>
                                        </p:cTn>
                                        <p:tgtEl>
                                          <p:spTgt spid="5">
                                            <p:txEl>
                                              <p:pRg st="0" end="0"/>
                                            </p:txEl>
                                          </p:spTgt>
                                        </p:tgtEl>
                                      </p:cBhvr>
                                      <p:to x="100000" y="100000"/>
                                    </p:animScale>
                                    <p:animScale>
                                      <p:cBhvr>
                                        <p:cTn id="30" dur="26">
                                          <p:stCondLst>
                                            <p:cond delay="1312"/>
                                          </p:stCondLst>
                                        </p:cTn>
                                        <p:tgtEl>
                                          <p:spTgt spid="5">
                                            <p:txEl>
                                              <p:pRg st="0" end="0"/>
                                            </p:txEl>
                                          </p:spTgt>
                                        </p:tgtEl>
                                      </p:cBhvr>
                                      <p:to x="100000" y="80000"/>
                                    </p:animScale>
                                    <p:animScale>
                                      <p:cBhvr>
                                        <p:cTn id="31" dur="166" decel="50000">
                                          <p:stCondLst>
                                            <p:cond delay="1338"/>
                                          </p:stCondLst>
                                        </p:cTn>
                                        <p:tgtEl>
                                          <p:spTgt spid="5">
                                            <p:txEl>
                                              <p:pRg st="0" end="0"/>
                                            </p:txEl>
                                          </p:spTgt>
                                        </p:tgtEl>
                                      </p:cBhvr>
                                      <p:to x="100000" y="100000"/>
                                    </p:animScale>
                                    <p:animScale>
                                      <p:cBhvr>
                                        <p:cTn id="32" dur="26">
                                          <p:stCondLst>
                                            <p:cond delay="1642"/>
                                          </p:stCondLst>
                                        </p:cTn>
                                        <p:tgtEl>
                                          <p:spTgt spid="5">
                                            <p:txEl>
                                              <p:pRg st="0" end="0"/>
                                            </p:txEl>
                                          </p:spTgt>
                                        </p:tgtEl>
                                      </p:cBhvr>
                                      <p:to x="100000" y="90000"/>
                                    </p:animScale>
                                    <p:animScale>
                                      <p:cBhvr>
                                        <p:cTn id="33" dur="166" decel="50000">
                                          <p:stCondLst>
                                            <p:cond delay="1668"/>
                                          </p:stCondLst>
                                        </p:cTn>
                                        <p:tgtEl>
                                          <p:spTgt spid="5">
                                            <p:txEl>
                                              <p:pRg st="0" end="0"/>
                                            </p:txEl>
                                          </p:spTgt>
                                        </p:tgtEl>
                                      </p:cBhvr>
                                      <p:to x="100000" y="100000"/>
                                    </p:animScale>
                                    <p:animScale>
                                      <p:cBhvr>
                                        <p:cTn id="34" dur="26">
                                          <p:stCondLst>
                                            <p:cond delay="1808"/>
                                          </p:stCondLst>
                                        </p:cTn>
                                        <p:tgtEl>
                                          <p:spTgt spid="5">
                                            <p:txEl>
                                              <p:pRg st="0" end="0"/>
                                            </p:txEl>
                                          </p:spTgt>
                                        </p:tgtEl>
                                      </p:cBhvr>
                                      <p:to x="100000" y="95000"/>
                                    </p:animScale>
                                    <p:animScale>
                                      <p:cBhvr>
                                        <p:cTn id="35" dur="166" decel="50000">
                                          <p:stCondLst>
                                            <p:cond delay="1834"/>
                                          </p:stCondLst>
                                        </p:cTn>
                                        <p:tgtEl>
                                          <p:spTgt spid="5">
                                            <p:txEl>
                                              <p:pRg st="0" end="0"/>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276" y="400110"/>
            <a:ext cx="8532429" cy="857400"/>
          </a:xfrm>
        </p:spPr>
        <p:txBody>
          <a:bodyPr>
            <a:normAutofit/>
          </a:bodyPr>
          <a:lstStyle/>
          <a:p>
            <a:r>
              <a:rPr lang="en-US" sz="4800" b="1" dirty="0" smtClean="0">
                <a:solidFill>
                  <a:srgbClr val="FF0000"/>
                </a:solidFill>
                <a:latin typeface="+mj-lt"/>
              </a:rPr>
              <a:t>3. Tác </a:t>
            </a:r>
            <a:r>
              <a:rPr lang="en-US" sz="4800" b="1" dirty="0" err="1" smtClean="0">
                <a:solidFill>
                  <a:srgbClr val="FF0000"/>
                </a:solidFill>
                <a:latin typeface="+mj-lt"/>
              </a:rPr>
              <a:t>hại</a:t>
            </a:r>
            <a:r>
              <a:rPr lang="en-US" sz="4800" b="1" dirty="0" smtClean="0">
                <a:solidFill>
                  <a:srgbClr val="FF0000"/>
                </a:solidFill>
                <a:latin typeface="+mj-lt"/>
              </a:rPr>
              <a:t> </a:t>
            </a:r>
            <a:r>
              <a:rPr lang="en-US" sz="4800" b="1" dirty="0" err="1" smtClean="0">
                <a:solidFill>
                  <a:srgbClr val="FF0000"/>
                </a:solidFill>
                <a:latin typeface="+mj-lt"/>
              </a:rPr>
              <a:t>của</a:t>
            </a:r>
            <a:r>
              <a:rPr lang="en-US" sz="4800" b="1" dirty="0" smtClean="0">
                <a:solidFill>
                  <a:srgbClr val="FF0000"/>
                </a:solidFill>
                <a:latin typeface="+mj-lt"/>
              </a:rPr>
              <a:t> vi khuẩn</a:t>
            </a:r>
            <a:endParaRPr lang="en-US" sz="4800" b="1" dirty="0">
              <a:solidFill>
                <a:srgbClr val="FF0000"/>
              </a:solidFill>
              <a:latin typeface="+mj-lt"/>
            </a:endParaRPr>
          </a:p>
        </p:txBody>
      </p:sp>
      <p:sp>
        <p:nvSpPr>
          <p:cNvPr id="4" name="Rounded Rectangle 3"/>
          <p:cNvSpPr/>
          <p:nvPr/>
        </p:nvSpPr>
        <p:spPr>
          <a:xfrm>
            <a:off x="2176424" y="1743561"/>
            <a:ext cx="2871671" cy="884172"/>
          </a:xfrm>
          <a:prstGeom prst="round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t>Vi khuẩn làm </a:t>
            </a:r>
          </a:p>
          <a:p>
            <a:pPr algn="ctr"/>
            <a:r>
              <a:rPr lang="en-US" sz="2000" b="1" dirty="0" smtClean="0"/>
              <a:t>hỏng thức ăn</a:t>
            </a:r>
            <a:endParaRPr lang="en-US" sz="2000" b="1" dirty="0"/>
          </a:p>
        </p:txBody>
      </p:sp>
      <p:sp>
        <p:nvSpPr>
          <p:cNvPr id="6" name="Rounded Rectangle 5"/>
          <p:cNvSpPr/>
          <p:nvPr/>
        </p:nvSpPr>
        <p:spPr>
          <a:xfrm>
            <a:off x="5766642" y="1743561"/>
            <a:ext cx="3249685" cy="884172"/>
          </a:xfrm>
          <a:prstGeom prst="round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t>Vi khuẩn gây bệnh cho con người và sinh vật</a:t>
            </a:r>
            <a:endParaRPr lang="en-US" sz="2000" b="1" dirty="0"/>
          </a:p>
        </p:txBody>
      </p:sp>
      <p:sp>
        <p:nvSpPr>
          <p:cNvPr id="7" name="Rounded Rectangle 6"/>
          <p:cNvSpPr/>
          <p:nvPr/>
        </p:nvSpPr>
        <p:spPr>
          <a:xfrm>
            <a:off x="2176424" y="3087340"/>
            <a:ext cx="2871671" cy="884172"/>
          </a:xfrm>
          <a:prstGeom prst="round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t>Thức ăn ôi thiu</a:t>
            </a:r>
            <a:endParaRPr lang="en-US" sz="2000" b="1" dirty="0"/>
          </a:p>
        </p:txBody>
      </p:sp>
      <p:sp>
        <p:nvSpPr>
          <p:cNvPr id="8" name="Rounded Rectangle 7"/>
          <p:cNvSpPr/>
          <p:nvPr/>
        </p:nvSpPr>
        <p:spPr>
          <a:xfrm>
            <a:off x="5766642" y="3087341"/>
            <a:ext cx="3249685" cy="1328837"/>
          </a:xfrm>
          <a:prstGeom prst="round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just">
              <a:buFont typeface="Wingdings" panose="05000000000000000000" pitchFamily="2" charset="2"/>
              <a:buChar char="§"/>
            </a:pPr>
            <a:r>
              <a:rPr lang="en-US" sz="2000" b="1" dirty="0" smtClean="0"/>
              <a:t>Uốn ván, sốt thương hàn, lao,…</a:t>
            </a:r>
          </a:p>
          <a:p>
            <a:pPr marL="342900" indent="-342900" algn="just">
              <a:buFont typeface="Wingdings" panose="05000000000000000000" pitchFamily="2" charset="2"/>
              <a:buChar char="§"/>
            </a:pPr>
            <a:r>
              <a:rPr lang="en-US" sz="2000" b="1" dirty="0" smtClean="0"/>
              <a:t>Sinh vật: bạc lá, héo cây,….</a:t>
            </a:r>
            <a:endParaRPr lang="en-US" sz="2000" b="1" dirty="0"/>
          </a:p>
        </p:txBody>
      </p:sp>
      <p:cxnSp>
        <p:nvCxnSpPr>
          <p:cNvPr id="10" name="Straight Connector 9"/>
          <p:cNvCxnSpPr>
            <a:stCxn id="4" idx="2"/>
            <a:endCxn id="7" idx="0"/>
          </p:cNvCxnSpPr>
          <p:nvPr/>
        </p:nvCxnSpPr>
        <p:spPr>
          <a:xfrm>
            <a:off x="3612258" y="2627734"/>
            <a:ext cx="0" cy="459607"/>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Connector 11"/>
          <p:cNvCxnSpPr>
            <a:stCxn id="6" idx="2"/>
          </p:cNvCxnSpPr>
          <p:nvPr/>
        </p:nvCxnSpPr>
        <p:spPr>
          <a:xfrm>
            <a:off x="7391483" y="2627733"/>
            <a:ext cx="6844" cy="536610"/>
          </a:xfrm>
          <a:prstGeom prst="line">
            <a:avLst/>
          </a:prstGeom>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p:nvPicPr>
        <p:blipFill>
          <a:blip r:embed="rId2"/>
          <a:stretch>
            <a:fillRect/>
          </a:stretch>
        </p:blipFill>
        <p:spPr>
          <a:xfrm>
            <a:off x="154716" y="3751759"/>
            <a:ext cx="1789012" cy="1219735"/>
          </a:xfrm>
          <a:prstGeom prst="rect">
            <a:avLst/>
          </a:prstGeom>
        </p:spPr>
      </p:pic>
      <p:pic>
        <p:nvPicPr>
          <p:cNvPr id="16" name="Picture 15"/>
          <p:cNvPicPr>
            <a:picLocks noChangeAspect="1"/>
          </p:cNvPicPr>
          <p:nvPr/>
        </p:nvPicPr>
        <p:blipFill>
          <a:blip r:embed="rId3"/>
          <a:stretch>
            <a:fillRect/>
          </a:stretch>
        </p:blipFill>
        <p:spPr>
          <a:xfrm>
            <a:off x="86276" y="1510459"/>
            <a:ext cx="1925892" cy="1748507"/>
          </a:xfrm>
          <a:prstGeom prst="rect">
            <a:avLst/>
          </a:prstGeom>
        </p:spPr>
      </p:pic>
      <p:sp>
        <p:nvSpPr>
          <p:cNvPr id="11" name="Rectangle 10"/>
          <p:cNvSpPr/>
          <p:nvPr/>
        </p:nvSpPr>
        <p:spPr>
          <a:xfrm>
            <a:off x="2074974" y="0"/>
            <a:ext cx="6681753" cy="400110"/>
          </a:xfrm>
          <a:prstGeom prst="rect">
            <a:avLst/>
          </a:prstGeom>
        </p:spPr>
        <p:txBody>
          <a:bodyPr wrap="square">
            <a:spAutoFit/>
          </a:bodyPr>
          <a:lstStyle/>
          <a:p>
            <a:r>
              <a:rPr lang="en-US" sz="2000" b="1" dirty="0" smtClean="0">
                <a:solidFill>
                  <a:srgbClr val="0000CC"/>
                </a:solidFill>
                <a:latin typeface="+mj-lt"/>
              </a:rPr>
              <a:t>-</a:t>
            </a:r>
            <a:r>
              <a:rPr lang="en-US" sz="2000" b="1" dirty="0" err="1" smtClean="0">
                <a:solidFill>
                  <a:srgbClr val="0000CC"/>
                </a:solidFill>
                <a:latin typeface="+mj-lt"/>
              </a:rPr>
              <a:t>Quan</a:t>
            </a:r>
            <a:r>
              <a:rPr lang="en-US" sz="2000" b="1" dirty="0" smtClean="0">
                <a:solidFill>
                  <a:srgbClr val="0000CC"/>
                </a:solidFill>
                <a:latin typeface="+mj-lt"/>
              </a:rPr>
              <a:t> </a:t>
            </a:r>
            <a:r>
              <a:rPr lang="en-US" sz="2000" b="1" dirty="0" err="1" smtClean="0">
                <a:solidFill>
                  <a:srgbClr val="0000CC"/>
                </a:solidFill>
                <a:latin typeface="+mj-lt"/>
              </a:rPr>
              <a:t>sát</a:t>
            </a:r>
            <a:r>
              <a:rPr lang="en-US" sz="2000" b="1" dirty="0" smtClean="0">
                <a:solidFill>
                  <a:srgbClr val="0000CC"/>
                </a:solidFill>
                <a:latin typeface="+mj-lt"/>
              </a:rPr>
              <a:t> </a:t>
            </a:r>
            <a:r>
              <a:rPr lang="en-US" sz="2000" b="1" dirty="0" err="1" smtClean="0">
                <a:solidFill>
                  <a:srgbClr val="0000CC"/>
                </a:solidFill>
                <a:latin typeface="+mj-lt"/>
              </a:rPr>
              <a:t>hình</a:t>
            </a:r>
            <a:r>
              <a:rPr lang="en-US" sz="2000" b="1" dirty="0" smtClean="0">
                <a:solidFill>
                  <a:srgbClr val="0000CC"/>
                </a:solidFill>
                <a:latin typeface="+mj-lt"/>
              </a:rPr>
              <a:t> </a:t>
            </a:r>
            <a:r>
              <a:rPr lang="en-US" sz="2000" b="1" dirty="0" err="1" smtClean="0">
                <a:solidFill>
                  <a:srgbClr val="0000CC"/>
                </a:solidFill>
                <a:latin typeface="+mj-lt"/>
              </a:rPr>
              <a:t>ảnh</a:t>
            </a:r>
            <a:r>
              <a:rPr lang="en-US" sz="2000" b="1" dirty="0" smtClean="0">
                <a:solidFill>
                  <a:srgbClr val="0000CC"/>
                </a:solidFill>
                <a:latin typeface="+mj-lt"/>
              </a:rPr>
              <a:t> </a:t>
            </a:r>
            <a:r>
              <a:rPr lang="en-US" sz="2000" b="1" dirty="0" err="1" smtClean="0">
                <a:solidFill>
                  <a:srgbClr val="0000CC"/>
                </a:solidFill>
                <a:latin typeface="+mj-lt"/>
              </a:rPr>
              <a:t>và</a:t>
            </a:r>
            <a:r>
              <a:rPr lang="en-US" sz="2000" b="1" dirty="0" smtClean="0">
                <a:solidFill>
                  <a:srgbClr val="0000CC"/>
                </a:solidFill>
                <a:latin typeface="+mj-lt"/>
              </a:rPr>
              <a:t> </a:t>
            </a:r>
            <a:r>
              <a:rPr lang="en-US" sz="2000" b="1" dirty="0" err="1" smtClean="0">
                <a:solidFill>
                  <a:srgbClr val="0000CC"/>
                </a:solidFill>
                <a:latin typeface="+mj-lt"/>
              </a:rPr>
              <a:t>cho</a:t>
            </a:r>
            <a:r>
              <a:rPr lang="en-US" sz="2000" b="1" dirty="0" smtClean="0">
                <a:solidFill>
                  <a:srgbClr val="0000CC"/>
                </a:solidFill>
                <a:latin typeface="+mj-lt"/>
              </a:rPr>
              <a:t> </a:t>
            </a:r>
            <a:r>
              <a:rPr lang="en-US" sz="2000" b="1" dirty="0" err="1" smtClean="0">
                <a:solidFill>
                  <a:srgbClr val="0000CC"/>
                </a:solidFill>
                <a:latin typeface="+mj-lt"/>
              </a:rPr>
              <a:t>biết</a:t>
            </a:r>
            <a:r>
              <a:rPr lang="en-US" sz="2000" b="1" dirty="0" smtClean="0">
                <a:solidFill>
                  <a:srgbClr val="0000CC"/>
                </a:solidFill>
                <a:latin typeface="+mj-lt"/>
              </a:rPr>
              <a:t> </a:t>
            </a:r>
            <a:r>
              <a:rPr lang="en-US" sz="2000" b="1" dirty="0" err="1" smtClean="0">
                <a:solidFill>
                  <a:srgbClr val="0000CC"/>
                </a:solidFill>
                <a:latin typeface="+mj-lt"/>
              </a:rPr>
              <a:t>tác</a:t>
            </a:r>
            <a:r>
              <a:rPr lang="en-US" sz="2000" b="1" dirty="0" smtClean="0">
                <a:solidFill>
                  <a:srgbClr val="0000CC"/>
                </a:solidFill>
                <a:latin typeface="+mj-lt"/>
              </a:rPr>
              <a:t> </a:t>
            </a:r>
            <a:r>
              <a:rPr lang="en-US" sz="2000" b="1" dirty="0" err="1" smtClean="0">
                <a:solidFill>
                  <a:srgbClr val="0000CC"/>
                </a:solidFill>
                <a:latin typeface="+mj-lt"/>
              </a:rPr>
              <a:t>hại</a:t>
            </a:r>
            <a:r>
              <a:rPr lang="en-US" sz="2000" b="1" dirty="0" smtClean="0">
                <a:solidFill>
                  <a:srgbClr val="0000CC"/>
                </a:solidFill>
                <a:latin typeface="+mj-lt"/>
              </a:rPr>
              <a:t> </a:t>
            </a:r>
            <a:r>
              <a:rPr lang="en-US" sz="2000" b="1" dirty="0" err="1" smtClean="0">
                <a:solidFill>
                  <a:srgbClr val="0000CC"/>
                </a:solidFill>
                <a:latin typeface="+mj-lt"/>
              </a:rPr>
              <a:t>của</a:t>
            </a:r>
            <a:r>
              <a:rPr lang="en-US" sz="2000" b="1" dirty="0" smtClean="0">
                <a:solidFill>
                  <a:srgbClr val="0000CC"/>
                </a:solidFill>
                <a:latin typeface="+mj-lt"/>
              </a:rPr>
              <a:t> vi </a:t>
            </a:r>
            <a:r>
              <a:rPr lang="en-US" sz="2000" b="1" dirty="0" err="1" smtClean="0">
                <a:solidFill>
                  <a:srgbClr val="0000CC"/>
                </a:solidFill>
                <a:latin typeface="+mj-lt"/>
              </a:rPr>
              <a:t>khuẩn</a:t>
            </a:r>
            <a:r>
              <a:rPr lang="en-US" sz="2000" b="1" dirty="0" smtClean="0">
                <a:solidFill>
                  <a:srgbClr val="0000CC"/>
                </a:solidFill>
                <a:latin typeface="+mj-lt"/>
              </a:rPr>
              <a:t>?</a:t>
            </a:r>
            <a:endParaRPr lang="en-US" sz="2000" b="1" dirty="0">
              <a:solidFill>
                <a:srgbClr val="0000CC"/>
              </a:solidFill>
              <a:latin typeface="+mj-lt"/>
            </a:endParaRPr>
          </a:p>
        </p:txBody>
      </p:sp>
    </p:spTree>
    <p:extLst>
      <p:ext uri="{BB962C8B-B14F-4D97-AF65-F5344CB8AC3E}">
        <p14:creationId xmlns:p14="http://schemas.microsoft.com/office/powerpoint/2010/main" val="14603470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arn(inVertical)">
                                      <p:cBhvr>
                                        <p:cTn id="12" dur="500"/>
                                        <p:tgtEl>
                                          <p:spTgt spid="16"/>
                                        </p:tgtEl>
                                      </p:cBhvr>
                                    </p:animEffect>
                                  </p:childTnLst>
                                </p:cTn>
                              </p:par>
                              <p:par>
                                <p:cTn id="13" presetID="16" presetClass="entr" presetSubtype="21"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barn(inVertical)">
                                      <p:cBhvr>
                                        <p:cTn id="15" dur="500"/>
                                        <p:tgtEl>
                                          <p:spTgt spid="14"/>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wipe(down)">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down)">
                                      <p:cBhvr>
                                        <p:cTn id="25" dur="500"/>
                                        <p:tgtEl>
                                          <p:spTgt spid="4"/>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500"/>
                                        <p:tgtEl>
                                          <p:spTgt spid="6"/>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500" fill="hold"/>
                                        <p:tgtEl>
                                          <p:spTgt spid="7"/>
                                        </p:tgtEl>
                                        <p:attrNameLst>
                                          <p:attrName>ppt_x</p:attrName>
                                        </p:attrNameLst>
                                      </p:cBhvr>
                                      <p:tavLst>
                                        <p:tav tm="0">
                                          <p:val>
                                            <p:strVal val="#ppt_x"/>
                                          </p:val>
                                        </p:tav>
                                        <p:tav tm="100000">
                                          <p:val>
                                            <p:strVal val="#ppt_x"/>
                                          </p:val>
                                        </p:tav>
                                      </p:tavLst>
                                    </p:anim>
                                    <p:anim calcmode="lin" valueType="num">
                                      <p:cBhvr additive="base">
                                        <p:cTn id="3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grpId="0" nodeType="click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down)">
                                      <p:cBhvr>
                                        <p:cTn id="4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6" grpId="0" animBg="1"/>
      <p:bldP spid="7" grpId="0" animBg="1"/>
      <p:bldP spid="8" grpId="0" animBg="1"/>
      <p:bldP spid="11"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a:xfrm>
            <a:off x="830340" y="410239"/>
            <a:ext cx="7934282" cy="2863552"/>
          </a:xfrm>
        </p:spPr>
        <p:txBody>
          <a:bodyPr/>
          <a:lstStyle/>
          <a:p>
            <a:pPr marL="0" lvl="0" indent="0" algn="l" rtl="0">
              <a:lnSpc>
                <a:spcPct val="150000"/>
              </a:lnSpc>
              <a:spcBef>
                <a:spcPts val="0"/>
              </a:spcBef>
              <a:spcAft>
                <a:spcPts val="0"/>
              </a:spcAft>
              <a:buNone/>
            </a:pPr>
            <a:r>
              <a:rPr lang="en" sz="2800" dirty="0" smtClean="0">
                <a:solidFill>
                  <a:srgbClr val="0000CC"/>
                </a:solidFill>
                <a:latin typeface="Times New Roman" panose="02020603050405020304" pitchFamily="18" charset="0"/>
                <a:cs typeface="Times New Roman" panose="02020603050405020304" pitchFamily="18" charset="0"/>
              </a:rPr>
              <a:t>+ Tác hại của vi khuẩn:</a:t>
            </a:r>
          </a:p>
          <a:p>
            <a:pPr algn="l">
              <a:lnSpc>
                <a:spcPct val="150000"/>
              </a:lnSpc>
            </a:pPr>
            <a:r>
              <a:rPr lang="en-US" sz="2800" dirty="0" smtClean="0">
                <a:solidFill>
                  <a:srgbClr val="0000CC"/>
                </a:solidFill>
                <a:latin typeface="Times New Roman" panose="02020603050405020304" pitchFamily="18" charset="0"/>
                <a:cs typeface="Times New Roman" panose="02020603050405020304" pitchFamily="18" charset="0"/>
              </a:rPr>
              <a:t>    - </a:t>
            </a:r>
            <a:r>
              <a:rPr lang="en-US" sz="2800" dirty="0">
                <a:solidFill>
                  <a:srgbClr val="0000CC"/>
                </a:solidFill>
                <a:latin typeface="Times New Roman" panose="02020603050405020304" pitchFamily="18" charset="0"/>
                <a:cs typeface="Times New Roman" panose="02020603050405020304" pitchFamily="18" charset="0"/>
              </a:rPr>
              <a:t>Vi </a:t>
            </a:r>
            <a:r>
              <a:rPr lang="en-US" sz="2800" dirty="0" err="1">
                <a:solidFill>
                  <a:srgbClr val="0000CC"/>
                </a:solidFill>
                <a:latin typeface="Times New Roman" panose="02020603050405020304" pitchFamily="18" charset="0"/>
                <a:cs typeface="Times New Roman" panose="02020603050405020304" pitchFamily="18" charset="0"/>
              </a:rPr>
              <a:t>khuẩn</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làm</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smtClean="0">
                <a:solidFill>
                  <a:srgbClr val="0000CC"/>
                </a:solidFill>
                <a:latin typeface="Times New Roman" panose="02020603050405020304" pitchFamily="18" charset="0"/>
                <a:cs typeface="Times New Roman" panose="02020603050405020304" pitchFamily="18" charset="0"/>
              </a:rPr>
              <a:t>hỏng</a:t>
            </a:r>
            <a:r>
              <a:rPr lang="en-US" sz="2800" dirty="0" smtClean="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thức</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smtClean="0">
                <a:solidFill>
                  <a:srgbClr val="0000CC"/>
                </a:solidFill>
                <a:latin typeface="Times New Roman" panose="02020603050405020304" pitchFamily="18" charset="0"/>
                <a:cs typeface="Times New Roman" panose="02020603050405020304" pitchFamily="18" charset="0"/>
              </a:rPr>
              <a:t>ăn</a:t>
            </a:r>
            <a:r>
              <a:rPr lang="en-US" sz="2800" dirty="0" smtClean="0">
                <a:solidFill>
                  <a:srgbClr val="0000CC"/>
                </a:solidFill>
                <a:latin typeface="Times New Roman" panose="02020603050405020304" pitchFamily="18" charset="0"/>
                <a:cs typeface="Times New Roman" panose="02020603050405020304" pitchFamily="18" charset="0"/>
              </a:rPr>
              <a:t>, </a:t>
            </a:r>
            <a:r>
              <a:rPr lang="en-US" sz="2800" dirty="0" err="1" smtClean="0">
                <a:solidFill>
                  <a:srgbClr val="0000CC"/>
                </a:solidFill>
                <a:latin typeface="Times New Roman" panose="02020603050405020304" pitchFamily="18" charset="0"/>
                <a:cs typeface="Times New Roman" panose="02020603050405020304" pitchFamily="18" charset="0"/>
              </a:rPr>
              <a:t>làm</a:t>
            </a:r>
            <a:r>
              <a:rPr lang="en-US" sz="2800" dirty="0" smtClean="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thức</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ăn</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ôi</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thiu</a:t>
            </a:r>
            <a:endParaRPr lang="en-US" sz="2800" dirty="0">
              <a:solidFill>
                <a:srgbClr val="0000CC"/>
              </a:solidFill>
              <a:latin typeface="Times New Roman" panose="02020603050405020304" pitchFamily="18" charset="0"/>
              <a:cs typeface="Times New Roman" panose="02020603050405020304" pitchFamily="18" charset="0"/>
            </a:endParaRPr>
          </a:p>
          <a:p>
            <a:pPr algn="l">
              <a:lnSpc>
                <a:spcPct val="150000"/>
              </a:lnSpc>
            </a:pPr>
            <a:r>
              <a:rPr lang="nl-NL" sz="2800" dirty="0">
                <a:solidFill>
                  <a:srgbClr val="0000CC"/>
                </a:solidFill>
                <a:latin typeface="Times New Roman" panose="02020603050405020304" pitchFamily="18" charset="0"/>
                <a:ea typeface="Times New Roman" panose="02020603050405020304" pitchFamily="18" charset="0"/>
                <a:cs typeface="Times New Roman" panose="02020603050405020304" pitchFamily="18" charset="0"/>
              </a:rPr>
              <a:t> </a:t>
            </a:r>
            <a:r>
              <a:rPr lang="nl-NL" sz="2800" dirty="0" smtClean="0">
                <a:solidFill>
                  <a:srgbClr val="0000CC"/>
                </a:solidFill>
                <a:latin typeface="Times New Roman" panose="02020603050405020304" pitchFamily="18" charset="0"/>
                <a:ea typeface="Times New Roman" panose="02020603050405020304" pitchFamily="18" charset="0"/>
                <a:cs typeface="Times New Roman" panose="02020603050405020304" pitchFamily="18" charset="0"/>
              </a:rPr>
              <a:t>   - </a:t>
            </a:r>
            <a:r>
              <a:rPr lang="en-US" sz="2800" dirty="0" err="1" smtClean="0">
                <a:solidFill>
                  <a:srgbClr val="0000CC"/>
                </a:solidFill>
                <a:latin typeface="Times New Roman" panose="02020603050405020304" pitchFamily="18" charset="0"/>
                <a:cs typeface="Times New Roman" panose="02020603050405020304" pitchFamily="18" charset="0"/>
              </a:rPr>
              <a:t>Gây</a:t>
            </a:r>
            <a:r>
              <a:rPr lang="en-US" sz="2800" dirty="0" smtClean="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bệnh</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cho</a:t>
            </a:r>
            <a:r>
              <a:rPr lang="en-US" sz="2800" dirty="0">
                <a:solidFill>
                  <a:srgbClr val="0000CC"/>
                </a:solidFill>
                <a:latin typeface="Times New Roman" panose="02020603050405020304" pitchFamily="18" charset="0"/>
                <a:cs typeface="Times New Roman" panose="02020603050405020304" pitchFamily="18" charset="0"/>
              </a:rPr>
              <a:t> con </a:t>
            </a:r>
            <a:r>
              <a:rPr lang="en-US" sz="2800" dirty="0" err="1">
                <a:solidFill>
                  <a:srgbClr val="0000CC"/>
                </a:solidFill>
                <a:latin typeface="Times New Roman" panose="02020603050405020304" pitchFamily="18" charset="0"/>
                <a:cs typeface="Times New Roman" panose="02020603050405020304" pitchFamily="18" charset="0"/>
              </a:rPr>
              <a:t>người</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và</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sinh</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smtClean="0">
                <a:solidFill>
                  <a:srgbClr val="0000CC"/>
                </a:solidFill>
                <a:latin typeface="Times New Roman" panose="02020603050405020304" pitchFamily="18" charset="0"/>
                <a:cs typeface="Times New Roman" panose="02020603050405020304" pitchFamily="18" charset="0"/>
              </a:rPr>
              <a:t>vật</a:t>
            </a:r>
            <a:r>
              <a:rPr lang="en-US" sz="2800" dirty="0" smtClean="0">
                <a:solidFill>
                  <a:srgbClr val="0000CC"/>
                </a:solidFill>
                <a:latin typeface="Times New Roman" panose="02020603050405020304" pitchFamily="18" charset="0"/>
                <a:cs typeface="Times New Roman" panose="02020603050405020304" pitchFamily="18" charset="0"/>
              </a:rPr>
              <a:t> </a:t>
            </a:r>
            <a:r>
              <a:rPr lang="en-US" sz="2800" dirty="0" err="1" smtClean="0">
                <a:solidFill>
                  <a:srgbClr val="0000CC"/>
                </a:solidFill>
                <a:latin typeface="Times New Roman" panose="02020603050405020304" pitchFamily="18" charset="0"/>
                <a:cs typeface="Times New Roman" panose="02020603050405020304" pitchFamily="18" charset="0"/>
              </a:rPr>
              <a:t>như</a:t>
            </a:r>
            <a:r>
              <a:rPr lang="en-US" sz="2800" dirty="0" smtClean="0">
                <a:solidFill>
                  <a:srgbClr val="0000CC"/>
                </a:solidFill>
                <a:latin typeface="Times New Roman" panose="02020603050405020304" pitchFamily="18" charset="0"/>
                <a:cs typeface="Times New Roman" panose="02020603050405020304" pitchFamily="18" charset="0"/>
              </a:rPr>
              <a:t>: </a:t>
            </a:r>
          </a:p>
          <a:p>
            <a:pPr algn="l">
              <a:lnSpc>
                <a:spcPct val="150000"/>
              </a:lnSpc>
            </a:pPr>
            <a:r>
              <a:rPr lang="en-US" sz="2800" dirty="0" smtClean="0">
                <a:solidFill>
                  <a:srgbClr val="0000CC"/>
                </a:solidFill>
                <a:latin typeface="Times New Roman" panose="02020603050405020304" pitchFamily="18" charset="0"/>
                <a:cs typeface="Times New Roman" panose="02020603050405020304" pitchFamily="18" charset="0"/>
              </a:rPr>
              <a:t>* Ở </a:t>
            </a:r>
            <a:r>
              <a:rPr lang="en-US" sz="2800" dirty="0" err="1" smtClean="0">
                <a:solidFill>
                  <a:srgbClr val="0000CC"/>
                </a:solidFill>
                <a:latin typeface="Times New Roman" panose="02020603050405020304" pitchFamily="18" charset="0"/>
                <a:cs typeface="Times New Roman" panose="02020603050405020304" pitchFamily="18" charset="0"/>
              </a:rPr>
              <a:t>người</a:t>
            </a:r>
            <a:r>
              <a:rPr lang="en-US" sz="2800" dirty="0" smtClean="0">
                <a:solidFill>
                  <a:srgbClr val="0000CC"/>
                </a:solidFill>
                <a:latin typeface="Times New Roman" panose="02020603050405020304" pitchFamily="18" charset="0"/>
                <a:cs typeface="Times New Roman" panose="02020603050405020304" pitchFamily="18" charset="0"/>
              </a:rPr>
              <a:t>: </a:t>
            </a:r>
            <a:r>
              <a:rPr lang="en-US" sz="2800" dirty="0" err="1" smtClean="0">
                <a:solidFill>
                  <a:srgbClr val="0000CC"/>
                </a:solidFill>
                <a:latin typeface="Times New Roman" panose="02020603050405020304" pitchFamily="18" charset="0"/>
                <a:cs typeface="Times New Roman" panose="02020603050405020304" pitchFamily="18" charset="0"/>
              </a:rPr>
              <a:t>Uốn</a:t>
            </a:r>
            <a:r>
              <a:rPr lang="en-US" sz="2800" dirty="0" smtClean="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ván</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sốt</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thương</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hàn</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lao</a:t>
            </a:r>
            <a:r>
              <a:rPr lang="en-US" sz="2800" dirty="0">
                <a:solidFill>
                  <a:srgbClr val="0000CC"/>
                </a:solidFill>
                <a:latin typeface="Times New Roman" panose="02020603050405020304" pitchFamily="18" charset="0"/>
                <a:cs typeface="Times New Roman" panose="02020603050405020304" pitchFamily="18" charset="0"/>
              </a:rPr>
              <a:t>,…</a:t>
            </a:r>
          </a:p>
          <a:p>
            <a:pPr algn="l">
              <a:lnSpc>
                <a:spcPct val="150000"/>
              </a:lnSpc>
            </a:pPr>
            <a:r>
              <a:rPr lang="en-US" sz="2800" dirty="0" smtClean="0">
                <a:solidFill>
                  <a:srgbClr val="0000CC"/>
                </a:solidFill>
                <a:latin typeface="Times New Roman" panose="02020603050405020304" pitchFamily="18" charset="0"/>
                <a:cs typeface="Times New Roman" panose="02020603050405020304" pitchFamily="18" charset="0"/>
              </a:rPr>
              <a:t>* Ở </a:t>
            </a:r>
            <a:r>
              <a:rPr lang="en-US" sz="2800" dirty="0" err="1" smtClean="0">
                <a:solidFill>
                  <a:srgbClr val="0000CC"/>
                </a:solidFill>
                <a:latin typeface="Times New Roman" panose="02020603050405020304" pitchFamily="18" charset="0"/>
                <a:cs typeface="Times New Roman" panose="02020603050405020304" pitchFamily="18" charset="0"/>
              </a:rPr>
              <a:t>sinh</a:t>
            </a:r>
            <a:r>
              <a:rPr lang="en-US" sz="2800" dirty="0" smtClean="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vật</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bạc</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lá</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héo</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cây</a:t>
            </a:r>
            <a:r>
              <a:rPr lang="en-US" sz="2800" dirty="0" smtClean="0">
                <a:solidFill>
                  <a:srgbClr val="0000CC"/>
                </a:solidFill>
                <a:latin typeface="Times New Roman" panose="02020603050405020304" pitchFamily="18" charset="0"/>
                <a:cs typeface="Times New Roman" panose="02020603050405020304" pitchFamily="18" charset="0"/>
              </a:rPr>
              <a:t>,….</a:t>
            </a:r>
            <a:endParaRPr lang="en-US" sz="2800" dirty="0">
              <a:solidFill>
                <a:srgbClr val="0000CC"/>
              </a:solidFill>
              <a:latin typeface="Times New Roman" panose="02020603050405020304" pitchFamily="18" charset="0"/>
              <a:cs typeface="Times New Roman" panose="02020603050405020304" pitchFamily="18" charset="0"/>
            </a:endParaRPr>
          </a:p>
        </p:txBody>
      </p:sp>
      <p:sp>
        <p:nvSpPr>
          <p:cNvPr id="3" name="Text Box 6"/>
          <p:cNvSpPr txBox="1">
            <a:spLocks noChangeArrowheads="1"/>
          </p:cNvSpPr>
          <p:nvPr/>
        </p:nvSpPr>
        <p:spPr bwMode="auto">
          <a:xfrm>
            <a:off x="223907" y="286012"/>
            <a:ext cx="732894" cy="707886"/>
          </a:xfrm>
          <a:prstGeom prst="rect">
            <a:avLst/>
          </a:prstGeom>
          <a:noFill/>
          <a:ln w="9525">
            <a:noFill/>
            <a:miter lim="800000"/>
            <a:headEnd/>
            <a:tailEnd/>
          </a:ln>
          <a:effectLst/>
        </p:spPr>
        <p:txBody>
          <a:bodyPr wrap="square">
            <a:spAutoFit/>
          </a:bodyPr>
          <a:lstStyle/>
          <a:p>
            <a:pPr eaLnBrk="0" hangingPunct="0">
              <a:spcBef>
                <a:spcPct val="50000"/>
              </a:spcBef>
              <a:defRPr/>
            </a:pPr>
            <a:r>
              <a:rPr lang="en-US" sz="4000" b="1" dirty="0">
                <a:solidFill>
                  <a:srgbClr val="FF0000"/>
                </a:solidFill>
                <a:effectLst>
                  <a:outerShdw blurRad="38100" dist="38100" dir="2700000" algn="tl">
                    <a:srgbClr val="C0C0C0"/>
                  </a:outerShdw>
                </a:effectLst>
                <a:latin typeface="Times New Roman" pitchFamily="18" charset="0"/>
                <a:cs typeface="Times New Roman" pitchFamily="18" charset="0"/>
                <a:sym typeface="Wingdings" pitchFamily="2" charset="2"/>
              </a:rPr>
              <a:t></a:t>
            </a:r>
          </a:p>
        </p:txBody>
      </p:sp>
    </p:spTree>
    <p:extLst>
      <p:ext uri="{BB962C8B-B14F-4D97-AF65-F5344CB8AC3E}">
        <p14:creationId xmlns:p14="http://schemas.microsoft.com/office/powerpoint/2010/main" val="2777642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9"/>
        <p:cNvGrpSpPr/>
        <p:nvPr/>
      </p:nvGrpSpPr>
      <p:grpSpPr>
        <a:xfrm>
          <a:off x="0" y="0"/>
          <a:ext cx="0" cy="0"/>
          <a:chOff x="0" y="0"/>
          <a:chExt cx="0" cy="0"/>
        </a:xfrm>
      </p:grpSpPr>
      <p:sp>
        <p:nvSpPr>
          <p:cNvPr id="90" name="Google Shape;90;p17"/>
          <p:cNvSpPr txBox="1">
            <a:spLocks noGrp="1"/>
          </p:cNvSpPr>
          <p:nvPr>
            <p:ph type="body" idx="1"/>
          </p:nvPr>
        </p:nvSpPr>
        <p:spPr>
          <a:xfrm>
            <a:off x="911115" y="222076"/>
            <a:ext cx="5110306" cy="597227"/>
          </a:xfrm>
          <a:prstGeom prst="rect">
            <a:avLst/>
          </a:prstGeom>
        </p:spPr>
        <p:txBody>
          <a:bodyPr spcFirstLastPara="1" wrap="square" lIns="91425" tIns="91425" rIns="91425" bIns="91425" anchor="t" anchorCtr="0">
            <a:noAutofit/>
          </a:bodyPr>
          <a:lstStyle/>
          <a:p>
            <a:pPr marL="0" lvl="0" indent="0" algn="ctr" rtl="0">
              <a:spcBef>
                <a:spcPts val="600"/>
              </a:spcBef>
              <a:spcAft>
                <a:spcPts val="0"/>
              </a:spcAft>
              <a:buNone/>
            </a:pPr>
            <a:r>
              <a:rPr lang="en" sz="2600" i="0" dirty="0" smtClean="0">
                <a:solidFill>
                  <a:srgbClr val="FF0000"/>
                </a:solidFill>
                <a:latin typeface="+mj-lt"/>
              </a:rPr>
              <a:t>I. VIRUS</a:t>
            </a:r>
            <a:endParaRPr sz="2600" i="0" dirty="0">
              <a:solidFill>
                <a:srgbClr val="FF0000"/>
              </a:solidFill>
              <a:latin typeface="+mj-lt"/>
            </a:endParaRPr>
          </a:p>
        </p:txBody>
      </p:sp>
      <p:sp>
        <p:nvSpPr>
          <p:cNvPr id="4" name="Google Shape;90;p17"/>
          <p:cNvSpPr txBox="1">
            <a:spLocks/>
          </p:cNvSpPr>
          <p:nvPr/>
        </p:nvSpPr>
        <p:spPr>
          <a:xfrm>
            <a:off x="337718" y="726631"/>
            <a:ext cx="8806282" cy="597227"/>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482600" algn="l" rtl="0">
              <a:lnSpc>
                <a:spcPct val="100000"/>
              </a:lnSpc>
              <a:spcBef>
                <a:spcPts val="600"/>
              </a:spcBef>
              <a:spcAft>
                <a:spcPts val="0"/>
              </a:spcAft>
              <a:buClr>
                <a:schemeClr val="accent3"/>
              </a:buClr>
              <a:buSzPts val="4000"/>
              <a:buFont typeface="Roboto"/>
              <a:buChar char="▸"/>
              <a:defRPr sz="4000" b="1" i="1" u="none" strike="noStrike" cap="none">
                <a:solidFill>
                  <a:schemeClr val="dk1"/>
                </a:solidFill>
                <a:latin typeface="Roboto"/>
                <a:ea typeface="Roboto"/>
                <a:cs typeface="Roboto"/>
                <a:sym typeface="Roboto"/>
              </a:defRPr>
            </a:lvl1pPr>
            <a:lvl2pPr marL="914400" marR="0" lvl="1" indent="-482600" algn="l" rtl="0">
              <a:lnSpc>
                <a:spcPct val="100000"/>
              </a:lnSpc>
              <a:spcBef>
                <a:spcPts val="0"/>
              </a:spcBef>
              <a:spcAft>
                <a:spcPts val="0"/>
              </a:spcAft>
              <a:buClr>
                <a:schemeClr val="accent3"/>
              </a:buClr>
              <a:buSzPts val="4000"/>
              <a:buFont typeface="Roboto"/>
              <a:buChar char="▹"/>
              <a:defRPr sz="4000" b="1" i="1" u="none" strike="noStrike" cap="none">
                <a:solidFill>
                  <a:schemeClr val="dk1"/>
                </a:solidFill>
                <a:latin typeface="Roboto"/>
                <a:ea typeface="Roboto"/>
                <a:cs typeface="Roboto"/>
                <a:sym typeface="Roboto"/>
              </a:defRPr>
            </a:lvl2pPr>
            <a:lvl3pPr marL="1371600" marR="0" lvl="2" indent="-482600" algn="l" rtl="0">
              <a:lnSpc>
                <a:spcPct val="100000"/>
              </a:lnSpc>
              <a:spcBef>
                <a:spcPts val="0"/>
              </a:spcBef>
              <a:spcAft>
                <a:spcPts val="0"/>
              </a:spcAft>
              <a:buClr>
                <a:schemeClr val="accent3"/>
              </a:buClr>
              <a:buSzPts val="4000"/>
              <a:buFont typeface="Roboto"/>
              <a:buChar char="■"/>
              <a:defRPr sz="4000" b="1" i="1" u="none" strike="noStrike" cap="none">
                <a:solidFill>
                  <a:schemeClr val="dk1"/>
                </a:solidFill>
                <a:latin typeface="Roboto"/>
                <a:ea typeface="Roboto"/>
                <a:cs typeface="Roboto"/>
                <a:sym typeface="Roboto"/>
              </a:defRPr>
            </a:lvl3pPr>
            <a:lvl4pPr marL="1828800" marR="0" lvl="3" indent="-482600" algn="l" rtl="0">
              <a:lnSpc>
                <a:spcPct val="100000"/>
              </a:lnSpc>
              <a:spcBef>
                <a:spcPts val="0"/>
              </a:spcBef>
              <a:spcAft>
                <a:spcPts val="0"/>
              </a:spcAft>
              <a:buClr>
                <a:schemeClr val="dk1"/>
              </a:buClr>
              <a:buSzPts val="4000"/>
              <a:buFont typeface="Roboto"/>
              <a:buChar char="●"/>
              <a:defRPr sz="4000" b="1" i="1" u="none" strike="noStrike" cap="none">
                <a:solidFill>
                  <a:schemeClr val="dk1"/>
                </a:solidFill>
                <a:latin typeface="Roboto"/>
                <a:ea typeface="Roboto"/>
                <a:cs typeface="Roboto"/>
                <a:sym typeface="Roboto"/>
              </a:defRPr>
            </a:lvl4pPr>
            <a:lvl5pPr marL="2286000" marR="0" lvl="4" indent="-482600" algn="l" rtl="0">
              <a:lnSpc>
                <a:spcPct val="100000"/>
              </a:lnSpc>
              <a:spcBef>
                <a:spcPts val="0"/>
              </a:spcBef>
              <a:spcAft>
                <a:spcPts val="0"/>
              </a:spcAft>
              <a:buClr>
                <a:schemeClr val="dk1"/>
              </a:buClr>
              <a:buSzPts val="4000"/>
              <a:buFont typeface="Roboto"/>
              <a:buChar char="○"/>
              <a:defRPr sz="4000" b="1" i="1" u="none" strike="noStrike" cap="none">
                <a:solidFill>
                  <a:schemeClr val="dk1"/>
                </a:solidFill>
                <a:latin typeface="Roboto"/>
                <a:ea typeface="Roboto"/>
                <a:cs typeface="Roboto"/>
                <a:sym typeface="Roboto"/>
              </a:defRPr>
            </a:lvl5pPr>
            <a:lvl6pPr marL="2743200" marR="0" lvl="5" indent="-482600" algn="l" rtl="0">
              <a:lnSpc>
                <a:spcPct val="100000"/>
              </a:lnSpc>
              <a:spcBef>
                <a:spcPts val="0"/>
              </a:spcBef>
              <a:spcAft>
                <a:spcPts val="0"/>
              </a:spcAft>
              <a:buClr>
                <a:schemeClr val="dk1"/>
              </a:buClr>
              <a:buSzPts val="4000"/>
              <a:buFont typeface="Roboto"/>
              <a:buChar char="■"/>
              <a:defRPr sz="4000" b="1" i="1" u="none" strike="noStrike" cap="none">
                <a:solidFill>
                  <a:schemeClr val="dk1"/>
                </a:solidFill>
                <a:latin typeface="Roboto"/>
                <a:ea typeface="Roboto"/>
                <a:cs typeface="Roboto"/>
                <a:sym typeface="Roboto"/>
              </a:defRPr>
            </a:lvl6pPr>
            <a:lvl7pPr marL="3200400" marR="0" lvl="6" indent="-482600" algn="l" rtl="0">
              <a:lnSpc>
                <a:spcPct val="100000"/>
              </a:lnSpc>
              <a:spcBef>
                <a:spcPts val="0"/>
              </a:spcBef>
              <a:spcAft>
                <a:spcPts val="0"/>
              </a:spcAft>
              <a:buClr>
                <a:schemeClr val="dk1"/>
              </a:buClr>
              <a:buSzPts val="4000"/>
              <a:buFont typeface="Roboto"/>
              <a:buChar char="●"/>
              <a:defRPr sz="4000" b="1" i="1" u="none" strike="noStrike" cap="none">
                <a:solidFill>
                  <a:schemeClr val="dk1"/>
                </a:solidFill>
                <a:latin typeface="Roboto"/>
                <a:ea typeface="Roboto"/>
                <a:cs typeface="Roboto"/>
                <a:sym typeface="Roboto"/>
              </a:defRPr>
            </a:lvl7pPr>
            <a:lvl8pPr marL="3657600" marR="0" lvl="7" indent="-482600" algn="l" rtl="0">
              <a:lnSpc>
                <a:spcPct val="100000"/>
              </a:lnSpc>
              <a:spcBef>
                <a:spcPts val="0"/>
              </a:spcBef>
              <a:spcAft>
                <a:spcPts val="0"/>
              </a:spcAft>
              <a:buClr>
                <a:schemeClr val="dk1"/>
              </a:buClr>
              <a:buSzPts val="4000"/>
              <a:buFont typeface="Roboto"/>
              <a:buChar char="○"/>
              <a:defRPr sz="4000" b="1" i="1" u="none" strike="noStrike" cap="none">
                <a:solidFill>
                  <a:schemeClr val="dk1"/>
                </a:solidFill>
                <a:latin typeface="Roboto"/>
                <a:ea typeface="Roboto"/>
                <a:cs typeface="Roboto"/>
                <a:sym typeface="Roboto"/>
              </a:defRPr>
            </a:lvl8pPr>
            <a:lvl9pPr marL="4114800" marR="0" lvl="8" indent="-482600" algn="l" rtl="0">
              <a:lnSpc>
                <a:spcPct val="100000"/>
              </a:lnSpc>
              <a:spcBef>
                <a:spcPts val="0"/>
              </a:spcBef>
              <a:spcAft>
                <a:spcPts val="0"/>
              </a:spcAft>
              <a:buClr>
                <a:schemeClr val="dk1"/>
              </a:buClr>
              <a:buSzPts val="4000"/>
              <a:buFont typeface="Roboto"/>
              <a:buChar char="■"/>
              <a:defRPr sz="4000" b="1" i="1" u="none" strike="noStrike" cap="none">
                <a:solidFill>
                  <a:schemeClr val="dk1"/>
                </a:solidFill>
                <a:latin typeface="Roboto"/>
                <a:ea typeface="Roboto"/>
                <a:cs typeface="Roboto"/>
                <a:sym typeface="Roboto"/>
              </a:defRPr>
            </a:lvl9pPr>
          </a:lstStyle>
          <a:p>
            <a:pPr marL="0" indent="0">
              <a:buFont typeface="Roboto"/>
              <a:buNone/>
            </a:pPr>
            <a:r>
              <a:rPr lang="en-US" sz="2400" i="0" dirty="0" smtClean="0">
                <a:solidFill>
                  <a:srgbClr val="FF0000"/>
                </a:solidFill>
                <a:latin typeface="+mj-lt"/>
              </a:rPr>
              <a:t>1. Hình dạng và cấu tạo đơn giản của virus</a:t>
            </a:r>
            <a:endParaRPr lang="en-US" sz="2400" i="0" dirty="0">
              <a:solidFill>
                <a:srgbClr val="FF0000"/>
              </a:solidFill>
              <a:latin typeface="+mj-lt"/>
            </a:endParaRPr>
          </a:p>
        </p:txBody>
      </p:sp>
      <p:sp>
        <p:nvSpPr>
          <p:cNvPr id="2" name="Rectangle 1"/>
          <p:cNvSpPr/>
          <p:nvPr/>
        </p:nvSpPr>
        <p:spPr>
          <a:xfrm>
            <a:off x="315179" y="1317471"/>
            <a:ext cx="5362043" cy="400110"/>
          </a:xfrm>
          <a:prstGeom prst="rect">
            <a:avLst/>
          </a:prstGeom>
        </p:spPr>
        <p:txBody>
          <a:bodyPr wrap="square">
            <a:spAutoFit/>
          </a:bodyPr>
          <a:lstStyle/>
          <a:p>
            <a:r>
              <a:rPr lang="en-US" sz="2000" b="1" dirty="0" smtClean="0">
                <a:solidFill>
                  <a:srgbClr val="C00000"/>
                </a:solidFill>
                <a:latin typeface="+mj-lt"/>
                <a:ea typeface="Calibri" panose="020F0502020204030204" pitchFamily="34" charset="0"/>
              </a:rPr>
              <a:t>Kể </a:t>
            </a:r>
            <a:r>
              <a:rPr lang="en-US" sz="2000" b="1" dirty="0">
                <a:solidFill>
                  <a:srgbClr val="C00000"/>
                </a:solidFill>
                <a:latin typeface="+mj-lt"/>
                <a:ea typeface="Calibri" panose="020F0502020204030204" pitchFamily="34" charset="0"/>
              </a:rPr>
              <a:t>tên một số loại virus mà các em </a:t>
            </a:r>
            <a:r>
              <a:rPr lang="en-US" sz="2000" b="1" dirty="0" smtClean="0">
                <a:solidFill>
                  <a:srgbClr val="C00000"/>
                </a:solidFill>
                <a:latin typeface="+mj-lt"/>
                <a:ea typeface="Calibri" panose="020F0502020204030204" pitchFamily="34" charset="0"/>
              </a:rPr>
              <a:t>biết. </a:t>
            </a:r>
            <a:endParaRPr lang="en-US" sz="2000" b="1" dirty="0">
              <a:solidFill>
                <a:srgbClr val="C00000"/>
              </a:solidFill>
              <a:latin typeface="+mj-lt"/>
            </a:endParaRPr>
          </a:p>
        </p:txBody>
      </p:sp>
      <p:pic>
        <p:nvPicPr>
          <p:cNvPr id="6" name="Picture 5"/>
          <p:cNvPicPr>
            <a:picLocks noChangeAspect="1"/>
          </p:cNvPicPr>
          <p:nvPr/>
        </p:nvPicPr>
        <p:blipFill>
          <a:blip r:embed="rId3"/>
          <a:stretch>
            <a:fillRect/>
          </a:stretch>
        </p:blipFill>
        <p:spPr>
          <a:xfrm>
            <a:off x="911115" y="1717581"/>
            <a:ext cx="2745126" cy="2376768"/>
          </a:xfrm>
          <a:prstGeom prst="rect">
            <a:avLst/>
          </a:prstGeom>
        </p:spPr>
      </p:pic>
      <p:sp>
        <p:nvSpPr>
          <p:cNvPr id="7" name="Rectangle 6"/>
          <p:cNvSpPr/>
          <p:nvPr/>
        </p:nvSpPr>
        <p:spPr>
          <a:xfrm>
            <a:off x="911115" y="4362100"/>
            <a:ext cx="2745126" cy="646331"/>
          </a:xfrm>
          <a:prstGeom prst="rect">
            <a:avLst/>
          </a:prstGeom>
        </p:spPr>
        <p:txBody>
          <a:bodyPr wrap="square">
            <a:spAutoFit/>
          </a:bodyPr>
          <a:lstStyle/>
          <a:p>
            <a:pPr algn="ctr"/>
            <a:r>
              <a:rPr lang="en-US" sz="1800" b="1" dirty="0" smtClean="0">
                <a:solidFill>
                  <a:srgbClr val="7030A0"/>
                </a:solidFill>
                <a:latin typeface="Times New Roman" pitchFamily="18" charset="0"/>
                <a:cs typeface="Times New Roman" pitchFamily="18" charset="0"/>
              </a:rPr>
              <a:t>Virus dạng khối: </a:t>
            </a:r>
          </a:p>
          <a:p>
            <a:pPr algn="ctr"/>
            <a:r>
              <a:rPr lang="en-US" sz="1800" b="1" dirty="0" smtClean="0">
                <a:solidFill>
                  <a:srgbClr val="7030A0"/>
                </a:solidFill>
                <a:latin typeface="Times New Roman" pitchFamily="18" charset="0"/>
                <a:cs typeface="Times New Roman" pitchFamily="18" charset="0"/>
              </a:rPr>
              <a:t>virus bại liệt</a:t>
            </a:r>
            <a:endParaRPr lang="en-US" sz="1800" b="1" dirty="0">
              <a:solidFill>
                <a:srgbClr val="7030A0"/>
              </a:solidFill>
              <a:latin typeface="Times New Roman" pitchFamily="18" charset="0"/>
              <a:cs typeface="Times New Roman" pitchFamily="18" charset="0"/>
            </a:endParaRPr>
          </a:p>
        </p:txBody>
      </p:sp>
      <p:pic>
        <p:nvPicPr>
          <p:cNvPr id="8" name="Picture 7"/>
          <p:cNvPicPr>
            <a:picLocks noChangeAspect="1"/>
          </p:cNvPicPr>
          <p:nvPr/>
        </p:nvPicPr>
        <p:blipFill>
          <a:blip r:embed="rId4"/>
          <a:stretch>
            <a:fillRect/>
          </a:stretch>
        </p:blipFill>
        <p:spPr>
          <a:xfrm>
            <a:off x="5161274" y="1815640"/>
            <a:ext cx="2618816" cy="2376768"/>
          </a:xfrm>
          <a:prstGeom prst="rect">
            <a:avLst/>
          </a:prstGeom>
        </p:spPr>
      </p:pic>
      <p:sp>
        <p:nvSpPr>
          <p:cNvPr id="9" name="Rectangle 8"/>
          <p:cNvSpPr/>
          <p:nvPr/>
        </p:nvSpPr>
        <p:spPr>
          <a:xfrm>
            <a:off x="5161272" y="4362101"/>
            <a:ext cx="2618818" cy="646331"/>
          </a:xfrm>
          <a:prstGeom prst="rect">
            <a:avLst/>
          </a:prstGeom>
        </p:spPr>
        <p:txBody>
          <a:bodyPr wrap="square">
            <a:spAutoFit/>
          </a:bodyPr>
          <a:lstStyle/>
          <a:p>
            <a:pPr algn="ctr"/>
            <a:r>
              <a:rPr lang="en-US" sz="1800" b="1" dirty="0">
                <a:solidFill>
                  <a:srgbClr val="FF0000"/>
                </a:solidFill>
              </a:rPr>
              <a:t>Virus dạng </a:t>
            </a:r>
            <a:r>
              <a:rPr lang="en-US" sz="1800" b="1" dirty="0" smtClean="0">
                <a:solidFill>
                  <a:srgbClr val="FF0000"/>
                </a:solidFill>
              </a:rPr>
              <a:t>xoắn: </a:t>
            </a:r>
            <a:endParaRPr lang="en-US" sz="1800" b="1" dirty="0">
              <a:solidFill>
                <a:srgbClr val="FF0000"/>
              </a:solidFill>
            </a:endParaRPr>
          </a:p>
          <a:p>
            <a:pPr algn="ctr"/>
            <a:r>
              <a:rPr lang="en-US" sz="1800" b="1" dirty="0">
                <a:solidFill>
                  <a:srgbClr val="FF0000"/>
                </a:solidFill>
              </a:rPr>
              <a:t>virus </a:t>
            </a:r>
            <a:r>
              <a:rPr lang="en-US" sz="1800" b="1" dirty="0" smtClean="0">
                <a:solidFill>
                  <a:srgbClr val="FF0000"/>
                </a:solidFill>
              </a:rPr>
              <a:t>cúm</a:t>
            </a:r>
            <a:endParaRPr lang="en-US" sz="18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0">
                                            <p:txEl>
                                              <p:pRg st="0" end="0"/>
                                            </p:txEl>
                                          </p:spTgt>
                                        </p:tgtEl>
                                        <p:attrNameLst>
                                          <p:attrName>style.visibility</p:attrName>
                                        </p:attrNameLst>
                                      </p:cBhvr>
                                      <p:to>
                                        <p:strVal val="visible"/>
                                      </p:to>
                                    </p:set>
                                    <p:animEffect transition="in" filter="barn(inVertical)">
                                      <p:cBhvr>
                                        <p:cTn id="7" dur="500"/>
                                        <p:tgtEl>
                                          <p:spTgt spid="9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arn(inVertic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2">
                                            <p:txEl>
                                              <p:pRg st="0" end="0"/>
                                            </p:txEl>
                                          </p:spTgt>
                                        </p:tgtEl>
                                        <p:attrNameLst>
                                          <p:attrName>style.visibility</p:attrName>
                                        </p:attrNameLst>
                                      </p:cBhvr>
                                      <p:to>
                                        <p:strVal val="visible"/>
                                      </p:to>
                                    </p:set>
                                    <p:animEffect transition="in" filter="barn(inVertical)">
                                      <p:cBhvr>
                                        <p:cTn id="17" dur="500"/>
                                        <p:tgtEl>
                                          <p:spTgt spid="2">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7">
                                            <p:txEl>
                                              <p:pRg st="0" end="0"/>
                                            </p:txEl>
                                          </p:spTgt>
                                        </p:tgtEl>
                                        <p:attrNameLst>
                                          <p:attrName>style.visibility</p:attrName>
                                        </p:attrNameLst>
                                      </p:cBhvr>
                                      <p:to>
                                        <p:strVal val="visible"/>
                                      </p:to>
                                    </p:set>
                                    <p:animEffect transition="in" filter="fade">
                                      <p:cBhvr>
                                        <p:cTn id="29" dur="1000"/>
                                        <p:tgtEl>
                                          <p:spTgt spid="7">
                                            <p:txEl>
                                              <p:pRg st="0" end="0"/>
                                            </p:txEl>
                                          </p:spTgt>
                                        </p:tgtEl>
                                      </p:cBhvr>
                                    </p:animEffect>
                                    <p:anim calcmode="lin" valueType="num">
                                      <p:cBhvr>
                                        <p:cTn id="30"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31" dur="1000" fill="hold"/>
                                        <p:tgtEl>
                                          <p:spTgt spid="7">
                                            <p:txEl>
                                              <p:pRg st="0" end="0"/>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7">
                                            <p:txEl>
                                              <p:pRg st="1" end="1"/>
                                            </p:txEl>
                                          </p:spTgt>
                                        </p:tgtEl>
                                        <p:attrNameLst>
                                          <p:attrName>style.visibility</p:attrName>
                                        </p:attrNameLst>
                                      </p:cBhvr>
                                      <p:to>
                                        <p:strVal val="visible"/>
                                      </p:to>
                                    </p:set>
                                    <p:animEffect transition="in" filter="fade">
                                      <p:cBhvr>
                                        <p:cTn id="34" dur="1000"/>
                                        <p:tgtEl>
                                          <p:spTgt spid="7">
                                            <p:txEl>
                                              <p:pRg st="1" end="1"/>
                                            </p:txEl>
                                          </p:spTgt>
                                        </p:tgtEl>
                                      </p:cBhvr>
                                    </p:animEffect>
                                    <p:anim calcmode="lin" valueType="num">
                                      <p:cBhvr>
                                        <p:cTn id="35" dur="1000" fill="hold"/>
                                        <p:tgtEl>
                                          <p:spTgt spid="7">
                                            <p:txEl>
                                              <p:pRg st="1" end="1"/>
                                            </p:txEl>
                                          </p:spTgt>
                                        </p:tgtEl>
                                        <p:attrNameLst>
                                          <p:attrName>ppt_x</p:attrName>
                                        </p:attrNameLst>
                                      </p:cBhvr>
                                      <p:tavLst>
                                        <p:tav tm="0">
                                          <p:val>
                                            <p:strVal val="#ppt_x"/>
                                          </p:val>
                                        </p:tav>
                                        <p:tav tm="100000">
                                          <p:val>
                                            <p:strVal val="#ppt_x"/>
                                          </p:val>
                                        </p:tav>
                                      </p:tavLst>
                                    </p:anim>
                                    <p:anim calcmode="lin" valueType="num">
                                      <p:cBhvr>
                                        <p:cTn id="36" dur="1000" fill="hold"/>
                                        <p:tgtEl>
                                          <p:spTgt spid="7">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nodeType="click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fade">
                                      <p:cBhvr>
                                        <p:cTn id="41" dur="1000"/>
                                        <p:tgtEl>
                                          <p:spTgt spid="8"/>
                                        </p:tgtEl>
                                      </p:cBhvr>
                                    </p:animEffect>
                                    <p:anim calcmode="lin" valueType="num">
                                      <p:cBhvr>
                                        <p:cTn id="42" dur="1000" fill="hold"/>
                                        <p:tgtEl>
                                          <p:spTgt spid="8"/>
                                        </p:tgtEl>
                                        <p:attrNameLst>
                                          <p:attrName>ppt_x</p:attrName>
                                        </p:attrNameLst>
                                      </p:cBhvr>
                                      <p:tavLst>
                                        <p:tav tm="0">
                                          <p:val>
                                            <p:strVal val="#ppt_x"/>
                                          </p:val>
                                        </p:tav>
                                        <p:tav tm="100000">
                                          <p:val>
                                            <p:strVal val="#ppt_x"/>
                                          </p:val>
                                        </p:tav>
                                      </p:tavLst>
                                    </p:anim>
                                    <p:anim calcmode="lin" valueType="num">
                                      <p:cBhvr>
                                        <p:cTn id="4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nodeType="clickEffect">
                                  <p:stCondLst>
                                    <p:cond delay="0"/>
                                  </p:stCondLst>
                                  <p:childTnLst>
                                    <p:set>
                                      <p:cBhvr>
                                        <p:cTn id="47" dur="1" fill="hold">
                                          <p:stCondLst>
                                            <p:cond delay="0"/>
                                          </p:stCondLst>
                                        </p:cTn>
                                        <p:tgtEl>
                                          <p:spTgt spid="9">
                                            <p:txEl>
                                              <p:pRg st="0" end="0"/>
                                            </p:txEl>
                                          </p:spTgt>
                                        </p:tgtEl>
                                        <p:attrNameLst>
                                          <p:attrName>style.visibility</p:attrName>
                                        </p:attrNameLst>
                                      </p:cBhvr>
                                      <p:to>
                                        <p:strVal val="visible"/>
                                      </p:to>
                                    </p:set>
                                    <p:animEffect transition="in" filter="fade">
                                      <p:cBhvr>
                                        <p:cTn id="48" dur="1000"/>
                                        <p:tgtEl>
                                          <p:spTgt spid="9">
                                            <p:txEl>
                                              <p:pRg st="0" end="0"/>
                                            </p:txEl>
                                          </p:spTgt>
                                        </p:tgtEl>
                                      </p:cBhvr>
                                    </p:animEffect>
                                    <p:anim calcmode="lin" valueType="num">
                                      <p:cBhvr>
                                        <p:cTn id="49"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50" dur="1000" fill="hold"/>
                                        <p:tgtEl>
                                          <p:spTgt spid="9">
                                            <p:txEl>
                                              <p:pRg st="0" end="0"/>
                                            </p:txEl>
                                          </p:spTgt>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9">
                                            <p:txEl>
                                              <p:pRg st="1" end="1"/>
                                            </p:txEl>
                                          </p:spTgt>
                                        </p:tgtEl>
                                        <p:attrNameLst>
                                          <p:attrName>style.visibility</p:attrName>
                                        </p:attrNameLst>
                                      </p:cBhvr>
                                      <p:to>
                                        <p:strVal val="visible"/>
                                      </p:to>
                                    </p:set>
                                    <p:animEffect transition="in" filter="fade">
                                      <p:cBhvr>
                                        <p:cTn id="53" dur="1000"/>
                                        <p:tgtEl>
                                          <p:spTgt spid="9">
                                            <p:txEl>
                                              <p:pRg st="1" end="1"/>
                                            </p:txEl>
                                          </p:spTgt>
                                        </p:tgtEl>
                                      </p:cBhvr>
                                    </p:animEffect>
                                    <p:anim calcmode="lin" valueType="num">
                                      <p:cBhvr>
                                        <p:cTn id="54" dur="1000" fill="hold"/>
                                        <p:tgtEl>
                                          <p:spTgt spid="9">
                                            <p:txEl>
                                              <p:pRg st="1" end="1"/>
                                            </p:txEl>
                                          </p:spTgt>
                                        </p:tgtEl>
                                        <p:attrNameLst>
                                          <p:attrName>ppt_x</p:attrName>
                                        </p:attrNameLst>
                                      </p:cBhvr>
                                      <p:tavLst>
                                        <p:tav tm="0">
                                          <p:val>
                                            <p:strVal val="#ppt_x"/>
                                          </p:val>
                                        </p:tav>
                                        <p:tav tm="100000">
                                          <p:val>
                                            <p:strVal val="#ppt_x"/>
                                          </p:val>
                                        </p:tav>
                                      </p:tavLst>
                                    </p:anim>
                                    <p:anim calcmode="lin" valueType="num">
                                      <p:cBhvr>
                                        <p:cTn id="55" dur="1000" fill="hold"/>
                                        <p:tgtEl>
                                          <p:spTgt spid="9">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149960" y="-210320"/>
            <a:ext cx="4431767" cy="1252800"/>
          </a:xfrm>
        </p:spPr>
        <p:txBody>
          <a:bodyPr/>
          <a:lstStyle/>
          <a:p>
            <a:pPr marL="0" lvl="0" indent="0" algn="ctr" rtl="0">
              <a:spcBef>
                <a:spcPts val="0"/>
              </a:spcBef>
              <a:spcAft>
                <a:spcPts val="0"/>
              </a:spcAft>
              <a:buNone/>
            </a:pPr>
            <a:r>
              <a:rPr lang="en" sz="2400" smtClean="0">
                <a:solidFill>
                  <a:srgbClr val="FF0000"/>
                </a:solidFill>
                <a:latin typeface="+mj-lt"/>
              </a:rPr>
              <a:t>Thảo luận và trả lời câu hỏi ?</a:t>
            </a:r>
            <a:endParaRPr lang="en" sz="2400" dirty="0">
              <a:solidFill>
                <a:srgbClr val="FF0000"/>
              </a:solidFill>
              <a:latin typeface="+mj-lt"/>
            </a:endParaRPr>
          </a:p>
        </p:txBody>
      </p:sp>
      <p:sp>
        <p:nvSpPr>
          <p:cNvPr id="3" name="Rectangle 2"/>
          <p:cNvSpPr/>
          <p:nvPr/>
        </p:nvSpPr>
        <p:spPr>
          <a:xfrm>
            <a:off x="2553005" y="966348"/>
            <a:ext cx="6517844" cy="1066959"/>
          </a:xfrm>
          <a:prstGeom prst="rect">
            <a:avLst/>
          </a:prstGeom>
        </p:spPr>
        <p:txBody>
          <a:bodyPr wrap="square">
            <a:spAutoFit/>
          </a:bodyPr>
          <a:lstStyle/>
          <a:p>
            <a:pPr algn="just">
              <a:lnSpc>
                <a:spcPts val="2400"/>
              </a:lnSpc>
              <a:spcBef>
                <a:spcPts val="200"/>
              </a:spcBef>
              <a:spcAft>
                <a:spcPts val="200"/>
              </a:spcAft>
            </a:pPr>
            <a:r>
              <a:rPr lang="en" sz="2000" dirty="0" smtClean="0">
                <a:solidFill>
                  <a:srgbClr val="010203"/>
                </a:solidFill>
              </a:rPr>
              <a:t>Em hãy cho biết:</a:t>
            </a:r>
          </a:p>
          <a:p>
            <a:pPr algn="just">
              <a:lnSpc>
                <a:spcPts val="2400"/>
              </a:lnSpc>
              <a:spcBef>
                <a:spcPts val="200"/>
              </a:spcBef>
              <a:spcAft>
                <a:spcPts val="200"/>
              </a:spcAft>
            </a:pPr>
            <a:r>
              <a:rPr lang="en" sz="2000" i="1" dirty="0" smtClean="0">
                <a:solidFill>
                  <a:srgbClr val="010203"/>
                </a:solidFill>
              </a:rPr>
              <a:t>Một số cách bảo quản thức ăn tránh bị hỏng do vi khuẩn ở </a:t>
            </a:r>
            <a:r>
              <a:rPr lang="en-US" sz="2000" i="1" dirty="0" smtClean="0">
                <a:solidFill>
                  <a:srgbClr val="010203"/>
                </a:solidFill>
              </a:rPr>
              <a:t>gia đình em</a:t>
            </a:r>
            <a:r>
              <a:rPr lang="en-US" sz="2000" i="1" dirty="0" smtClean="0">
                <a:solidFill>
                  <a:schemeClr val="bg2">
                    <a:lumMod val="75000"/>
                  </a:schemeClr>
                </a:solidFill>
              </a:rPr>
              <a:t>.</a:t>
            </a:r>
            <a:endParaRPr lang="en-US" sz="2000" i="1" dirty="0"/>
          </a:p>
        </p:txBody>
      </p:sp>
      <p:sp>
        <p:nvSpPr>
          <p:cNvPr id="4" name="Rectangle 3"/>
          <p:cNvSpPr/>
          <p:nvPr/>
        </p:nvSpPr>
        <p:spPr>
          <a:xfrm>
            <a:off x="2626157" y="2373181"/>
            <a:ext cx="6517844" cy="2092881"/>
          </a:xfrm>
          <a:prstGeom prst="rect">
            <a:avLst/>
          </a:prstGeom>
        </p:spPr>
        <p:txBody>
          <a:bodyPr wrap="square">
            <a:spAutoFit/>
          </a:bodyPr>
          <a:lstStyle/>
          <a:p>
            <a:pPr marL="342900" indent="-342900" algn="just">
              <a:lnSpc>
                <a:spcPts val="2400"/>
              </a:lnSpc>
              <a:spcBef>
                <a:spcPts val="200"/>
              </a:spcBef>
              <a:spcAft>
                <a:spcPts val="200"/>
              </a:spcAft>
              <a:buFont typeface="Wingdings" panose="05000000000000000000" pitchFamily="2" charset="2"/>
              <a:buChar char="§"/>
            </a:pPr>
            <a:r>
              <a:rPr lang="en-US" sz="2000" b="1" dirty="0" smtClean="0">
                <a:solidFill>
                  <a:srgbClr val="010203"/>
                </a:solidFill>
              </a:rPr>
              <a:t>Sấy khô, đông lạnh, muối chua,…</a:t>
            </a:r>
          </a:p>
          <a:p>
            <a:pPr marL="342900" indent="-342900" algn="just">
              <a:lnSpc>
                <a:spcPts val="2400"/>
              </a:lnSpc>
              <a:spcBef>
                <a:spcPts val="200"/>
              </a:spcBef>
              <a:spcAft>
                <a:spcPts val="200"/>
              </a:spcAft>
              <a:buFont typeface="Wingdings" panose="05000000000000000000" pitchFamily="2" charset="2"/>
              <a:buChar char="§"/>
            </a:pPr>
            <a:r>
              <a:rPr lang="en-US" sz="2000" b="1" dirty="0" smtClean="0">
                <a:solidFill>
                  <a:srgbClr val="010203"/>
                </a:solidFill>
              </a:rPr>
              <a:t>Chế biến thức ăn trong ngày thực phẩm tươi sống.</a:t>
            </a:r>
          </a:p>
          <a:p>
            <a:pPr marL="342900" indent="-342900" algn="just">
              <a:lnSpc>
                <a:spcPts val="2400"/>
              </a:lnSpc>
              <a:spcBef>
                <a:spcPts val="200"/>
              </a:spcBef>
              <a:spcAft>
                <a:spcPts val="200"/>
              </a:spcAft>
              <a:buFont typeface="Wingdings" panose="05000000000000000000" pitchFamily="2" charset="2"/>
              <a:buChar char="§"/>
            </a:pPr>
            <a:r>
              <a:rPr lang="en-US" sz="2000" b="1" dirty="0" smtClean="0">
                <a:solidFill>
                  <a:srgbClr val="010203"/>
                </a:solidFill>
              </a:rPr>
              <a:t>Sơ chế sạch thịt cá sống, không để lẫn thức ăn sống – chín,…</a:t>
            </a:r>
          </a:p>
          <a:p>
            <a:pPr marL="342900" indent="-342900" algn="just">
              <a:lnSpc>
                <a:spcPts val="2400"/>
              </a:lnSpc>
              <a:spcBef>
                <a:spcPts val="200"/>
              </a:spcBef>
              <a:spcAft>
                <a:spcPts val="200"/>
              </a:spcAft>
              <a:buFont typeface="Wingdings" panose="05000000000000000000" pitchFamily="2" charset="2"/>
              <a:buChar char="§"/>
            </a:pPr>
            <a:endParaRPr lang="en-US" sz="2000" b="1" dirty="0"/>
          </a:p>
        </p:txBody>
      </p:sp>
      <p:pic>
        <p:nvPicPr>
          <p:cNvPr id="5" name="Picture 4"/>
          <p:cNvPicPr>
            <a:picLocks noChangeAspect="1"/>
          </p:cNvPicPr>
          <p:nvPr/>
        </p:nvPicPr>
        <p:blipFill>
          <a:blip r:embed="rId2"/>
          <a:stretch>
            <a:fillRect/>
          </a:stretch>
        </p:blipFill>
        <p:spPr>
          <a:xfrm>
            <a:off x="47548" y="1576772"/>
            <a:ext cx="1953158" cy="2126932"/>
          </a:xfrm>
          <a:prstGeom prst="rect">
            <a:avLst/>
          </a:prstGeom>
        </p:spPr>
      </p:pic>
    </p:spTree>
    <p:extLst>
      <p:ext uri="{BB962C8B-B14F-4D97-AF65-F5344CB8AC3E}">
        <p14:creationId xmlns:p14="http://schemas.microsoft.com/office/powerpoint/2010/main" val="10926939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inVertic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1000"/>
                                        <p:tgtEl>
                                          <p:spTgt spid="3">
                                            <p:txEl>
                                              <p:pRg st="1" end="1"/>
                                            </p:txEl>
                                          </p:spTgt>
                                        </p:tgtEl>
                                      </p:cBhvr>
                                    </p:animEffect>
                                    <p:anim calcmode="lin" valueType="num">
                                      <p:cBhvr>
                                        <p:cTn id="1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down)">
                                      <p:cBhvr>
                                        <p:cTn id="24" dur="500"/>
                                        <p:tgtEl>
                                          <p:spTgt spid="4"/>
                                        </p:tgtEl>
                                      </p:cBhvr>
                                    </p:animEffect>
                                  </p:childTnLst>
                                </p:cTn>
                              </p:par>
                              <p:par>
                                <p:cTn id="25" presetID="22" presetClass="entr" presetSubtype="4" fill="hold" nodeType="with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down)">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a:xfrm>
            <a:off x="506276" y="254195"/>
            <a:ext cx="7681613" cy="834213"/>
          </a:xfrm>
        </p:spPr>
        <p:txBody>
          <a:bodyPr/>
          <a:lstStyle/>
          <a:p>
            <a:r>
              <a:rPr lang="vi-VN" sz="2200" b="0" i="1" dirty="0">
                <a:solidFill>
                  <a:schemeClr val="bg1"/>
                </a:solidFill>
                <a:latin typeface="+mn-lt"/>
              </a:rPr>
              <a:t>Lấy ví dụ về những vi khuẩn có ích và </a:t>
            </a:r>
            <a:endParaRPr lang="en-US" sz="2200" b="0" i="1" dirty="0" smtClean="0">
              <a:solidFill>
                <a:schemeClr val="bg1"/>
              </a:solidFill>
              <a:latin typeface="+mn-lt"/>
            </a:endParaRPr>
          </a:p>
          <a:p>
            <a:r>
              <a:rPr lang="vi-VN" sz="2200" b="0" i="1" dirty="0" smtClean="0">
                <a:solidFill>
                  <a:srgbClr val="FF0000"/>
                </a:solidFill>
                <a:latin typeface="+mn-lt"/>
              </a:rPr>
              <a:t>vi </a:t>
            </a:r>
            <a:r>
              <a:rPr lang="vi-VN" sz="2200" b="0" i="1" dirty="0">
                <a:solidFill>
                  <a:srgbClr val="FF0000"/>
                </a:solidFill>
                <a:latin typeface="+mn-lt"/>
              </a:rPr>
              <a:t>khuẩn gây hại đối với sinh vật và </a:t>
            </a:r>
            <a:r>
              <a:rPr lang="en-US" sz="2200" b="0" i="1" dirty="0" smtClean="0">
                <a:solidFill>
                  <a:srgbClr val="FF0000"/>
                </a:solidFill>
                <a:latin typeface="+mn-lt"/>
              </a:rPr>
              <a:t>con </a:t>
            </a:r>
            <a:r>
              <a:rPr lang="vi-VN" sz="2200" b="0" i="1" dirty="0" smtClean="0">
                <a:solidFill>
                  <a:srgbClr val="FF0000"/>
                </a:solidFill>
                <a:latin typeface="+mn-lt"/>
              </a:rPr>
              <a:t>người</a:t>
            </a:r>
            <a:r>
              <a:rPr lang="en-US" sz="2200" b="0" i="1" dirty="0" smtClean="0">
                <a:solidFill>
                  <a:schemeClr val="bg1"/>
                </a:solidFill>
                <a:latin typeface="+mn-lt"/>
              </a:rPr>
              <a:t>.</a:t>
            </a:r>
            <a:endParaRPr lang="vi-VN" sz="2200" b="0" i="1" dirty="0">
              <a:solidFill>
                <a:schemeClr val="bg1"/>
              </a:solidFill>
              <a:latin typeface="+mn-lt"/>
            </a:endParaRPr>
          </a:p>
          <a:p>
            <a:r>
              <a:rPr lang="vi-VN" sz="2200" i="1" dirty="0">
                <a:solidFill>
                  <a:schemeClr val="bg1"/>
                </a:solidFill>
                <a:latin typeface="+mn-lt"/>
              </a:rPr>
              <a:t> </a:t>
            </a:r>
          </a:p>
          <a:p>
            <a:pPr marL="0" lvl="0" indent="0" algn="l" rtl="0">
              <a:spcBef>
                <a:spcPts val="0"/>
              </a:spcBef>
              <a:spcAft>
                <a:spcPts val="0"/>
              </a:spcAft>
              <a:buNone/>
            </a:pPr>
            <a:endParaRPr lang="en" sz="2200" dirty="0">
              <a:latin typeface="+mn-lt"/>
            </a:endParaRPr>
          </a:p>
        </p:txBody>
      </p:sp>
      <p:sp>
        <p:nvSpPr>
          <p:cNvPr id="3" name="Rounded Rectangle 2"/>
          <p:cNvSpPr/>
          <p:nvPr/>
        </p:nvSpPr>
        <p:spPr>
          <a:xfrm>
            <a:off x="379737" y="4447642"/>
            <a:ext cx="4202907" cy="563271"/>
          </a:xfrm>
          <a:prstGeom prst="round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solidFill>
                  <a:schemeClr val="bg1"/>
                </a:solidFill>
              </a:rPr>
              <a:t>Vi khuẩn có lợi</a:t>
            </a:r>
            <a:endParaRPr lang="en-US" sz="2000" b="1" dirty="0">
              <a:solidFill>
                <a:schemeClr val="bg1"/>
              </a:solidFill>
            </a:endParaRPr>
          </a:p>
        </p:txBody>
      </p:sp>
      <p:sp>
        <p:nvSpPr>
          <p:cNvPr id="4" name="Rounded Rectangle 3"/>
          <p:cNvSpPr/>
          <p:nvPr/>
        </p:nvSpPr>
        <p:spPr>
          <a:xfrm>
            <a:off x="4871925" y="4436668"/>
            <a:ext cx="4016045" cy="574244"/>
          </a:xfrm>
          <a:prstGeom prst="round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solidFill>
                  <a:schemeClr val="bg1"/>
                </a:solidFill>
              </a:rPr>
              <a:t>Vi khuẩn có hại</a:t>
            </a:r>
            <a:endParaRPr lang="en-US" sz="2000" b="1" dirty="0">
              <a:solidFill>
                <a:schemeClr val="bg1"/>
              </a:solidFill>
            </a:endParaRPr>
          </a:p>
        </p:txBody>
      </p:sp>
      <p:sp>
        <p:nvSpPr>
          <p:cNvPr id="5" name="Rectangle 4"/>
          <p:cNvSpPr/>
          <p:nvPr/>
        </p:nvSpPr>
        <p:spPr>
          <a:xfrm>
            <a:off x="247082" y="1911923"/>
            <a:ext cx="3943547" cy="2477601"/>
          </a:xfrm>
          <a:prstGeom prst="rect">
            <a:avLst/>
          </a:prstGeom>
        </p:spPr>
        <p:txBody>
          <a:bodyPr wrap="square">
            <a:spAutoFit/>
          </a:bodyPr>
          <a:lstStyle/>
          <a:p>
            <a:pPr marL="342900" indent="-342900" algn="just">
              <a:lnSpc>
                <a:spcPts val="2600"/>
              </a:lnSpc>
              <a:spcBef>
                <a:spcPts val="200"/>
              </a:spcBef>
              <a:spcAft>
                <a:spcPts val="200"/>
              </a:spcAft>
              <a:buFont typeface="Wingdings" panose="05000000000000000000" pitchFamily="2" charset="2"/>
              <a:buChar char="§"/>
            </a:pPr>
            <a:r>
              <a:rPr lang="vi-VN" sz="2000" dirty="0" smtClean="0">
                <a:solidFill>
                  <a:srgbClr val="FF0000"/>
                </a:solidFill>
              </a:rPr>
              <a:t>Lactobacillus</a:t>
            </a:r>
            <a:r>
              <a:rPr lang="en-US" sz="2000" dirty="0" smtClean="0">
                <a:solidFill>
                  <a:srgbClr val="FF0000"/>
                </a:solidFill>
              </a:rPr>
              <a:t>:</a:t>
            </a:r>
            <a:r>
              <a:rPr lang="vi-VN" sz="2000" dirty="0" smtClean="0">
                <a:solidFill>
                  <a:srgbClr val="FF0000"/>
                </a:solidFill>
              </a:rPr>
              <a:t> vi </a:t>
            </a:r>
            <a:r>
              <a:rPr lang="vi-VN" sz="2000" dirty="0">
                <a:solidFill>
                  <a:srgbClr val="FF0000"/>
                </a:solidFill>
              </a:rPr>
              <a:t>khuẩn giúp tiêu diệt nhiều loại hại khuẩn </a:t>
            </a:r>
            <a:r>
              <a:rPr lang="vi-VN" sz="2000" dirty="0" smtClean="0">
                <a:solidFill>
                  <a:srgbClr val="FF0000"/>
                </a:solidFill>
              </a:rPr>
              <a:t>tron</a:t>
            </a:r>
            <a:r>
              <a:rPr lang="en-US" sz="2000" dirty="0" smtClean="0">
                <a:solidFill>
                  <a:srgbClr val="FF0000"/>
                </a:solidFill>
              </a:rPr>
              <a:t>g </a:t>
            </a:r>
            <a:r>
              <a:rPr lang="vi-VN" sz="2000" dirty="0" smtClean="0">
                <a:solidFill>
                  <a:srgbClr val="FF0000"/>
                </a:solidFill>
              </a:rPr>
              <a:t>đường </a:t>
            </a:r>
            <a:r>
              <a:rPr lang="vi-VN" sz="2000" dirty="0">
                <a:solidFill>
                  <a:srgbClr val="FF0000"/>
                </a:solidFill>
              </a:rPr>
              <a:t>ruột. </a:t>
            </a:r>
            <a:endParaRPr lang="en-US" sz="2000" dirty="0" smtClean="0">
              <a:solidFill>
                <a:srgbClr val="FF0000"/>
              </a:solidFill>
            </a:endParaRPr>
          </a:p>
          <a:p>
            <a:pPr marL="342900" indent="-342900" algn="just">
              <a:lnSpc>
                <a:spcPts val="2600"/>
              </a:lnSpc>
              <a:spcBef>
                <a:spcPts val="200"/>
              </a:spcBef>
              <a:spcAft>
                <a:spcPts val="200"/>
              </a:spcAft>
              <a:buFont typeface="Wingdings" panose="05000000000000000000" pitchFamily="2" charset="2"/>
              <a:buChar char="§"/>
            </a:pPr>
            <a:r>
              <a:rPr lang="en-US" sz="2000" dirty="0" smtClean="0">
                <a:solidFill>
                  <a:srgbClr val="FF0000"/>
                </a:solidFill>
              </a:rPr>
              <a:t>Microflora: </a:t>
            </a:r>
            <a:r>
              <a:rPr lang="vi-VN" sz="2000" dirty="0">
                <a:solidFill>
                  <a:srgbClr val="FF0000"/>
                </a:solidFill>
              </a:rPr>
              <a:t>vi khuẩn, nấm </a:t>
            </a:r>
            <a:r>
              <a:rPr lang="vi-VN" sz="2000" dirty="0" smtClean="0">
                <a:solidFill>
                  <a:srgbClr val="FF0000"/>
                </a:solidFill>
              </a:rPr>
              <a:t>da </a:t>
            </a:r>
            <a:r>
              <a:rPr lang="vi-VN" sz="2000" dirty="0">
                <a:solidFill>
                  <a:srgbClr val="FF0000"/>
                </a:solidFill>
              </a:rPr>
              <a:t>con </a:t>
            </a:r>
            <a:r>
              <a:rPr lang="vi-VN" sz="2000" dirty="0" smtClean="0">
                <a:solidFill>
                  <a:srgbClr val="FF0000"/>
                </a:solidFill>
              </a:rPr>
              <a:t>người</a:t>
            </a:r>
            <a:r>
              <a:rPr lang="en-US" sz="2000" dirty="0" smtClean="0">
                <a:solidFill>
                  <a:srgbClr val="FF0000"/>
                </a:solidFill>
              </a:rPr>
              <a:t>, giúp</a:t>
            </a:r>
            <a:r>
              <a:rPr lang="vi-VN" sz="2000" dirty="0" smtClean="0">
                <a:solidFill>
                  <a:srgbClr val="FF0000"/>
                </a:solidFill>
              </a:rPr>
              <a:t> </a:t>
            </a:r>
            <a:r>
              <a:rPr lang="vi-VN" sz="2000" dirty="0">
                <a:solidFill>
                  <a:srgbClr val="FF0000"/>
                </a:solidFill>
              </a:rPr>
              <a:t>ngăn chặn tình trạng vết thương bị nhiễm </a:t>
            </a:r>
            <a:r>
              <a:rPr lang="vi-VN" sz="2000" dirty="0" smtClean="0">
                <a:solidFill>
                  <a:srgbClr val="FF0000"/>
                </a:solidFill>
              </a:rPr>
              <a:t>trùn</a:t>
            </a:r>
            <a:r>
              <a:rPr lang="en-US" sz="2000" dirty="0" smtClean="0">
                <a:solidFill>
                  <a:srgbClr val="FF0000"/>
                </a:solidFill>
              </a:rPr>
              <a:t>g, chữa lành vết thương</a:t>
            </a:r>
            <a:r>
              <a:rPr lang="en-US" sz="2000" dirty="0" smtClean="0">
                <a:solidFill>
                  <a:srgbClr val="FFFF00"/>
                </a:solidFill>
              </a:rPr>
              <a:t>.</a:t>
            </a:r>
            <a:endParaRPr lang="en-US" sz="2000" dirty="0">
              <a:solidFill>
                <a:srgbClr val="FFFF00"/>
              </a:solidFill>
            </a:endParaRPr>
          </a:p>
        </p:txBody>
      </p:sp>
      <p:sp>
        <p:nvSpPr>
          <p:cNvPr id="6" name="Rectangle 5"/>
          <p:cNvSpPr/>
          <p:nvPr/>
        </p:nvSpPr>
        <p:spPr>
          <a:xfrm>
            <a:off x="4582645" y="1911922"/>
            <a:ext cx="4466259" cy="1708160"/>
          </a:xfrm>
          <a:prstGeom prst="rect">
            <a:avLst/>
          </a:prstGeom>
        </p:spPr>
        <p:txBody>
          <a:bodyPr wrap="square">
            <a:spAutoFit/>
          </a:bodyPr>
          <a:lstStyle/>
          <a:p>
            <a:pPr marL="342900" indent="-342900" algn="just">
              <a:lnSpc>
                <a:spcPts val="2600"/>
              </a:lnSpc>
              <a:spcBef>
                <a:spcPts val="200"/>
              </a:spcBef>
              <a:spcAft>
                <a:spcPts val="200"/>
              </a:spcAft>
              <a:buFont typeface="Wingdings" panose="05000000000000000000" pitchFamily="2" charset="2"/>
              <a:buChar char="§"/>
            </a:pPr>
            <a:r>
              <a:rPr lang="en-US" sz="2000" dirty="0" smtClean="0">
                <a:solidFill>
                  <a:srgbClr val="FF0000"/>
                </a:solidFill>
              </a:rPr>
              <a:t>E-coli:</a:t>
            </a:r>
            <a:r>
              <a:rPr lang="vi-VN" sz="2000" dirty="0" smtClean="0">
                <a:solidFill>
                  <a:srgbClr val="FF0000"/>
                </a:solidFill>
              </a:rPr>
              <a:t> </a:t>
            </a:r>
            <a:r>
              <a:rPr lang="en-US" sz="2000" dirty="0" smtClean="0">
                <a:solidFill>
                  <a:srgbClr val="FF0000"/>
                </a:solidFill>
              </a:rPr>
              <a:t>gây bệnh bị tiêu chảy, nôn mửa,…</a:t>
            </a:r>
          </a:p>
          <a:p>
            <a:pPr marL="342900" indent="-342900" algn="just">
              <a:buFont typeface="Wingdings" panose="05000000000000000000" pitchFamily="2" charset="2"/>
              <a:buChar char="§"/>
            </a:pPr>
            <a:r>
              <a:rPr lang="en-US" sz="2000" dirty="0">
                <a:solidFill>
                  <a:srgbClr val="FF0000"/>
                </a:solidFill>
              </a:rPr>
              <a:t>S</a:t>
            </a:r>
            <a:r>
              <a:rPr lang="vi-VN" sz="2000" dirty="0" smtClean="0">
                <a:solidFill>
                  <a:srgbClr val="FF0000"/>
                </a:solidFill>
              </a:rPr>
              <a:t>almonella </a:t>
            </a:r>
            <a:r>
              <a:rPr lang="vi-VN" sz="2000" dirty="0">
                <a:solidFill>
                  <a:srgbClr val="FF0000"/>
                </a:solidFill>
              </a:rPr>
              <a:t>gây bệnh thương </a:t>
            </a:r>
            <a:r>
              <a:rPr lang="vi-VN" sz="2000" dirty="0" smtClean="0">
                <a:solidFill>
                  <a:srgbClr val="FF0000"/>
                </a:solidFill>
              </a:rPr>
              <a:t>hàn</a:t>
            </a:r>
            <a:r>
              <a:rPr lang="en-US" sz="2000" dirty="0" smtClean="0">
                <a:solidFill>
                  <a:srgbClr val="FF0000"/>
                </a:solidFill>
              </a:rPr>
              <a:t>.</a:t>
            </a:r>
            <a:endParaRPr lang="vi-VN" sz="2000" dirty="0">
              <a:solidFill>
                <a:srgbClr val="FF0000"/>
              </a:solidFill>
            </a:endParaRPr>
          </a:p>
          <a:p>
            <a:pPr marL="342900" indent="-342900" algn="just">
              <a:buFont typeface="Wingdings" panose="05000000000000000000" pitchFamily="2" charset="2"/>
              <a:buChar char="§"/>
            </a:pPr>
            <a:r>
              <a:rPr lang="vi-VN" sz="2000" dirty="0" smtClean="0">
                <a:solidFill>
                  <a:srgbClr val="FF0000"/>
                </a:solidFill>
              </a:rPr>
              <a:t>V.cholerae </a:t>
            </a:r>
            <a:r>
              <a:rPr lang="vi-VN" sz="2000" dirty="0">
                <a:solidFill>
                  <a:srgbClr val="FF0000"/>
                </a:solidFill>
              </a:rPr>
              <a:t>gây bệnh </a:t>
            </a:r>
            <a:r>
              <a:rPr lang="vi-VN" sz="2000" dirty="0" smtClean="0">
                <a:solidFill>
                  <a:srgbClr val="FF0000"/>
                </a:solidFill>
              </a:rPr>
              <a:t>tả</a:t>
            </a:r>
            <a:r>
              <a:rPr lang="en-US" sz="2000" dirty="0" smtClean="0">
                <a:solidFill>
                  <a:srgbClr val="FF0000"/>
                </a:solidFill>
              </a:rPr>
              <a:t>.</a:t>
            </a:r>
            <a:endParaRPr lang="vi-VN" sz="2000" dirty="0">
              <a:solidFill>
                <a:srgbClr val="FF0000"/>
              </a:solidFill>
            </a:endParaRPr>
          </a:p>
          <a:p>
            <a:pPr marL="342900" indent="-342900" algn="just">
              <a:buFont typeface="Wingdings" panose="05000000000000000000" pitchFamily="2" charset="2"/>
              <a:buChar char="§"/>
            </a:pPr>
            <a:r>
              <a:rPr lang="vi-VN" sz="2000" dirty="0" smtClean="0">
                <a:solidFill>
                  <a:srgbClr val="FF0000"/>
                </a:solidFill>
              </a:rPr>
              <a:t>Shigella </a:t>
            </a:r>
            <a:r>
              <a:rPr lang="vi-VN" sz="2000" dirty="0">
                <a:solidFill>
                  <a:srgbClr val="FF0000"/>
                </a:solidFill>
              </a:rPr>
              <a:t>gây bệnh lỵ</a:t>
            </a:r>
          </a:p>
        </p:txBody>
      </p:sp>
    </p:spTree>
    <p:extLst>
      <p:ext uri="{BB962C8B-B14F-4D97-AF65-F5344CB8AC3E}">
        <p14:creationId xmlns:p14="http://schemas.microsoft.com/office/powerpoint/2010/main" val="37281242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inVertical)">
                                      <p:cBhvr>
                                        <p:cTn id="7" dur="500"/>
                                        <p:tgtEl>
                                          <p:spTgt spid="2">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barn(inVertical)">
                                      <p:cBhvr>
                                        <p:cTn id="10" dur="500"/>
                                        <p:tgtEl>
                                          <p:spTgt spid="2">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arn(inVertical)">
                                      <p:cBhvr>
                                        <p:cTn id="15" dur="500"/>
                                        <p:tgtEl>
                                          <p:spTgt spid="3"/>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arn(inVertical)">
                                      <p:cBhvr>
                                        <p:cTn id="18" dur="500"/>
                                        <p:tgtEl>
                                          <p:spTgt spid="5"/>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barn(inVertical)">
                                      <p:cBhvr>
                                        <p:cTn id="21" dur="500"/>
                                        <p:tgtEl>
                                          <p:spTgt spid="4"/>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barn(inVertical)">
                                      <p:cBhvr>
                                        <p:cTn id="2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6"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90945" y="616358"/>
            <a:ext cx="9144000" cy="916011"/>
          </a:xfrm>
        </p:spPr>
        <p:txBody>
          <a:bodyPr/>
          <a:lstStyle/>
          <a:p>
            <a:pPr algn="ctr"/>
            <a:r>
              <a:rPr lang="en-US" sz="3200" b="1" dirty="0" smtClean="0">
                <a:latin typeface="+mj-lt"/>
              </a:rPr>
              <a:t>III. PHÒNG BỆNH DO VIRUS, </a:t>
            </a:r>
            <a:br>
              <a:rPr lang="en-US" sz="3200" b="1" dirty="0" smtClean="0">
                <a:latin typeface="+mj-lt"/>
              </a:rPr>
            </a:br>
            <a:r>
              <a:rPr lang="en-US" sz="3200" b="1" dirty="0" smtClean="0">
                <a:latin typeface="+mj-lt"/>
              </a:rPr>
              <a:t>VI KHUẨN GÂY NÊN</a:t>
            </a:r>
            <a:endParaRPr lang="en-US" sz="3200" b="1" dirty="0">
              <a:latin typeface="+mj-lt"/>
            </a:endParaRPr>
          </a:p>
        </p:txBody>
      </p:sp>
      <p:sp>
        <p:nvSpPr>
          <p:cNvPr id="5" name="Rectangle 4"/>
          <p:cNvSpPr/>
          <p:nvPr/>
        </p:nvSpPr>
        <p:spPr>
          <a:xfrm>
            <a:off x="552298" y="2835898"/>
            <a:ext cx="6927494" cy="1579920"/>
          </a:xfrm>
          <a:prstGeom prst="rect">
            <a:avLst/>
          </a:prstGeom>
        </p:spPr>
        <p:txBody>
          <a:bodyPr wrap="square">
            <a:spAutoFit/>
          </a:bodyPr>
          <a:lstStyle/>
          <a:p>
            <a:pPr marL="342900" indent="-342900" algn="just">
              <a:lnSpc>
                <a:spcPts val="2800"/>
              </a:lnSpc>
              <a:spcBef>
                <a:spcPts val="200"/>
              </a:spcBef>
              <a:spcAft>
                <a:spcPts val="200"/>
              </a:spcAft>
              <a:buFont typeface="Wingdings" panose="05000000000000000000" pitchFamily="2" charset="2"/>
              <a:buChar char="§"/>
            </a:pPr>
            <a:r>
              <a:rPr lang="en-US" sz="2000" b="1" dirty="0">
                <a:solidFill>
                  <a:schemeClr val="accent5">
                    <a:lumMod val="25000"/>
                  </a:schemeClr>
                </a:solidFill>
                <a:ea typeface="Calibri" panose="020F0502020204030204" pitchFamily="34" charset="0"/>
              </a:rPr>
              <a:t>Hơn 70% các loại bệnh ở </a:t>
            </a:r>
            <a:r>
              <a:rPr lang="en-US" sz="2000" b="1" dirty="0" smtClean="0">
                <a:solidFill>
                  <a:schemeClr val="accent5">
                    <a:lumMod val="25000"/>
                  </a:schemeClr>
                </a:solidFill>
                <a:ea typeface="Calibri" panose="020F0502020204030204" pitchFamily="34" charset="0"/>
              </a:rPr>
              <a:t>người </a:t>
            </a:r>
            <a:r>
              <a:rPr lang="en-US" sz="2000" b="1" dirty="0">
                <a:solidFill>
                  <a:schemeClr val="accent5">
                    <a:lumMod val="25000"/>
                  </a:schemeClr>
                </a:solidFill>
                <a:ea typeface="Calibri" panose="020F0502020204030204" pitchFamily="34" charset="0"/>
              </a:rPr>
              <a:t>do virus </a:t>
            </a:r>
            <a:r>
              <a:rPr lang="en-US" sz="2000" b="1" dirty="0" smtClean="0">
                <a:solidFill>
                  <a:schemeClr val="accent5">
                    <a:lumMod val="25000"/>
                  </a:schemeClr>
                </a:solidFill>
                <a:ea typeface="Calibri" panose="020F0502020204030204" pitchFamily="34" charset="0"/>
              </a:rPr>
              <a:t>và vi khuẩn </a:t>
            </a:r>
            <a:r>
              <a:rPr lang="en-US" sz="2000" b="1" dirty="0" smtClean="0">
                <a:solidFill>
                  <a:schemeClr val="accent5">
                    <a:lumMod val="25000"/>
                  </a:schemeClr>
                </a:solidFill>
              </a:rPr>
              <a:t>và </a:t>
            </a:r>
            <a:r>
              <a:rPr lang="en-US" sz="2000" b="1" dirty="0">
                <a:solidFill>
                  <a:schemeClr val="accent5">
                    <a:lumMod val="25000"/>
                  </a:schemeClr>
                </a:solidFill>
              </a:rPr>
              <a:t>là bệnh truyền nhiễm. </a:t>
            </a:r>
          </a:p>
          <a:p>
            <a:pPr marL="342900" indent="-342900" algn="just">
              <a:lnSpc>
                <a:spcPts val="2800"/>
              </a:lnSpc>
              <a:spcBef>
                <a:spcPts val="200"/>
              </a:spcBef>
              <a:spcAft>
                <a:spcPts val="200"/>
              </a:spcAft>
              <a:buFont typeface="Wingdings" panose="05000000000000000000" pitchFamily="2" charset="2"/>
              <a:buChar char="§"/>
            </a:pPr>
            <a:r>
              <a:rPr lang="en-US" sz="2000" i="1" dirty="0">
                <a:solidFill>
                  <a:schemeClr val="accent5">
                    <a:lumMod val="25000"/>
                  </a:schemeClr>
                </a:solidFill>
              </a:rPr>
              <a:t>Theo em, làm cách nào để phòng chống, ngăn ngừa bệnh do </a:t>
            </a:r>
            <a:r>
              <a:rPr lang="en-US" sz="2000" i="1" dirty="0" smtClean="0">
                <a:solidFill>
                  <a:schemeClr val="accent5">
                    <a:lumMod val="25000"/>
                  </a:schemeClr>
                </a:solidFill>
              </a:rPr>
              <a:t>virus, vi khuẩn </a:t>
            </a:r>
            <a:r>
              <a:rPr lang="en-US" sz="2000" i="1" dirty="0">
                <a:solidFill>
                  <a:schemeClr val="accent5">
                    <a:lumMod val="25000"/>
                  </a:schemeClr>
                </a:solidFill>
              </a:rPr>
              <a:t>gây </a:t>
            </a:r>
            <a:r>
              <a:rPr lang="en-US" sz="2000" i="1" dirty="0" smtClean="0">
                <a:solidFill>
                  <a:schemeClr val="accent5">
                    <a:lumMod val="25000"/>
                  </a:schemeClr>
                </a:solidFill>
              </a:rPr>
              <a:t>ra ở người?</a:t>
            </a:r>
            <a:endParaRPr lang="en-US" sz="2000" dirty="0"/>
          </a:p>
        </p:txBody>
      </p:sp>
      <p:pic>
        <p:nvPicPr>
          <p:cNvPr id="6" name="Picture 5"/>
          <p:cNvPicPr>
            <a:picLocks noChangeAspect="1"/>
          </p:cNvPicPr>
          <p:nvPr/>
        </p:nvPicPr>
        <p:blipFill>
          <a:blip r:embed="rId2"/>
          <a:stretch>
            <a:fillRect/>
          </a:stretch>
        </p:blipFill>
        <p:spPr>
          <a:xfrm>
            <a:off x="87283" y="197511"/>
            <a:ext cx="2238953" cy="2376845"/>
          </a:xfrm>
          <a:prstGeom prst="rect">
            <a:avLst/>
          </a:prstGeom>
        </p:spPr>
      </p:pic>
      <p:pic>
        <p:nvPicPr>
          <p:cNvPr id="7" name="Picture 6"/>
          <p:cNvPicPr>
            <a:picLocks noChangeAspect="1"/>
          </p:cNvPicPr>
          <p:nvPr/>
        </p:nvPicPr>
        <p:blipFill>
          <a:blip r:embed="rId3"/>
          <a:stretch>
            <a:fillRect/>
          </a:stretch>
        </p:blipFill>
        <p:spPr>
          <a:xfrm>
            <a:off x="7479794" y="2990371"/>
            <a:ext cx="1568089" cy="2050716"/>
          </a:xfrm>
          <a:prstGeom prst="rect">
            <a:avLst/>
          </a:prstGeom>
        </p:spPr>
      </p:pic>
      <p:sp>
        <p:nvSpPr>
          <p:cNvPr id="8" name="Title 1"/>
          <p:cNvSpPr txBox="1">
            <a:spLocks/>
          </p:cNvSpPr>
          <p:nvPr/>
        </p:nvSpPr>
        <p:spPr>
          <a:xfrm>
            <a:off x="290945" y="1613098"/>
            <a:ext cx="9144000" cy="412099"/>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chemeClr val="dk1"/>
              </a:buClr>
              <a:buSzPts val="4800"/>
              <a:buFont typeface="Montserrat"/>
              <a:buNone/>
              <a:defRPr sz="4800" b="1" i="0" u="none" strike="noStrike" cap="none">
                <a:solidFill>
                  <a:schemeClr val="dk1"/>
                </a:solidFill>
                <a:latin typeface="Montserrat"/>
                <a:ea typeface="Montserrat"/>
                <a:cs typeface="Montserrat"/>
                <a:sym typeface="Montserrat"/>
              </a:defRPr>
            </a:lvl1pPr>
            <a:lvl2pPr marR="0" lvl="1" algn="r" rtl="0">
              <a:lnSpc>
                <a:spcPct val="100000"/>
              </a:lnSpc>
              <a:spcBef>
                <a:spcPts val="0"/>
              </a:spcBef>
              <a:spcAft>
                <a:spcPts val="0"/>
              </a:spcAft>
              <a:buClr>
                <a:schemeClr val="dk1"/>
              </a:buClr>
              <a:buSzPts val="4800"/>
              <a:buFont typeface="Montserrat"/>
              <a:buNone/>
              <a:defRPr sz="4800" b="1" i="0" u="none" strike="noStrike" cap="none">
                <a:solidFill>
                  <a:schemeClr val="dk1"/>
                </a:solidFill>
                <a:latin typeface="Montserrat"/>
                <a:ea typeface="Montserrat"/>
                <a:cs typeface="Montserrat"/>
                <a:sym typeface="Montserrat"/>
              </a:defRPr>
            </a:lvl2pPr>
            <a:lvl3pPr marR="0" lvl="2" algn="r" rtl="0">
              <a:lnSpc>
                <a:spcPct val="100000"/>
              </a:lnSpc>
              <a:spcBef>
                <a:spcPts val="0"/>
              </a:spcBef>
              <a:spcAft>
                <a:spcPts val="0"/>
              </a:spcAft>
              <a:buClr>
                <a:schemeClr val="dk1"/>
              </a:buClr>
              <a:buSzPts val="4800"/>
              <a:buFont typeface="Montserrat"/>
              <a:buNone/>
              <a:defRPr sz="4800" b="1" i="0" u="none" strike="noStrike" cap="none">
                <a:solidFill>
                  <a:schemeClr val="dk1"/>
                </a:solidFill>
                <a:latin typeface="Montserrat"/>
                <a:ea typeface="Montserrat"/>
                <a:cs typeface="Montserrat"/>
                <a:sym typeface="Montserrat"/>
              </a:defRPr>
            </a:lvl3pPr>
            <a:lvl4pPr marR="0" lvl="3" algn="r" rtl="0">
              <a:lnSpc>
                <a:spcPct val="100000"/>
              </a:lnSpc>
              <a:spcBef>
                <a:spcPts val="0"/>
              </a:spcBef>
              <a:spcAft>
                <a:spcPts val="0"/>
              </a:spcAft>
              <a:buClr>
                <a:schemeClr val="dk1"/>
              </a:buClr>
              <a:buSzPts val="4800"/>
              <a:buFont typeface="Montserrat"/>
              <a:buNone/>
              <a:defRPr sz="4800" b="1" i="0" u="none" strike="noStrike" cap="none">
                <a:solidFill>
                  <a:schemeClr val="dk1"/>
                </a:solidFill>
                <a:latin typeface="Montserrat"/>
                <a:ea typeface="Montserrat"/>
                <a:cs typeface="Montserrat"/>
                <a:sym typeface="Montserrat"/>
              </a:defRPr>
            </a:lvl4pPr>
            <a:lvl5pPr marR="0" lvl="4" algn="r" rtl="0">
              <a:lnSpc>
                <a:spcPct val="100000"/>
              </a:lnSpc>
              <a:spcBef>
                <a:spcPts val="0"/>
              </a:spcBef>
              <a:spcAft>
                <a:spcPts val="0"/>
              </a:spcAft>
              <a:buClr>
                <a:schemeClr val="dk1"/>
              </a:buClr>
              <a:buSzPts val="4800"/>
              <a:buFont typeface="Montserrat"/>
              <a:buNone/>
              <a:defRPr sz="4800" b="1" i="0" u="none" strike="noStrike" cap="none">
                <a:solidFill>
                  <a:schemeClr val="dk1"/>
                </a:solidFill>
                <a:latin typeface="Montserrat"/>
                <a:ea typeface="Montserrat"/>
                <a:cs typeface="Montserrat"/>
                <a:sym typeface="Montserrat"/>
              </a:defRPr>
            </a:lvl5pPr>
            <a:lvl6pPr marR="0" lvl="5" algn="r" rtl="0">
              <a:lnSpc>
                <a:spcPct val="100000"/>
              </a:lnSpc>
              <a:spcBef>
                <a:spcPts val="0"/>
              </a:spcBef>
              <a:spcAft>
                <a:spcPts val="0"/>
              </a:spcAft>
              <a:buClr>
                <a:schemeClr val="dk1"/>
              </a:buClr>
              <a:buSzPts val="4800"/>
              <a:buFont typeface="Montserrat"/>
              <a:buNone/>
              <a:defRPr sz="4800" b="1" i="0" u="none" strike="noStrike" cap="none">
                <a:solidFill>
                  <a:schemeClr val="dk1"/>
                </a:solidFill>
                <a:latin typeface="Montserrat"/>
                <a:ea typeface="Montserrat"/>
                <a:cs typeface="Montserrat"/>
                <a:sym typeface="Montserrat"/>
              </a:defRPr>
            </a:lvl6pPr>
            <a:lvl7pPr marR="0" lvl="6" algn="r" rtl="0">
              <a:lnSpc>
                <a:spcPct val="100000"/>
              </a:lnSpc>
              <a:spcBef>
                <a:spcPts val="0"/>
              </a:spcBef>
              <a:spcAft>
                <a:spcPts val="0"/>
              </a:spcAft>
              <a:buClr>
                <a:schemeClr val="dk1"/>
              </a:buClr>
              <a:buSzPts val="4800"/>
              <a:buFont typeface="Montserrat"/>
              <a:buNone/>
              <a:defRPr sz="4800" b="1" i="0" u="none" strike="noStrike" cap="none">
                <a:solidFill>
                  <a:schemeClr val="dk1"/>
                </a:solidFill>
                <a:latin typeface="Montserrat"/>
                <a:ea typeface="Montserrat"/>
                <a:cs typeface="Montserrat"/>
                <a:sym typeface="Montserrat"/>
              </a:defRPr>
            </a:lvl7pPr>
            <a:lvl8pPr marR="0" lvl="7" algn="r" rtl="0">
              <a:lnSpc>
                <a:spcPct val="100000"/>
              </a:lnSpc>
              <a:spcBef>
                <a:spcPts val="0"/>
              </a:spcBef>
              <a:spcAft>
                <a:spcPts val="0"/>
              </a:spcAft>
              <a:buClr>
                <a:schemeClr val="dk1"/>
              </a:buClr>
              <a:buSzPts val="4800"/>
              <a:buFont typeface="Montserrat"/>
              <a:buNone/>
              <a:defRPr sz="4800" b="1" i="0" u="none" strike="noStrike" cap="none">
                <a:solidFill>
                  <a:schemeClr val="dk1"/>
                </a:solidFill>
                <a:latin typeface="Montserrat"/>
                <a:ea typeface="Montserrat"/>
                <a:cs typeface="Montserrat"/>
                <a:sym typeface="Montserrat"/>
              </a:defRPr>
            </a:lvl8pPr>
            <a:lvl9pPr marR="0" lvl="8" algn="r" rtl="0">
              <a:lnSpc>
                <a:spcPct val="100000"/>
              </a:lnSpc>
              <a:spcBef>
                <a:spcPts val="0"/>
              </a:spcBef>
              <a:spcAft>
                <a:spcPts val="0"/>
              </a:spcAft>
              <a:buClr>
                <a:schemeClr val="dk1"/>
              </a:buClr>
              <a:buSzPts val="4800"/>
              <a:buFont typeface="Montserrat"/>
              <a:buNone/>
              <a:defRPr sz="4800" b="1" i="0" u="none" strike="noStrike" cap="none">
                <a:solidFill>
                  <a:schemeClr val="dk1"/>
                </a:solidFill>
                <a:latin typeface="Montserrat"/>
                <a:ea typeface="Montserrat"/>
                <a:cs typeface="Montserrat"/>
                <a:sym typeface="Montserrat"/>
              </a:defRPr>
            </a:lvl9pPr>
          </a:lstStyle>
          <a:p>
            <a:pPr algn="ctr"/>
            <a:r>
              <a:rPr lang="en-US" sz="2600" dirty="0">
                <a:solidFill>
                  <a:srgbClr val="0000CC"/>
                </a:solidFill>
                <a:latin typeface="+mj-lt"/>
              </a:rPr>
              <a:t>1</a:t>
            </a:r>
            <a:r>
              <a:rPr lang="en-US" sz="2600" dirty="0" smtClean="0">
                <a:solidFill>
                  <a:srgbClr val="0000CC"/>
                </a:solidFill>
                <a:latin typeface="+mj-lt"/>
              </a:rPr>
              <a:t>. PHÒNG BỆNH</a:t>
            </a:r>
            <a:endParaRPr lang="en-US" sz="2600" dirty="0">
              <a:solidFill>
                <a:srgbClr val="0000CC"/>
              </a:solidFill>
              <a:latin typeface="+mj-lt"/>
            </a:endParaRPr>
          </a:p>
        </p:txBody>
      </p:sp>
    </p:spTree>
    <p:extLst>
      <p:ext uri="{BB962C8B-B14F-4D97-AF65-F5344CB8AC3E}">
        <p14:creationId xmlns:p14="http://schemas.microsoft.com/office/powerpoint/2010/main" val="4205910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inVertic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arn(inVertical)">
                                      <p:cBhvr>
                                        <p:cTn id="22" dur="500"/>
                                        <p:tgtEl>
                                          <p:spTgt spid="6"/>
                                        </p:tgtEl>
                                      </p:cBhvr>
                                    </p:animEffect>
                                  </p:childTnLst>
                                </p:cTn>
                              </p:par>
                              <p:par>
                                <p:cTn id="23" presetID="16" presetClass="entr" presetSubtype="21"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barn(inVertical)">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8"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46304" y="871552"/>
            <a:ext cx="4396436" cy="3214063"/>
          </a:xfrm>
          <a:prstGeom prst="rect">
            <a:avLst/>
          </a:prstGeom>
        </p:spPr>
      </p:pic>
      <p:sp>
        <p:nvSpPr>
          <p:cNvPr id="4" name="Rectangle 3"/>
          <p:cNvSpPr/>
          <p:nvPr/>
        </p:nvSpPr>
        <p:spPr>
          <a:xfrm>
            <a:off x="146304" y="4270845"/>
            <a:ext cx="4396436" cy="369332"/>
          </a:xfrm>
          <a:prstGeom prst="rect">
            <a:avLst/>
          </a:prstGeom>
        </p:spPr>
        <p:txBody>
          <a:bodyPr wrap="square">
            <a:spAutoFit/>
          </a:bodyPr>
          <a:lstStyle/>
          <a:p>
            <a:pPr algn="ctr"/>
            <a:r>
              <a:rPr lang="en-US" sz="1800" b="1" dirty="0" smtClean="0">
                <a:solidFill>
                  <a:srgbClr val="FF0000"/>
                </a:solidFill>
              </a:rPr>
              <a:t>Đeo khẩu trang khi ra ngoài</a:t>
            </a:r>
            <a:endParaRPr lang="en-US" sz="1800" dirty="0">
              <a:solidFill>
                <a:srgbClr val="FF0000"/>
              </a:solidFill>
            </a:endParaRPr>
          </a:p>
        </p:txBody>
      </p:sp>
      <p:pic>
        <p:nvPicPr>
          <p:cNvPr id="5" name="Picture 4"/>
          <p:cNvPicPr>
            <a:picLocks noChangeAspect="1"/>
          </p:cNvPicPr>
          <p:nvPr/>
        </p:nvPicPr>
        <p:blipFill>
          <a:blip r:embed="rId3"/>
          <a:stretch>
            <a:fillRect/>
          </a:stretch>
        </p:blipFill>
        <p:spPr>
          <a:xfrm>
            <a:off x="5078135" y="871552"/>
            <a:ext cx="3659873" cy="3214063"/>
          </a:xfrm>
          <a:prstGeom prst="rect">
            <a:avLst/>
          </a:prstGeom>
        </p:spPr>
      </p:pic>
      <p:sp>
        <p:nvSpPr>
          <p:cNvPr id="6" name="Rectangle 5"/>
          <p:cNvSpPr/>
          <p:nvPr/>
        </p:nvSpPr>
        <p:spPr>
          <a:xfrm>
            <a:off x="5078135" y="4270845"/>
            <a:ext cx="3659873" cy="369332"/>
          </a:xfrm>
          <a:prstGeom prst="rect">
            <a:avLst/>
          </a:prstGeom>
        </p:spPr>
        <p:txBody>
          <a:bodyPr wrap="square">
            <a:spAutoFit/>
          </a:bodyPr>
          <a:lstStyle/>
          <a:p>
            <a:pPr algn="ctr"/>
            <a:r>
              <a:rPr lang="en-US" sz="1800" b="1" dirty="0" smtClean="0">
                <a:solidFill>
                  <a:srgbClr val="FF0000"/>
                </a:solidFill>
              </a:rPr>
              <a:t>Tập thể dục rèn luyện sức khỏe</a:t>
            </a:r>
            <a:endParaRPr lang="en-US" sz="1800" dirty="0">
              <a:solidFill>
                <a:srgbClr val="FF0000"/>
              </a:solidFill>
            </a:endParaRPr>
          </a:p>
        </p:txBody>
      </p:sp>
    </p:spTree>
    <p:extLst>
      <p:ext uri="{BB962C8B-B14F-4D97-AF65-F5344CB8AC3E}">
        <p14:creationId xmlns:p14="http://schemas.microsoft.com/office/powerpoint/2010/main" val="28977229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6" presetClass="entr" presetSubtype="0" fill="hold"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wipe(down)">
                                      <p:cBhvr>
                                        <p:cTn id="17" dur="580">
                                          <p:stCondLst>
                                            <p:cond delay="0"/>
                                          </p:stCondLst>
                                        </p:cTn>
                                        <p:tgtEl>
                                          <p:spTgt spid="4">
                                            <p:txEl>
                                              <p:pRg st="0" end="0"/>
                                            </p:txEl>
                                          </p:spTgt>
                                        </p:tgtEl>
                                      </p:cBhvr>
                                    </p:animEffect>
                                    <p:anim calcmode="lin" valueType="num">
                                      <p:cBhvr>
                                        <p:cTn id="18" dur="1822"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4">
                                            <p:txEl>
                                              <p:pRg st="0" end="0"/>
                                            </p:txEl>
                                          </p:spTgt>
                                        </p:tgtEl>
                                        <p:attrNameLst>
                                          <p:attrName>ppt_y</p:attrName>
                                        </p:attrNameLst>
                                      </p:cBhvr>
                                      <p:tavLst>
                                        <p:tav tm="0" fmla="#ppt_y-sin(pi*$)/81">
                                          <p:val>
                                            <p:fltVal val="0"/>
                                          </p:val>
                                        </p:tav>
                                        <p:tav tm="100000">
                                          <p:val>
                                            <p:fltVal val="1"/>
                                          </p:val>
                                        </p:tav>
                                      </p:tavLst>
                                    </p:anim>
                                    <p:animScale>
                                      <p:cBhvr>
                                        <p:cTn id="23" dur="26">
                                          <p:stCondLst>
                                            <p:cond delay="650"/>
                                          </p:stCondLst>
                                        </p:cTn>
                                        <p:tgtEl>
                                          <p:spTgt spid="4">
                                            <p:txEl>
                                              <p:pRg st="0" end="0"/>
                                            </p:txEl>
                                          </p:spTgt>
                                        </p:tgtEl>
                                      </p:cBhvr>
                                      <p:to x="100000" y="60000"/>
                                    </p:animScale>
                                    <p:animScale>
                                      <p:cBhvr>
                                        <p:cTn id="24" dur="166" decel="50000">
                                          <p:stCondLst>
                                            <p:cond delay="676"/>
                                          </p:stCondLst>
                                        </p:cTn>
                                        <p:tgtEl>
                                          <p:spTgt spid="4">
                                            <p:txEl>
                                              <p:pRg st="0" end="0"/>
                                            </p:txEl>
                                          </p:spTgt>
                                        </p:tgtEl>
                                      </p:cBhvr>
                                      <p:to x="100000" y="100000"/>
                                    </p:animScale>
                                    <p:animScale>
                                      <p:cBhvr>
                                        <p:cTn id="25" dur="26">
                                          <p:stCondLst>
                                            <p:cond delay="1312"/>
                                          </p:stCondLst>
                                        </p:cTn>
                                        <p:tgtEl>
                                          <p:spTgt spid="4">
                                            <p:txEl>
                                              <p:pRg st="0" end="0"/>
                                            </p:txEl>
                                          </p:spTgt>
                                        </p:tgtEl>
                                      </p:cBhvr>
                                      <p:to x="100000" y="80000"/>
                                    </p:animScale>
                                    <p:animScale>
                                      <p:cBhvr>
                                        <p:cTn id="26" dur="166" decel="50000">
                                          <p:stCondLst>
                                            <p:cond delay="1338"/>
                                          </p:stCondLst>
                                        </p:cTn>
                                        <p:tgtEl>
                                          <p:spTgt spid="4">
                                            <p:txEl>
                                              <p:pRg st="0" end="0"/>
                                            </p:txEl>
                                          </p:spTgt>
                                        </p:tgtEl>
                                      </p:cBhvr>
                                      <p:to x="100000" y="100000"/>
                                    </p:animScale>
                                    <p:animScale>
                                      <p:cBhvr>
                                        <p:cTn id="27" dur="26">
                                          <p:stCondLst>
                                            <p:cond delay="1642"/>
                                          </p:stCondLst>
                                        </p:cTn>
                                        <p:tgtEl>
                                          <p:spTgt spid="4">
                                            <p:txEl>
                                              <p:pRg st="0" end="0"/>
                                            </p:txEl>
                                          </p:spTgt>
                                        </p:tgtEl>
                                      </p:cBhvr>
                                      <p:to x="100000" y="90000"/>
                                    </p:animScale>
                                    <p:animScale>
                                      <p:cBhvr>
                                        <p:cTn id="28" dur="166" decel="50000">
                                          <p:stCondLst>
                                            <p:cond delay="1668"/>
                                          </p:stCondLst>
                                        </p:cTn>
                                        <p:tgtEl>
                                          <p:spTgt spid="4">
                                            <p:txEl>
                                              <p:pRg st="0" end="0"/>
                                            </p:txEl>
                                          </p:spTgt>
                                        </p:tgtEl>
                                      </p:cBhvr>
                                      <p:to x="100000" y="100000"/>
                                    </p:animScale>
                                    <p:animScale>
                                      <p:cBhvr>
                                        <p:cTn id="29" dur="26">
                                          <p:stCondLst>
                                            <p:cond delay="1808"/>
                                          </p:stCondLst>
                                        </p:cTn>
                                        <p:tgtEl>
                                          <p:spTgt spid="4">
                                            <p:txEl>
                                              <p:pRg st="0" end="0"/>
                                            </p:txEl>
                                          </p:spTgt>
                                        </p:tgtEl>
                                      </p:cBhvr>
                                      <p:to x="100000" y="95000"/>
                                    </p:animScale>
                                    <p:animScale>
                                      <p:cBhvr>
                                        <p:cTn id="30" dur="166" decel="50000">
                                          <p:stCondLst>
                                            <p:cond delay="1834"/>
                                          </p:stCondLst>
                                        </p:cTn>
                                        <p:tgtEl>
                                          <p:spTgt spid="4">
                                            <p:txEl>
                                              <p:pRg st="0" end="0"/>
                                            </p:txEl>
                                          </p:spTgt>
                                        </p:tgtEl>
                                      </p:cBhvr>
                                      <p:to x="100000" y="100000"/>
                                    </p:animScale>
                                  </p:childTnLst>
                                </p:cTn>
                              </p:par>
                            </p:childTnLst>
                          </p:cTn>
                        </p:par>
                      </p:childTnLst>
                    </p:cTn>
                  </p:par>
                  <p:par>
                    <p:cTn id="31" fill="hold">
                      <p:stCondLst>
                        <p:cond delay="indefinite"/>
                      </p:stCondLst>
                      <p:childTnLst>
                        <p:par>
                          <p:cTn id="32" fill="hold">
                            <p:stCondLst>
                              <p:cond delay="0"/>
                            </p:stCondLst>
                            <p:childTnLst>
                              <p:par>
                                <p:cTn id="33" presetID="26" presetClass="entr" presetSubtype="0" fill="hold" nodeType="clickEffect">
                                  <p:stCondLst>
                                    <p:cond delay="0"/>
                                  </p:stCondLst>
                                  <p:childTnLst>
                                    <p:set>
                                      <p:cBhvr>
                                        <p:cTn id="34" dur="1" fill="hold">
                                          <p:stCondLst>
                                            <p:cond delay="0"/>
                                          </p:stCondLst>
                                        </p:cTn>
                                        <p:tgtEl>
                                          <p:spTgt spid="6">
                                            <p:txEl>
                                              <p:pRg st="0" end="0"/>
                                            </p:txEl>
                                          </p:spTgt>
                                        </p:tgtEl>
                                        <p:attrNameLst>
                                          <p:attrName>style.visibility</p:attrName>
                                        </p:attrNameLst>
                                      </p:cBhvr>
                                      <p:to>
                                        <p:strVal val="visible"/>
                                      </p:to>
                                    </p:set>
                                    <p:animEffect transition="in" filter="wipe(down)">
                                      <p:cBhvr>
                                        <p:cTn id="35" dur="580">
                                          <p:stCondLst>
                                            <p:cond delay="0"/>
                                          </p:stCondLst>
                                        </p:cTn>
                                        <p:tgtEl>
                                          <p:spTgt spid="6">
                                            <p:txEl>
                                              <p:pRg st="0" end="0"/>
                                            </p:txEl>
                                          </p:spTgt>
                                        </p:tgtEl>
                                      </p:cBhvr>
                                    </p:animEffect>
                                    <p:anim calcmode="lin" valueType="num">
                                      <p:cBhvr>
                                        <p:cTn id="36" dur="1822" tmFilter="0,0; 0.14,0.36; 0.43,0.73; 0.71,0.91; 1.0,1.0">
                                          <p:stCondLst>
                                            <p:cond delay="0"/>
                                          </p:stCondLst>
                                        </p:cTn>
                                        <p:tgtEl>
                                          <p:spTgt spid="6">
                                            <p:txEl>
                                              <p:pRg st="0" end="0"/>
                                            </p:txEl>
                                          </p:spTgt>
                                        </p:tgtEl>
                                        <p:attrNameLst>
                                          <p:attrName>ppt_x</p:attrName>
                                        </p:attrNameLst>
                                      </p:cBhvr>
                                      <p:tavLst>
                                        <p:tav tm="0">
                                          <p:val>
                                            <p:strVal val="#ppt_x-0.25"/>
                                          </p:val>
                                        </p:tav>
                                        <p:tav tm="100000">
                                          <p:val>
                                            <p:strVal val="#ppt_x"/>
                                          </p:val>
                                        </p:tav>
                                      </p:tavLst>
                                    </p:anim>
                                    <p:anim calcmode="lin" valueType="num">
                                      <p:cBhvr>
                                        <p:cTn id="37" dur="664" tmFilter="0.0,0.0; 0.25,0.07; 0.50,0.2; 0.75,0.467; 1.0,1.0">
                                          <p:stCondLst>
                                            <p:cond delay="0"/>
                                          </p:stCondLst>
                                        </p:cTn>
                                        <p:tgtEl>
                                          <p:spTgt spid="6">
                                            <p:txEl>
                                              <p:pRg st="0" end="0"/>
                                            </p:txEl>
                                          </p:spTgt>
                                        </p:tgtEl>
                                        <p:attrNameLst>
                                          <p:attrName>ppt_y</p:attrName>
                                        </p:attrNameLst>
                                      </p:cBhvr>
                                      <p:tavLst>
                                        <p:tav tm="0" fmla="#ppt_y-sin(pi*$)/3">
                                          <p:val>
                                            <p:fltVal val="0.5"/>
                                          </p:val>
                                        </p:tav>
                                        <p:tav tm="100000">
                                          <p:val>
                                            <p:fltVal val="1"/>
                                          </p:val>
                                        </p:tav>
                                      </p:tavLst>
                                    </p:anim>
                                    <p:anim calcmode="lin" valueType="num">
                                      <p:cBhvr>
                                        <p:cTn id="38" dur="664" tmFilter="0, 0; 0.125,0.2665; 0.25,0.4; 0.375,0.465; 0.5,0.5;  0.625,0.535; 0.75,0.6; 0.875,0.7335; 1,1">
                                          <p:stCondLst>
                                            <p:cond delay="664"/>
                                          </p:stCondLst>
                                        </p:cTn>
                                        <p:tgtEl>
                                          <p:spTgt spid="6">
                                            <p:txEl>
                                              <p:pRg st="0" end="0"/>
                                            </p:txEl>
                                          </p:spTgt>
                                        </p:tgtEl>
                                        <p:attrNameLst>
                                          <p:attrName>ppt_y</p:attrName>
                                        </p:attrNameLst>
                                      </p:cBhvr>
                                      <p:tavLst>
                                        <p:tav tm="0" fmla="#ppt_y-sin(pi*$)/9">
                                          <p:val>
                                            <p:fltVal val="0"/>
                                          </p:val>
                                        </p:tav>
                                        <p:tav tm="100000">
                                          <p:val>
                                            <p:fltVal val="1"/>
                                          </p:val>
                                        </p:tav>
                                      </p:tavLst>
                                    </p:anim>
                                    <p:anim calcmode="lin" valueType="num">
                                      <p:cBhvr>
                                        <p:cTn id="39" dur="332" tmFilter="0, 0; 0.125,0.2665; 0.25,0.4; 0.375,0.465; 0.5,0.5;  0.625,0.535; 0.75,0.6; 0.875,0.7335; 1,1">
                                          <p:stCondLst>
                                            <p:cond delay="1324"/>
                                          </p:stCondLst>
                                        </p:cTn>
                                        <p:tgtEl>
                                          <p:spTgt spid="6">
                                            <p:txEl>
                                              <p:pRg st="0" end="0"/>
                                            </p:txEl>
                                          </p:spTgt>
                                        </p:tgtEl>
                                        <p:attrNameLst>
                                          <p:attrName>ppt_y</p:attrName>
                                        </p:attrNameLst>
                                      </p:cBhvr>
                                      <p:tavLst>
                                        <p:tav tm="0" fmla="#ppt_y-sin(pi*$)/27">
                                          <p:val>
                                            <p:fltVal val="0"/>
                                          </p:val>
                                        </p:tav>
                                        <p:tav tm="100000">
                                          <p:val>
                                            <p:fltVal val="1"/>
                                          </p:val>
                                        </p:tav>
                                      </p:tavLst>
                                    </p:anim>
                                    <p:anim calcmode="lin" valueType="num">
                                      <p:cBhvr>
                                        <p:cTn id="40" dur="164" tmFilter="0, 0; 0.125,0.2665; 0.25,0.4; 0.375,0.465; 0.5,0.5;  0.625,0.535; 0.75,0.6; 0.875,0.7335; 1,1">
                                          <p:stCondLst>
                                            <p:cond delay="1656"/>
                                          </p:stCondLst>
                                        </p:cTn>
                                        <p:tgtEl>
                                          <p:spTgt spid="6">
                                            <p:txEl>
                                              <p:pRg st="0" end="0"/>
                                            </p:txEl>
                                          </p:spTgt>
                                        </p:tgtEl>
                                        <p:attrNameLst>
                                          <p:attrName>ppt_y</p:attrName>
                                        </p:attrNameLst>
                                      </p:cBhvr>
                                      <p:tavLst>
                                        <p:tav tm="0" fmla="#ppt_y-sin(pi*$)/81">
                                          <p:val>
                                            <p:fltVal val="0"/>
                                          </p:val>
                                        </p:tav>
                                        <p:tav tm="100000">
                                          <p:val>
                                            <p:fltVal val="1"/>
                                          </p:val>
                                        </p:tav>
                                      </p:tavLst>
                                    </p:anim>
                                    <p:animScale>
                                      <p:cBhvr>
                                        <p:cTn id="41" dur="26">
                                          <p:stCondLst>
                                            <p:cond delay="650"/>
                                          </p:stCondLst>
                                        </p:cTn>
                                        <p:tgtEl>
                                          <p:spTgt spid="6">
                                            <p:txEl>
                                              <p:pRg st="0" end="0"/>
                                            </p:txEl>
                                          </p:spTgt>
                                        </p:tgtEl>
                                      </p:cBhvr>
                                      <p:to x="100000" y="60000"/>
                                    </p:animScale>
                                    <p:animScale>
                                      <p:cBhvr>
                                        <p:cTn id="42" dur="166" decel="50000">
                                          <p:stCondLst>
                                            <p:cond delay="676"/>
                                          </p:stCondLst>
                                        </p:cTn>
                                        <p:tgtEl>
                                          <p:spTgt spid="6">
                                            <p:txEl>
                                              <p:pRg st="0" end="0"/>
                                            </p:txEl>
                                          </p:spTgt>
                                        </p:tgtEl>
                                      </p:cBhvr>
                                      <p:to x="100000" y="100000"/>
                                    </p:animScale>
                                    <p:animScale>
                                      <p:cBhvr>
                                        <p:cTn id="43" dur="26">
                                          <p:stCondLst>
                                            <p:cond delay="1312"/>
                                          </p:stCondLst>
                                        </p:cTn>
                                        <p:tgtEl>
                                          <p:spTgt spid="6">
                                            <p:txEl>
                                              <p:pRg st="0" end="0"/>
                                            </p:txEl>
                                          </p:spTgt>
                                        </p:tgtEl>
                                      </p:cBhvr>
                                      <p:to x="100000" y="80000"/>
                                    </p:animScale>
                                    <p:animScale>
                                      <p:cBhvr>
                                        <p:cTn id="44" dur="166" decel="50000">
                                          <p:stCondLst>
                                            <p:cond delay="1338"/>
                                          </p:stCondLst>
                                        </p:cTn>
                                        <p:tgtEl>
                                          <p:spTgt spid="6">
                                            <p:txEl>
                                              <p:pRg st="0" end="0"/>
                                            </p:txEl>
                                          </p:spTgt>
                                        </p:tgtEl>
                                      </p:cBhvr>
                                      <p:to x="100000" y="100000"/>
                                    </p:animScale>
                                    <p:animScale>
                                      <p:cBhvr>
                                        <p:cTn id="45" dur="26">
                                          <p:stCondLst>
                                            <p:cond delay="1642"/>
                                          </p:stCondLst>
                                        </p:cTn>
                                        <p:tgtEl>
                                          <p:spTgt spid="6">
                                            <p:txEl>
                                              <p:pRg st="0" end="0"/>
                                            </p:txEl>
                                          </p:spTgt>
                                        </p:tgtEl>
                                      </p:cBhvr>
                                      <p:to x="100000" y="90000"/>
                                    </p:animScale>
                                    <p:animScale>
                                      <p:cBhvr>
                                        <p:cTn id="46" dur="166" decel="50000">
                                          <p:stCondLst>
                                            <p:cond delay="1668"/>
                                          </p:stCondLst>
                                        </p:cTn>
                                        <p:tgtEl>
                                          <p:spTgt spid="6">
                                            <p:txEl>
                                              <p:pRg st="0" end="0"/>
                                            </p:txEl>
                                          </p:spTgt>
                                        </p:tgtEl>
                                      </p:cBhvr>
                                      <p:to x="100000" y="100000"/>
                                    </p:animScale>
                                    <p:animScale>
                                      <p:cBhvr>
                                        <p:cTn id="47" dur="26">
                                          <p:stCondLst>
                                            <p:cond delay="1808"/>
                                          </p:stCondLst>
                                        </p:cTn>
                                        <p:tgtEl>
                                          <p:spTgt spid="6">
                                            <p:txEl>
                                              <p:pRg st="0" end="0"/>
                                            </p:txEl>
                                          </p:spTgt>
                                        </p:tgtEl>
                                      </p:cBhvr>
                                      <p:to x="100000" y="95000"/>
                                    </p:animScale>
                                    <p:animScale>
                                      <p:cBhvr>
                                        <p:cTn id="48" dur="166" decel="50000">
                                          <p:stCondLst>
                                            <p:cond delay="1834"/>
                                          </p:stCondLst>
                                        </p:cTn>
                                        <p:tgtEl>
                                          <p:spTgt spid="6">
                                            <p:txEl>
                                              <p:pRg st="0" end="0"/>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43302" y="639770"/>
            <a:ext cx="4114801" cy="3489790"/>
          </a:xfrm>
          <a:prstGeom prst="rect">
            <a:avLst/>
          </a:prstGeom>
        </p:spPr>
      </p:pic>
      <p:sp>
        <p:nvSpPr>
          <p:cNvPr id="4" name="Rectangle 3"/>
          <p:cNvSpPr/>
          <p:nvPr/>
        </p:nvSpPr>
        <p:spPr>
          <a:xfrm>
            <a:off x="143302" y="4416414"/>
            <a:ext cx="4114801" cy="369332"/>
          </a:xfrm>
          <a:prstGeom prst="rect">
            <a:avLst/>
          </a:prstGeom>
        </p:spPr>
        <p:txBody>
          <a:bodyPr wrap="square">
            <a:spAutoFit/>
          </a:bodyPr>
          <a:lstStyle/>
          <a:p>
            <a:pPr algn="ctr"/>
            <a:r>
              <a:rPr lang="en-US" sz="1800" b="1" dirty="0" smtClean="0">
                <a:solidFill>
                  <a:srgbClr val="FF0000"/>
                </a:solidFill>
              </a:rPr>
              <a:t>Ăn uống đủ chất dinh dưỡng</a:t>
            </a:r>
            <a:endParaRPr lang="en-US" sz="1800" dirty="0">
              <a:solidFill>
                <a:srgbClr val="FF0000"/>
              </a:solidFill>
            </a:endParaRPr>
          </a:p>
        </p:txBody>
      </p:sp>
      <p:pic>
        <p:nvPicPr>
          <p:cNvPr id="7" name="Picture 6"/>
          <p:cNvPicPr>
            <a:picLocks noChangeAspect="1"/>
          </p:cNvPicPr>
          <p:nvPr/>
        </p:nvPicPr>
        <p:blipFill>
          <a:blip r:embed="rId3"/>
          <a:stretch>
            <a:fillRect/>
          </a:stretch>
        </p:blipFill>
        <p:spPr>
          <a:xfrm>
            <a:off x="4586031" y="639770"/>
            <a:ext cx="4176215" cy="3489790"/>
          </a:xfrm>
          <a:prstGeom prst="rect">
            <a:avLst/>
          </a:prstGeom>
        </p:spPr>
      </p:pic>
      <p:sp>
        <p:nvSpPr>
          <p:cNvPr id="8" name="Rectangle 7"/>
          <p:cNvSpPr/>
          <p:nvPr/>
        </p:nvSpPr>
        <p:spPr>
          <a:xfrm>
            <a:off x="4586030" y="4277916"/>
            <a:ext cx="4176214" cy="646331"/>
          </a:xfrm>
          <a:prstGeom prst="rect">
            <a:avLst/>
          </a:prstGeom>
        </p:spPr>
        <p:txBody>
          <a:bodyPr wrap="square">
            <a:spAutoFit/>
          </a:bodyPr>
          <a:lstStyle/>
          <a:p>
            <a:pPr algn="ctr"/>
            <a:r>
              <a:rPr lang="en-US" sz="1800" b="1" dirty="0" err="1" smtClean="0">
                <a:solidFill>
                  <a:srgbClr val="FF0000"/>
                </a:solidFill>
              </a:rPr>
              <a:t>Không</a:t>
            </a:r>
            <a:r>
              <a:rPr lang="en-US" sz="1800" b="1" dirty="0" smtClean="0">
                <a:solidFill>
                  <a:srgbClr val="FF0000"/>
                </a:solidFill>
              </a:rPr>
              <a:t> </a:t>
            </a:r>
            <a:r>
              <a:rPr lang="en-US" sz="1800" b="1" dirty="0" err="1" smtClean="0">
                <a:solidFill>
                  <a:srgbClr val="FF0000"/>
                </a:solidFill>
              </a:rPr>
              <a:t>tiếp</a:t>
            </a:r>
            <a:r>
              <a:rPr lang="en-US" sz="1800" b="1" dirty="0" smtClean="0">
                <a:solidFill>
                  <a:srgbClr val="FF0000"/>
                </a:solidFill>
              </a:rPr>
              <a:t> </a:t>
            </a:r>
            <a:r>
              <a:rPr lang="en-US" sz="1800" b="1" dirty="0" err="1" smtClean="0">
                <a:solidFill>
                  <a:srgbClr val="FF0000"/>
                </a:solidFill>
              </a:rPr>
              <a:t>xúc</a:t>
            </a:r>
            <a:r>
              <a:rPr lang="en-US" sz="1800" b="1" dirty="0" smtClean="0">
                <a:solidFill>
                  <a:srgbClr val="FF0000"/>
                </a:solidFill>
              </a:rPr>
              <a:t> </a:t>
            </a:r>
            <a:r>
              <a:rPr lang="en-US" sz="1800" b="1" dirty="0" err="1" smtClean="0">
                <a:solidFill>
                  <a:srgbClr val="FF0000"/>
                </a:solidFill>
              </a:rPr>
              <a:t>với</a:t>
            </a:r>
            <a:r>
              <a:rPr lang="en-US" sz="1800" b="1" dirty="0" smtClean="0">
                <a:solidFill>
                  <a:srgbClr val="FF0000"/>
                </a:solidFill>
              </a:rPr>
              <a:t> </a:t>
            </a:r>
          </a:p>
          <a:p>
            <a:pPr algn="ctr"/>
            <a:r>
              <a:rPr lang="en-US" sz="1800" b="1" dirty="0" err="1" smtClean="0">
                <a:solidFill>
                  <a:srgbClr val="FF0000"/>
                </a:solidFill>
              </a:rPr>
              <a:t>Người</a:t>
            </a:r>
            <a:r>
              <a:rPr lang="en-US" sz="1800" b="1" dirty="0" smtClean="0">
                <a:solidFill>
                  <a:srgbClr val="FF0000"/>
                </a:solidFill>
              </a:rPr>
              <a:t> </a:t>
            </a:r>
            <a:r>
              <a:rPr lang="en-US" sz="1800" b="1" dirty="0" err="1" smtClean="0">
                <a:solidFill>
                  <a:srgbClr val="FF0000"/>
                </a:solidFill>
              </a:rPr>
              <a:t>bị</a:t>
            </a:r>
            <a:r>
              <a:rPr lang="en-US" sz="1800" b="1" dirty="0" smtClean="0">
                <a:solidFill>
                  <a:srgbClr val="FF0000"/>
                </a:solidFill>
              </a:rPr>
              <a:t> </a:t>
            </a:r>
            <a:r>
              <a:rPr lang="en-US" sz="1800" b="1" dirty="0" err="1" smtClean="0">
                <a:solidFill>
                  <a:srgbClr val="FF0000"/>
                </a:solidFill>
              </a:rPr>
              <a:t>nhiễm</a:t>
            </a:r>
            <a:r>
              <a:rPr lang="en-US" sz="1800" b="1" dirty="0" smtClean="0">
                <a:solidFill>
                  <a:srgbClr val="FF0000"/>
                </a:solidFill>
              </a:rPr>
              <a:t> virus</a:t>
            </a:r>
            <a:endParaRPr lang="en-US" sz="1800" b="1" dirty="0">
              <a:solidFill>
                <a:srgbClr val="FF0000"/>
              </a:solidFill>
            </a:endParaRPr>
          </a:p>
        </p:txBody>
      </p:sp>
    </p:spTree>
    <p:extLst>
      <p:ext uri="{BB962C8B-B14F-4D97-AF65-F5344CB8AC3E}">
        <p14:creationId xmlns:p14="http://schemas.microsoft.com/office/powerpoint/2010/main" val="41392707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down)">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arn(inVertical)">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down)">
                                      <p:cBhvr>
                                        <p:cTn id="2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593680" y="696400"/>
            <a:ext cx="3480179" cy="3459345"/>
          </a:xfrm>
          <a:prstGeom prst="rect">
            <a:avLst/>
          </a:prstGeom>
        </p:spPr>
      </p:pic>
      <p:sp>
        <p:nvSpPr>
          <p:cNvPr id="4" name="Rectangle 3"/>
          <p:cNvSpPr/>
          <p:nvPr/>
        </p:nvSpPr>
        <p:spPr>
          <a:xfrm>
            <a:off x="593679" y="4308077"/>
            <a:ext cx="3480179" cy="369332"/>
          </a:xfrm>
          <a:prstGeom prst="rect">
            <a:avLst/>
          </a:prstGeom>
        </p:spPr>
        <p:txBody>
          <a:bodyPr wrap="square">
            <a:spAutoFit/>
          </a:bodyPr>
          <a:lstStyle/>
          <a:p>
            <a:pPr algn="ctr"/>
            <a:r>
              <a:rPr lang="en-US" sz="1800" b="1" dirty="0" smtClean="0">
                <a:solidFill>
                  <a:schemeClr val="accent4"/>
                </a:solidFill>
              </a:rPr>
              <a:t>Rửa tay bằng xà phòng</a:t>
            </a:r>
            <a:endParaRPr lang="en-US" sz="1800" b="1" dirty="0">
              <a:solidFill>
                <a:schemeClr val="accent4"/>
              </a:solidFill>
            </a:endParaRPr>
          </a:p>
        </p:txBody>
      </p:sp>
      <p:pic>
        <p:nvPicPr>
          <p:cNvPr id="5" name="Picture 4"/>
          <p:cNvPicPr>
            <a:picLocks noChangeAspect="1"/>
          </p:cNvPicPr>
          <p:nvPr/>
        </p:nvPicPr>
        <p:blipFill>
          <a:blip r:embed="rId3"/>
          <a:stretch>
            <a:fillRect/>
          </a:stretch>
        </p:blipFill>
        <p:spPr>
          <a:xfrm>
            <a:off x="4942095" y="696400"/>
            <a:ext cx="3772001" cy="3459344"/>
          </a:xfrm>
          <a:prstGeom prst="rect">
            <a:avLst/>
          </a:prstGeom>
        </p:spPr>
      </p:pic>
      <p:sp>
        <p:nvSpPr>
          <p:cNvPr id="6" name="Rectangle 5"/>
          <p:cNvSpPr/>
          <p:nvPr/>
        </p:nvSpPr>
        <p:spPr>
          <a:xfrm>
            <a:off x="4942094" y="4338855"/>
            <a:ext cx="3772001" cy="646331"/>
          </a:xfrm>
          <a:prstGeom prst="rect">
            <a:avLst/>
          </a:prstGeom>
        </p:spPr>
        <p:txBody>
          <a:bodyPr wrap="square">
            <a:spAutoFit/>
          </a:bodyPr>
          <a:lstStyle/>
          <a:p>
            <a:pPr algn="ctr"/>
            <a:r>
              <a:rPr lang="en-US" sz="1800" b="1" dirty="0">
                <a:solidFill>
                  <a:schemeClr val="accent4"/>
                </a:solidFill>
              </a:rPr>
              <a:t>Bổ sung thêm vitamin C cho cơ thể để nâng cao sức </a:t>
            </a:r>
            <a:r>
              <a:rPr lang="en-US" sz="1800" b="1" dirty="0" smtClean="0">
                <a:solidFill>
                  <a:schemeClr val="accent4"/>
                </a:solidFill>
              </a:rPr>
              <a:t>đề kháng</a:t>
            </a:r>
            <a:endParaRPr lang="en-US" sz="1800" b="1" dirty="0">
              <a:solidFill>
                <a:schemeClr val="accent4"/>
              </a:solidFill>
            </a:endParaRPr>
          </a:p>
        </p:txBody>
      </p:sp>
    </p:spTree>
    <p:extLst>
      <p:ext uri="{BB962C8B-B14F-4D97-AF65-F5344CB8AC3E}">
        <p14:creationId xmlns:p14="http://schemas.microsoft.com/office/powerpoint/2010/main" val="6427928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circle(in)">
                                      <p:cBhvr>
                                        <p:cTn id="14" dur="2000"/>
                                        <p:tgtEl>
                                          <p:spTgt spid="4">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6" presetClass="entr" presetSubtype="16" fill="hold" nodeType="clickEffect">
                                  <p:stCondLst>
                                    <p:cond delay="0"/>
                                  </p:stCondLst>
                                  <p:childTnLst>
                                    <p:set>
                                      <p:cBhvr>
                                        <p:cTn id="25" dur="1" fill="hold">
                                          <p:stCondLst>
                                            <p:cond delay="0"/>
                                          </p:stCondLst>
                                        </p:cTn>
                                        <p:tgtEl>
                                          <p:spTgt spid="6">
                                            <p:txEl>
                                              <p:pRg st="0" end="0"/>
                                            </p:txEl>
                                          </p:spTgt>
                                        </p:tgtEl>
                                        <p:attrNameLst>
                                          <p:attrName>style.visibility</p:attrName>
                                        </p:attrNameLst>
                                      </p:cBhvr>
                                      <p:to>
                                        <p:strVal val="visible"/>
                                      </p:to>
                                    </p:set>
                                    <p:animEffect transition="in" filter="circle(in)">
                                      <p:cBhvr>
                                        <p:cTn id="26" dur="2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a:xfrm>
            <a:off x="956801" y="112812"/>
            <a:ext cx="8110134" cy="3453022"/>
          </a:xfrm>
        </p:spPr>
        <p:txBody>
          <a:bodyPr/>
          <a:lstStyle/>
          <a:p>
            <a:pPr marL="0" lvl="0" indent="0" algn="l" rtl="0">
              <a:lnSpc>
                <a:spcPct val="150000"/>
              </a:lnSpc>
              <a:spcBef>
                <a:spcPts val="0"/>
              </a:spcBef>
              <a:spcAft>
                <a:spcPts val="0"/>
              </a:spcAft>
              <a:buNone/>
            </a:pPr>
            <a:r>
              <a:rPr lang="en" sz="2600" smtClean="0">
                <a:solidFill>
                  <a:srgbClr val="FF0000"/>
                </a:solidFill>
                <a:latin typeface="Times New Roman" panose="02020603050405020304" pitchFamily="18" charset="0"/>
                <a:cs typeface="Times New Roman" panose="02020603050405020304" pitchFamily="18" charset="0"/>
              </a:rPr>
              <a:t> </a:t>
            </a:r>
            <a:r>
              <a:rPr lang="en" sz="2600" dirty="0" smtClean="0">
                <a:solidFill>
                  <a:srgbClr val="FF0000"/>
                </a:solidFill>
                <a:latin typeface="Times New Roman" panose="02020603050405020304" pitchFamily="18" charset="0"/>
                <a:cs typeface="Times New Roman" panose="02020603050405020304" pitchFamily="18" charset="0"/>
              </a:rPr>
              <a:t>Cách phòng chống vi khuẩn, virus:</a:t>
            </a:r>
          </a:p>
          <a:p>
            <a:pPr marL="0" lvl="0" indent="0" algn="l" rtl="0">
              <a:lnSpc>
                <a:spcPct val="150000"/>
              </a:lnSpc>
              <a:spcBef>
                <a:spcPts val="0"/>
              </a:spcBef>
              <a:spcAft>
                <a:spcPts val="0"/>
              </a:spcAft>
              <a:buNone/>
            </a:pPr>
            <a:r>
              <a:rPr lang="en-US" sz="2600" dirty="0" smtClean="0">
                <a:solidFill>
                  <a:srgbClr val="0000CC"/>
                </a:solidFill>
                <a:latin typeface="Times New Roman" panose="02020603050405020304" pitchFamily="18" charset="0"/>
                <a:cs typeface="Times New Roman" panose="02020603050405020304" pitchFamily="18" charset="0"/>
              </a:rPr>
              <a:t>-</a:t>
            </a:r>
            <a:r>
              <a:rPr lang="en-US" sz="2600" dirty="0" err="1" smtClean="0">
                <a:solidFill>
                  <a:srgbClr val="0000CC"/>
                </a:solidFill>
                <a:latin typeface="Times New Roman" panose="02020603050405020304" pitchFamily="18" charset="0"/>
                <a:cs typeface="Times New Roman" panose="02020603050405020304" pitchFamily="18" charset="0"/>
              </a:rPr>
              <a:t>Đeo</a:t>
            </a:r>
            <a:r>
              <a:rPr lang="en-US" sz="2600" dirty="0" smtClean="0">
                <a:solidFill>
                  <a:srgbClr val="0000CC"/>
                </a:solidFill>
                <a:latin typeface="Times New Roman" panose="02020603050405020304" pitchFamily="18" charset="0"/>
                <a:cs typeface="Times New Roman" panose="02020603050405020304" pitchFamily="18" charset="0"/>
              </a:rPr>
              <a:t> </a:t>
            </a:r>
            <a:r>
              <a:rPr lang="en-US" sz="2600" dirty="0" err="1">
                <a:solidFill>
                  <a:srgbClr val="0000CC"/>
                </a:solidFill>
                <a:latin typeface="Times New Roman" panose="02020603050405020304" pitchFamily="18" charset="0"/>
                <a:cs typeface="Times New Roman" panose="02020603050405020304" pitchFamily="18" charset="0"/>
              </a:rPr>
              <a:t>khẩu</a:t>
            </a:r>
            <a:r>
              <a:rPr lang="en-US" sz="2600" dirty="0">
                <a:solidFill>
                  <a:srgbClr val="0000CC"/>
                </a:solidFill>
                <a:latin typeface="Times New Roman" panose="02020603050405020304" pitchFamily="18" charset="0"/>
                <a:cs typeface="Times New Roman" panose="02020603050405020304" pitchFamily="18" charset="0"/>
              </a:rPr>
              <a:t> </a:t>
            </a:r>
            <a:r>
              <a:rPr lang="en-US" sz="2600" dirty="0" err="1">
                <a:solidFill>
                  <a:srgbClr val="0000CC"/>
                </a:solidFill>
                <a:latin typeface="Times New Roman" panose="02020603050405020304" pitchFamily="18" charset="0"/>
                <a:cs typeface="Times New Roman" panose="02020603050405020304" pitchFamily="18" charset="0"/>
              </a:rPr>
              <a:t>trang</a:t>
            </a:r>
            <a:r>
              <a:rPr lang="en-US" sz="2600" dirty="0">
                <a:solidFill>
                  <a:srgbClr val="0000CC"/>
                </a:solidFill>
                <a:latin typeface="Times New Roman" panose="02020603050405020304" pitchFamily="18" charset="0"/>
                <a:cs typeface="Times New Roman" panose="02020603050405020304" pitchFamily="18" charset="0"/>
              </a:rPr>
              <a:t> </a:t>
            </a:r>
            <a:r>
              <a:rPr lang="en-US" sz="2600" dirty="0" err="1">
                <a:solidFill>
                  <a:srgbClr val="0000CC"/>
                </a:solidFill>
                <a:latin typeface="Times New Roman" panose="02020603050405020304" pitchFamily="18" charset="0"/>
                <a:cs typeface="Times New Roman" panose="02020603050405020304" pitchFamily="18" charset="0"/>
              </a:rPr>
              <a:t>khi</a:t>
            </a:r>
            <a:r>
              <a:rPr lang="en-US" sz="2600" dirty="0">
                <a:solidFill>
                  <a:srgbClr val="0000CC"/>
                </a:solidFill>
                <a:latin typeface="Times New Roman" panose="02020603050405020304" pitchFamily="18" charset="0"/>
                <a:cs typeface="Times New Roman" panose="02020603050405020304" pitchFamily="18" charset="0"/>
              </a:rPr>
              <a:t> </a:t>
            </a:r>
            <a:r>
              <a:rPr lang="en-US" sz="2600" dirty="0" err="1">
                <a:solidFill>
                  <a:srgbClr val="0000CC"/>
                </a:solidFill>
                <a:latin typeface="Times New Roman" panose="02020603050405020304" pitchFamily="18" charset="0"/>
                <a:cs typeface="Times New Roman" panose="02020603050405020304" pitchFamily="18" charset="0"/>
              </a:rPr>
              <a:t>ra</a:t>
            </a:r>
            <a:r>
              <a:rPr lang="en-US" sz="2600" dirty="0">
                <a:solidFill>
                  <a:srgbClr val="0000CC"/>
                </a:solidFill>
                <a:latin typeface="Times New Roman" panose="02020603050405020304" pitchFamily="18" charset="0"/>
                <a:cs typeface="Times New Roman" panose="02020603050405020304" pitchFamily="18" charset="0"/>
              </a:rPr>
              <a:t> </a:t>
            </a:r>
            <a:r>
              <a:rPr lang="en-US" sz="2600" dirty="0" err="1" smtClean="0">
                <a:solidFill>
                  <a:srgbClr val="0000CC"/>
                </a:solidFill>
                <a:latin typeface="Times New Roman" panose="02020603050405020304" pitchFamily="18" charset="0"/>
                <a:cs typeface="Times New Roman" panose="02020603050405020304" pitchFamily="18" charset="0"/>
              </a:rPr>
              <a:t>ngoài</a:t>
            </a:r>
            <a:endParaRPr lang="en-US" sz="2600" dirty="0" smtClean="0">
              <a:solidFill>
                <a:srgbClr val="0000CC"/>
              </a:solidFill>
              <a:latin typeface="Times New Roman" panose="02020603050405020304" pitchFamily="18" charset="0"/>
              <a:cs typeface="Times New Roman" panose="02020603050405020304" pitchFamily="18" charset="0"/>
            </a:endParaRPr>
          </a:p>
          <a:p>
            <a:pPr algn="l">
              <a:lnSpc>
                <a:spcPct val="150000"/>
              </a:lnSpc>
            </a:pPr>
            <a:r>
              <a:rPr lang="en-US" sz="2600" dirty="0" smtClean="0">
                <a:solidFill>
                  <a:srgbClr val="0000CC"/>
                </a:solidFill>
                <a:latin typeface="Times New Roman" panose="02020603050405020304" pitchFamily="18" charset="0"/>
                <a:cs typeface="Times New Roman" panose="02020603050405020304" pitchFamily="18" charset="0"/>
              </a:rPr>
              <a:t>-</a:t>
            </a:r>
            <a:r>
              <a:rPr lang="en-US" sz="2600" dirty="0" err="1" smtClean="0">
                <a:solidFill>
                  <a:srgbClr val="0000CC"/>
                </a:solidFill>
                <a:latin typeface="Times New Roman" panose="02020603050405020304" pitchFamily="18" charset="0"/>
                <a:cs typeface="Times New Roman" panose="02020603050405020304" pitchFamily="18" charset="0"/>
              </a:rPr>
              <a:t>Tập</a:t>
            </a:r>
            <a:r>
              <a:rPr lang="en-US" sz="2600" dirty="0" smtClean="0">
                <a:solidFill>
                  <a:srgbClr val="0000CC"/>
                </a:solidFill>
                <a:latin typeface="Times New Roman" panose="02020603050405020304" pitchFamily="18" charset="0"/>
                <a:cs typeface="Times New Roman" panose="02020603050405020304" pitchFamily="18" charset="0"/>
              </a:rPr>
              <a:t> </a:t>
            </a:r>
            <a:r>
              <a:rPr lang="en-US" sz="2600" dirty="0" err="1">
                <a:solidFill>
                  <a:srgbClr val="0000CC"/>
                </a:solidFill>
                <a:latin typeface="Times New Roman" panose="02020603050405020304" pitchFamily="18" charset="0"/>
                <a:cs typeface="Times New Roman" panose="02020603050405020304" pitchFamily="18" charset="0"/>
              </a:rPr>
              <a:t>thể</a:t>
            </a:r>
            <a:r>
              <a:rPr lang="en-US" sz="2600" dirty="0">
                <a:solidFill>
                  <a:srgbClr val="0000CC"/>
                </a:solidFill>
                <a:latin typeface="Times New Roman" panose="02020603050405020304" pitchFamily="18" charset="0"/>
                <a:cs typeface="Times New Roman" panose="02020603050405020304" pitchFamily="18" charset="0"/>
              </a:rPr>
              <a:t> </a:t>
            </a:r>
            <a:r>
              <a:rPr lang="en-US" sz="2600" dirty="0" err="1">
                <a:solidFill>
                  <a:srgbClr val="0000CC"/>
                </a:solidFill>
                <a:latin typeface="Times New Roman" panose="02020603050405020304" pitchFamily="18" charset="0"/>
                <a:cs typeface="Times New Roman" panose="02020603050405020304" pitchFamily="18" charset="0"/>
              </a:rPr>
              <a:t>dục</a:t>
            </a:r>
            <a:r>
              <a:rPr lang="en-US" sz="2600" dirty="0">
                <a:solidFill>
                  <a:srgbClr val="0000CC"/>
                </a:solidFill>
                <a:latin typeface="Times New Roman" panose="02020603050405020304" pitchFamily="18" charset="0"/>
                <a:cs typeface="Times New Roman" panose="02020603050405020304" pitchFamily="18" charset="0"/>
              </a:rPr>
              <a:t> </a:t>
            </a:r>
            <a:r>
              <a:rPr lang="en-US" sz="2600" dirty="0" err="1">
                <a:solidFill>
                  <a:srgbClr val="0000CC"/>
                </a:solidFill>
                <a:latin typeface="Times New Roman" panose="02020603050405020304" pitchFamily="18" charset="0"/>
                <a:cs typeface="Times New Roman" panose="02020603050405020304" pitchFamily="18" charset="0"/>
              </a:rPr>
              <a:t>rèn</a:t>
            </a:r>
            <a:r>
              <a:rPr lang="en-US" sz="2600" dirty="0">
                <a:solidFill>
                  <a:srgbClr val="0000CC"/>
                </a:solidFill>
                <a:latin typeface="Times New Roman" panose="02020603050405020304" pitchFamily="18" charset="0"/>
                <a:cs typeface="Times New Roman" panose="02020603050405020304" pitchFamily="18" charset="0"/>
              </a:rPr>
              <a:t> </a:t>
            </a:r>
            <a:r>
              <a:rPr lang="en-US" sz="2600" dirty="0" err="1">
                <a:solidFill>
                  <a:srgbClr val="0000CC"/>
                </a:solidFill>
                <a:latin typeface="Times New Roman" panose="02020603050405020304" pitchFamily="18" charset="0"/>
                <a:cs typeface="Times New Roman" panose="02020603050405020304" pitchFamily="18" charset="0"/>
              </a:rPr>
              <a:t>luyện</a:t>
            </a:r>
            <a:r>
              <a:rPr lang="en-US" sz="2600" dirty="0">
                <a:solidFill>
                  <a:srgbClr val="0000CC"/>
                </a:solidFill>
                <a:latin typeface="Times New Roman" panose="02020603050405020304" pitchFamily="18" charset="0"/>
                <a:cs typeface="Times New Roman" panose="02020603050405020304" pitchFamily="18" charset="0"/>
              </a:rPr>
              <a:t> </a:t>
            </a:r>
            <a:r>
              <a:rPr lang="en-US" sz="2600" dirty="0" err="1">
                <a:solidFill>
                  <a:srgbClr val="0000CC"/>
                </a:solidFill>
                <a:latin typeface="Times New Roman" panose="02020603050405020304" pitchFamily="18" charset="0"/>
                <a:cs typeface="Times New Roman" panose="02020603050405020304" pitchFamily="18" charset="0"/>
              </a:rPr>
              <a:t>sức</a:t>
            </a:r>
            <a:r>
              <a:rPr lang="en-US" sz="2600" dirty="0">
                <a:solidFill>
                  <a:srgbClr val="0000CC"/>
                </a:solidFill>
                <a:latin typeface="Times New Roman" panose="02020603050405020304" pitchFamily="18" charset="0"/>
                <a:cs typeface="Times New Roman" panose="02020603050405020304" pitchFamily="18" charset="0"/>
              </a:rPr>
              <a:t> </a:t>
            </a:r>
            <a:r>
              <a:rPr lang="en-US" sz="2600" dirty="0" err="1">
                <a:solidFill>
                  <a:srgbClr val="0000CC"/>
                </a:solidFill>
                <a:latin typeface="Times New Roman" panose="02020603050405020304" pitchFamily="18" charset="0"/>
                <a:cs typeface="Times New Roman" panose="02020603050405020304" pitchFamily="18" charset="0"/>
              </a:rPr>
              <a:t>khỏe</a:t>
            </a:r>
            <a:endParaRPr lang="en-US" sz="2600" dirty="0">
              <a:solidFill>
                <a:srgbClr val="0000CC"/>
              </a:solidFill>
              <a:latin typeface="Times New Roman" panose="02020603050405020304" pitchFamily="18" charset="0"/>
              <a:cs typeface="Times New Roman" panose="02020603050405020304" pitchFamily="18" charset="0"/>
            </a:endParaRPr>
          </a:p>
          <a:p>
            <a:pPr algn="l">
              <a:lnSpc>
                <a:spcPct val="150000"/>
              </a:lnSpc>
            </a:pPr>
            <a:r>
              <a:rPr lang="en-US" sz="2600" dirty="0" smtClean="0">
                <a:solidFill>
                  <a:srgbClr val="0000CC"/>
                </a:solidFill>
                <a:latin typeface="Times New Roman" panose="02020603050405020304" pitchFamily="18" charset="0"/>
                <a:cs typeface="Times New Roman" panose="02020603050405020304" pitchFamily="18" charset="0"/>
              </a:rPr>
              <a:t>-</a:t>
            </a:r>
            <a:r>
              <a:rPr lang="en-US" sz="2600" dirty="0" err="1" smtClean="0">
                <a:solidFill>
                  <a:srgbClr val="0000CC"/>
                </a:solidFill>
                <a:latin typeface="Times New Roman" panose="02020603050405020304" pitchFamily="18" charset="0"/>
                <a:cs typeface="Times New Roman" panose="02020603050405020304" pitchFamily="18" charset="0"/>
              </a:rPr>
              <a:t>Ăn</a:t>
            </a:r>
            <a:r>
              <a:rPr lang="en-US" sz="2600" dirty="0" smtClean="0">
                <a:solidFill>
                  <a:srgbClr val="0000CC"/>
                </a:solidFill>
                <a:latin typeface="Times New Roman" panose="02020603050405020304" pitchFamily="18" charset="0"/>
                <a:cs typeface="Times New Roman" panose="02020603050405020304" pitchFamily="18" charset="0"/>
              </a:rPr>
              <a:t> </a:t>
            </a:r>
            <a:r>
              <a:rPr lang="en-US" sz="2600" dirty="0" err="1">
                <a:solidFill>
                  <a:srgbClr val="0000CC"/>
                </a:solidFill>
                <a:latin typeface="Times New Roman" panose="02020603050405020304" pitchFamily="18" charset="0"/>
                <a:cs typeface="Times New Roman" panose="02020603050405020304" pitchFamily="18" charset="0"/>
              </a:rPr>
              <a:t>uống</a:t>
            </a:r>
            <a:r>
              <a:rPr lang="en-US" sz="2600" dirty="0">
                <a:solidFill>
                  <a:srgbClr val="0000CC"/>
                </a:solidFill>
                <a:latin typeface="Times New Roman" panose="02020603050405020304" pitchFamily="18" charset="0"/>
                <a:cs typeface="Times New Roman" panose="02020603050405020304" pitchFamily="18" charset="0"/>
              </a:rPr>
              <a:t> </a:t>
            </a:r>
            <a:r>
              <a:rPr lang="en-US" sz="2600" dirty="0" err="1">
                <a:solidFill>
                  <a:srgbClr val="0000CC"/>
                </a:solidFill>
                <a:latin typeface="Times New Roman" panose="02020603050405020304" pitchFamily="18" charset="0"/>
                <a:cs typeface="Times New Roman" panose="02020603050405020304" pitchFamily="18" charset="0"/>
              </a:rPr>
              <a:t>đủ</a:t>
            </a:r>
            <a:r>
              <a:rPr lang="en-US" sz="2600" dirty="0">
                <a:solidFill>
                  <a:srgbClr val="0000CC"/>
                </a:solidFill>
                <a:latin typeface="Times New Roman" panose="02020603050405020304" pitchFamily="18" charset="0"/>
                <a:cs typeface="Times New Roman" panose="02020603050405020304" pitchFamily="18" charset="0"/>
              </a:rPr>
              <a:t> </a:t>
            </a:r>
            <a:r>
              <a:rPr lang="en-US" sz="2600" dirty="0" err="1">
                <a:solidFill>
                  <a:srgbClr val="0000CC"/>
                </a:solidFill>
                <a:latin typeface="Times New Roman" panose="02020603050405020304" pitchFamily="18" charset="0"/>
                <a:cs typeface="Times New Roman" panose="02020603050405020304" pitchFamily="18" charset="0"/>
              </a:rPr>
              <a:t>chất</a:t>
            </a:r>
            <a:r>
              <a:rPr lang="en-US" sz="2600" dirty="0">
                <a:solidFill>
                  <a:srgbClr val="0000CC"/>
                </a:solidFill>
                <a:latin typeface="Times New Roman" panose="02020603050405020304" pitchFamily="18" charset="0"/>
                <a:cs typeface="Times New Roman" panose="02020603050405020304" pitchFamily="18" charset="0"/>
              </a:rPr>
              <a:t> </a:t>
            </a:r>
            <a:r>
              <a:rPr lang="en-US" sz="2600" dirty="0" err="1">
                <a:solidFill>
                  <a:srgbClr val="0000CC"/>
                </a:solidFill>
                <a:latin typeface="Times New Roman" panose="02020603050405020304" pitchFamily="18" charset="0"/>
                <a:cs typeface="Times New Roman" panose="02020603050405020304" pitchFamily="18" charset="0"/>
              </a:rPr>
              <a:t>dinh</a:t>
            </a:r>
            <a:r>
              <a:rPr lang="en-US" sz="2600" dirty="0">
                <a:solidFill>
                  <a:srgbClr val="0000CC"/>
                </a:solidFill>
                <a:latin typeface="Times New Roman" panose="02020603050405020304" pitchFamily="18" charset="0"/>
                <a:cs typeface="Times New Roman" panose="02020603050405020304" pitchFamily="18" charset="0"/>
              </a:rPr>
              <a:t> </a:t>
            </a:r>
            <a:r>
              <a:rPr lang="en-US" sz="2600" dirty="0" err="1">
                <a:solidFill>
                  <a:srgbClr val="0000CC"/>
                </a:solidFill>
                <a:latin typeface="Times New Roman" panose="02020603050405020304" pitchFamily="18" charset="0"/>
                <a:cs typeface="Times New Roman" panose="02020603050405020304" pitchFamily="18" charset="0"/>
              </a:rPr>
              <a:t>dưỡng</a:t>
            </a:r>
            <a:endParaRPr lang="en-US" sz="2600" dirty="0">
              <a:solidFill>
                <a:srgbClr val="0000CC"/>
              </a:solidFill>
              <a:latin typeface="Times New Roman" panose="02020603050405020304" pitchFamily="18" charset="0"/>
              <a:cs typeface="Times New Roman" panose="02020603050405020304" pitchFamily="18" charset="0"/>
            </a:endParaRPr>
          </a:p>
          <a:p>
            <a:pPr algn="l">
              <a:lnSpc>
                <a:spcPct val="150000"/>
              </a:lnSpc>
            </a:pPr>
            <a:r>
              <a:rPr lang="en-US" sz="2600" dirty="0" smtClean="0">
                <a:solidFill>
                  <a:srgbClr val="0000CC"/>
                </a:solidFill>
                <a:latin typeface="Times New Roman" panose="02020603050405020304" pitchFamily="18" charset="0"/>
                <a:cs typeface="Times New Roman" panose="02020603050405020304" pitchFamily="18" charset="0"/>
              </a:rPr>
              <a:t>-</a:t>
            </a:r>
            <a:r>
              <a:rPr lang="en-US" sz="2600" dirty="0" err="1" smtClean="0">
                <a:solidFill>
                  <a:srgbClr val="0000CC"/>
                </a:solidFill>
                <a:latin typeface="Times New Roman" panose="02020603050405020304" pitchFamily="18" charset="0"/>
                <a:cs typeface="Times New Roman" panose="02020603050405020304" pitchFamily="18" charset="0"/>
              </a:rPr>
              <a:t>Không</a:t>
            </a:r>
            <a:r>
              <a:rPr lang="en-US" sz="2600" dirty="0" smtClean="0">
                <a:solidFill>
                  <a:srgbClr val="0000CC"/>
                </a:solidFill>
                <a:latin typeface="Times New Roman" panose="02020603050405020304" pitchFamily="18" charset="0"/>
                <a:cs typeface="Times New Roman" panose="02020603050405020304" pitchFamily="18" charset="0"/>
              </a:rPr>
              <a:t> </a:t>
            </a:r>
            <a:r>
              <a:rPr lang="en-US" sz="2600" dirty="0" err="1">
                <a:solidFill>
                  <a:srgbClr val="0000CC"/>
                </a:solidFill>
                <a:latin typeface="Times New Roman" panose="02020603050405020304" pitchFamily="18" charset="0"/>
                <a:cs typeface="Times New Roman" panose="02020603050405020304" pitchFamily="18" charset="0"/>
              </a:rPr>
              <a:t>tiếp</a:t>
            </a:r>
            <a:r>
              <a:rPr lang="en-US" sz="2600" dirty="0">
                <a:solidFill>
                  <a:srgbClr val="0000CC"/>
                </a:solidFill>
                <a:latin typeface="Times New Roman" panose="02020603050405020304" pitchFamily="18" charset="0"/>
                <a:cs typeface="Times New Roman" panose="02020603050405020304" pitchFamily="18" charset="0"/>
              </a:rPr>
              <a:t> </a:t>
            </a:r>
            <a:r>
              <a:rPr lang="en-US" sz="2600" dirty="0" err="1">
                <a:solidFill>
                  <a:srgbClr val="0000CC"/>
                </a:solidFill>
                <a:latin typeface="Times New Roman" panose="02020603050405020304" pitchFamily="18" charset="0"/>
                <a:cs typeface="Times New Roman" panose="02020603050405020304" pitchFamily="18" charset="0"/>
              </a:rPr>
              <a:t>xúc</a:t>
            </a:r>
            <a:r>
              <a:rPr lang="en-US" sz="2600" dirty="0">
                <a:solidFill>
                  <a:srgbClr val="0000CC"/>
                </a:solidFill>
                <a:latin typeface="Times New Roman" panose="02020603050405020304" pitchFamily="18" charset="0"/>
                <a:cs typeface="Times New Roman" panose="02020603050405020304" pitchFamily="18" charset="0"/>
              </a:rPr>
              <a:t> </a:t>
            </a:r>
            <a:r>
              <a:rPr lang="en-US" sz="2600" dirty="0" err="1">
                <a:solidFill>
                  <a:srgbClr val="0000CC"/>
                </a:solidFill>
                <a:latin typeface="Times New Roman" panose="02020603050405020304" pitchFamily="18" charset="0"/>
                <a:cs typeface="Times New Roman" panose="02020603050405020304" pitchFamily="18" charset="0"/>
              </a:rPr>
              <a:t>với</a:t>
            </a:r>
            <a:r>
              <a:rPr lang="en-US" sz="2600" dirty="0">
                <a:solidFill>
                  <a:srgbClr val="0000CC"/>
                </a:solidFill>
                <a:latin typeface="Times New Roman" panose="02020603050405020304" pitchFamily="18" charset="0"/>
                <a:cs typeface="Times New Roman" panose="02020603050405020304" pitchFamily="18" charset="0"/>
              </a:rPr>
              <a:t> </a:t>
            </a:r>
            <a:r>
              <a:rPr lang="en-US" sz="2600" dirty="0" err="1">
                <a:solidFill>
                  <a:srgbClr val="0000CC"/>
                </a:solidFill>
                <a:latin typeface="Times New Roman" panose="02020603050405020304" pitchFamily="18" charset="0"/>
                <a:cs typeface="Times New Roman" panose="02020603050405020304" pitchFamily="18" charset="0"/>
              </a:rPr>
              <a:t>n</a:t>
            </a:r>
            <a:r>
              <a:rPr lang="en-US" sz="2600" dirty="0" err="1" smtClean="0">
                <a:solidFill>
                  <a:srgbClr val="0000CC"/>
                </a:solidFill>
                <a:latin typeface="Times New Roman" panose="02020603050405020304" pitchFamily="18" charset="0"/>
                <a:cs typeface="Times New Roman" panose="02020603050405020304" pitchFamily="18" charset="0"/>
              </a:rPr>
              <a:t>gười</a:t>
            </a:r>
            <a:r>
              <a:rPr lang="en-US" sz="2600" dirty="0" smtClean="0">
                <a:solidFill>
                  <a:srgbClr val="0000CC"/>
                </a:solidFill>
                <a:latin typeface="Times New Roman" panose="02020603050405020304" pitchFamily="18" charset="0"/>
                <a:cs typeface="Times New Roman" panose="02020603050405020304" pitchFamily="18" charset="0"/>
              </a:rPr>
              <a:t> </a:t>
            </a:r>
            <a:r>
              <a:rPr lang="en-US" sz="2600" dirty="0" err="1">
                <a:solidFill>
                  <a:srgbClr val="0000CC"/>
                </a:solidFill>
                <a:latin typeface="Times New Roman" panose="02020603050405020304" pitchFamily="18" charset="0"/>
                <a:cs typeface="Times New Roman" panose="02020603050405020304" pitchFamily="18" charset="0"/>
              </a:rPr>
              <a:t>bị</a:t>
            </a:r>
            <a:r>
              <a:rPr lang="en-US" sz="2600" dirty="0">
                <a:solidFill>
                  <a:srgbClr val="0000CC"/>
                </a:solidFill>
                <a:latin typeface="Times New Roman" panose="02020603050405020304" pitchFamily="18" charset="0"/>
                <a:cs typeface="Times New Roman" panose="02020603050405020304" pitchFamily="18" charset="0"/>
              </a:rPr>
              <a:t> </a:t>
            </a:r>
            <a:r>
              <a:rPr lang="en-US" sz="2600" dirty="0" err="1">
                <a:solidFill>
                  <a:srgbClr val="0000CC"/>
                </a:solidFill>
                <a:latin typeface="Times New Roman" panose="02020603050405020304" pitchFamily="18" charset="0"/>
                <a:cs typeface="Times New Roman" panose="02020603050405020304" pitchFamily="18" charset="0"/>
              </a:rPr>
              <a:t>nhiễm</a:t>
            </a:r>
            <a:r>
              <a:rPr lang="en-US" sz="2600" dirty="0">
                <a:solidFill>
                  <a:srgbClr val="0000CC"/>
                </a:solidFill>
                <a:latin typeface="Times New Roman" panose="02020603050405020304" pitchFamily="18" charset="0"/>
                <a:cs typeface="Times New Roman" panose="02020603050405020304" pitchFamily="18" charset="0"/>
              </a:rPr>
              <a:t> virus</a:t>
            </a:r>
          </a:p>
          <a:p>
            <a:pPr algn="l">
              <a:lnSpc>
                <a:spcPct val="150000"/>
              </a:lnSpc>
            </a:pPr>
            <a:r>
              <a:rPr lang="en-US" sz="2600" dirty="0" smtClean="0">
                <a:solidFill>
                  <a:srgbClr val="0000CC"/>
                </a:solidFill>
                <a:latin typeface="Times New Roman" panose="02020603050405020304" pitchFamily="18" charset="0"/>
                <a:cs typeface="Times New Roman" panose="02020603050405020304" pitchFamily="18" charset="0"/>
              </a:rPr>
              <a:t>-</a:t>
            </a:r>
            <a:r>
              <a:rPr lang="en-US" sz="2600" dirty="0" err="1" smtClean="0">
                <a:solidFill>
                  <a:srgbClr val="0000CC"/>
                </a:solidFill>
                <a:latin typeface="Times New Roman" panose="02020603050405020304" pitchFamily="18" charset="0"/>
                <a:cs typeface="Times New Roman" panose="02020603050405020304" pitchFamily="18" charset="0"/>
              </a:rPr>
              <a:t>Thường</a:t>
            </a:r>
            <a:r>
              <a:rPr lang="en-US" sz="2600" dirty="0" smtClean="0">
                <a:solidFill>
                  <a:srgbClr val="0000CC"/>
                </a:solidFill>
                <a:latin typeface="Times New Roman" panose="02020603050405020304" pitchFamily="18" charset="0"/>
                <a:cs typeface="Times New Roman" panose="02020603050405020304" pitchFamily="18" charset="0"/>
              </a:rPr>
              <a:t> </a:t>
            </a:r>
            <a:r>
              <a:rPr lang="en-US" sz="2600" dirty="0" err="1" smtClean="0">
                <a:solidFill>
                  <a:srgbClr val="0000CC"/>
                </a:solidFill>
                <a:latin typeface="Times New Roman" panose="02020603050405020304" pitchFamily="18" charset="0"/>
                <a:cs typeface="Times New Roman" panose="02020603050405020304" pitchFamily="18" charset="0"/>
              </a:rPr>
              <a:t>xuyên</a:t>
            </a:r>
            <a:r>
              <a:rPr lang="en-US" sz="2600" dirty="0" smtClean="0">
                <a:solidFill>
                  <a:srgbClr val="0000CC"/>
                </a:solidFill>
                <a:latin typeface="Times New Roman" panose="02020603050405020304" pitchFamily="18" charset="0"/>
                <a:cs typeface="Times New Roman" panose="02020603050405020304" pitchFamily="18" charset="0"/>
              </a:rPr>
              <a:t> </a:t>
            </a:r>
            <a:r>
              <a:rPr lang="en-US" sz="2600" dirty="0" err="1" smtClean="0">
                <a:solidFill>
                  <a:srgbClr val="0000CC"/>
                </a:solidFill>
                <a:latin typeface="Times New Roman" panose="02020603050405020304" pitchFamily="18" charset="0"/>
                <a:cs typeface="Times New Roman" panose="02020603050405020304" pitchFamily="18" charset="0"/>
              </a:rPr>
              <a:t>rửa</a:t>
            </a:r>
            <a:r>
              <a:rPr lang="en-US" sz="2600" dirty="0" smtClean="0">
                <a:solidFill>
                  <a:srgbClr val="0000CC"/>
                </a:solidFill>
                <a:latin typeface="Times New Roman" panose="02020603050405020304" pitchFamily="18" charset="0"/>
                <a:cs typeface="Times New Roman" panose="02020603050405020304" pitchFamily="18" charset="0"/>
              </a:rPr>
              <a:t> </a:t>
            </a:r>
            <a:r>
              <a:rPr lang="en-US" sz="2600" dirty="0" err="1">
                <a:solidFill>
                  <a:srgbClr val="0000CC"/>
                </a:solidFill>
                <a:latin typeface="Times New Roman" panose="02020603050405020304" pitchFamily="18" charset="0"/>
                <a:cs typeface="Times New Roman" panose="02020603050405020304" pitchFamily="18" charset="0"/>
              </a:rPr>
              <a:t>tay</a:t>
            </a:r>
            <a:r>
              <a:rPr lang="en-US" sz="2600" dirty="0">
                <a:solidFill>
                  <a:srgbClr val="0000CC"/>
                </a:solidFill>
                <a:latin typeface="Times New Roman" panose="02020603050405020304" pitchFamily="18" charset="0"/>
                <a:cs typeface="Times New Roman" panose="02020603050405020304" pitchFamily="18" charset="0"/>
              </a:rPr>
              <a:t> </a:t>
            </a:r>
            <a:r>
              <a:rPr lang="en-US" sz="2600" dirty="0" err="1">
                <a:solidFill>
                  <a:srgbClr val="0000CC"/>
                </a:solidFill>
                <a:latin typeface="Times New Roman" panose="02020603050405020304" pitchFamily="18" charset="0"/>
                <a:cs typeface="Times New Roman" panose="02020603050405020304" pitchFamily="18" charset="0"/>
              </a:rPr>
              <a:t>bằng</a:t>
            </a:r>
            <a:r>
              <a:rPr lang="en-US" sz="2600" dirty="0">
                <a:solidFill>
                  <a:srgbClr val="0000CC"/>
                </a:solidFill>
                <a:latin typeface="Times New Roman" panose="02020603050405020304" pitchFamily="18" charset="0"/>
                <a:cs typeface="Times New Roman" panose="02020603050405020304" pitchFamily="18" charset="0"/>
              </a:rPr>
              <a:t> </a:t>
            </a:r>
            <a:r>
              <a:rPr lang="en-US" sz="2600" dirty="0" err="1">
                <a:solidFill>
                  <a:srgbClr val="0000CC"/>
                </a:solidFill>
                <a:latin typeface="Times New Roman" panose="02020603050405020304" pitchFamily="18" charset="0"/>
                <a:cs typeface="Times New Roman" panose="02020603050405020304" pitchFamily="18" charset="0"/>
              </a:rPr>
              <a:t>xà</a:t>
            </a:r>
            <a:r>
              <a:rPr lang="en-US" sz="2600" dirty="0">
                <a:solidFill>
                  <a:srgbClr val="0000CC"/>
                </a:solidFill>
                <a:latin typeface="Times New Roman" panose="02020603050405020304" pitchFamily="18" charset="0"/>
                <a:cs typeface="Times New Roman" panose="02020603050405020304" pitchFamily="18" charset="0"/>
              </a:rPr>
              <a:t> </a:t>
            </a:r>
            <a:r>
              <a:rPr lang="en-US" sz="2600" dirty="0" err="1">
                <a:solidFill>
                  <a:srgbClr val="0000CC"/>
                </a:solidFill>
                <a:latin typeface="Times New Roman" panose="02020603050405020304" pitchFamily="18" charset="0"/>
                <a:cs typeface="Times New Roman" panose="02020603050405020304" pitchFamily="18" charset="0"/>
              </a:rPr>
              <a:t>phòng</a:t>
            </a:r>
            <a:endParaRPr lang="en-US" sz="2600" dirty="0">
              <a:solidFill>
                <a:srgbClr val="0000CC"/>
              </a:solidFill>
              <a:latin typeface="Times New Roman" panose="02020603050405020304" pitchFamily="18" charset="0"/>
              <a:cs typeface="Times New Roman" panose="02020603050405020304" pitchFamily="18" charset="0"/>
            </a:endParaRPr>
          </a:p>
          <a:p>
            <a:pPr algn="l">
              <a:lnSpc>
                <a:spcPct val="150000"/>
              </a:lnSpc>
            </a:pPr>
            <a:r>
              <a:rPr lang="en-US" sz="2600" dirty="0" smtClean="0">
                <a:solidFill>
                  <a:srgbClr val="0000CC"/>
                </a:solidFill>
                <a:latin typeface="Times New Roman" panose="02020603050405020304" pitchFamily="18" charset="0"/>
                <a:cs typeface="Times New Roman" panose="02020603050405020304" pitchFamily="18" charset="0"/>
              </a:rPr>
              <a:t>-</a:t>
            </a:r>
            <a:r>
              <a:rPr lang="en-US" sz="2600" dirty="0" err="1" smtClean="0">
                <a:solidFill>
                  <a:srgbClr val="0000CC"/>
                </a:solidFill>
                <a:latin typeface="Times New Roman" panose="02020603050405020304" pitchFamily="18" charset="0"/>
                <a:cs typeface="Times New Roman" panose="02020603050405020304" pitchFamily="18" charset="0"/>
              </a:rPr>
              <a:t>Bổ</a:t>
            </a:r>
            <a:r>
              <a:rPr lang="en-US" sz="2600" dirty="0" smtClean="0">
                <a:solidFill>
                  <a:srgbClr val="0000CC"/>
                </a:solidFill>
                <a:latin typeface="Times New Roman" panose="02020603050405020304" pitchFamily="18" charset="0"/>
                <a:cs typeface="Times New Roman" panose="02020603050405020304" pitchFamily="18" charset="0"/>
              </a:rPr>
              <a:t> </a:t>
            </a:r>
            <a:r>
              <a:rPr lang="en-US" sz="2600" dirty="0">
                <a:solidFill>
                  <a:srgbClr val="0000CC"/>
                </a:solidFill>
                <a:latin typeface="Times New Roman" panose="02020603050405020304" pitchFamily="18" charset="0"/>
                <a:cs typeface="Times New Roman" panose="02020603050405020304" pitchFamily="18" charset="0"/>
              </a:rPr>
              <a:t>sung </a:t>
            </a:r>
            <a:r>
              <a:rPr lang="en-US" sz="2600" dirty="0" err="1">
                <a:solidFill>
                  <a:srgbClr val="0000CC"/>
                </a:solidFill>
                <a:latin typeface="Times New Roman" panose="02020603050405020304" pitchFamily="18" charset="0"/>
                <a:cs typeface="Times New Roman" panose="02020603050405020304" pitchFamily="18" charset="0"/>
              </a:rPr>
              <a:t>thêm</a:t>
            </a:r>
            <a:r>
              <a:rPr lang="en-US" sz="2600" dirty="0">
                <a:solidFill>
                  <a:srgbClr val="0000CC"/>
                </a:solidFill>
                <a:latin typeface="Times New Roman" panose="02020603050405020304" pitchFamily="18" charset="0"/>
                <a:cs typeface="Times New Roman" panose="02020603050405020304" pitchFamily="18" charset="0"/>
              </a:rPr>
              <a:t> vitamin C </a:t>
            </a:r>
            <a:r>
              <a:rPr lang="en-US" sz="2600" dirty="0" err="1">
                <a:solidFill>
                  <a:srgbClr val="0000CC"/>
                </a:solidFill>
                <a:latin typeface="Times New Roman" panose="02020603050405020304" pitchFamily="18" charset="0"/>
                <a:cs typeface="Times New Roman" panose="02020603050405020304" pitchFamily="18" charset="0"/>
              </a:rPr>
              <a:t>cho</a:t>
            </a:r>
            <a:r>
              <a:rPr lang="en-US" sz="2600" dirty="0">
                <a:solidFill>
                  <a:srgbClr val="0000CC"/>
                </a:solidFill>
                <a:latin typeface="Times New Roman" panose="02020603050405020304" pitchFamily="18" charset="0"/>
                <a:cs typeface="Times New Roman" panose="02020603050405020304" pitchFamily="18" charset="0"/>
              </a:rPr>
              <a:t> </a:t>
            </a:r>
            <a:r>
              <a:rPr lang="en-US" sz="2600" dirty="0" err="1">
                <a:solidFill>
                  <a:srgbClr val="0000CC"/>
                </a:solidFill>
                <a:latin typeface="Times New Roman" panose="02020603050405020304" pitchFamily="18" charset="0"/>
                <a:cs typeface="Times New Roman" panose="02020603050405020304" pitchFamily="18" charset="0"/>
              </a:rPr>
              <a:t>cơ</a:t>
            </a:r>
            <a:r>
              <a:rPr lang="en-US" sz="2600" dirty="0">
                <a:solidFill>
                  <a:srgbClr val="0000CC"/>
                </a:solidFill>
                <a:latin typeface="Times New Roman" panose="02020603050405020304" pitchFamily="18" charset="0"/>
                <a:cs typeface="Times New Roman" panose="02020603050405020304" pitchFamily="18" charset="0"/>
              </a:rPr>
              <a:t> </a:t>
            </a:r>
            <a:r>
              <a:rPr lang="en-US" sz="2600" dirty="0" err="1">
                <a:solidFill>
                  <a:srgbClr val="0000CC"/>
                </a:solidFill>
                <a:latin typeface="Times New Roman" panose="02020603050405020304" pitchFamily="18" charset="0"/>
                <a:cs typeface="Times New Roman" panose="02020603050405020304" pitchFamily="18" charset="0"/>
              </a:rPr>
              <a:t>thể</a:t>
            </a:r>
            <a:r>
              <a:rPr lang="en-US" sz="2600" dirty="0">
                <a:solidFill>
                  <a:srgbClr val="0000CC"/>
                </a:solidFill>
                <a:latin typeface="Times New Roman" panose="02020603050405020304" pitchFamily="18" charset="0"/>
                <a:cs typeface="Times New Roman" panose="02020603050405020304" pitchFamily="18" charset="0"/>
              </a:rPr>
              <a:t> </a:t>
            </a:r>
            <a:r>
              <a:rPr lang="en-US" sz="2600" dirty="0" err="1">
                <a:solidFill>
                  <a:srgbClr val="0000CC"/>
                </a:solidFill>
                <a:latin typeface="Times New Roman" panose="02020603050405020304" pitchFamily="18" charset="0"/>
                <a:cs typeface="Times New Roman" panose="02020603050405020304" pitchFamily="18" charset="0"/>
              </a:rPr>
              <a:t>để</a:t>
            </a:r>
            <a:r>
              <a:rPr lang="en-US" sz="2600" dirty="0">
                <a:solidFill>
                  <a:srgbClr val="0000CC"/>
                </a:solidFill>
                <a:latin typeface="Times New Roman" panose="02020603050405020304" pitchFamily="18" charset="0"/>
                <a:cs typeface="Times New Roman" panose="02020603050405020304" pitchFamily="18" charset="0"/>
              </a:rPr>
              <a:t> </a:t>
            </a:r>
            <a:r>
              <a:rPr lang="en-US" sz="2600" dirty="0" err="1">
                <a:solidFill>
                  <a:srgbClr val="0000CC"/>
                </a:solidFill>
                <a:latin typeface="Times New Roman" panose="02020603050405020304" pitchFamily="18" charset="0"/>
                <a:cs typeface="Times New Roman" panose="02020603050405020304" pitchFamily="18" charset="0"/>
              </a:rPr>
              <a:t>nâng</a:t>
            </a:r>
            <a:r>
              <a:rPr lang="en-US" sz="2600" dirty="0">
                <a:solidFill>
                  <a:srgbClr val="0000CC"/>
                </a:solidFill>
                <a:latin typeface="Times New Roman" panose="02020603050405020304" pitchFamily="18" charset="0"/>
                <a:cs typeface="Times New Roman" panose="02020603050405020304" pitchFamily="18" charset="0"/>
              </a:rPr>
              <a:t> </a:t>
            </a:r>
            <a:r>
              <a:rPr lang="en-US" sz="2600" dirty="0" err="1">
                <a:solidFill>
                  <a:srgbClr val="0000CC"/>
                </a:solidFill>
                <a:latin typeface="Times New Roman" panose="02020603050405020304" pitchFamily="18" charset="0"/>
                <a:cs typeface="Times New Roman" panose="02020603050405020304" pitchFamily="18" charset="0"/>
              </a:rPr>
              <a:t>cao</a:t>
            </a:r>
            <a:r>
              <a:rPr lang="en-US" sz="2600" dirty="0">
                <a:solidFill>
                  <a:srgbClr val="0000CC"/>
                </a:solidFill>
                <a:latin typeface="Times New Roman" panose="02020603050405020304" pitchFamily="18" charset="0"/>
                <a:cs typeface="Times New Roman" panose="02020603050405020304" pitchFamily="18" charset="0"/>
              </a:rPr>
              <a:t> </a:t>
            </a:r>
            <a:r>
              <a:rPr lang="en-US" sz="2600" dirty="0" err="1">
                <a:solidFill>
                  <a:srgbClr val="0000CC"/>
                </a:solidFill>
                <a:latin typeface="Times New Roman" panose="02020603050405020304" pitchFamily="18" charset="0"/>
                <a:cs typeface="Times New Roman" panose="02020603050405020304" pitchFamily="18" charset="0"/>
              </a:rPr>
              <a:t>sức</a:t>
            </a:r>
            <a:r>
              <a:rPr lang="en-US" sz="2600" dirty="0">
                <a:solidFill>
                  <a:srgbClr val="0000CC"/>
                </a:solidFill>
                <a:latin typeface="Times New Roman" panose="02020603050405020304" pitchFamily="18" charset="0"/>
                <a:cs typeface="Times New Roman" panose="02020603050405020304" pitchFamily="18" charset="0"/>
              </a:rPr>
              <a:t> </a:t>
            </a:r>
            <a:r>
              <a:rPr lang="en-US" sz="2600" dirty="0" err="1">
                <a:solidFill>
                  <a:srgbClr val="0000CC"/>
                </a:solidFill>
                <a:latin typeface="Times New Roman" panose="02020603050405020304" pitchFamily="18" charset="0"/>
                <a:cs typeface="Times New Roman" panose="02020603050405020304" pitchFamily="18" charset="0"/>
              </a:rPr>
              <a:t>đề</a:t>
            </a:r>
            <a:r>
              <a:rPr lang="en-US" sz="2600" dirty="0">
                <a:solidFill>
                  <a:srgbClr val="0000CC"/>
                </a:solidFill>
                <a:latin typeface="Times New Roman" panose="02020603050405020304" pitchFamily="18" charset="0"/>
                <a:cs typeface="Times New Roman" panose="02020603050405020304" pitchFamily="18" charset="0"/>
              </a:rPr>
              <a:t> </a:t>
            </a:r>
            <a:r>
              <a:rPr lang="en-US" sz="2600" dirty="0" err="1" smtClean="0">
                <a:solidFill>
                  <a:srgbClr val="FF0000"/>
                </a:solidFill>
                <a:latin typeface="Times New Roman" panose="02020603050405020304" pitchFamily="18" charset="0"/>
                <a:cs typeface="Times New Roman" panose="02020603050405020304" pitchFamily="18" charset="0"/>
              </a:rPr>
              <a:t>kháng</a:t>
            </a:r>
            <a:r>
              <a:rPr lang="en-US" sz="2600" dirty="0" smtClean="0">
                <a:solidFill>
                  <a:srgbClr val="FF0000"/>
                </a:solidFill>
                <a:latin typeface="Times New Roman" panose="02020603050405020304" pitchFamily="18" charset="0"/>
                <a:cs typeface="Times New Roman" panose="02020603050405020304" pitchFamily="18" charset="0"/>
              </a:rPr>
              <a:t>….</a:t>
            </a:r>
            <a:endParaRPr lang="en-US" sz="2600" dirty="0">
              <a:solidFill>
                <a:srgbClr val="FF0000"/>
              </a:solidFill>
              <a:latin typeface="Times New Roman" panose="02020603050405020304" pitchFamily="18" charset="0"/>
              <a:cs typeface="Times New Roman" panose="02020603050405020304" pitchFamily="18" charset="0"/>
            </a:endParaRPr>
          </a:p>
          <a:p>
            <a:pPr algn="l">
              <a:lnSpc>
                <a:spcPct val="150000"/>
              </a:lnSpc>
            </a:pPr>
            <a:endParaRPr lang="en-US" sz="2600" dirty="0">
              <a:solidFill>
                <a:srgbClr val="FF0000"/>
              </a:solidFill>
              <a:latin typeface="Times New Roman" panose="02020603050405020304" pitchFamily="18" charset="0"/>
              <a:cs typeface="Times New Roman" panose="02020603050405020304" pitchFamily="18" charset="0"/>
            </a:endParaRPr>
          </a:p>
        </p:txBody>
      </p:sp>
      <p:sp>
        <p:nvSpPr>
          <p:cNvPr id="3" name="Text Box 6"/>
          <p:cNvSpPr txBox="1">
            <a:spLocks noChangeArrowheads="1"/>
          </p:cNvSpPr>
          <p:nvPr/>
        </p:nvSpPr>
        <p:spPr bwMode="auto">
          <a:xfrm>
            <a:off x="223907" y="0"/>
            <a:ext cx="732894" cy="707886"/>
          </a:xfrm>
          <a:prstGeom prst="rect">
            <a:avLst/>
          </a:prstGeom>
          <a:noFill/>
          <a:ln w="9525">
            <a:noFill/>
            <a:miter lim="800000"/>
            <a:headEnd/>
            <a:tailEnd/>
          </a:ln>
          <a:effectLst/>
        </p:spPr>
        <p:txBody>
          <a:bodyPr wrap="square">
            <a:spAutoFit/>
          </a:bodyPr>
          <a:lstStyle/>
          <a:p>
            <a:pPr eaLnBrk="0" hangingPunct="0">
              <a:spcBef>
                <a:spcPct val="50000"/>
              </a:spcBef>
              <a:defRPr/>
            </a:pPr>
            <a:r>
              <a:rPr lang="en-US" sz="4000" b="1" dirty="0">
                <a:solidFill>
                  <a:srgbClr val="FF0000"/>
                </a:solidFill>
                <a:effectLst>
                  <a:outerShdw blurRad="38100" dist="38100" dir="2700000" algn="tl">
                    <a:srgbClr val="C0C0C0"/>
                  </a:outerShdw>
                </a:effectLst>
                <a:latin typeface="Times New Roman" pitchFamily="18" charset="0"/>
                <a:cs typeface="Times New Roman" pitchFamily="18" charset="0"/>
                <a:sym typeface="Wingdings" pitchFamily="2" charset="2"/>
              </a:rPr>
              <a:t></a:t>
            </a:r>
          </a:p>
        </p:txBody>
      </p:sp>
    </p:spTree>
    <p:extLst>
      <p:ext uri="{BB962C8B-B14F-4D97-AF65-F5344CB8AC3E}">
        <p14:creationId xmlns:p14="http://schemas.microsoft.com/office/powerpoint/2010/main" val="1508718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Google Shape;187;p25"/>
          <p:cNvSpPr/>
          <p:nvPr/>
        </p:nvSpPr>
        <p:spPr>
          <a:xfrm rot="10800000" flipH="1">
            <a:off x="1555399" y="344936"/>
            <a:ext cx="9144000" cy="1607100"/>
          </a:xfrm>
          <a:prstGeom prst="rect">
            <a:avLst/>
          </a:prstGeom>
          <a:solidFill>
            <a:srgbClr val="FFFFFF">
              <a:alpha val="30379"/>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189" name="Google Shape;189;p25"/>
          <p:cNvSpPr txBox="1">
            <a:spLocks noGrp="1"/>
          </p:cNvSpPr>
          <p:nvPr>
            <p:ph type="sldNum" idx="12"/>
          </p:nvPr>
        </p:nvSpPr>
        <p:spPr>
          <a:xfrm>
            <a:off x="156475" y="495926"/>
            <a:ext cx="1807200" cy="506257"/>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2400" dirty="0" smtClean="0">
                <a:solidFill>
                  <a:srgbClr val="0B5394"/>
                </a:solidFill>
                <a:latin typeface="+mj-lt"/>
              </a:rPr>
              <a:t>Mở rộng</a:t>
            </a:r>
            <a:endParaRPr sz="2400" dirty="0">
              <a:solidFill>
                <a:srgbClr val="0B5394"/>
              </a:solidFill>
              <a:latin typeface="+mj-lt"/>
            </a:endParaRPr>
          </a:p>
        </p:txBody>
      </p:sp>
      <p:sp>
        <p:nvSpPr>
          <p:cNvPr id="2" name="Rectangle 1"/>
          <p:cNvSpPr/>
          <p:nvPr/>
        </p:nvSpPr>
        <p:spPr>
          <a:xfrm>
            <a:off x="2739542" y="722957"/>
            <a:ext cx="6097219" cy="4042132"/>
          </a:xfrm>
          <a:prstGeom prst="rect">
            <a:avLst/>
          </a:prstGeom>
        </p:spPr>
        <p:txBody>
          <a:bodyPr wrap="square">
            <a:spAutoFit/>
          </a:bodyPr>
          <a:lstStyle/>
          <a:p>
            <a:pPr marL="285750" indent="-285750" algn="just">
              <a:lnSpc>
                <a:spcPts val="2800"/>
              </a:lnSpc>
              <a:buFont typeface="Wingdings" panose="05000000000000000000" pitchFamily="2" charset="2"/>
              <a:buChar char="§"/>
            </a:pPr>
            <a:r>
              <a:rPr lang="vi-VN" sz="2000" dirty="0">
                <a:solidFill>
                  <a:schemeClr val="bg1"/>
                </a:solidFill>
              </a:rPr>
              <a:t>Chủng virus </a:t>
            </a:r>
            <a:r>
              <a:rPr lang="en-US" sz="2000" dirty="0">
                <a:solidFill>
                  <a:schemeClr val="bg1"/>
                </a:solidFill>
              </a:rPr>
              <a:t>Corona</a:t>
            </a:r>
            <a:r>
              <a:rPr lang="vi-VN" sz="2000" dirty="0">
                <a:solidFill>
                  <a:schemeClr val="bg1"/>
                </a:solidFill>
              </a:rPr>
              <a:t> được xác định trong một </a:t>
            </a:r>
            <a:r>
              <a:rPr lang="vi-VN" sz="2000" dirty="0">
                <a:solidFill>
                  <a:srgbClr val="0000CC"/>
                </a:solidFill>
              </a:rPr>
              <a:t>cuộc điều tra ổ dịch bắt nguồn từ khu chợ lớn chuyên bán hải sản và động vật ở Vũ Hán, tỉnh Hồ Bắc, Trung Quốc. </a:t>
            </a:r>
            <a:endParaRPr lang="en-US" sz="2000" dirty="0">
              <a:solidFill>
                <a:srgbClr val="0000CC"/>
              </a:solidFill>
            </a:endParaRPr>
          </a:p>
          <a:p>
            <a:pPr marL="285750" indent="-285750" algn="just">
              <a:lnSpc>
                <a:spcPts val="2800"/>
              </a:lnSpc>
              <a:buFont typeface="Wingdings" panose="05000000000000000000" pitchFamily="2" charset="2"/>
              <a:buChar char="§"/>
            </a:pPr>
            <a:r>
              <a:rPr lang="vi-VN" sz="2000" dirty="0">
                <a:solidFill>
                  <a:srgbClr val="0000CC"/>
                </a:solidFill>
              </a:rPr>
              <a:t>Virus Corona mới gây viêm phổi cấp. Người mắc bệnh viêm phổi do loại virus này gây ra có các biểu hiện như ho, sốt và khó thở. Trong các trường hợp nghiêm trọng, bệnh nhân còn suy yếu nội tạng.</a:t>
            </a:r>
            <a:r>
              <a:rPr lang="en-US" sz="2000" dirty="0">
                <a:solidFill>
                  <a:srgbClr val="0000CC"/>
                </a:solidFill>
              </a:rPr>
              <a:t> </a:t>
            </a:r>
          </a:p>
          <a:p>
            <a:pPr marL="285750" indent="-285750" algn="just">
              <a:lnSpc>
                <a:spcPts val="2800"/>
              </a:lnSpc>
              <a:buFont typeface="Wingdings" panose="05000000000000000000" pitchFamily="2" charset="2"/>
              <a:buChar char="§"/>
            </a:pPr>
            <a:r>
              <a:rPr lang="en-US" sz="2000" b="1" i="1" dirty="0">
                <a:solidFill>
                  <a:srgbClr val="0000CC"/>
                </a:solidFill>
              </a:rPr>
              <a:t>Em hãy nêu một số biện pháp phòng chống bệnh do virus Corona gây nên.</a:t>
            </a:r>
          </a:p>
        </p:txBody>
      </p:sp>
      <p:pic>
        <p:nvPicPr>
          <p:cNvPr id="38" name="Picture 37"/>
          <p:cNvPicPr>
            <a:picLocks noChangeAspect="1"/>
          </p:cNvPicPr>
          <p:nvPr/>
        </p:nvPicPr>
        <p:blipFill>
          <a:blip r:embed="rId3"/>
          <a:stretch>
            <a:fillRect/>
          </a:stretch>
        </p:blipFill>
        <p:spPr>
          <a:xfrm>
            <a:off x="543312" y="1148486"/>
            <a:ext cx="1652921" cy="1755042"/>
          </a:xfrm>
          <a:prstGeom prst="rect">
            <a:avLst/>
          </a:prstGeom>
        </p:spPr>
      </p:pic>
      <p:pic>
        <p:nvPicPr>
          <p:cNvPr id="39" name="Picture 38"/>
          <p:cNvPicPr>
            <a:picLocks noChangeAspect="1"/>
          </p:cNvPicPr>
          <p:nvPr/>
        </p:nvPicPr>
        <p:blipFill>
          <a:blip r:embed="rId4"/>
          <a:stretch>
            <a:fillRect/>
          </a:stretch>
        </p:blipFill>
        <p:spPr>
          <a:xfrm>
            <a:off x="1060075" y="3356073"/>
            <a:ext cx="1574308" cy="150416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89"/>
                                        </p:tgtEl>
                                        <p:attrNameLst>
                                          <p:attrName>style.visibility</p:attrName>
                                        </p:attrNameLst>
                                      </p:cBhvr>
                                      <p:to>
                                        <p:strVal val="visible"/>
                                      </p:to>
                                    </p:set>
                                    <p:animEffect transition="in" filter="barn(inVertical)">
                                      <p:cBhvr>
                                        <p:cTn id="7" dur="500"/>
                                        <p:tgtEl>
                                          <p:spTgt spid="189"/>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circle(in)">
                                      <p:cBhvr>
                                        <p:cTn id="12" dur="2000"/>
                                        <p:tgtEl>
                                          <p:spTgt spid="38"/>
                                        </p:tgtEl>
                                      </p:cBhvr>
                                    </p:animEffect>
                                  </p:childTnLst>
                                </p:cTn>
                              </p:par>
                              <p:par>
                                <p:cTn id="13" presetID="16" presetClass="entr" presetSubtype="21" fill="hold" nodeType="with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barn(inVertical)">
                                      <p:cBhvr>
                                        <p:cTn id="15" dur="500"/>
                                        <p:tgtEl>
                                          <p:spTgt spid="39"/>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2">
                                            <p:txEl>
                                              <p:pRg st="0" end="0"/>
                                            </p:txEl>
                                          </p:spTgt>
                                        </p:tgtEl>
                                        <p:attrNameLst>
                                          <p:attrName>style.visibility</p:attrName>
                                        </p:attrNameLst>
                                      </p:cBhvr>
                                      <p:to>
                                        <p:strVal val="visible"/>
                                      </p:to>
                                    </p:set>
                                    <p:animEffect transition="in" filter="wipe(down)">
                                      <p:cBhvr>
                                        <p:cTn id="20" dur="500"/>
                                        <p:tgtEl>
                                          <p:spTgt spid="2">
                                            <p:txEl>
                                              <p:pRg st="0" end="0"/>
                                            </p:txEl>
                                          </p:spTgt>
                                        </p:tgtEl>
                                      </p:cBhvr>
                                    </p:animEffect>
                                  </p:childTnLst>
                                </p:cTn>
                              </p:par>
                              <p:par>
                                <p:cTn id="21" presetID="22" presetClass="entr" presetSubtype="4" fill="hold" nodeType="withEffect">
                                  <p:stCondLst>
                                    <p:cond delay="0"/>
                                  </p:stCondLst>
                                  <p:childTnLst>
                                    <p:set>
                                      <p:cBhvr>
                                        <p:cTn id="22" dur="1" fill="hold">
                                          <p:stCondLst>
                                            <p:cond delay="0"/>
                                          </p:stCondLst>
                                        </p:cTn>
                                        <p:tgtEl>
                                          <p:spTgt spid="2">
                                            <p:txEl>
                                              <p:pRg st="1" end="1"/>
                                            </p:txEl>
                                          </p:spTgt>
                                        </p:tgtEl>
                                        <p:attrNameLst>
                                          <p:attrName>style.visibility</p:attrName>
                                        </p:attrNameLst>
                                      </p:cBhvr>
                                      <p:to>
                                        <p:strVal val="visible"/>
                                      </p:to>
                                    </p:set>
                                    <p:animEffect transition="in" filter="wipe(down)">
                                      <p:cBhvr>
                                        <p:cTn id="23" dur="500"/>
                                        <p:tgtEl>
                                          <p:spTgt spid="2">
                                            <p:txEl>
                                              <p:pRg st="1" end="1"/>
                                            </p:txEl>
                                          </p:spTgt>
                                        </p:tgtEl>
                                      </p:cBhvr>
                                    </p:animEffect>
                                  </p:childTnLst>
                                </p:cTn>
                              </p:par>
                              <p:par>
                                <p:cTn id="24" presetID="22" presetClass="entr" presetSubtype="4" fill="hold" nodeType="withEffect">
                                  <p:stCondLst>
                                    <p:cond delay="0"/>
                                  </p:stCondLst>
                                  <p:childTnLst>
                                    <p:set>
                                      <p:cBhvr>
                                        <p:cTn id="25" dur="1" fill="hold">
                                          <p:stCondLst>
                                            <p:cond delay="0"/>
                                          </p:stCondLst>
                                        </p:cTn>
                                        <p:tgtEl>
                                          <p:spTgt spid="2">
                                            <p:txEl>
                                              <p:pRg st="2" end="2"/>
                                            </p:txEl>
                                          </p:spTgt>
                                        </p:tgtEl>
                                        <p:attrNameLst>
                                          <p:attrName>style.visibility</p:attrName>
                                        </p:attrNameLst>
                                      </p:cBhvr>
                                      <p:to>
                                        <p:strVal val="visible"/>
                                      </p:to>
                                    </p:set>
                                    <p:animEffect transition="in" filter="wipe(down)">
                                      <p:cBhvr>
                                        <p:cTn id="2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9"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25874" y="416126"/>
            <a:ext cx="4578016" cy="4594785"/>
          </a:xfrm>
          <a:prstGeom prst="rect">
            <a:avLst/>
          </a:prstGeom>
        </p:spPr>
      </p:pic>
      <p:pic>
        <p:nvPicPr>
          <p:cNvPr id="5" name="Picture 4"/>
          <p:cNvPicPr>
            <a:picLocks noChangeAspect="1"/>
          </p:cNvPicPr>
          <p:nvPr/>
        </p:nvPicPr>
        <p:blipFill>
          <a:blip r:embed="rId3"/>
          <a:stretch>
            <a:fillRect/>
          </a:stretch>
        </p:blipFill>
        <p:spPr>
          <a:xfrm>
            <a:off x="4857294" y="416127"/>
            <a:ext cx="4104076" cy="4594786"/>
          </a:xfrm>
          <a:prstGeom prst="rect">
            <a:avLst/>
          </a:prstGeom>
        </p:spPr>
      </p:pic>
    </p:spTree>
    <p:extLst>
      <p:ext uri="{BB962C8B-B14F-4D97-AF65-F5344CB8AC3E}">
        <p14:creationId xmlns:p14="http://schemas.microsoft.com/office/powerpoint/2010/main" val="28984949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6810" y="570948"/>
            <a:ext cx="2194560" cy="857400"/>
          </a:xfrm>
        </p:spPr>
        <p:txBody>
          <a:bodyPr/>
          <a:lstStyle/>
          <a:p>
            <a:pPr algn="ctr"/>
            <a:r>
              <a:rPr lang="en-US" sz="2400" dirty="0" smtClean="0">
                <a:solidFill>
                  <a:srgbClr val="FF0000"/>
                </a:solidFill>
                <a:latin typeface="+mj-lt"/>
              </a:rPr>
              <a:t>Thảo luận và trả lời câu hỏi</a:t>
            </a:r>
            <a:endParaRPr lang="en-US" sz="2400" dirty="0">
              <a:solidFill>
                <a:srgbClr val="FF0000"/>
              </a:solidFill>
              <a:latin typeface="+mj-lt"/>
            </a:endParaRPr>
          </a:p>
        </p:txBody>
      </p:sp>
      <p:sp>
        <p:nvSpPr>
          <p:cNvPr id="3" name="Text Placeholder 2"/>
          <p:cNvSpPr>
            <a:spLocks noGrp="1"/>
          </p:cNvSpPr>
          <p:nvPr>
            <p:ph type="body" idx="1"/>
          </p:nvPr>
        </p:nvSpPr>
        <p:spPr>
          <a:xfrm>
            <a:off x="2384757" y="941023"/>
            <a:ext cx="6360409" cy="3294479"/>
          </a:xfrm>
        </p:spPr>
        <p:txBody>
          <a:bodyPr/>
          <a:lstStyle/>
          <a:p>
            <a:pPr marL="38100" indent="0" algn="just">
              <a:buNone/>
            </a:pPr>
            <a:r>
              <a:rPr lang="en-US" sz="2000" b="1" dirty="0" smtClean="0">
                <a:solidFill>
                  <a:srgbClr val="0000CC"/>
                </a:solidFill>
                <a:latin typeface="+mj-lt"/>
              </a:rPr>
              <a:t>Em hãy nêu một số biện pháp mà gia đình và địa phương em đã thực hiện để phòng chống các bệnh lây nhiễm do virus, vi khuẩn gây nên cho cây trồng và vật nuôi.</a:t>
            </a:r>
          </a:p>
          <a:p>
            <a:pPr algn="just"/>
            <a:r>
              <a:rPr lang="en-US" sz="2000" b="1" dirty="0" smtClean="0">
                <a:solidFill>
                  <a:srgbClr val="FF0000"/>
                </a:solidFill>
                <a:latin typeface="+mj-lt"/>
              </a:rPr>
              <a:t>Cây trồng: phun thuốc, tạo giống cây sạch bệnh,…</a:t>
            </a:r>
          </a:p>
          <a:p>
            <a:pPr algn="just"/>
            <a:r>
              <a:rPr lang="en-US" sz="2000" b="1" dirty="0" smtClean="0">
                <a:solidFill>
                  <a:srgbClr val="FF0000"/>
                </a:solidFill>
                <a:latin typeface="+mj-lt"/>
              </a:rPr>
              <a:t>Vật nuôi: cọ rửa chuồng, trại sạch sẽ; tiêm phòng bệnh dại,….</a:t>
            </a:r>
            <a:endParaRPr lang="en-US" sz="2000" b="1" dirty="0">
              <a:solidFill>
                <a:srgbClr val="FF0000"/>
              </a:solidFill>
              <a:latin typeface="+mj-lt"/>
            </a:endParaRPr>
          </a:p>
        </p:txBody>
      </p:sp>
    </p:spTree>
    <p:extLst>
      <p:ext uri="{BB962C8B-B14F-4D97-AF65-F5344CB8AC3E}">
        <p14:creationId xmlns:p14="http://schemas.microsoft.com/office/powerpoint/2010/main" val="906199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arn(inVertic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circle(in)">
                                      <p:cBhvr>
                                        <p:cTn id="17" dur="2000"/>
                                        <p:tgtEl>
                                          <p:spTgt spid="3">
                                            <p:txEl>
                                              <p:pRg st="1" end="1"/>
                                            </p:txEl>
                                          </p:spTgt>
                                        </p:tgtEl>
                                      </p:cBhvr>
                                    </p:animEffect>
                                  </p:childTnLst>
                                </p:cTn>
                              </p:par>
                              <p:par>
                                <p:cTn id="18" presetID="6" presetClass="entr" presetSubtype="16" fill="hold"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circle(in)">
                                      <p:cBhvr>
                                        <p:cTn id="20"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C:\Users\May01\Desktop\thang 5\virut 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2207" y="685800"/>
            <a:ext cx="8229600" cy="4114800"/>
          </a:xfrm>
          <a:prstGeom prst="rect">
            <a:avLst/>
          </a:prstGeom>
          <a:noFill/>
          <a:extLst>
            <a:ext uri="{909E8E84-426E-40DD-AFC4-6F175D3DCCD1}">
              <a14:hiddenFill xmlns:a14="http://schemas.microsoft.com/office/drawing/2010/main">
                <a:solidFill>
                  <a:srgbClr val="FFFFFF"/>
                </a:solidFill>
              </a14:hiddenFill>
            </a:ext>
          </a:extLst>
        </p:spPr>
      </p:pic>
      <p:sp>
        <p:nvSpPr>
          <p:cNvPr id="4" name="Rounded Rectangle 3"/>
          <p:cNvSpPr/>
          <p:nvPr/>
        </p:nvSpPr>
        <p:spPr>
          <a:xfrm>
            <a:off x="2895600" y="118456"/>
            <a:ext cx="3200400" cy="51435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3600" b="1" dirty="0" smtClean="0">
                <a:latin typeface="Times New Roman" pitchFamily="18" charset="0"/>
                <a:cs typeface="Times New Roman" pitchFamily="18" charset="0"/>
              </a:rPr>
              <a:t>VIRUT</a:t>
            </a:r>
            <a:endParaRPr lang="en-US" b="1" dirty="0">
              <a:latin typeface="Times New Roman" pitchFamily="18" charset="0"/>
              <a:cs typeface="Times New Roman" pitchFamily="18" charset="0"/>
            </a:endParaRPr>
          </a:p>
        </p:txBody>
      </p:sp>
    </p:spTree>
    <p:extLst>
      <p:ext uri="{BB962C8B-B14F-4D97-AF65-F5344CB8AC3E}">
        <p14:creationId xmlns:p14="http://schemas.microsoft.com/office/powerpoint/2010/main" val="4258334040"/>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a:xfrm>
            <a:off x="337676" y="1237070"/>
            <a:ext cx="8390689" cy="2555613"/>
          </a:xfrm>
        </p:spPr>
        <p:txBody>
          <a:bodyPr/>
          <a:lstStyle/>
          <a:p>
            <a:pPr algn="just"/>
            <a:r>
              <a:rPr lang="en-US" sz="2800" dirty="0" smtClean="0">
                <a:solidFill>
                  <a:srgbClr val="0000CC"/>
                </a:solidFill>
              </a:rPr>
              <a:t>+</a:t>
            </a:r>
            <a:r>
              <a:rPr lang="en-US" sz="2800" dirty="0" err="1" smtClean="0">
                <a:solidFill>
                  <a:srgbClr val="0000CC"/>
                </a:solidFill>
              </a:rPr>
              <a:t>Với</a:t>
            </a:r>
            <a:r>
              <a:rPr lang="en-US" sz="2800" dirty="0" smtClean="0">
                <a:solidFill>
                  <a:srgbClr val="0000CC"/>
                </a:solidFill>
              </a:rPr>
              <a:t> </a:t>
            </a:r>
            <a:r>
              <a:rPr lang="en-US" sz="2800" dirty="0" err="1" smtClean="0">
                <a:solidFill>
                  <a:srgbClr val="0000CC"/>
                </a:solidFill>
              </a:rPr>
              <a:t>vật</a:t>
            </a:r>
            <a:r>
              <a:rPr lang="en-US" sz="2800" dirty="0" smtClean="0">
                <a:solidFill>
                  <a:srgbClr val="0000CC"/>
                </a:solidFill>
              </a:rPr>
              <a:t> </a:t>
            </a:r>
            <a:r>
              <a:rPr lang="en-US" sz="2800" dirty="0" err="1" smtClean="0">
                <a:solidFill>
                  <a:srgbClr val="0000CC"/>
                </a:solidFill>
              </a:rPr>
              <a:t>nuối</a:t>
            </a:r>
            <a:r>
              <a:rPr lang="en-US" sz="2800" dirty="0" smtClean="0">
                <a:solidFill>
                  <a:srgbClr val="0000CC"/>
                </a:solidFill>
              </a:rPr>
              <a:t> </a:t>
            </a:r>
            <a:r>
              <a:rPr lang="en-US" sz="2800" dirty="0" err="1" smtClean="0">
                <a:solidFill>
                  <a:srgbClr val="0000CC"/>
                </a:solidFill>
              </a:rPr>
              <a:t>và</a:t>
            </a:r>
            <a:r>
              <a:rPr lang="en-US" sz="2800" dirty="0" smtClean="0">
                <a:solidFill>
                  <a:srgbClr val="0000CC"/>
                </a:solidFill>
              </a:rPr>
              <a:t> </a:t>
            </a:r>
            <a:r>
              <a:rPr lang="en-US" sz="2800" dirty="0" err="1" smtClean="0">
                <a:solidFill>
                  <a:srgbClr val="0000CC"/>
                </a:solidFill>
              </a:rPr>
              <a:t>cây</a:t>
            </a:r>
            <a:r>
              <a:rPr lang="en-US" sz="2800" dirty="0" smtClean="0">
                <a:solidFill>
                  <a:srgbClr val="0000CC"/>
                </a:solidFill>
              </a:rPr>
              <a:t> </a:t>
            </a:r>
            <a:r>
              <a:rPr lang="en-US" sz="2800" dirty="0" err="1" smtClean="0">
                <a:solidFill>
                  <a:srgbClr val="0000CC"/>
                </a:solidFill>
              </a:rPr>
              <a:t>trồng</a:t>
            </a:r>
            <a:r>
              <a:rPr lang="en-US" sz="2800" dirty="0">
                <a:solidFill>
                  <a:srgbClr val="0000CC"/>
                </a:solidFill>
              </a:rPr>
              <a:t> </a:t>
            </a:r>
            <a:r>
              <a:rPr lang="en-US" sz="2800" dirty="0" err="1" smtClean="0">
                <a:solidFill>
                  <a:srgbClr val="0000CC"/>
                </a:solidFill>
              </a:rPr>
              <a:t>cần</a:t>
            </a:r>
            <a:r>
              <a:rPr lang="en-US" sz="2800" dirty="0" smtClean="0">
                <a:solidFill>
                  <a:srgbClr val="0000CC"/>
                </a:solidFill>
              </a:rPr>
              <a:t>:</a:t>
            </a:r>
          </a:p>
          <a:p>
            <a:pPr algn="just"/>
            <a:r>
              <a:rPr lang="en-US" sz="2800" dirty="0" smtClean="0">
                <a:solidFill>
                  <a:srgbClr val="0000CC"/>
                </a:solidFill>
              </a:rPr>
              <a:t>-</a:t>
            </a:r>
            <a:r>
              <a:rPr lang="en-US" sz="2800" dirty="0" err="1" smtClean="0">
                <a:solidFill>
                  <a:srgbClr val="0000CC"/>
                </a:solidFill>
              </a:rPr>
              <a:t>Tạo</a:t>
            </a:r>
            <a:r>
              <a:rPr lang="en-US" sz="2800" dirty="0" smtClean="0">
                <a:solidFill>
                  <a:srgbClr val="0000CC"/>
                </a:solidFill>
              </a:rPr>
              <a:t> </a:t>
            </a:r>
            <a:r>
              <a:rPr lang="en-US" sz="2800" dirty="0" err="1" smtClean="0">
                <a:solidFill>
                  <a:srgbClr val="0000CC"/>
                </a:solidFill>
              </a:rPr>
              <a:t>giống</a:t>
            </a:r>
            <a:r>
              <a:rPr lang="en-US" sz="2800" dirty="0" smtClean="0">
                <a:solidFill>
                  <a:srgbClr val="0000CC"/>
                </a:solidFill>
              </a:rPr>
              <a:t> </a:t>
            </a:r>
            <a:r>
              <a:rPr lang="en-US" sz="2800" dirty="0" err="1" smtClean="0">
                <a:solidFill>
                  <a:srgbClr val="0000CC"/>
                </a:solidFill>
              </a:rPr>
              <a:t>sinh</a:t>
            </a:r>
            <a:r>
              <a:rPr lang="en-US" sz="2800" dirty="0" smtClean="0">
                <a:solidFill>
                  <a:srgbClr val="0000CC"/>
                </a:solidFill>
              </a:rPr>
              <a:t> </a:t>
            </a:r>
            <a:r>
              <a:rPr lang="en-US" sz="2800" dirty="0" err="1" smtClean="0">
                <a:solidFill>
                  <a:srgbClr val="0000CC"/>
                </a:solidFill>
              </a:rPr>
              <a:t>vật</a:t>
            </a:r>
            <a:r>
              <a:rPr lang="en-US" sz="2800" dirty="0" smtClean="0">
                <a:solidFill>
                  <a:srgbClr val="0000CC"/>
                </a:solidFill>
              </a:rPr>
              <a:t> </a:t>
            </a:r>
            <a:r>
              <a:rPr lang="en-US" sz="2800" dirty="0" err="1" smtClean="0">
                <a:solidFill>
                  <a:srgbClr val="0000CC"/>
                </a:solidFill>
              </a:rPr>
              <a:t>kháng</a:t>
            </a:r>
            <a:r>
              <a:rPr lang="en-US" sz="2800" dirty="0" smtClean="0">
                <a:solidFill>
                  <a:srgbClr val="0000CC"/>
                </a:solidFill>
              </a:rPr>
              <a:t> </a:t>
            </a:r>
            <a:r>
              <a:rPr lang="en-US" sz="2800" dirty="0" err="1" smtClean="0">
                <a:solidFill>
                  <a:srgbClr val="0000CC"/>
                </a:solidFill>
              </a:rPr>
              <a:t>bệnh</a:t>
            </a:r>
            <a:r>
              <a:rPr lang="en-US" sz="2800" dirty="0" smtClean="0">
                <a:solidFill>
                  <a:srgbClr val="0000CC"/>
                </a:solidFill>
              </a:rPr>
              <a:t>.</a:t>
            </a:r>
          </a:p>
          <a:p>
            <a:pPr algn="just"/>
            <a:r>
              <a:rPr lang="en-US" sz="2800" dirty="0" smtClean="0">
                <a:solidFill>
                  <a:srgbClr val="0000CC"/>
                </a:solidFill>
              </a:rPr>
              <a:t>-</a:t>
            </a:r>
            <a:r>
              <a:rPr lang="en-US" sz="2800" dirty="0" err="1" smtClean="0">
                <a:solidFill>
                  <a:srgbClr val="0000CC"/>
                </a:solidFill>
              </a:rPr>
              <a:t>Vệ</a:t>
            </a:r>
            <a:r>
              <a:rPr lang="en-US" sz="2800" dirty="0" smtClean="0">
                <a:solidFill>
                  <a:srgbClr val="0000CC"/>
                </a:solidFill>
              </a:rPr>
              <a:t> </a:t>
            </a:r>
            <a:r>
              <a:rPr lang="en-US" sz="2800" dirty="0" err="1" smtClean="0">
                <a:solidFill>
                  <a:srgbClr val="0000CC"/>
                </a:solidFill>
              </a:rPr>
              <a:t>sinh</a:t>
            </a:r>
            <a:r>
              <a:rPr lang="en-US" sz="2800" dirty="0" smtClean="0">
                <a:solidFill>
                  <a:srgbClr val="0000CC"/>
                </a:solidFill>
              </a:rPr>
              <a:t> </a:t>
            </a:r>
            <a:r>
              <a:rPr lang="en-US" sz="2800" dirty="0" err="1" smtClean="0">
                <a:solidFill>
                  <a:srgbClr val="0000CC"/>
                </a:solidFill>
              </a:rPr>
              <a:t>môi</a:t>
            </a:r>
            <a:r>
              <a:rPr lang="en-US" sz="2800" dirty="0" smtClean="0">
                <a:solidFill>
                  <a:srgbClr val="0000CC"/>
                </a:solidFill>
              </a:rPr>
              <a:t> </a:t>
            </a:r>
            <a:r>
              <a:rPr lang="en-US" sz="2800" dirty="0" err="1" smtClean="0">
                <a:solidFill>
                  <a:srgbClr val="0000CC"/>
                </a:solidFill>
              </a:rPr>
              <a:t>trường</a:t>
            </a:r>
            <a:r>
              <a:rPr lang="en-US" sz="2800" dirty="0" smtClean="0">
                <a:solidFill>
                  <a:srgbClr val="0000CC"/>
                </a:solidFill>
              </a:rPr>
              <a:t> </a:t>
            </a:r>
            <a:r>
              <a:rPr lang="en-US" sz="2800" dirty="0" err="1" smtClean="0">
                <a:solidFill>
                  <a:srgbClr val="0000CC"/>
                </a:solidFill>
              </a:rPr>
              <a:t>sạch</a:t>
            </a:r>
            <a:r>
              <a:rPr lang="en-US" sz="2800" dirty="0" smtClean="0">
                <a:solidFill>
                  <a:srgbClr val="0000CC"/>
                </a:solidFill>
              </a:rPr>
              <a:t> </a:t>
            </a:r>
            <a:r>
              <a:rPr lang="en-US" sz="2800" dirty="0" err="1" smtClean="0">
                <a:solidFill>
                  <a:srgbClr val="0000CC"/>
                </a:solidFill>
              </a:rPr>
              <a:t>sẽ</a:t>
            </a:r>
            <a:r>
              <a:rPr lang="en-US" sz="2800" dirty="0" smtClean="0">
                <a:solidFill>
                  <a:srgbClr val="0000CC"/>
                </a:solidFill>
              </a:rPr>
              <a:t>.</a:t>
            </a:r>
          </a:p>
          <a:p>
            <a:pPr algn="just"/>
            <a:r>
              <a:rPr lang="en-US" sz="2800" dirty="0" smtClean="0">
                <a:solidFill>
                  <a:srgbClr val="0000CC"/>
                </a:solidFill>
              </a:rPr>
              <a:t>-</a:t>
            </a:r>
            <a:r>
              <a:rPr lang="en-US" sz="2800" dirty="0" err="1" smtClean="0">
                <a:solidFill>
                  <a:srgbClr val="0000CC"/>
                </a:solidFill>
              </a:rPr>
              <a:t>Phun</a:t>
            </a:r>
            <a:r>
              <a:rPr lang="en-US" sz="2800" dirty="0" smtClean="0">
                <a:solidFill>
                  <a:srgbClr val="0000CC"/>
                </a:solidFill>
              </a:rPr>
              <a:t> </a:t>
            </a:r>
            <a:r>
              <a:rPr lang="en-US" sz="2800" dirty="0" err="1" smtClean="0">
                <a:solidFill>
                  <a:srgbClr val="0000CC"/>
                </a:solidFill>
              </a:rPr>
              <a:t>thuốc</a:t>
            </a:r>
            <a:r>
              <a:rPr lang="en-US" sz="2800" dirty="0" smtClean="0">
                <a:solidFill>
                  <a:srgbClr val="0000CC"/>
                </a:solidFill>
              </a:rPr>
              <a:t> </a:t>
            </a:r>
            <a:r>
              <a:rPr lang="en-US" sz="2800" dirty="0" err="1" smtClean="0">
                <a:solidFill>
                  <a:srgbClr val="0000CC"/>
                </a:solidFill>
              </a:rPr>
              <a:t>khử</a:t>
            </a:r>
            <a:r>
              <a:rPr lang="en-US" sz="2800" dirty="0" smtClean="0">
                <a:solidFill>
                  <a:srgbClr val="0000CC"/>
                </a:solidFill>
              </a:rPr>
              <a:t> </a:t>
            </a:r>
            <a:r>
              <a:rPr lang="en-US" sz="2800" dirty="0" err="1" smtClean="0">
                <a:solidFill>
                  <a:srgbClr val="0000CC"/>
                </a:solidFill>
              </a:rPr>
              <a:t>khuẩn</a:t>
            </a:r>
            <a:r>
              <a:rPr lang="en-US" sz="2800" dirty="0" smtClean="0">
                <a:solidFill>
                  <a:srgbClr val="0000CC"/>
                </a:solidFill>
              </a:rPr>
              <a:t>.</a:t>
            </a:r>
          </a:p>
          <a:p>
            <a:pPr algn="just"/>
            <a:r>
              <a:rPr lang="en-US" sz="2800" dirty="0" smtClean="0">
                <a:solidFill>
                  <a:srgbClr val="0000CC"/>
                </a:solidFill>
              </a:rPr>
              <a:t>-</a:t>
            </a:r>
            <a:r>
              <a:rPr lang="en-US" sz="2800" dirty="0" err="1" smtClean="0">
                <a:solidFill>
                  <a:srgbClr val="0000CC"/>
                </a:solidFill>
              </a:rPr>
              <a:t>Tiêm</a:t>
            </a:r>
            <a:r>
              <a:rPr lang="en-US" sz="2800" dirty="0" smtClean="0">
                <a:solidFill>
                  <a:srgbClr val="0000CC"/>
                </a:solidFill>
              </a:rPr>
              <a:t> </a:t>
            </a:r>
            <a:r>
              <a:rPr lang="en-US" sz="2800" dirty="0" err="1" smtClean="0">
                <a:solidFill>
                  <a:srgbClr val="0000CC"/>
                </a:solidFill>
              </a:rPr>
              <a:t>phòng</a:t>
            </a:r>
            <a:r>
              <a:rPr lang="en-US" sz="2800" dirty="0" smtClean="0">
                <a:solidFill>
                  <a:srgbClr val="0000CC"/>
                </a:solidFill>
              </a:rPr>
              <a:t> </a:t>
            </a:r>
            <a:r>
              <a:rPr lang="en-US" sz="2800" dirty="0" err="1" smtClean="0">
                <a:solidFill>
                  <a:srgbClr val="0000CC"/>
                </a:solidFill>
              </a:rPr>
              <a:t>vacxin</a:t>
            </a:r>
            <a:r>
              <a:rPr lang="en-US" sz="2800" dirty="0" smtClean="0">
                <a:solidFill>
                  <a:srgbClr val="0000CC"/>
                </a:solidFill>
              </a:rPr>
              <a:t> </a:t>
            </a:r>
            <a:r>
              <a:rPr lang="en-US" sz="2800" dirty="0" err="1" smtClean="0">
                <a:solidFill>
                  <a:srgbClr val="0000CC"/>
                </a:solidFill>
              </a:rPr>
              <a:t>cho</a:t>
            </a:r>
            <a:r>
              <a:rPr lang="en-US" sz="2800" dirty="0" smtClean="0">
                <a:solidFill>
                  <a:srgbClr val="0000CC"/>
                </a:solidFill>
              </a:rPr>
              <a:t> </a:t>
            </a:r>
            <a:r>
              <a:rPr lang="en-US" sz="2800" dirty="0" err="1" smtClean="0">
                <a:solidFill>
                  <a:srgbClr val="0000CC"/>
                </a:solidFill>
              </a:rPr>
              <a:t>động</a:t>
            </a:r>
            <a:r>
              <a:rPr lang="en-US" sz="2800" dirty="0" smtClean="0">
                <a:solidFill>
                  <a:srgbClr val="0000CC"/>
                </a:solidFill>
              </a:rPr>
              <a:t> </a:t>
            </a:r>
            <a:r>
              <a:rPr lang="en-US" sz="2800" dirty="0" err="1" smtClean="0">
                <a:solidFill>
                  <a:srgbClr val="0000CC"/>
                </a:solidFill>
              </a:rPr>
              <a:t>vật</a:t>
            </a:r>
            <a:r>
              <a:rPr lang="en-US" sz="2800" dirty="0" smtClean="0">
                <a:solidFill>
                  <a:srgbClr val="0000CC"/>
                </a:solidFill>
              </a:rPr>
              <a:t>….</a:t>
            </a:r>
            <a:endParaRPr lang="en" sz="2800" dirty="0"/>
          </a:p>
        </p:txBody>
      </p:sp>
      <p:sp>
        <p:nvSpPr>
          <p:cNvPr id="3" name="Rectangle 2"/>
          <p:cNvSpPr/>
          <p:nvPr/>
        </p:nvSpPr>
        <p:spPr>
          <a:xfrm>
            <a:off x="374822" y="291731"/>
            <a:ext cx="651140" cy="707886"/>
          </a:xfrm>
          <a:prstGeom prst="rect">
            <a:avLst/>
          </a:prstGeom>
        </p:spPr>
        <p:txBody>
          <a:bodyPr wrap="none">
            <a:spAutoFit/>
          </a:bodyPr>
          <a:lstStyle/>
          <a:p>
            <a:pPr lvl="0" eaLnBrk="0" hangingPunct="0">
              <a:spcBef>
                <a:spcPct val="50000"/>
              </a:spcBef>
              <a:defRPr/>
            </a:pPr>
            <a:r>
              <a:rPr lang="en-US" sz="4000" b="1">
                <a:solidFill>
                  <a:srgbClr val="FF0000"/>
                </a:solidFill>
                <a:effectLst>
                  <a:outerShdw blurRad="38100" dist="38100" dir="2700000" algn="tl">
                    <a:srgbClr val="C0C0C0"/>
                  </a:outerShdw>
                </a:effectLst>
                <a:latin typeface="Times New Roman" pitchFamily="18" charset="0"/>
                <a:cs typeface="Times New Roman" pitchFamily="18" charset="0"/>
                <a:sym typeface="Wingdings" pitchFamily="2" charset="2"/>
              </a:rPr>
              <a:t></a:t>
            </a:r>
            <a:endParaRPr lang="en-US" sz="4000" b="1" dirty="0">
              <a:solidFill>
                <a:srgbClr val="FF0000"/>
              </a:solidFill>
              <a:effectLst>
                <a:outerShdw blurRad="38100" dist="38100" dir="2700000" algn="tl">
                  <a:srgbClr val="C0C0C0"/>
                </a:outerShdw>
              </a:effectLst>
              <a:latin typeface="Times New Roman" pitchFamily="18" charset="0"/>
              <a:cs typeface="Times New Roman" pitchFamily="18" charset="0"/>
              <a:sym typeface="Wingdings" pitchFamily="2" charset="2"/>
            </a:endParaRPr>
          </a:p>
        </p:txBody>
      </p:sp>
    </p:spTree>
    <p:extLst>
      <p:ext uri="{BB962C8B-B14F-4D97-AF65-F5344CB8AC3E}">
        <p14:creationId xmlns:p14="http://schemas.microsoft.com/office/powerpoint/2010/main" val="90434416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0" y="277698"/>
            <a:ext cx="9144000" cy="885419"/>
          </a:xfrm>
        </p:spPr>
        <p:txBody>
          <a:bodyPr/>
          <a:lstStyle/>
          <a:p>
            <a:pPr marL="0" lvl="0" indent="0" algn="ctr" rtl="0">
              <a:lnSpc>
                <a:spcPts val="2200"/>
              </a:lnSpc>
              <a:spcBef>
                <a:spcPts val="200"/>
              </a:spcBef>
              <a:spcAft>
                <a:spcPts val="200"/>
              </a:spcAft>
              <a:buNone/>
            </a:pPr>
            <a:r>
              <a:rPr lang="en" sz="2200" dirty="0" smtClean="0">
                <a:solidFill>
                  <a:srgbClr val="FF0000"/>
                </a:solidFill>
                <a:latin typeface="+mj-lt"/>
              </a:rPr>
              <a:t>2. Sử dụng vắc-xin ngăn ngừa </a:t>
            </a:r>
          </a:p>
          <a:p>
            <a:pPr marL="0" lvl="0" indent="0" algn="ctr" rtl="0">
              <a:lnSpc>
                <a:spcPts val="2200"/>
              </a:lnSpc>
              <a:spcBef>
                <a:spcPts val="200"/>
              </a:spcBef>
              <a:spcAft>
                <a:spcPts val="200"/>
              </a:spcAft>
              <a:buNone/>
            </a:pPr>
            <a:r>
              <a:rPr lang="en" sz="2200" dirty="0" smtClean="0">
                <a:solidFill>
                  <a:srgbClr val="FF0000"/>
                </a:solidFill>
                <a:latin typeface="+mj-lt"/>
              </a:rPr>
              <a:t>các bệnh do virus và vi khuẩn gây nên</a:t>
            </a:r>
            <a:endParaRPr lang="en" sz="2200" dirty="0">
              <a:solidFill>
                <a:srgbClr val="FF0000"/>
              </a:solidFill>
              <a:latin typeface="+mj-lt"/>
            </a:endParaRPr>
          </a:p>
        </p:txBody>
      </p:sp>
      <p:sp>
        <p:nvSpPr>
          <p:cNvPr id="3" name="Rectangle 2"/>
          <p:cNvSpPr/>
          <p:nvPr/>
        </p:nvSpPr>
        <p:spPr>
          <a:xfrm>
            <a:off x="3079699" y="1434603"/>
            <a:ext cx="5939942" cy="1272143"/>
          </a:xfrm>
          <a:prstGeom prst="rect">
            <a:avLst/>
          </a:prstGeom>
        </p:spPr>
        <p:txBody>
          <a:bodyPr wrap="square">
            <a:spAutoFit/>
          </a:bodyPr>
          <a:lstStyle/>
          <a:p>
            <a:pPr algn="just">
              <a:lnSpc>
                <a:spcPts val="2800"/>
              </a:lnSpc>
              <a:spcBef>
                <a:spcPts val="200"/>
              </a:spcBef>
              <a:spcAft>
                <a:spcPts val="200"/>
              </a:spcAft>
            </a:pPr>
            <a:r>
              <a:rPr lang="en-US" sz="2000" dirty="0" err="1" smtClean="0"/>
              <a:t>Nghiên</a:t>
            </a:r>
            <a:r>
              <a:rPr lang="en-US" sz="2000" dirty="0" smtClean="0"/>
              <a:t> </a:t>
            </a:r>
            <a:r>
              <a:rPr lang="en-US" sz="2000" dirty="0" err="1" smtClean="0"/>
              <a:t>cứu</a:t>
            </a:r>
            <a:r>
              <a:rPr lang="en-US" sz="2000" dirty="0" smtClean="0"/>
              <a:t> </a:t>
            </a:r>
            <a:r>
              <a:rPr lang="en-US" sz="2000" dirty="0" err="1" smtClean="0"/>
              <a:t>thông</a:t>
            </a:r>
            <a:r>
              <a:rPr lang="en-US" sz="2000" dirty="0" smtClean="0"/>
              <a:t> tin SGK</a:t>
            </a:r>
          </a:p>
          <a:p>
            <a:pPr algn="just">
              <a:lnSpc>
                <a:spcPts val="2800"/>
              </a:lnSpc>
              <a:spcBef>
                <a:spcPts val="200"/>
              </a:spcBef>
              <a:spcAft>
                <a:spcPts val="200"/>
              </a:spcAft>
            </a:pPr>
            <a:r>
              <a:rPr lang="en-US" sz="2000" dirty="0" smtClean="0"/>
              <a:t>?</a:t>
            </a:r>
            <a:r>
              <a:rPr lang="en-US" sz="2000" dirty="0" err="1" smtClean="0"/>
              <a:t>Vacxin</a:t>
            </a:r>
            <a:r>
              <a:rPr lang="en-US" sz="2000" dirty="0" smtClean="0"/>
              <a:t> </a:t>
            </a:r>
            <a:r>
              <a:rPr lang="en-US" sz="2000" dirty="0" err="1" smtClean="0"/>
              <a:t>là</a:t>
            </a:r>
            <a:r>
              <a:rPr lang="en-US" sz="2000" dirty="0" smtClean="0"/>
              <a:t> </a:t>
            </a:r>
            <a:r>
              <a:rPr lang="en-US" sz="2000" dirty="0" err="1" smtClean="0"/>
              <a:t>gì</a:t>
            </a:r>
            <a:r>
              <a:rPr lang="en-US" sz="2000" dirty="0" smtClean="0"/>
              <a:t>?</a:t>
            </a:r>
          </a:p>
          <a:p>
            <a:pPr algn="just">
              <a:lnSpc>
                <a:spcPts val="2800"/>
              </a:lnSpc>
              <a:spcBef>
                <a:spcPts val="200"/>
              </a:spcBef>
              <a:spcAft>
                <a:spcPts val="200"/>
              </a:spcAft>
            </a:pPr>
            <a:r>
              <a:rPr lang="en-US" sz="2000" dirty="0" smtClean="0"/>
              <a:t>?</a:t>
            </a:r>
            <a:r>
              <a:rPr lang="en-US" sz="2000" dirty="0" err="1" smtClean="0"/>
              <a:t>Vai</a:t>
            </a:r>
            <a:r>
              <a:rPr lang="en-US" sz="2000" dirty="0" smtClean="0"/>
              <a:t> </a:t>
            </a:r>
            <a:r>
              <a:rPr lang="en-US" sz="2000" dirty="0" err="1" smtClean="0"/>
              <a:t>trò</a:t>
            </a:r>
            <a:r>
              <a:rPr lang="en-US" sz="2000" dirty="0" smtClean="0"/>
              <a:t> </a:t>
            </a:r>
            <a:r>
              <a:rPr lang="en-US" sz="2000" dirty="0" err="1" smtClean="0"/>
              <a:t>của</a:t>
            </a:r>
            <a:r>
              <a:rPr lang="en-US" sz="2000" dirty="0" smtClean="0"/>
              <a:t> </a:t>
            </a:r>
            <a:r>
              <a:rPr lang="en-US" sz="2000" dirty="0" err="1" smtClean="0"/>
              <a:t>vacxin</a:t>
            </a:r>
            <a:r>
              <a:rPr lang="en-US" sz="2000" dirty="0" smtClean="0"/>
              <a:t>?</a:t>
            </a:r>
            <a:endParaRPr lang="en-US" sz="2000" dirty="0"/>
          </a:p>
        </p:txBody>
      </p:sp>
      <p:pic>
        <p:nvPicPr>
          <p:cNvPr id="4" name="Picture 3"/>
          <p:cNvPicPr>
            <a:picLocks noChangeAspect="1"/>
          </p:cNvPicPr>
          <p:nvPr/>
        </p:nvPicPr>
        <p:blipFill>
          <a:blip r:embed="rId2"/>
          <a:stretch>
            <a:fillRect/>
          </a:stretch>
        </p:blipFill>
        <p:spPr>
          <a:xfrm>
            <a:off x="132829" y="1521562"/>
            <a:ext cx="2822512" cy="2980547"/>
          </a:xfrm>
          <a:prstGeom prst="rect">
            <a:avLst/>
          </a:prstGeom>
        </p:spPr>
      </p:pic>
    </p:spTree>
    <p:extLst>
      <p:ext uri="{BB962C8B-B14F-4D97-AF65-F5344CB8AC3E}">
        <p14:creationId xmlns:p14="http://schemas.microsoft.com/office/powerpoint/2010/main" val="42547489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00"/>
                                        <p:tgtEl>
                                          <p:spTgt spid="2">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wipe(down)">
                                      <p:cBhvr>
                                        <p:cTn id="10" dur="500"/>
                                        <p:tgtEl>
                                          <p:spTgt spid="2">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barn(inVertical)">
                                      <p:cBhvr>
                                        <p:cTn id="15" dur="500"/>
                                        <p:tgtEl>
                                          <p:spTgt spid="3">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barn(inVertical)">
                                      <p:cBhvr>
                                        <p:cTn id="20" dur="500"/>
                                        <p:tgtEl>
                                          <p:spTgt spid="3">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barn(inVertical)">
                                      <p:cBhvr>
                                        <p:cTn id="25" dur="500"/>
                                        <p:tgtEl>
                                          <p:spTgt spid="3">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1000"/>
                                        <p:tgtEl>
                                          <p:spTgt spid="4"/>
                                        </p:tgtEl>
                                      </p:cBhvr>
                                    </p:animEffect>
                                    <p:anim calcmode="lin" valueType="num">
                                      <p:cBhvr>
                                        <p:cTn id="31" dur="1000" fill="hold"/>
                                        <p:tgtEl>
                                          <p:spTgt spid="4"/>
                                        </p:tgtEl>
                                        <p:attrNameLst>
                                          <p:attrName>ppt_x</p:attrName>
                                        </p:attrNameLst>
                                      </p:cBhvr>
                                      <p:tavLst>
                                        <p:tav tm="0">
                                          <p:val>
                                            <p:strVal val="#ppt_x"/>
                                          </p:val>
                                        </p:tav>
                                        <p:tav tm="100000">
                                          <p:val>
                                            <p:strVal val="#ppt_x"/>
                                          </p:val>
                                        </p:tav>
                                      </p:tavLst>
                                    </p:anim>
                                    <p:anim calcmode="lin" valueType="num">
                                      <p:cBhvr>
                                        <p:cTn id="32"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a:xfrm>
            <a:off x="202593" y="1112932"/>
            <a:ext cx="8640070" cy="1308703"/>
          </a:xfrm>
        </p:spPr>
        <p:txBody>
          <a:bodyPr/>
          <a:lstStyle/>
          <a:p>
            <a:pPr algn="just">
              <a:lnSpc>
                <a:spcPts val="2800"/>
              </a:lnSpc>
              <a:spcBef>
                <a:spcPts val="200"/>
              </a:spcBef>
              <a:spcAft>
                <a:spcPts val="200"/>
              </a:spcAft>
            </a:pPr>
            <a:r>
              <a:rPr lang="en" sz="2400" dirty="0" smtClean="0">
                <a:solidFill>
                  <a:srgbClr val="0000CC"/>
                </a:solidFill>
                <a:latin typeface="Times New Roman" panose="02020603050405020304" pitchFamily="18" charset="0"/>
                <a:cs typeface="Times New Roman" panose="02020603050405020304" pitchFamily="18" charset="0"/>
              </a:rPr>
              <a:t>+ Vắc-xin </a:t>
            </a:r>
            <a:r>
              <a:rPr lang="en" sz="2400" dirty="0">
                <a:solidFill>
                  <a:srgbClr val="0000CC"/>
                </a:solidFill>
                <a:latin typeface="Times New Roman" panose="02020603050405020304" pitchFamily="18" charset="0"/>
                <a:cs typeface="Times New Roman" panose="02020603050405020304" pitchFamily="18" charset="0"/>
              </a:rPr>
              <a:t>là chế phẩm khi tiêm vào cơ thể sẽ kích thích phản ứ</a:t>
            </a:r>
            <a:r>
              <a:rPr lang="en-US" sz="2400" dirty="0">
                <a:solidFill>
                  <a:srgbClr val="0000CC"/>
                </a:solidFill>
                <a:latin typeface="Times New Roman" panose="02020603050405020304" pitchFamily="18" charset="0"/>
                <a:cs typeface="Times New Roman" panose="02020603050405020304" pitchFamily="18" charset="0"/>
              </a:rPr>
              <a:t>ng </a:t>
            </a:r>
            <a:r>
              <a:rPr lang="en-US" sz="2400" dirty="0" err="1">
                <a:solidFill>
                  <a:srgbClr val="0000CC"/>
                </a:solidFill>
                <a:latin typeface="Times New Roman" panose="02020603050405020304" pitchFamily="18" charset="0"/>
                <a:cs typeface="Times New Roman" panose="02020603050405020304" pitchFamily="18" charset="0"/>
              </a:rPr>
              <a:t>miễn</a:t>
            </a:r>
            <a:r>
              <a:rPr lang="en-US" sz="2400" dirty="0">
                <a:solidFill>
                  <a:srgbClr val="0000CC"/>
                </a:solidFill>
                <a:latin typeface="Times New Roman" panose="02020603050405020304" pitchFamily="18" charset="0"/>
                <a:cs typeface="Times New Roman" panose="02020603050405020304" pitchFamily="18" charset="0"/>
              </a:rPr>
              <a:t> </a:t>
            </a:r>
            <a:r>
              <a:rPr lang="en-US" sz="2400" dirty="0" err="1">
                <a:solidFill>
                  <a:srgbClr val="0000CC"/>
                </a:solidFill>
                <a:latin typeface="Times New Roman" panose="02020603050405020304" pitchFamily="18" charset="0"/>
                <a:cs typeface="Times New Roman" panose="02020603050405020304" pitchFamily="18" charset="0"/>
              </a:rPr>
              <a:t>dịch</a:t>
            </a:r>
            <a:r>
              <a:rPr lang="en-US" sz="2400" dirty="0">
                <a:solidFill>
                  <a:srgbClr val="0000CC"/>
                </a:solidFill>
                <a:latin typeface="Times New Roman" panose="02020603050405020304" pitchFamily="18" charset="0"/>
                <a:cs typeface="Times New Roman" panose="02020603050405020304" pitchFamily="18" charset="0"/>
              </a:rPr>
              <a:t>, </a:t>
            </a:r>
            <a:r>
              <a:rPr lang="en-US" sz="2400" dirty="0" err="1">
                <a:solidFill>
                  <a:srgbClr val="0000CC"/>
                </a:solidFill>
                <a:latin typeface="Times New Roman" panose="02020603050405020304" pitchFamily="18" charset="0"/>
                <a:cs typeface="Times New Roman" panose="02020603050405020304" pitchFamily="18" charset="0"/>
              </a:rPr>
              <a:t>giúp</a:t>
            </a:r>
            <a:r>
              <a:rPr lang="en-US" sz="2400" dirty="0">
                <a:solidFill>
                  <a:srgbClr val="0000CC"/>
                </a:solidFill>
                <a:latin typeface="Times New Roman" panose="02020603050405020304" pitchFamily="18" charset="0"/>
                <a:cs typeface="Times New Roman" panose="02020603050405020304" pitchFamily="18" charset="0"/>
              </a:rPr>
              <a:t> </a:t>
            </a:r>
            <a:r>
              <a:rPr lang="en-US" sz="2400" dirty="0" err="1">
                <a:solidFill>
                  <a:srgbClr val="0000CC"/>
                </a:solidFill>
                <a:latin typeface="Times New Roman" panose="02020603050405020304" pitchFamily="18" charset="0"/>
                <a:cs typeface="Times New Roman" panose="02020603050405020304" pitchFamily="18" charset="0"/>
              </a:rPr>
              <a:t>cơ</a:t>
            </a:r>
            <a:r>
              <a:rPr lang="en-US" sz="2400" dirty="0">
                <a:solidFill>
                  <a:srgbClr val="0000CC"/>
                </a:solidFill>
                <a:latin typeface="Times New Roman" panose="02020603050405020304" pitchFamily="18" charset="0"/>
                <a:cs typeface="Times New Roman" panose="02020603050405020304" pitchFamily="18" charset="0"/>
              </a:rPr>
              <a:t> </a:t>
            </a:r>
            <a:r>
              <a:rPr lang="en-US" sz="2400" dirty="0" err="1">
                <a:solidFill>
                  <a:srgbClr val="0000CC"/>
                </a:solidFill>
                <a:latin typeface="Times New Roman" panose="02020603050405020304" pitchFamily="18" charset="0"/>
                <a:cs typeface="Times New Roman" panose="02020603050405020304" pitchFamily="18" charset="0"/>
              </a:rPr>
              <a:t>thể</a:t>
            </a:r>
            <a:r>
              <a:rPr lang="en-US" sz="2400" dirty="0">
                <a:solidFill>
                  <a:srgbClr val="0000CC"/>
                </a:solidFill>
                <a:latin typeface="Times New Roman" panose="02020603050405020304" pitchFamily="18" charset="0"/>
                <a:cs typeface="Times New Roman" panose="02020603050405020304" pitchFamily="18" charset="0"/>
              </a:rPr>
              <a:t> </a:t>
            </a:r>
            <a:r>
              <a:rPr lang="en-US" sz="2400" dirty="0" err="1">
                <a:solidFill>
                  <a:srgbClr val="0000CC"/>
                </a:solidFill>
                <a:latin typeface="Times New Roman" panose="02020603050405020304" pitchFamily="18" charset="0"/>
                <a:cs typeface="Times New Roman" panose="02020603050405020304" pitchFamily="18" charset="0"/>
              </a:rPr>
              <a:t>chống</a:t>
            </a:r>
            <a:r>
              <a:rPr lang="en-US" sz="2400" dirty="0">
                <a:solidFill>
                  <a:srgbClr val="0000CC"/>
                </a:solidFill>
                <a:latin typeface="Times New Roman" panose="02020603050405020304" pitchFamily="18" charset="0"/>
                <a:cs typeface="Times New Roman" panose="02020603050405020304" pitchFamily="18" charset="0"/>
              </a:rPr>
              <a:t> </a:t>
            </a:r>
            <a:r>
              <a:rPr lang="en-US" sz="2400" dirty="0" err="1">
                <a:solidFill>
                  <a:srgbClr val="0000CC"/>
                </a:solidFill>
                <a:latin typeface="Times New Roman" panose="02020603050405020304" pitchFamily="18" charset="0"/>
                <a:cs typeface="Times New Roman" panose="02020603050405020304" pitchFamily="18" charset="0"/>
              </a:rPr>
              <a:t>lại</a:t>
            </a:r>
            <a:r>
              <a:rPr lang="en-US" sz="2400" dirty="0">
                <a:solidFill>
                  <a:srgbClr val="0000CC"/>
                </a:solidFill>
                <a:latin typeface="Times New Roman" panose="02020603050405020304" pitchFamily="18" charset="0"/>
                <a:cs typeface="Times New Roman" panose="02020603050405020304" pitchFamily="18" charset="0"/>
              </a:rPr>
              <a:t> </a:t>
            </a:r>
            <a:r>
              <a:rPr lang="en-US" sz="2400" dirty="0" err="1">
                <a:solidFill>
                  <a:srgbClr val="0000CC"/>
                </a:solidFill>
                <a:latin typeface="Times New Roman" panose="02020603050405020304" pitchFamily="18" charset="0"/>
                <a:cs typeface="Times New Roman" panose="02020603050405020304" pitchFamily="18" charset="0"/>
              </a:rPr>
              <a:t>các</a:t>
            </a:r>
            <a:r>
              <a:rPr lang="en-US" sz="2400" dirty="0">
                <a:solidFill>
                  <a:srgbClr val="0000CC"/>
                </a:solidFill>
                <a:latin typeface="Times New Roman" panose="02020603050405020304" pitchFamily="18" charset="0"/>
                <a:cs typeface="Times New Roman" panose="02020603050405020304" pitchFamily="18" charset="0"/>
              </a:rPr>
              <a:t> </a:t>
            </a:r>
            <a:r>
              <a:rPr lang="en-US" sz="2400" dirty="0" err="1">
                <a:solidFill>
                  <a:srgbClr val="0000CC"/>
                </a:solidFill>
                <a:latin typeface="Times New Roman" panose="02020603050405020304" pitchFamily="18" charset="0"/>
                <a:cs typeface="Times New Roman" panose="02020603050405020304" pitchFamily="18" charset="0"/>
              </a:rPr>
              <a:t>tác</a:t>
            </a:r>
            <a:r>
              <a:rPr lang="en-US" sz="2400" dirty="0">
                <a:solidFill>
                  <a:srgbClr val="0000CC"/>
                </a:solidFill>
                <a:latin typeface="Times New Roman" panose="02020603050405020304" pitchFamily="18" charset="0"/>
                <a:cs typeface="Times New Roman" panose="02020603050405020304" pitchFamily="18" charset="0"/>
              </a:rPr>
              <a:t> </a:t>
            </a:r>
            <a:r>
              <a:rPr lang="en-US" sz="2400" dirty="0" err="1">
                <a:solidFill>
                  <a:srgbClr val="0000CC"/>
                </a:solidFill>
                <a:latin typeface="Times New Roman" panose="02020603050405020304" pitchFamily="18" charset="0"/>
                <a:cs typeface="Times New Roman" panose="02020603050405020304" pitchFamily="18" charset="0"/>
              </a:rPr>
              <a:t>nhân</a:t>
            </a:r>
            <a:r>
              <a:rPr lang="en-US" sz="2400" dirty="0">
                <a:solidFill>
                  <a:srgbClr val="0000CC"/>
                </a:solidFill>
                <a:latin typeface="Times New Roman" panose="02020603050405020304" pitchFamily="18" charset="0"/>
                <a:cs typeface="Times New Roman" panose="02020603050405020304" pitchFamily="18" charset="0"/>
              </a:rPr>
              <a:t> </a:t>
            </a:r>
            <a:r>
              <a:rPr lang="en-US" sz="2400" dirty="0" err="1">
                <a:solidFill>
                  <a:srgbClr val="0000CC"/>
                </a:solidFill>
                <a:latin typeface="Times New Roman" panose="02020603050405020304" pitchFamily="18" charset="0"/>
                <a:cs typeface="Times New Roman" panose="02020603050405020304" pitchFamily="18" charset="0"/>
              </a:rPr>
              <a:t>gây</a:t>
            </a:r>
            <a:r>
              <a:rPr lang="en-US" sz="2400" dirty="0">
                <a:solidFill>
                  <a:srgbClr val="0000CC"/>
                </a:solidFill>
                <a:latin typeface="Times New Roman" panose="02020603050405020304" pitchFamily="18" charset="0"/>
                <a:cs typeface="Times New Roman" panose="02020603050405020304" pitchFamily="18" charset="0"/>
              </a:rPr>
              <a:t> </a:t>
            </a:r>
            <a:r>
              <a:rPr lang="en-US" sz="2400" dirty="0" err="1">
                <a:solidFill>
                  <a:srgbClr val="0000CC"/>
                </a:solidFill>
                <a:latin typeface="Times New Roman" panose="02020603050405020304" pitchFamily="18" charset="0"/>
                <a:cs typeface="Times New Roman" panose="02020603050405020304" pitchFamily="18" charset="0"/>
              </a:rPr>
              <a:t>bệnh</a:t>
            </a:r>
            <a:r>
              <a:rPr lang="en-US" sz="2400" dirty="0">
                <a:solidFill>
                  <a:srgbClr val="0000CC"/>
                </a:solidFill>
                <a:latin typeface="Times New Roman" panose="02020603050405020304" pitchFamily="18" charset="0"/>
                <a:cs typeface="Times New Roman" panose="02020603050405020304" pitchFamily="18" charset="0"/>
              </a:rPr>
              <a:t>. </a:t>
            </a:r>
          </a:p>
        </p:txBody>
      </p:sp>
      <p:sp>
        <p:nvSpPr>
          <p:cNvPr id="3" name="Slide Number Placeholder 1"/>
          <p:cNvSpPr txBox="1">
            <a:spLocks/>
          </p:cNvSpPr>
          <p:nvPr/>
        </p:nvSpPr>
        <p:spPr>
          <a:xfrm>
            <a:off x="109075" y="2105264"/>
            <a:ext cx="8640070" cy="93463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buNone/>
              <a:defRPr sz="9600" b="1" i="0" u="none" strike="noStrike" cap="none">
                <a:solidFill>
                  <a:schemeClr val="accent3"/>
                </a:solidFill>
                <a:latin typeface="Montserrat"/>
                <a:ea typeface="Montserrat"/>
                <a:cs typeface="Montserrat"/>
                <a:sym typeface="Montserrat"/>
              </a:defRPr>
            </a:lvl1pPr>
            <a:lvl2pPr marR="0" lvl="1" algn="l" rtl="0">
              <a:lnSpc>
                <a:spcPct val="100000"/>
              </a:lnSpc>
              <a:spcBef>
                <a:spcPts val="0"/>
              </a:spcBef>
              <a:spcAft>
                <a:spcPts val="0"/>
              </a:spcAft>
              <a:buClr>
                <a:srgbClr val="000000"/>
              </a:buClr>
              <a:buFont typeface="Arial"/>
              <a:buNone/>
              <a:defRPr sz="9600" b="1" i="0" u="none" strike="noStrike" cap="none">
                <a:solidFill>
                  <a:schemeClr val="accent3"/>
                </a:solidFill>
                <a:latin typeface="Montserrat"/>
                <a:ea typeface="Montserrat"/>
                <a:cs typeface="Montserrat"/>
                <a:sym typeface="Montserrat"/>
              </a:defRPr>
            </a:lvl2pPr>
            <a:lvl3pPr marR="0" lvl="2" algn="l" rtl="0">
              <a:lnSpc>
                <a:spcPct val="100000"/>
              </a:lnSpc>
              <a:spcBef>
                <a:spcPts val="0"/>
              </a:spcBef>
              <a:spcAft>
                <a:spcPts val="0"/>
              </a:spcAft>
              <a:buClr>
                <a:srgbClr val="000000"/>
              </a:buClr>
              <a:buFont typeface="Arial"/>
              <a:buNone/>
              <a:defRPr sz="9600" b="1" i="0" u="none" strike="noStrike" cap="none">
                <a:solidFill>
                  <a:schemeClr val="accent3"/>
                </a:solidFill>
                <a:latin typeface="Montserrat"/>
                <a:ea typeface="Montserrat"/>
                <a:cs typeface="Montserrat"/>
                <a:sym typeface="Montserrat"/>
              </a:defRPr>
            </a:lvl3pPr>
            <a:lvl4pPr marR="0" lvl="3" algn="l" rtl="0">
              <a:lnSpc>
                <a:spcPct val="100000"/>
              </a:lnSpc>
              <a:spcBef>
                <a:spcPts val="0"/>
              </a:spcBef>
              <a:spcAft>
                <a:spcPts val="0"/>
              </a:spcAft>
              <a:buClr>
                <a:srgbClr val="000000"/>
              </a:buClr>
              <a:buFont typeface="Arial"/>
              <a:buNone/>
              <a:defRPr sz="9600" b="1" i="0" u="none" strike="noStrike" cap="none">
                <a:solidFill>
                  <a:schemeClr val="accent3"/>
                </a:solidFill>
                <a:latin typeface="Montserrat"/>
                <a:ea typeface="Montserrat"/>
                <a:cs typeface="Montserrat"/>
                <a:sym typeface="Montserrat"/>
              </a:defRPr>
            </a:lvl4pPr>
            <a:lvl5pPr marR="0" lvl="4" algn="l" rtl="0">
              <a:lnSpc>
                <a:spcPct val="100000"/>
              </a:lnSpc>
              <a:spcBef>
                <a:spcPts val="0"/>
              </a:spcBef>
              <a:spcAft>
                <a:spcPts val="0"/>
              </a:spcAft>
              <a:buClr>
                <a:srgbClr val="000000"/>
              </a:buClr>
              <a:buFont typeface="Arial"/>
              <a:buNone/>
              <a:defRPr sz="9600" b="1" i="0" u="none" strike="noStrike" cap="none">
                <a:solidFill>
                  <a:schemeClr val="accent3"/>
                </a:solidFill>
                <a:latin typeface="Montserrat"/>
                <a:ea typeface="Montserrat"/>
                <a:cs typeface="Montserrat"/>
                <a:sym typeface="Montserrat"/>
              </a:defRPr>
            </a:lvl5pPr>
            <a:lvl6pPr marR="0" lvl="5" algn="l" rtl="0">
              <a:lnSpc>
                <a:spcPct val="100000"/>
              </a:lnSpc>
              <a:spcBef>
                <a:spcPts val="0"/>
              </a:spcBef>
              <a:spcAft>
                <a:spcPts val="0"/>
              </a:spcAft>
              <a:buClr>
                <a:srgbClr val="000000"/>
              </a:buClr>
              <a:buFont typeface="Arial"/>
              <a:buNone/>
              <a:defRPr sz="9600" b="1" i="0" u="none" strike="noStrike" cap="none">
                <a:solidFill>
                  <a:schemeClr val="accent3"/>
                </a:solidFill>
                <a:latin typeface="Montserrat"/>
                <a:ea typeface="Montserrat"/>
                <a:cs typeface="Montserrat"/>
                <a:sym typeface="Montserrat"/>
              </a:defRPr>
            </a:lvl6pPr>
            <a:lvl7pPr marR="0" lvl="6" algn="l" rtl="0">
              <a:lnSpc>
                <a:spcPct val="100000"/>
              </a:lnSpc>
              <a:spcBef>
                <a:spcPts val="0"/>
              </a:spcBef>
              <a:spcAft>
                <a:spcPts val="0"/>
              </a:spcAft>
              <a:buClr>
                <a:srgbClr val="000000"/>
              </a:buClr>
              <a:buFont typeface="Arial"/>
              <a:buNone/>
              <a:defRPr sz="9600" b="1" i="0" u="none" strike="noStrike" cap="none">
                <a:solidFill>
                  <a:schemeClr val="accent3"/>
                </a:solidFill>
                <a:latin typeface="Montserrat"/>
                <a:ea typeface="Montserrat"/>
                <a:cs typeface="Montserrat"/>
                <a:sym typeface="Montserrat"/>
              </a:defRPr>
            </a:lvl7pPr>
            <a:lvl8pPr marR="0" lvl="7" algn="l" rtl="0">
              <a:lnSpc>
                <a:spcPct val="100000"/>
              </a:lnSpc>
              <a:spcBef>
                <a:spcPts val="0"/>
              </a:spcBef>
              <a:spcAft>
                <a:spcPts val="0"/>
              </a:spcAft>
              <a:buClr>
                <a:srgbClr val="000000"/>
              </a:buClr>
              <a:buFont typeface="Arial"/>
              <a:buNone/>
              <a:defRPr sz="9600" b="1" i="0" u="none" strike="noStrike" cap="none">
                <a:solidFill>
                  <a:schemeClr val="accent3"/>
                </a:solidFill>
                <a:latin typeface="Montserrat"/>
                <a:ea typeface="Montserrat"/>
                <a:cs typeface="Montserrat"/>
                <a:sym typeface="Montserrat"/>
              </a:defRPr>
            </a:lvl8pPr>
            <a:lvl9pPr marR="0" lvl="8" algn="l" rtl="0">
              <a:lnSpc>
                <a:spcPct val="100000"/>
              </a:lnSpc>
              <a:spcBef>
                <a:spcPts val="0"/>
              </a:spcBef>
              <a:spcAft>
                <a:spcPts val="0"/>
              </a:spcAft>
              <a:buClr>
                <a:srgbClr val="000000"/>
              </a:buClr>
              <a:buFont typeface="Arial"/>
              <a:buNone/>
              <a:defRPr sz="9600" b="1" i="0" u="none" strike="noStrike" cap="none">
                <a:solidFill>
                  <a:schemeClr val="accent3"/>
                </a:solidFill>
                <a:latin typeface="Montserrat"/>
                <a:ea typeface="Montserrat"/>
                <a:cs typeface="Montserrat"/>
                <a:sym typeface="Montserrat"/>
              </a:defRPr>
            </a:lvl9pPr>
          </a:lstStyle>
          <a:p>
            <a:pPr algn="just">
              <a:lnSpc>
                <a:spcPts val="2800"/>
              </a:lnSpc>
              <a:spcBef>
                <a:spcPts val="200"/>
              </a:spcBef>
              <a:spcAft>
                <a:spcPts val="200"/>
              </a:spcAft>
            </a:pPr>
            <a:r>
              <a:rPr lang="en" sz="2400" dirty="0" smtClean="0">
                <a:solidFill>
                  <a:srgbClr val="0000CC"/>
                </a:solidFill>
                <a:latin typeface="Times New Roman" panose="02020603050405020304" pitchFamily="18" charset="0"/>
                <a:cs typeface="Times New Roman" panose="02020603050405020304" pitchFamily="18" charset="0"/>
              </a:rPr>
              <a:t>+ </a:t>
            </a:r>
            <a:r>
              <a:rPr lang="en-US" sz="2400" dirty="0" err="1" smtClean="0">
                <a:solidFill>
                  <a:srgbClr val="0000CC"/>
                </a:solidFill>
                <a:latin typeface="Times New Roman" panose="02020603050405020304" pitchFamily="18" charset="0"/>
                <a:cs typeface="Times New Roman" panose="02020603050405020304" pitchFamily="18" charset="0"/>
              </a:rPr>
              <a:t>Tiêm</a:t>
            </a:r>
            <a:r>
              <a:rPr lang="en-US" sz="2400" dirty="0" smtClean="0">
                <a:solidFill>
                  <a:srgbClr val="0000CC"/>
                </a:solidFill>
                <a:latin typeface="Times New Roman" panose="02020603050405020304" pitchFamily="18" charset="0"/>
                <a:cs typeface="Times New Roman" panose="02020603050405020304" pitchFamily="18" charset="0"/>
              </a:rPr>
              <a:t> </a:t>
            </a:r>
            <a:r>
              <a:rPr lang="en-US" sz="2400" dirty="0" err="1">
                <a:solidFill>
                  <a:srgbClr val="0000CC"/>
                </a:solidFill>
                <a:latin typeface="Times New Roman" panose="02020603050405020304" pitchFamily="18" charset="0"/>
                <a:cs typeface="Times New Roman" panose="02020603050405020304" pitchFamily="18" charset="0"/>
              </a:rPr>
              <a:t>phòng</a:t>
            </a:r>
            <a:r>
              <a:rPr lang="en-US" sz="2400" dirty="0">
                <a:solidFill>
                  <a:srgbClr val="0000CC"/>
                </a:solidFill>
                <a:latin typeface="Times New Roman" panose="02020603050405020304" pitchFamily="18" charset="0"/>
                <a:cs typeface="Times New Roman" panose="02020603050405020304" pitchFamily="18" charset="0"/>
              </a:rPr>
              <a:t> </a:t>
            </a:r>
            <a:r>
              <a:rPr lang="en-US" sz="2400" dirty="0" err="1">
                <a:solidFill>
                  <a:srgbClr val="0000CC"/>
                </a:solidFill>
                <a:latin typeface="Times New Roman" panose="02020603050405020304" pitchFamily="18" charset="0"/>
                <a:cs typeface="Times New Roman" panose="02020603050405020304" pitchFamily="18" charset="0"/>
              </a:rPr>
              <a:t>vắc-xin</a:t>
            </a:r>
            <a:r>
              <a:rPr lang="en-US" sz="2400" dirty="0">
                <a:solidFill>
                  <a:srgbClr val="0000CC"/>
                </a:solidFill>
                <a:latin typeface="Times New Roman" panose="02020603050405020304" pitchFamily="18" charset="0"/>
                <a:cs typeface="Times New Roman" panose="02020603050405020304" pitchFamily="18" charset="0"/>
              </a:rPr>
              <a:t> </a:t>
            </a:r>
            <a:r>
              <a:rPr lang="en-US" sz="2400" dirty="0" err="1">
                <a:solidFill>
                  <a:srgbClr val="0000CC"/>
                </a:solidFill>
                <a:latin typeface="Times New Roman" panose="02020603050405020304" pitchFamily="18" charset="0"/>
                <a:cs typeface="Times New Roman" panose="02020603050405020304" pitchFamily="18" charset="0"/>
              </a:rPr>
              <a:t>là</a:t>
            </a:r>
            <a:r>
              <a:rPr lang="en-US" sz="2400" dirty="0">
                <a:solidFill>
                  <a:srgbClr val="0000CC"/>
                </a:solidFill>
                <a:latin typeface="Times New Roman" panose="02020603050405020304" pitchFamily="18" charset="0"/>
                <a:cs typeface="Times New Roman" panose="02020603050405020304" pitchFamily="18" charset="0"/>
              </a:rPr>
              <a:t> </a:t>
            </a:r>
            <a:r>
              <a:rPr lang="en-US" sz="2400" dirty="0" err="1">
                <a:solidFill>
                  <a:srgbClr val="0000CC"/>
                </a:solidFill>
                <a:latin typeface="Times New Roman" panose="02020603050405020304" pitchFamily="18" charset="0"/>
                <a:cs typeface="Times New Roman" panose="02020603050405020304" pitchFamily="18" charset="0"/>
              </a:rPr>
              <a:t>biện</a:t>
            </a:r>
            <a:r>
              <a:rPr lang="en-US" sz="2400" dirty="0">
                <a:solidFill>
                  <a:srgbClr val="0000CC"/>
                </a:solidFill>
                <a:latin typeface="Times New Roman" panose="02020603050405020304" pitchFamily="18" charset="0"/>
                <a:cs typeface="Times New Roman" panose="02020603050405020304" pitchFamily="18" charset="0"/>
              </a:rPr>
              <a:t> </a:t>
            </a:r>
            <a:r>
              <a:rPr lang="en-US" sz="2400" dirty="0" err="1" smtClean="0">
                <a:solidFill>
                  <a:srgbClr val="0000CC"/>
                </a:solidFill>
                <a:latin typeface="Times New Roman" panose="02020603050405020304" pitchFamily="18" charset="0"/>
                <a:cs typeface="Times New Roman" panose="02020603050405020304" pitchFamily="18" charset="0"/>
              </a:rPr>
              <a:t>pháp</a:t>
            </a:r>
            <a:r>
              <a:rPr lang="en-US" sz="2400" dirty="0" smtClean="0">
                <a:solidFill>
                  <a:srgbClr val="0000CC"/>
                </a:solidFill>
                <a:latin typeface="Times New Roman" panose="02020603050405020304" pitchFamily="18" charset="0"/>
                <a:cs typeface="Times New Roman" panose="02020603050405020304" pitchFamily="18" charset="0"/>
              </a:rPr>
              <a:t> </a:t>
            </a:r>
            <a:r>
              <a:rPr lang="en-US" sz="2400" dirty="0" err="1" smtClean="0">
                <a:solidFill>
                  <a:srgbClr val="0000CC"/>
                </a:solidFill>
                <a:latin typeface="Times New Roman" panose="02020603050405020304" pitchFamily="18" charset="0"/>
                <a:cs typeface="Times New Roman" panose="02020603050405020304" pitchFamily="18" charset="0"/>
              </a:rPr>
              <a:t>tốt</a:t>
            </a:r>
            <a:r>
              <a:rPr lang="en-US" sz="2400" dirty="0" smtClean="0">
                <a:solidFill>
                  <a:srgbClr val="0000CC"/>
                </a:solidFill>
                <a:latin typeface="Times New Roman" panose="02020603050405020304" pitchFamily="18" charset="0"/>
                <a:cs typeface="Times New Roman" panose="02020603050405020304" pitchFamily="18" charset="0"/>
              </a:rPr>
              <a:t> </a:t>
            </a:r>
            <a:r>
              <a:rPr lang="en-US" sz="2400" dirty="0" err="1" smtClean="0">
                <a:solidFill>
                  <a:srgbClr val="0000CC"/>
                </a:solidFill>
                <a:latin typeface="Times New Roman" panose="02020603050405020304" pitchFamily="18" charset="0"/>
                <a:cs typeface="Times New Roman" panose="02020603050405020304" pitchFamily="18" charset="0"/>
              </a:rPr>
              <a:t>nhất</a:t>
            </a:r>
            <a:r>
              <a:rPr lang="en-US" sz="2400" dirty="0" smtClean="0">
                <a:solidFill>
                  <a:srgbClr val="0000CC"/>
                </a:solidFill>
                <a:latin typeface="Times New Roman" panose="02020603050405020304" pitchFamily="18" charset="0"/>
                <a:cs typeface="Times New Roman" panose="02020603050405020304" pitchFamily="18" charset="0"/>
              </a:rPr>
              <a:t> </a:t>
            </a:r>
            <a:r>
              <a:rPr lang="en-US" sz="2400" dirty="0" err="1">
                <a:solidFill>
                  <a:srgbClr val="0000CC"/>
                </a:solidFill>
                <a:latin typeface="Times New Roman" panose="02020603050405020304" pitchFamily="18" charset="0"/>
                <a:cs typeface="Times New Roman" panose="02020603050405020304" pitchFamily="18" charset="0"/>
              </a:rPr>
              <a:t>phòng</a:t>
            </a:r>
            <a:r>
              <a:rPr lang="en-US" sz="2400" dirty="0">
                <a:solidFill>
                  <a:srgbClr val="0000CC"/>
                </a:solidFill>
                <a:latin typeface="Times New Roman" panose="02020603050405020304" pitchFamily="18" charset="0"/>
                <a:cs typeface="Times New Roman" panose="02020603050405020304" pitchFamily="18" charset="0"/>
              </a:rPr>
              <a:t> </a:t>
            </a:r>
            <a:r>
              <a:rPr lang="en-US" sz="2400" dirty="0" err="1">
                <a:solidFill>
                  <a:srgbClr val="0000CC"/>
                </a:solidFill>
                <a:latin typeface="Times New Roman" panose="02020603050405020304" pitchFamily="18" charset="0"/>
                <a:cs typeface="Times New Roman" panose="02020603050405020304" pitchFamily="18" charset="0"/>
              </a:rPr>
              <a:t>các</a:t>
            </a:r>
            <a:r>
              <a:rPr lang="en-US" sz="2400" dirty="0">
                <a:solidFill>
                  <a:srgbClr val="0000CC"/>
                </a:solidFill>
                <a:latin typeface="Times New Roman" panose="02020603050405020304" pitchFamily="18" charset="0"/>
                <a:cs typeface="Times New Roman" panose="02020603050405020304" pitchFamily="18" charset="0"/>
              </a:rPr>
              <a:t> </a:t>
            </a:r>
            <a:r>
              <a:rPr lang="en-US" sz="2400" dirty="0" err="1">
                <a:solidFill>
                  <a:srgbClr val="0000CC"/>
                </a:solidFill>
                <a:latin typeface="Times New Roman" panose="02020603050405020304" pitchFamily="18" charset="0"/>
                <a:cs typeface="Times New Roman" panose="02020603050405020304" pitchFamily="18" charset="0"/>
              </a:rPr>
              <a:t>bệnh</a:t>
            </a:r>
            <a:r>
              <a:rPr lang="en-US" sz="2400" dirty="0">
                <a:solidFill>
                  <a:srgbClr val="0000CC"/>
                </a:solidFill>
                <a:latin typeface="Times New Roman" panose="02020603050405020304" pitchFamily="18" charset="0"/>
                <a:cs typeface="Times New Roman" panose="02020603050405020304" pitchFamily="18" charset="0"/>
              </a:rPr>
              <a:t> do virus </a:t>
            </a:r>
            <a:r>
              <a:rPr lang="en-US" sz="2400" dirty="0" err="1">
                <a:solidFill>
                  <a:srgbClr val="0000CC"/>
                </a:solidFill>
                <a:latin typeface="Times New Roman" panose="02020603050405020304" pitchFamily="18" charset="0"/>
                <a:cs typeface="Times New Roman" panose="02020603050405020304" pitchFamily="18" charset="0"/>
              </a:rPr>
              <a:t>và</a:t>
            </a:r>
            <a:r>
              <a:rPr lang="en-US" sz="2400" dirty="0">
                <a:solidFill>
                  <a:srgbClr val="0000CC"/>
                </a:solidFill>
                <a:latin typeface="Times New Roman" panose="02020603050405020304" pitchFamily="18" charset="0"/>
                <a:cs typeface="Times New Roman" panose="02020603050405020304" pitchFamily="18" charset="0"/>
              </a:rPr>
              <a:t> vi </a:t>
            </a:r>
            <a:r>
              <a:rPr lang="en-US" sz="2400" dirty="0" err="1">
                <a:solidFill>
                  <a:srgbClr val="0000CC"/>
                </a:solidFill>
                <a:latin typeface="Times New Roman" panose="02020603050405020304" pitchFamily="18" charset="0"/>
                <a:cs typeface="Times New Roman" panose="02020603050405020304" pitchFamily="18" charset="0"/>
              </a:rPr>
              <a:t>khuẩn</a:t>
            </a:r>
            <a:r>
              <a:rPr lang="en-US" sz="2400" dirty="0">
                <a:solidFill>
                  <a:srgbClr val="0000CC"/>
                </a:solidFill>
                <a:latin typeface="Times New Roman" panose="02020603050405020304" pitchFamily="18" charset="0"/>
                <a:cs typeface="Times New Roman" panose="02020603050405020304" pitchFamily="18" charset="0"/>
              </a:rPr>
              <a:t> </a:t>
            </a:r>
            <a:r>
              <a:rPr lang="en-US" sz="2400" dirty="0" err="1">
                <a:solidFill>
                  <a:srgbClr val="0000CC"/>
                </a:solidFill>
                <a:latin typeface="Times New Roman" panose="02020603050405020304" pitchFamily="18" charset="0"/>
                <a:cs typeface="Times New Roman" panose="02020603050405020304" pitchFamily="18" charset="0"/>
              </a:rPr>
              <a:t>gây</a:t>
            </a:r>
            <a:r>
              <a:rPr lang="en-US" sz="2400" dirty="0">
                <a:solidFill>
                  <a:srgbClr val="0000CC"/>
                </a:solidFill>
                <a:latin typeface="Times New Roman" panose="02020603050405020304" pitchFamily="18" charset="0"/>
                <a:cs typeface="Times New Roman" panose="02020603050405020304" pitchFamily="18" charset="0"/>
              </a:rPr>
              <a:t> </a:t>
            </a:r>
            <a:r>
              <a:rPr lang="en-US" sz="2400" dirty="0" err="1">
                <a:solidFill>
                  <a:srgbClr val="0000CC"/>
                </a:solidFill>
                <a:latin typeface="Times New Roman" panose="02020603050405020304" pitchFamily="18" charset="0"/>
                <a:cs typeface="Times New Roman" panose="02020603050405020304" pitchFamily="18" charset="0"/>
              </a:rPr>
              <a:t>nên</a:t>
            </a:r>
            <a:r>
              <a:rPr lang="en-US" sz="2400" dirty="0">
                <a:solidFill>
                  <a:srgbClr val="0000CC"/>
                </a:solidFill>
                <a:latin typeface="Times New Roman" panose="02020603050405020304" pitchFamily="18" charset="0"/>
                <a:cs typeface="Times New Roman" panose="02020603050405020304" pitchFamily="18" charset="0"/>
              </a:rPr>
              <a:t>.</a:t>
            </a:r>
          </a:p>
        </p:txBody>
      </p:sp>
      <p:sp>
        <p:nvSpPr>
          <p:cNvPr id="4" name="Slide Number Placeholder 1"/>
          <p:cNvSpPr txBox="1">
            <a:spLocks/>
          </p:cNvSpPr>
          <p:nvPr/>
        </p:nvSpPr>
        <p:spPr>
          <a:xfrm>
            <a:off x="109075" y="3039894"/>
            <a:ext cx="8640070" cy="126769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buNone/>
              <a:defRPr sz="9600" b="1" i="0" u="none" strike="noStrike" cap="none">
                <a:solidFill>
                  <a:schemeClr val="accent3"/>
                </a:solidFill>
                <a:latin typeface="Montserrat"/>
                <a:ea typeface="Montserrat"/>
                <a:cs typeface="Montserrat"/>
                <a:sym typeface="Montserrat"/>
              </a:defRPr>
            </a:lvl1pPr>
            <a:lvl2pPr marR="0" lvl="1" algn="l" rtl="0">
              <a:lnSpc>
                <a:spcPct val="100000"/>
              </a:lnSpc>
              <a:spcBef>
                <a:spcPts val="0"/>
              </a:spcBef>
              <a:spcAft>
                <a:spcPts val="0"/>
              </a:spcAft>
              <a:buClr>
                <a:srgbClr val="000000"/>
              </a:buClr>
              <a:buFont typeface="Arial"/>
              <a:buNone/>
              <a:defRPr sz="9600" b="1" i="0" u="none" strike="noStrike" cap="none">
                <a:solidFill>
                  <a:schemeClr val="accent3"/>
                </a:solidFill>
                <a:latin typeface="Montserrat"/>
                <a:ea typeface="Montserrat"/>
                <a:cs typeface="Montserrat"/>
                <a:sym typeface="Montserrat"/>
              </a:defRPr>
            </a:lvl2pPr>
            <a:lvl3pPr marR="0" lvl="2" algn="l" rtl="0">
              <a:lnSpc>
                <a:spcPct val="100000"/>
              </a:lnSpc>
              <a:spcBef>
                <a:spcPts val="0"/>
              </a:spcBef>
              <a:spcAft>
                <a:spcPts val="0"/>
              </a:spcAft>
              <a:buClr>
                <a:srgbClr val="000000"/>
              </a:buClr>
              <a:buFont typeface="Arial"/>
              <a:buNone/>
              <a:defRPr sz="9600" b="1" i="0" u="none" strike="noStrike" cap="none">
                <a:solidFill>
                  <a:schemeClr val="accent3"/>
                </a:solidFill>
                <a:latin typeface="Montserrat"/>
                <a:ea typeface="Montserrat"/>
                <a:cs typeface="Montserrat"/>
                <a:sym typeface="Montserrat"/>
              </a:defRPr>
            </a:lvl3pPr>
            <a:lvl4pPr marR="0" lvl="3" algn="l" rtl="0">
              <a:lnSpc>
                <a:spcPct val="100000"/>
              </a:lnSpc>
              <a:spcBef>
                <a:spcPts val="0"/>
              </a:spcBef>
              <a:spcAft>
                <a:spcPts val="0"/>
              </a:spcAft>
              <a:buClr>
                <a:srgbClr val="000000"/>
              </a:buClr>
              <a:buFont typeface="Arial"/>
              <a:buNone/>
              <a:defRPr sz="9600" b="1" i="0" u="none" strike="noStrike" cap="none">
                <a:solidFill>
                  <a:schemeClr val="accent3"/>
                </a:solidFill>
                <a:latin typeface="Montserrat"/>
                <a:ea typeface="Montserrat"/>
                <a:cs typeface="Montserrat"/>
                <a:sym typeface="Montserrat"/>
              </a:defRPr>
            </a:lvl4pPr>
            <a:lvl5pPr marR="0" lvl="4" algn="l" rtl="0">
              <a:lnSpc>
                <a:spcPct val="100000"/>
              </a:lnSpc>
              <a:spcBef>
                <a:spcPts val="0"/>
              </a:spcBef>
              <a:spcAft>
                <a:spcPts val="0"/>
              </a:spcAft>
              <a:buClr>
                <a:srgbClr val="000000"/>
              </a:buClr>
              <a:buFont typeface="Arial"/>
              <a:buNone/>
              <a:defRPr sz="9600" b="1" i="0" u="none" strike="noStrike" cap="none">
                <a:solidFill>
                  <a:schemeClr val="accent3"/>
                </a:solidFill>
                <a:latin typeface="Montserrat"/>
                <a:ea typeface="Montserrat"/>
                <a:cs typeface="Montserrat"/>
                <a:sym typeface="Montserrat"/>
              </a:defRPr>
            </a:lvl5pPr>
            <a:lvl6pPr marR="0" lvl="5" algn="l" rtl="0">
              <a:lnSpc>
                <a:spcPct val="100000"/>
              </a:lnSpc>
              <a:spcBef>
                <a:spcPts val="0"/>
              </a:spcBef>
              <a:spcAft>
                <a:spcPts val="0"/>
              </a:spcAft>
              <a:buClr>
                <a:srgbClr val="000000"/>
              </a:buClr>
              <a:buFont typeface="Arial"/>
              <a:buNone/>
              <a:defRPr sz="9600" b="1" i="0" u="none" strike="noStrike" cap="none">
                <a:solidFill>
                  <a:schemeClr val="accent3"/>
                </a:solidFill>
                <a:latin typeface="Montserrat"/>
                <a:ea typeface="Montserrat"/>
                <a:cs typeface="Montserrat"/>
                <a:sym typeface="Montserrat"/>
              </a:defRPr>
            </a:lvl6pPr>
            <a:lvl7pPr marR="0" lvl="6" algn="l" rtl="0">
              <a:lnSpc>
                <a:spcPct val="100000"/>
              </a:lnSpc>
              <a:spcBef>
                <a:spcPts val="0"/>
              </a:spcBef>
              <a:spcAft>
                <a:spcPts val="0"/>
              </a:spcAft>
              <a:buClr>
                <a:srgbClr val="000000"/>
              </a:buClr>
              <a:buFont typeface="Arial"/>
              <a:buNone/>
              <a:defRPr sz="9600" b="1" i="0" u="none" strike="noStrike" cap="none">
                <a:solidFill>
                  <a:schemeClr val="accent3"/>
                </a:solidFill>
                <a:latin typeface="Montserrat"/>
                <a:ea typeface="Montserrat"/>
                <a:cs typeface="Montserrat"/>
                <a:sym typeface="Montserrat"/>
              </a:defRPr>
            </a:lvl7pPr>
            <a:lvl8pPr marR="0" lvl="7" algn="l" rtl="0">
              <a:lnSpc>
                <a:spcPct val="100000"/>
              </a:lnSpc>
              <a:spcBef>
                <a:spcPts val="0"/>
              </a:spcBef>
              <a:spcAft>
                <a:spcPts val="0"/>
              </a:spcAft>
              <a:buClr>
                <a:srgbClr val="000000"/>
              </a:buClr>
              <a:buFont typeface="Arial"/>
              <a:buNone/>
              <a:defRPr sz="9600" b="1" i="0" u="none" strike="noStrike" cap="none">
                <a:solidFill>
                  <a:schemeClr val="accent3"/>
                </a:solidFill>
                <a:latin typeface="Montserrat"/>
                <a:ea typeface="Montserrat"/>
                <a:cs typeface="Montserrat"/>
                <a:sym typeface="Montserrat"/>
              </a:defRPr>
            </a:lvl8pPr>
            <a:lvl9pPr marR="0" lvl="8" algn="l" rtl="0">
              <a:lnSpc>
                <a:spcPct val="100000"/>
              </a:lnSpc>
              <a:spcBef>
                <a:spcPts val="0"/>
              </a:spcBef>
              <a:spcAft>
                <a:spcPts val="0"/>
              </a:spcAft>
              <a:buClr>
                <a:srgbClr val="000000"/>
              </a:buClr>
              <a:buFont typeface="Arial"/>
              <a:buNone/>
              <a:defRPr sz="9600" b="1" i="0" u="none" strike="noStrike" cap="none">
                <a:solidFill>
                  <a:schemeClr val="accent3"/>
                </a:solidFill>
                <a:latin typeface="Montserrat"/>
                <a:ea typeface="Montserrat"/>
                <a:cs typeface="Montserrat"/>
                <a:sym typeface="Montserrat"/>
              </a:defRPr>
            </a:lvl9pPr>
          </a:lstStyle>
          <a:p>
            <a:pPr algn="just">
              <a:lnSpc>
                <a:spcPts val="2800"/>
              </a:lnSpc>
              <a:spcBef>
                <a:spcPts val="200"/>
              </a:spcBef>
              <a:spcAft>
                <a:spcPts val="200"/>
              </a:spcAft>
            </a:pPr>
            <a:r>
              <a:rPr lang="en" sz="2400" dirty="0" smtClean="0">
                <a:solidFill>
                  <a:srgbClr val="0000CC"/>
                </a:solidFill>
                <a:latin typeface="Times New Roman" panose="02020603050405020304" pitchFamily="18" charset="0"/>
                <a:cs typeface="Times New Roman" panose="02020603050405020304" pitchFamily="18" charset="0"/>
              </a:rPr>
              <a:t>+ </a:t>
            </a:r>
            <a:r>
              <a:rPr lang="en-US" sz="2400" dirty="0" err="1" smtClean="0">
                <a:solidFill>
                  <a:srgbClr val="0000CC"/>
                </a:solidFill>
                <a:latin typeface="Times New Roman" panose="02020603050405020304" pitchFamily="18" charset="0"/>
                <a:cs typeface="Times New Roman" panose="02020603050405020304" pitchFamily="18" charset="0"/>
              </a:rPr>
              <a:t>Tuy</a:t>
            </a:r>
            <a:r>
              <a:rPr lang="en-US" sz="2400" dirty="0" smtClean="0">
                <a:solidFill>
                  <a:srgbClr val="0000CC"/>
                </a:solidFill>
                <a:latin typeface="Times New Roman" panose="02020603050405020304" pitchFamily="18" charset="0"/>
                <a:cs typeface="Times New Roman" panose="02020603050405020304" pitchFamily="18" charset="0"/>
              </a:rPr>
              <a:t> </a:t>
            </a:r>
            <a:r>
              <a:rPr lang="en-US" sz="2400" dirty="0" err="1">
                <a:solidFill>
                  <a:srgbClr val="0000CC"/>
                </a:solidFill>
                <a:latin typeface="Times New Roman" panose="02020603050405020304" pitchFamily="18" charset="0"/>
                <a:cs typeface="Times New Roman" panose="02020603050405020304" pitchFamily="18" charset="0"/>
              </a:rPr>
              <a:t>nhiên</a:t>
            </a:r>
            <a:r>
              <a:rPr lang="en-US" sz="2400" dirty="0">
                <a:solidFill>
                  <a:srgbClr val="0000CC"/>
                </a:solidFill>
                <a:latin typeface="Times New Roman" panose="02020603050405020304" pitchFamily="18" charset="0"/>
                <a:cs typeface="Times New Roman" panose="02020603050405020304" pitchFamily="18" charset="0"/>
              </a:rPr>
              <a:t>, </a:t>
            </a:r>
            <a:r>
              <a:rPr lang="en-US" sz="2400" dirty="0" err="1">
                <a:solidFill>
                  <a:srgbClr val="0000CC"/>
                </a:solidFill>
                <a:latin typeface="Times New Roman" panose="02020603050405020304" pitchFamily="18" charset="0"/>
                <a:cs typeface="Times New Roman" panose="02020603050405020304" pitchFamily="18" charset="0"/>
              </a:rPr>
              <a:t>một</a:t>
            </a:r>
            <a:r>
              <a:rPr lang="en-US" sz="2400" dirty="0">
                <a:solidFill>
                  <a:srgbClr val="0000CC"/>
                </a:solidFill>
                <a:latin typeface="Times New Roman" panose="02020603050405020304" pitchFamily="18" charset="0"/>
                <a:cs typeface="Times New Roman" panose="02020603050405020304" pitchFamily="18" charset="0"/>
              </a:rPr>
              <a:t> </a:t>
            </a:r>
            <a:r>
              <a:rPr lang="en-US" sz="2400" dirty="0" err="1">
                <a:solidFill>
                  <a:srgbClr val="0000CC"/>
                </a:solidFill>
                <a:latin typeface="Times New Roman" panose="02020603050405020304" pitchFamily="18" charset="0"/>
                <a:cs typeface="Times New Roman" panose="02020603050405020304" pitchFamily="18" charset="0"/>
              </a:rPr>
              <a:t>số</a:t>
            </a:r>
            <a:r>
              <a:rPr lang="en-US" sz="2400" dirty="0">
                <a:solidFill>
                  <a:srgbClr val="0000CC"/>
                </a:solidFill>
                <a:latin typeface="Times New Roman" panose="02020603050405020304" pitchFamily="18" charset="0"/>
                <a:cs typeface="Times New Roman" panose="02020603050405020304" pitchFamily="18" charset="0"/>
              </a:rPr>
              <a:t> </a:t>
            </a:r>
            <a:r>
              <a:rPr lang="en-US" sz="2400" dirty="0" err="1">
                <a:solidFill>
                  <a:srgbClr val="0000CC"/>
                </a:solidFill>
                <a:latin typeface="Times New Roman" panose="02020603050405020304" pitchFamily="18" charset="0"/>
                <a:cs typeface="Times New Roman" panose="02020603050405020304" pitchFamily="18" charset="0"/>
              </a:rPr>
              <a:t>bệnh</a:t>
            </a:r>
            <a:r>
              <a:rPr lang="en-US" sz="2400" dirty="0">
                <a:solidFill>
                  <a:srgbClr val="0000CC"/>
                </a:solidFill>
                <a:latin typeface="Times New Roman" panose="02020603050405020304" pitchFamily="18" charset="0"/>
                <a:cs typeface="Times New Roman" panose="02020603050405020304" pitchFamily="18" charset="0"/>
              </a:rPr>
              <a:t> do virus </a:t>
            </a:r>
            <a:r>
              <a:rPr lang="en-US" sz="2400" dirty="0" err="1">
                <a:solidFill>
                  <a:srgbClr val="0000CC"/>
                </a:solidFill>
                <a:latin typeface="Times New Roman" panose="02020603050405020304" pitchFamily="18" charset="0"/>
                <a:cs typeface="Times New Roman" panose="02020603050405020304" pitchFamily="18" charset="0"/>
              </a:rPr>
              <a:t>gây</a:t>
            </a:r>
            <a:r>
              <a:rPr lang="en-US" sz="2400" dirty="0">
                <a:solidFill>
                  <a:srgbClr val="0000CC"/>
                </a:solidFill>
                <a:latin typeface="Times New Roman" panose="02020603050405020304" pitchFamily="18" charset="0"/>
                <a:cs typeface="Times New Roman" panose="02020603050405020304" pitchFamily="18" charset="0"/>
              </a:rPr>
              <a:t> </a:t>
            </a:r>
            <a:r>
              <a:rPr lang="en-US" sz="2400" dirty="0" err="1">
                <a:solidFill>
                  <a:srgbClr val="0000CC"/>
                </a:solidFill>
                <a:latin typeface="Times New Roman" panose="02020603050405020304" pitchFamily="18" charset="0"/>
                <a:cs typeface="Times New Roman" panose="02020603050405020304" pitchFamily="18" charset="0"/>
              </a:rPr>
              <a:t>ra</a:t>
            </a:r>
            <a:r>
              <a:rPr lang="en-US" sz="2400" dirty="0">
                <a:solidFill>
                  <a:srgbClr val="0000CC"/>
                </a:solidFill>
                <a:latin typeface="Times New Roman" panose="02020603050405020304" pitchFamily="18" charset="0"/>
                <a:cs typeface="Times New Roman" panose="02020603050405020304" pitchFamily="18" charset="0"/>
              </a:rPr>
              <a:t> </a:t>
            </a:r>
            <a:r>
              <a:rPr lang="en-US" sz="2400" dirty="0" err="1">
                <a:solidFill>
                  <a:srgbClr val="0000CC"/>
                </a:solidFill>
                <a:latin typeface="Times New Roman" panose="02020603050405020304" pitchFamily="18" charset="0"/>
                <a:cs typeface="Times New Roman" panose="02020603050405020304" pitchFamily="18" charset="0"/>
              </a:rPr>
              <a:t>đến</a:t>
            </a:r>
            <a:r>
              <a:rPr lang="en-US" sz="2400" dirty="0">
                <a:solidFill>
                  <a:srgbClr val="0000CC"/>
                </a:solidFill>
                <a:latin typeface="Times New Roman" panose="02020603050405020304" pitchFamily="18" charset="0"/>
                <a:cs typeface="Times New Roman" panose="02020603050405020304" pitchFamily="18" charset="0"/>
              </a:rPr>
              <a:t> nay </a:t>
            </a:r>
            <a:r>
              <a:rPr lang="en-US" sz="2400" dirty="0" err="1">
                <a:solidFill>
                  <a:srgbClr val="0000CC"/>
                </a:solidFill>
                <a:latin typeface="Times New Roman" panose="02020603050405020304" pitchFamily="18" charset="0"/>
                <a:cs typeface="Times New Roman" panose="02020603050405020304" pitchFamily="18" charset="0"/>
              </a:rPr>
              <a:t>vẫn</a:t>
            </a:r>
            <a:r>
              <a:rPr lang="en-US" sz="2400" dirty="0">
                <a:solidFill>
                  <a:srgbClr val="0000CC"/>
                </a:solidFill>
                <a:latin typeface="Times New Roman" panose="02020603050405020304" pitchFamily="18" charset="0"/>
                <a:cs typeface="Times New Roman" panose="02020603050405020304" pitchFamily="18" charset="0"/>
              </a:rPr>
              <a:t> </a:t>
            </a:r>
            <a:r>
              <a:rPr lang="en-US" sz="2400" dirty="0" err="1">
                <a:solidFill>
                  <a:srgbClr val="0000CC"/>
                </a:solidFill>
                <a:latin typeface="Times New Roman" panose="02020603050405020304" pitchFamily="18" charset="0"/>
                <a:cs typeface="Times New Roman" panose="02020603050405020304" pitchFamily="18" charset="0"/>
              </a:rPr>
              <a:t>chưa</a:t>
            </a:r>
            <a:r>
              <a:rPr lang="en-US" sz="2400" dirty="0">
                <a:solidFill>
                  <a:srgbClr val="0000CC"/>
                </a:solidFill>
                <a:latin typeface="Times New Roman" panose="02020603050405020304" pitchFamily="18" charset="0"/>
                <a:cs typeface="Times New Roman" panose="02020603050405020304" pitchFamily="18" charset="0"/>
              </a:rPr>
              <a:t> </a:t>
            </a:r>
            <a:r>
              <a:rPr lang="en-US" sz="2400" dirty="0" err="1">
                <a:solidFill>
                  <a:srgbClr val="0000CC"/>
                </a:solidFill>
                <a:latin typeface="Times New Roman" panose="02020603050405020304" pitchFamily="18" charset="0"/>
                <a:cs typeface="Times New Roman" panose="02020603050405020304" pitchFamily="18" charset="0"/>
              </a:rPr>
              <a:t>có</a:t>
            </a:r>
            <a:r>
              <a:rPr lang="en-US" sz="2400" dirty="0">
                <a:solidFill>
                  <a:srgbClr val="0000CC"/>
                </a:solidFill>
                <a:latin typeface="Times New Roman" panose="02020603050405020304" pitchFamily="18" charset="0"/>
                <a:cs typeface="Times New Roman" panose="02020603050405020304" pitchFamily="18" charset="0"/>
              </a:rPr>
              <a:t> </a:t>
            </a:r>
            <a:r>
              <a:rPr lang="en-US" sz="2400" dirty="0" err="1">
                <a:solidFill>
                  <a:srgbClr val="0000CC"/>
                </a:solidFill>
                <a:latin typeface="Times New Roman" panose="02020603050405020304" pitchFamily="18" charset="0"/>
                <a:cs typeface="Times New Roman" panose="02020603050405020304" pitchFamily="18" charset="0"/>
              </a:rPr>
              <a:t>vắc-xin</a:t>
            </a:r>
            <a:r>
              <a:rPr lang="en-US" sz="2400" dirty="0">
                <a:solidFill>
                  <a:srgbClr val="0000CC"/>
                </a:solidFill>
                <a:latin typeface="Times New Roman" panose="02020603050405020304" pitchFamily="18" charset="0"/>
                <a:cs typeface="Times New Roman" panose="02020603050405020304" pitchFamily="18" charset="0"/>
              </a:rPr>
              <a:t> </a:t>
            </a:r>
            <a:r>
              <a:rPr lang="en-US" sz="2400" dirty="0" err="1">
                <a:solidFill>
                  <a:srgbClr val="0000CC"/>
                </a:solidFill>
                <a:latin typeface="Times New Roman" panose="02020603050405020304" pitchFamily="18" charset="0"/>
                <a:cs typeface="Times New Roman" panose="02020603050405020304" pitchFamily="18" charset="0"/>
              </a:rPr>
              <a:t>và</a:t>
            </a:r>
            <a:r>
              <a:rPr lang="en-US" sz="2400" dirty="0">
                <a:solidFill>
                  <a:srgbClr val="0000CC"/>
                </a:solidFill>
                <a:latin typeface="Times New Roman" panose="02020603050405020304" pitchFamily="18" charset="0"/>
                <a:cs typeface="Times New Roman" panose="02020603050405020304" pitchFamily="18" charset="0"/>
              </a:rPr>
              <a:t> </a:t>
            </a:r>
            <a:r>
              <a:rPr lang="en-US" sz="2400" dirty="0" err="1">
                <a:solidFill>
                  <a:srgbClr val="0000CC"/>
                </a:solidFill>
                <a:latin typeface="Times New Roman" panose="02020603050405020304" pitchFamily="18" charset="0"/>
                <a:cs typeface="Times New Roman" panose="02020603050405020304" pitchFamily="18" charset="0"/>
              </a:rPr>
              <a:t>phương</a:t>
            </a:r>
            <a:r>
              <a:rPr lang="en-US" sz="2400" dirty="0">
                <a:solidFill>
                  <a:srgbClr val="0000CC"/>
                </a:solidFill>
                <a:latin typeface="Times New Roman" panose="02020603050405020304" pitchFamily="18" charset="0"/>
                <a:cs typeface="Times New Roman" panose="02020603050405020304" pitchFamily="18" charset="0"/>
              </a:rPr>
              <a:t> </a:t>
            </a:r>
            <a:r>
              <a:rPr lang="en-US" sz="2400" dirty="0" err="1">
                <a:solidFill>
                  <a:srgbClr val="0000CC"/>
                </a:solidFill>
                <a:latin typeface="Times New Roman" panose="02020603050405020304" pitchFamily="18" charset="0"/>
                <a:cs typeface="Times New Roman" panose="02020603050405020304" pitchFamily="18" charset="0"/>
              </a:rPr>
              <a:t>pháp</a:t>
            </a:r>
            <a:r>
              <a:rPr lang="en-US" sz="2400" dirty="0">
                <a:solidFill>
                  <a:srgbClr val="0000CC"/>
                </a:solidFill>
                <a:latin typeface="Times New Roman" panose="02020603050405020304" pitchFamily="18" charset="0"/>
                <a:cs typeface="Times New Roman" panose="02020603050405020304" pitchFamily="18" charset="0"/>
              </a:rPr>
              <a:t> </a:t>
            </a:r>
            <a:r>
              <a:rPr lang="en-US" sz="2400" dirty="0" err="1">
                <a:solidFill>
                  <a:srgbClr val="0000CC"/>
                </a:solidFill>
                <a:latin typeface="Times New Roman" panose="02020603050405020304" pitchFamily="18" charset="0"/>
                <a:cs typeface="Times New Roman" panose="02020603050405020304" pitchFamily="18" charset="0"/>
              </a:rPr>
              <a:t>điều</a:t>
            </a:r>
            <a:r>
              <a:rPr lang="en-US" sz="2400" dirty="0">
                <a:solidFill>
                  <a:srgbClr val="0000CC"/>
                </a:solidFill>
                <a:latin typeface="Times New Roman" panose="02020603050405020304" pitchFamily="18" charset="0"/>
                <a:cs typeface="Times New Roman" panose="02020603050405020304" pitchFamily="18" charset="0"/>
              </a:rPr>
              <a:t> </a:t>
            </a:r>
            <a:r>
              <a:rPr lang="en-US" sz="2400" dirty="0" err="1">
                <a:solidFill>
                  <a:srgbClr val="0000CC"/>
                </a:solidFill>
                <a:latin typeface="Times New Roman" panose="02020603050405020304" pitchFamily="18" charset="0"/>
                <a:cs typeface="Times New Roman" panose="02020603050405020304" pitchFamily="18" charset="0"/>
              </a:rPr>
              <a:t>trị</a:t>
            </a:r>
            <a:r>
              <a:rPr lang="en-US" sz="2400" dirty="0">
                <a:solidFill>
                  <a:srgbClr val="0000CC"/>
                </a:solidFill>
                <a:latin typeface="Times New Roman" panose="02020603050405020304" pitchFamily="18" charset="0"/>
                <a:cs typeface="Times New Roman" panose="02020603050405020304" pitchFamily="18" charset="0"/>
              </a:rPr>
              <a:t> </a:t>
            </a:r>
            <a:r>
              <a:rPr lang="en-US" sz="2400" dirty="0" err="1">
                <a:solidFill>
                  <a:srgbClr val="0000CC"/>
                </a:solidFill>
                <a:latin typeface="Times New Roman" panose="02020603050405020304" pitchFamily="18" charset="0"/>
                <a:cs typeface="Times New Roman" panose="02020603050405020304" pitchFamily="18" charset="0"/>
              </a:rPr>
              <a:t>hiệu</a:t>
            </a:r>
            <a:r>
              <a:rPr lang="en-US" sz="2400" dirty="0">
                <a:solidFill>
                  <a:srgbClr val="0000CC"/>
                </a:solidFill>
                <a:latin typeface="Times New Roman" panose="02020603050405020304" pitchFamily="18" charset="0"/>
                <a:cs typeface="Times New Roman" panose="02020603050405020304" pitchFamily="18" charset="0"/>
              </a:rPr>
              <a:t> </a:t>
            </a:r>
            <a:r>
              <a:rPr lang="en-US" sz="2400" dirty="0" err="1">
                <a:solidFill>
                  <a:srgbClr val="0000CC"/>
                </a:solidFill>
                <a:latin typeface="Times New Roman" panose="02020603050405020304" pitchFamily="18" charset="0"/>
                <a:cs typeface="Times New Roman" panose="02020603050405020304" pitchFamily="18" charset="0"/>
              </a:rPr>
              <a:t>quả</a:t>
            </a:r>
            <a:r>
              <a:rPr lang="en-US" sz="2400" dirty="0">
                <a:solidFill>
                  <a:srgbClr val="0000CC"/>
                </a:solidFill>
                <a:latin typeface="Times New Roman" panose="02020603050405020304" pitchFamily="18" charset="0"/>
                <a:cs typeface="Times New Roman" panose="02020603050405020304" pitchFamily="18" charset="0"/>
              </a:rPr>
              <a:t>: AIDS, SARS, Ebola…</a:t>
            </a:r>
          </a:p>
        </p:txBody>
      </p:sp>
      <p:sp>
        <p:nvSpPr>
          <p:cNvPr id="5" name="Slide Number Placeholder 1"/>
          <p:cNvSpPr txBox="1">
            <a:spLocks/>
          </p:cNvSpPr>
          <p:nvPr/>
        </p:nvSpPr>
        <p:spPr>
          <a:xfrm>
            <a:off x="0" y="277698"/>
            <a:ext cx="9144000" cy="885419"/>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buNone/>
              <a:defRPr sz="9600" b="1" i="0" u="none" strike="noStrike" cap="none">
                <a:solidFill>
                  <a:schemeClr val="accent3"/>
                </a:solidFill>
                <a:latin typeface="Montserrat"/>
                <a:ea typeface="Montserrat"/>
                <a:cs typeface="Montserrat"/>
                <a:sym typeface="Montserrat"/>
              </a:defRPr>
            </a:lvl1pPr>
            <a:lvl2pPr marR="0" lvl="1" algn="l" rtl="0">
              <a:lnSpc>
                <a:spcPct val="100000"/>
              </a:lnSpc>
              <a:spcBef>
                <a:spcPts val="0"/>
              </a:spcBef>
              <a:spcAft>
                <a:spcPts val="0"/>
              </a:spcAft>
              <a:buClr>
                <a:srgbClr val="000000"/>
              </a:buClr>
              <a:buFont typeface="Arial"/>
              <a:buNone/>
              <a:defRPr sz="9600" b="1" i="0" u="none" strike="noStrike" cap="none">
                <a:solidFill>
                  <a:schemeClr val="accent3"/>
                </a:solidFill>
                <a:latin typeface="Montserrat"/>
                <a:ea typeface="Montserrat"/>
                <a:cs typeface="Montserrat"/>
                <a:sym typeface="Montserrat"/>
              </a:defRPr>
            </a:lvl2pPr>
            <a:lvl3pPr marR="0" lvl="2" algn="l" rtl="0">
              <a:lnSpc>
                <a:spcPct val="100000"/>
              </a:lnSpc>
              <a:spcBef>
                <a:spcPts val="0"/>
              </a:spcBef>
              <a:spcAft>
                <a:spcPts val="0"/>
              </a:spcAft>
              <a:buClr>
                <a:srgbClr val="000000"/>
              </a:buClr>
              <a:buFont typeface="Arial"/>
              <a:buNone/>
              <a:defRPr sz="9600" b="1" i="0" u="none" strike="noStrike" cap="none">
                <a:solidFill>
                  <a:schemeClr val="accent3"/>
                </a:solidFill>
                <a:latin typeface="Montserrat"/>
                <a:ea typeface="Montserrat"/>
                <a:cs typeface="Montserrat"/>
                <a:sym typeface="Montserrat"/>
              </a:defRPr>
            </a:lvl3pPr>
            <a:lvl4pPr marR="0" lvl="3" algn="l" rtl="0">
              <a:lnSpc>
                <a:spcPct val="100000"/>
              </a:lnSpc>
              <a:spcBef>
                <a:spcPts val="0"/>
              </a:spcBef>
              <a:spcAft>
                <a:spcPts val="0"/>
              </a:spcAft>
              <a:buClr>
                <a:srgbClr val="000000"/>
              </a:buClr>
              <a:buFont typeface="Arial"/>
              <a:buNone/>
              <a:defRPr sz="9600" b="1" i="0" u="none" strike="noStrike" cap="none">
                <a:solidFill>
                  <a:schemeClr val="accent3"/>
                </a:solidFill>
                <a:latin typeface="Montserrat"/>
                <a:ea typeface="Montserrat"/>
                <a:cs typeface="Montserrat"/>
                <a:sym typeface="Montserrat"/>
              </a:defRPr>
            </a:lvl4pPr>
            <a:lvl5pPr marR="0" lvl="4" algn="l" rtl="0">
              <a:lnSpc>
                <a:spcPct val="100000"/>
              </a:lnSpc>
              <a:spcBef>
                <a:spcPts val="0"/>
              </a:spcBef>
              <a:spcAft>
                <a:spcPts val="0"/>
              </a:spcAft>
              <a:buClr>
                <a:srgbClr val="000000"/>
              </a:buClr>
              <a:buFont typeface="Arial"/>
              <a:buNone/>
              <a:defRPr sz="9600" b="1" i="0" u="none" strike="noStrike" cap="none">
                <a:solidFill>
                  <a:schemeClr val="accent3"/>
                </a:solidFill>
                <a:latin typeface="Montserrat"/>
                <a:ea typeface="Montserrat"/>
                <a:cs typeface="Montserrat"/>
                <a:sym typeface="Montserrat"/>
              </a:defRPr>
            </a:lvl5pPr>
            <a:lvl6pPr marR="0" lvl="5" algn="l" rtl="0">
              <a:lnSpc>
                <a:spcPct val="100000"/>
              </a:lnSpc>
              <a:spcBef>
                <a:spcPts val="0"/>
              </a:spcBef>
              <a:spcAft>
                <a:spcPts val="0"/>
              </a:spcAft>
              <a:buClr>
                <a:srgbClr val="000000"/>
              </a:buClr>
              <a:buFont typeface="Arial"/>
              <a:buNone/>
              <a:defRPr sz="9600" b="1" i="0" u="none" strike="noStrike" cap="none">
                <a:solidFill>
                  <a:schemeClr val="accent3"/>
                </a:solidFill>
                <a:latin typeface="Montserrat"/>
                <a:ea typeface="Montserrat"/>
                <a:cs typeface="Montserrat"/>
                <a:sym typeface="Montserrat"/>
              </a:defRPr>
            </a:lvl6pPr>
            <a:lvl7pPr marR="0" lvl="6" algn="l" rtl="0">
              <a:lnSpc>
                <a:spcPct val="100000"/>
              </a:lnSpc>
              <a:spcBef>
                <a:spcPts val="0"/>
              </a:spcBef>
              <a:spcAft>
                <a:spcPts val="0"/>
              </a:spcAft>
              <a:buClr>
                <a:srgbClr val="000000"/>
              </a:buClr>
              <a:buFont typeface="Arial"/>
              <a:buNone/>
              <a:defRPr sz="9600" b="1" i="0" u="none" strike="noStrike" cap="none">
                <a:solidFill>
                  <a:schemeClr val="accent3"/>
                </a:solidFill>
                <a:latin typeface="Montserrat"/>
                <a:ea typeface="Montserrat"/>
                <a:cs typeface="Montserrat"/>
                <a:sym typeface="Montserrat"/>
              </a:defRPr>
            </a:lvl7pPr>
            <a:lvl8pPr marR="0" lvl="7" algn="l" rtl="0">
              <a:lnSpc>
                <a:spcPct val="100000"/>
              </a:lnSpc>
              <a:spcBef>
                <a:spcPts val="0"/>
              </a:spcBef>
              <a:spcAft>
                <a:spcPts val="0"/>
              </a:spcAft>
              <a:buClr>
                <a:srgbClr val="000000"/>
              </a:buClr>
              <a:buFont typeface="Arial"/>
              <a:buNone/>
              <a:defRPr sz="9600" b="1" i="0" u="none" strike="noStrike" cap="none">
                <a:solidFill>
                  <a:schemeClr val="accent3"/>
                </a:solidFill>
                <a:latin typeface="Montserrat"/>
                <a:ea typeface="Montserrat"/>
                <a:cs typeface="Montserrat"/>
                <a:sym typeface="Montserrat"/>
              </a:defRPr>
            </a:lvl8pPr>
            <a:lvl9pPr marR="0" lvl="8" algn="l" rtl="0">
              <a:lnSpc>
                <a:spcPct val="100000"/>
              </a:lnSpc>
              <a:spcBef>
                <a:spcPts val="0"/>
              </a:spcBef>
              <a:spcAft>
                <a:spcPts val="0"/>
              </a:spcAft>
              <a:buClr>
                <a:srgbClr val="000000"/>
              </a:buClr>
              <a:buFont typeface="Arial"/>
              <a:buNone/>
              <a:defRPr sz="9600" b="1" i="0" u="none" strike="noStrike" cap="none">
                <a:solidFill>
                  <a:schemeClr val="accent3"/>
                </a:solidFill>
                <a:latin typeface="Montserrat"/>
                <a:ea typeface="Montserrat"/>
                <a:cs typeface="Montserrat"/>
                <a:sym typeface="Montserrat"/>
              </a:defRPr>
            </a:lvl9pPr>
          </a:lstStyle>
          <a:p>
            <a:pPr algn="ctr">
              <a:lnSpc>
                <a:spcPts val="2200"/>
              </a:lnSpc>
              <a:spcBef>
                <a:spcPts val="200"/>
              </a:spcBef>
              <a:spcAft>
                <a:spcPts val="200"/>
              </a:spcAft>
            </a:pPr>
            <a:r>
              <a:rPr lang="en" sz="2200" smtClean="0">
                <a:solidFill>
                  <a:srgbClr val="FF0000"/>
                </a:solidFill>
                <a:latin typeface="+mj-lt"/>
              </a:rPr>
              <a:t>2. Sử dụng vắc-xin ngăn ngừa </a:t>
            </a:r>
          </a:p>
          <a:p>
            <a:pPr algn="ctr">
              <a:lnSpc>
                <a:spcPts val="2200"/>
              </a:lnSpc>
              <a:spcBef>
                <a:spcPts val="200"/>
              </a:spcBef>
              <a:spcAft>
                <a:spcPts val="200"/>
              </a:spcAft>
            </a:pPr>
            <a:r>
              <a:rPr lang="en" sz="2200" smtClean="0">
                <a:solidFill>
                  <a:srgbClr val="FF0000"/>
                </a:solidFill>
                <a:latin typeface="+mj-lt"/>
              </a:rPr>
              <a:t>các bệnh do virus và vi khuẩn gây nên</a:t>
            </a:r>
            <a:endParaRPr lang="en" sz="2200" dirty="0">
              <a:solidFill>
                <a:srgbClr val="FF0000"/>
              </a:solidFill>
              <a:latin typeface="+mj-lt"/>
            </a:endParaRPr>
          </a:p>
        </p:txBody>
      </p:sp>
      <p:sp>
        <p:nvSpPr>
          <p:cNvPr id="6" name="Rectangle 5"/>
          <p:cNvSpPr/>
          <p:nvPr/>
        </p:nvSpPr>
        <p:spPr>
          <a:xfrm>
            <a:off x="433187" y="366464"/>
            <a:ext cx="651140" cy="707886"/>
          </a:xfrm>
          <a:prstGeom prst="rect">
            <a:avLst/>
          </a:prstGeom>
        </p:spPr>
        <p:txBody>
          <a:bodyPr wrap="none">
            <a:spAutoFit/>
          </a:bodyPr>
          <a:lstStyle/>
          <a:p>
            <a:pPr lvl="0" eaLnBrk="0" hangingPunct="0">
              <a:spcBef>
                <a:spcPct val="50000"/>
              </a:spcBef>
              <a:defRPr/>
            </a:pPr>
            <a:r>
              <a:rPr lang="en-US" sz="4000" b="1">
                <a:solidFill>
                  <a:srgbClr val="FF0000"/>
                </a:solidFill>
                <a:effectLst>
                  <a:outerShdw blurRad="38100" dist="38100" dir="2700000" algn="tl">
                    <a:srgbClr val="C0C0C0"/>
                  </a:outerShdw>
                </a:effectLst>
                <a:latin typeface="Times New Roman" pitchFamily="18" charset="0"/>
                <a:cs typeface="Times New Roman" pitchFamily="18" charset="0"/>
                <a:sym typeface="Wingdings" pitchFamily="2" charset="2"/>
              </a:rPr>
              <a:t></a:t>
            </a:r>
            <a:endParaRPr lang="en-US" sz="4000" b="1" dirty="0">
              <a:solidFill>
                <a:srgbClr val="FF0000"/>
              </a:solidFill>
              <a:effectLst>
                <a:outerShdw blurRad="38100" dist="38100" dir="2700000" algn="tl">
                  <a:srgbClr val="C0C0C0"/>
                </a:outerShdw>
              </a:effectLst>
              <a:latin typeface="Times New Roman" pitchFamily="18" charset="0"/>
              <a:cs typeface="Times New Roman" pitchFamily="18" charset="0"/>
              <a:sym typeface="Wingdings" pitchFamily="2" charset="2"/>
            </a:endParaRPr>
          </a:p>
        </p:txBody>
      </p:sp>
    </p:spTree>
    <p:extLst>
      <p:ext uri="{BB962C8B-B14F-4D97-AF65-F5344CB8AC3E}">
        <p14:creationId xmlns:p14="http://schemas.microsoft.com/office/powerpoint/2010/main" val="2919237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wipe(down)">
                                      <p:cBhvr>
                                        <p:cTn id="10" dur="500"/>
                                        <p:tgtEl>
                                          <p:spTgt spid="5">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arn(inVertical)">
                                      <p:cBhvr>
                                        <p:cTn id="15" dur="5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barn(inVertical)">
                                      <p:cBhvr>
                                        <p:cTn id="20" dur="5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barn(inVertical)">
                                      <p:cBhvr>
                                        <p:cTn id="2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383660"/>
            <a:ext cx="9144000" cy="745064"/>
          </a:xfrm>
        </p:spPr>
        <p:txBody>
          <a:bodyPr/>
          <a:lstStyle/>
          <a:p>
            <a:pPr algn="ctr"/>
            <a:r>
              <a:rPr lang="en-US" sz="2600" dirty="0" smtClean="0">
                <a:solidFill>
                  <a:srgbClr val="FF0000"/>
                </a:solidFill>
                <a:latin typeface="+mj-lt"/>
              </a:rPr>
              <a:t>Thảo luận và trả lời câu hỏi</a:t>
            </a:r>
            <a:endParaRPr lang="en-US" sz="2600" dirty="0">
              <a:solidFill>
                <a:srgbClr val="FF0000"/>
              </a:solidFill>
              <a:latin typeface="+mj-lt"/>
            </a:endParaRPr>
          </a:p>
        </p:txBody>
      </p:sp>
      <p:sp>
        <p:nvSpPr>
          <p:cNvPr id="3" name="Rectangle 2"/>
          <p:cNvSpPr/>
          <p:nvPr/>
        </p:nvSpPr>
        <p:spPr>
          <a:xfrm>
            <a:off x="138989" y="2952850"/>
            <a:ext cx="5347412" cy="759182"/>
          </a:xfrm>
          <a:prstGeom prst="rect">
            <a:avLst/>
          </a:prstGeom>
        </p:spPr>
        <p:txBody>
          <a:bodyPr wrap="square">
            <a:spAutoFit/>
          </a:bodyPr>
          <a:lstStyle/>
          <a:p>
            <a:pPr algn="just">
              <a:lnSpc>
                <a:spcPts val="2400"/>
              </a:lnSpc>
              <a:spcBef>
                <a:spcPts val="200"/>
              </a:spcBef>
              <a:spcAft>
                <a:spcPts val="200"/>
              </a:spcAft>
            </a:pPr>
            <a:r>
              <a:rPr lang="en-US" sz="2200" b="1" i="1" dirty="0" smtClean="0">
                <a:solidFill>
                  <a:srgbClr val="0000CC"/>
                </a:solidFill>
              </a:rPr>
              <a:t>Em có biết mình đã được tiêm vắc-xin </a:t>
            </a:r>
          </a:p>
          <a:p>
            <a:pPr algn="just">
              <a:lnSpc>
                <a:spcPts val="2400"/>
              </a:lnSpc>
              <a:spcBef>
                <a:spcPts val="200"/>
              </a:spcBef>
              <a:spcAft>
                <a:spcPts val="200"/>
              </a:spcAft>
            </a:pPr>
            <a:r>
              <a:rPr lang="en-US" sz="2200" b="1" i="1" dirty="0" smtClean="0">
                <a:solidFill>
                  <a:srgbClr val="0000CC"/>
                </a:solidFill>
              </a:rPr>
              <a:t>phòng bệnh gì và tiêm khi nào không?</a:t>
            </a:r>
            <a:endParaRPr lang="en-US" sz="2200" b="1" i="1" dirty="0">
              <a:solidFill>
                <a:srgbClr val="0000CC"/>
              </a:solidFill>
            </a:endParaRPr>
          </a:p>
        </p:txBody>
      </p:sp>
      <p:pic>
        <p:nvPicPr>
          <p:cNvPr id="4" name="Picture 3"/>
          <p:cNvPicPr>
            <a:picLocks noChangeAspect="1"/>
          </p:cNvPicPr>
          <p:nvPr/>
        </p:nvPicPr>
        <p:blipFill>
          <a:blip r:embed="rId2"/>
          <a:stretch>
            <a:fillRect/>
          </a:stretch>
        </p:blipFill>
        <p:spPr>
          <a:xfrm>
            <a:off x="5804652" y="2270341"/>
            <a:ext cx="3152775" cy="2314575"/>
          </a:xfrm>
          <a:prstGeom prst="rect">
            <a:avLst/>
          </a:prstGeom>
        </p:spPr>
      </p:pic>
      <p:pic>
        <p:nvPicPr>
          <p:cNvPr id="5" name="Picture 4"/>
          <p:cNvPicPr>
            <a:picLocks noChangeAspect="1"/>
          </p:cNvPicPr>
          <p:nvPr/>
        </p:nvPicPr>
        <p:blipFill>
          <a:blip r:embed="rId3"/>
          <a:stretch>
            <a:fillRect/>
          </a:stretch>
        </p:blipFill>
        <p:spPr>
          <a:xfrm>
            <a:off x="248718" y="999167"/>
            <a:ext cx="1669411" cy="1630132"/>
          </a:xfrm>
          <a:prstGeom prst="rect">
            <a:avLst/>
          </a:prstGeom>
        </p:spPr>
      </p:pic>
    </p:spTree>
    <p:extLst>
      <p:ext uri="{BB962C8B-B14F-4D97-AF65-F5344CB8AC3E}">
        <p14:creationId xmlns:p14="http://schemas.microsoft.com/office/powerpoint/2010/main" val="41754187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par>
                                <p:cTn id="13" presetID="16" presetClass="entr" presetSubtype="21"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arn(inVertical)">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barn(inVertical)">
                                      <p:cBhvr>
                                        <p:cTn id="2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12842" y="197145"/>
            <a:ext cx="6342434" cy="1159800"/>
          </a:xfrm>
        </p:spPr>
        <p:txBody>
          <a:bodyPr/>
          <a:lstStyle/>
          <a:p>
            <a:pPr algn="l"/>
            <a:r>
              <a:rPr lang="en-US" sz="2400" b="1" dirty="0" smtClean="0">
                <a:solidFill>
                  <a:srgbClr val="FF0000"/>
                </a:solidFill>
                <a:latin typeface="Times New Roman" pitchFamily="18" charset="0"/>
                <a:cs typeface="Times New Roman" pitchFamily="18" charset="0"/>
              </a:rPr>
              <a:t>3. </a:t>
            </a:r>
            <a:r>
              <a:rPr lang="en-US" sz="2400" b="1" dirty="0" err="1" smtClean="0">
                <a:solidFill>
                  <a:srgbClr val="FF0000"/>
                </a:solidFill>
                <a:latin typeface="Times New Roman" pitchFamily="18" charset="0"/>
                <a:cs typeface="Times New Roman" pitchFamily="18" charset="0"/>
              </a:rPr>
              <a:t>Sử</a:t>
            </a:r>
            <a:r>
              <a:rPr lang="en-US" sz="2400" b="1" dirty="0" smtClean="0">
                <a:solidFill>
                  <a:srgbClr val="FF0000"/>
                </a:solidFill>
                <a:latin typeface="Times New Roman" pitchFamily="18" charset="0"/>
                <a:cs typeface="Times New Roman" pitchFamily="18" charset="0"/>
              </a:rPr>
              <a:t> </a:t>
            </a:r>
            <a:r>
              <a:rPr lang="en-US" sz="2400" b="1" dirty="0" err="1" smtClean="0">
                <a:solidFill>
                  <a:srgbClr val="FF0000"/>
                </a:solidFill>
                <a:latin typeface="Times New Roman" pitchFamily="18" charset="0"/>
                <a:cs typeface="Times New Roman" pitchFamily="18" charset="0"/>
              </a:rPr>
              <a:t>dụng</a:t>
            </a:r>
            <a:r>
              <a:rPr lang="en-US" sz="2400" b="1" dirty="0" smtClean="0">
                <a:solidFill>
                  <a:srgbClr val="FF0000"/>
                </a:solidFill>
                <a:latin typeface="Times New Roman" pitchFamily="18" charset="0"/>
                <a:cs typeface="Times New Roman" pitchFamily="18" charset="0"/>
              </a:rPr>
              <a:t> </a:t>
            </a:r>
            <a:r>
              <a:rPr lang="en-US" sz="2400" b="1" dirty="0" err="1" smtClean="0">
                <a:solidFill>
                  <a:srgbClr val="FF0000"/>
                </a:solidFill>
                <a:latin typeface="Times New Roman" pitchFamily="18" charset="0"/>
                <a:cs typeface="Times New Roman" pitchFamily="18" charset="0"/>
              </a:rPr>
              <a:t>thuốc</a:t>
            </a:r>
            <a:r>
              <a:rPr lang="en-US" sz="2400" b="1" dirty="0" smtClean="0">
                <a:solidFill>
                  <a:srgbClr val="FF0000"/>
                </a:solidFill>
                <a:latin typeface="Times New Roman" pitchFamily="18" charset="0"/>
                <a:cs typeface="Times New Roman" pitchFamily="18" charset="0"/>
              </a:rPr>
              <a:t> </a:t>
            </a:r>
            <a:r>
              <a:rPr lang="en-US" sz="2400" b="1" dirty="0" err="1" smtClean="0">
                <a:solidFill>
                  <a:srgbClr val="FF0000"/>
                </a:solidFill>
                <a:latin typeface="Times New Roman" pitchFamily="18" charset="0"/>
                <a:cs typeface="Times New Roman" pitchFamily="18" charset="0"/>
              </a:rPr>
              <a:t>kháng</a:t>
            </a:r>
            <a:r>
              <a:rPr lang="en-US" sz="2400" b="1" dirty="0" smtClean="0">
                <a:solidFill>
                  <a:srgbClr val="FF0000"/>
                </a:solidFill>
                <a:latin typeface="Times New Roman" pitchFamily="18" charset="0"/>
                <a:cs typeface="Times New Roman" pitchFamily="18" charset="0"/>
              </a:rPr>
              <a:t> </a:t>
            </a:r>
            <a:r>
              <a:rPr lang="en-US" sz="2400" b="1" dirty="0" err="1" smtClean="0">
                <a:solidFill>
                  <a:srgbClr val="FF0000"/>
                </a:solidFill>
                <a:latin typeface="Times New Roman" pitchFamily="18" charset="0"/>
                <a:cs typeface="Times New Roman" pitchFamily="18" charset="0"/>
              </a:rPr>
              <a:t>sinh</a:t>
            </a:r>
            <a:r>
              <a:rPr lang="en-US" sz="2400" b="1" dirty="0" smtClean="0">
                <a:solidFill>
                  <a:srgbClr val="FF0000"/>
                </a:solidFill>
                <a:latin typeface="Times New Roman" pitchFamily="18" charset="0"/>
                <a:cs typeface="Times New Roman" pitchFamily="18" charset="0"/>
              </a:rPr>
              <a:t> </a:t>
            </a:r>
            <a:r>
              <a:rPr lang="en-US" sz="2400" b="1" dirty="0" err="1" smtClean="0">
                <a:solidFill>
                  <a:srgbClr val="FF0000"/>
                </a:solidFill>
                <a:latin typeface="Times New Roman" pitchFamily="18" charset="0"/>
                <a:cs typeface="Times New Roman" pitchFamily="18" charset="0"/>
              </a:rPr>
              <a:t>chống</a:t>
            </a:r>
            <a:r>
              <a:rPr lang="en-US" sz="2400" b="1" dirty="0" smtClean="0">
                <a:solidFill>
                  <a:srgbClr val="FF0000"/>
                </a:solidFill>
                <a:latin typeface="Times New Roman" pitchFamily="18" charset="0"/>
                <a:cs typeface="Times New Roman" pitchFamily="18" charset="0"/>
              </a:rPr>
              <a:t> lại vi khuẩn</a:t>
            </a:r>
            <a:endParaRPr lang="en-US" sz="2400" b="1" dirty="0">
              <a:solidFill>
                <a:srgbClr val="FF0000"/>
              </a:solidFill>
              <a:latin typeface="Times New Roman" pitchFamily="18" charset="0"/>
              <a:cs typeface="Times New Roman" pitchFamily="18" charset="0"/>
            </a:endParaRPr>
          </a:p>
        </p:txBody>
      </p:sp>
      <p:sp>
        <p:nvSpPr>
          <p:cNvPr id="6" name="Rectangle 5"/>
          <p:cNvSpPr/>
          <p:nvPr/>
        </p:nvSpPr>
        <p:spPr>
          <a:xfrm>
            <a:off x="409652" y="1602204"/>
            <a:ext cx="6064300" cy="2618666"/>
          </a:xfrm>
          <a:prstGeom prst="rect">
            <a:avLst/>
          </a:prstGeom>
        </p:spPr>
        <p:txBody>
          <a:bodyPr wrap="square">
            <a:spAutoFit/>
          </a:bodyPr>
          <a:lstStyle/>
          <a:p>
            <a:pPr marL="342900" indent="-342900" algn="just">
              <a:lnSpc>
                <a:spcPts val="2700"/>
              </a:lnSpc>
              <a:spcBef>
                <a:spcPts val="200"/>
              </a:spcBef>
              <a:spcAft>
                <a:spcPts val="200"/>
              </a:spcAft>
              <a:buFont typeface="Wingdings" panose="05000000000000000000" pitchFamily="2" charset="2"/>
              <a:buChar char="§"/>
            </a:pPr>
            <a:r>
              <a:rPr lang="en-US" sz="2000" dirty="0" smtClean="0"/>
              <a:t>Kháng sinh được chiết xuất từ các vi khuẩn, nấm có khả năng tiêu diệt, kìm hãm sự phát triển của vi khuẩn gây bệnh ở người và sinh vật. </a:t>
            </a:r>
          </a:p>
          <a:p>
            <a:pPr marL="342900" indent="-342900" algn="just">
              <a:lnSpc>
                <a:spcPts val="2700"/>
              </a:lnSpc>
              <a:spcBef>
                <a:spcPts val="200"/>
              </a:spcBef>
              <a:spcAft>
                <a:spcPts val="200"/>
              </a:spcAft>
              <a:buFont typeface="Wingdings" panose="05000000000000000000" pitchFamily="2" charset="2"/>
              <a:buChar char="§"/>
            </a:pPr>
            <a:r>
              <a:rPr lang="en-US" sz="2000" dirty="0" smtClean="0"/>
              <a:t>Thuốc kháng sinh có </a:t>
            </a:r>
            <a:r>
              <a:rPr lang="en-US" sz="2000" dirty="0" err="1" smtClean="0"/>
              <a:t>thể</a:t>
            </a:r>
            <a:r>
              <a:rPr lang="en-US" sz="2000" dirty="0" smtClean="0"/>
              <a:t> </a:t>
            </a:r>
            <a:r>
              <a:rPr lang="en-US" sz="2000" dirty="0" err="1" smtClean="0"/>
              <a:t>điều</a:t>
            </a:r>
            <a:r>
              <a:rPr lang="en-US" sz="2000" dirty="0" smtClean="0"/>
              <a:t> </a:t>
            </a:r>
            <a:r>
              <a:rPr lang="en-US" sz="2000" dirty="0" err="1" smtClean="0"/>
              <a:t>trị</a:t>
            </a:r>
            <a:r>
              <a:rPr lang="en-US" sz="2000" dirty="0" smtClean="0"/>
              <a:t> </a:t>
            </a:r>
            <a:r>
              <a:rPr lang="en-US" sz="2000" dirty="0" err="1" smtClean="0"/>
              <a:t>được</a:t>
            </a:r>
            <a:r>
              <a:rPr lang="en-US" sz="2000" dirty="0" smtClean="0"/>
              <a:t> </a:t>
            </a:r>
            <a:r>
              <a:rPr lang="en-US" sz="2000" dirty="0" err="1" smtClean="0"/>
              <a:t>nhiều</a:t>
            </a:r>
            <a:r>
              <a:rPr lang="en-US" sz="2000" dirty="0" smtClean="0"/>
              <a:t> </a:t>
            </a:r>
            <a:r>
              <a:rPr lang="en-US" sz="2000" dirty="0" err="1" smtClean="0"/>
              <a:t>bệnh</a:t>
            </a:r>
            <a:r>
              <a:rPr lang="en-US" sz="2000" dirty="0" smtClean="0"/>
              <a:t> </a:t>
            </a:r>
            <a:r>
              <a:rPr lang="en-US" sz="2000" dirty="0" err="1" smtClean="0"/>
              <a:t>như</a:t>
            </a:r>
            <a:r>
              <a:rPr lang="en-US" sz="2000" dirty="0" smtClean="0"/>
              <a:t> bệnh viêm họng, tiêu chảy, nhiễm trùng da,..</a:t>
            </a:r>
          </a:p>
          <a:p>
            <a:pPr marL="285750" indent="-285750">
              <a:lnSpc>
                <a:spcPts val="2700"/>
              </a:lnSpc>
              <a:spcBef>
                <a:spcPts val="200"/>
              </a:spcBef>
              <a:spcAft>
                <a:spcPts val="200"/>
              </a:spcAft>
              <a:buFont typeface="Wingdings" panose="05000000000000000000" pitchFamily="2" charset="2"/>
              <a:buChar char="§"/>
            </a:pPr>
            <a:endParaRPr lang="en-US" dirty="0"/>
          </a:p>
        </p:txBody>
      </p:sp>
      <p:pic>
        <p:nvPicPr>
          <p:cNvPr id="7" name="Picture 6"/>
          <p:cNvPicPr>
            <a:picLocks noChangeAspect="1"/>
          </p:cNvPicPr>
          <p:nvPr/>
        </p:nvPicPr>
        <p:blipFill>
          <a:blip r:embed="rId2"/>
          <a:stretch>
            <a:fillRect/>
          </a:stretch>
        </p:blipFill>
        <p:spPr>
          <a:xfrm>
            <a:off x="6814483" y="2354006"/>
            <a:ext cx="1919866" cy="1866864"/>
          </a:xfrm>
          <a:prstGeom prst="rect">
            <a:avLst/>
          </a:prstGeom>
        </p:spPr>
      </p:pic>
    </p:spTree>
    <p:extLst>
      <p:ext uri="{BB962C8B-B14F-4D97-AF65-F5344CB8AC3E}">
        <p14:creationId xmlns:p14="http://schemas.microsoft.com/office/powerpoint/2010/main" val="1186979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wipe(down)">
                                      <p:cBhvr>
                                        <p:cTn id="12" dur="500"/>
                                        <p:tgtEl>
                                          <p:spTgt spid="6">
                                            <p:txEl>
                                              <p:pRg st="0" end="0"/>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wipe(down)">
                                      <p:cBhvr>
                                        <p:cTn id="15" dur="500"/>
                                        <p:tgtEl>
                                          <p:spTgt spid="6">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down)">
                                      <p:cBhvr>
                                        <p:cTn id="2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a:xfrm>
            <a:off x="244158" y="322669"/>
            <a:ext cx="8556943" cy="1599649"/>
          </a:xfrm>
        </p:spPr>
        <p:txBody>
          <a:bodyPr/>
          <a:lstStyle/>
          <a:p>
            <a:pPr algn="l"/>
            <a:r>
              <a:rPr lang="en-US" sz="3200" dirty="0" smtClean="0">
                <a:solidFill>
                  <a:srgbClr val="0000CC"/>
                </a:solidFill>
                <a:latin typeface="Times New Roman" panose="02020603050405020304" pitchFamily="18" charset="0"/>
                <a:cs typeface="Times New Roman" panose="02020603050405020304" pitchFamily="18" charset="0"/>
              </a:rPr>
              <a:t>+ </a:t>
            </a:r>
            <a:r>
              <a:rPr lang="en-US" sz="3200" dirty="0" err="1" smtClean="0">
                <a:solidFill>
                  <a:srgbClr val="0000CC"/>
                </a:solidFill>
                <a:latin typeface="Times New Roman" panose="02020603050405020304" pitchFamily="18" charset="0"/>
                <a:cs typeface="Times New Roman" panose="02020603050405020304" pitchFamily="18" charset="0"/>
              </a:rPr>
              <a:t>Sử</a:t>
            </a:r>
            <a:r>
              <a:rPr lang="en-US" sz="3200" dirty="0" smtClean="0">
                <a:solidFill>
                  <a:srgbClr val="0000CC"/>
                </a:solidFill>
                <a:latin typeface="Times New Roman" panose="02020603050405020304" pitchFamily="18" charset="0"/>
                <a:cs typeface="Times New Roman" panose="02020603050405020304" pitchFamily="18" charset="0"/>
              </a:rPr>
              <a:t> </a:t>
            </a:r>
            <a:r>
              <a:rPr lang="en-US" sz="3200" dirty="0" err="1" smtClean="0">
                <a:solidFill>
                  <a:srgbClr val="0000CC"/>
                </a:solidFill>
                <a:latin typeface="Times New Roman" panose="02020603050405020304" pitchFamily="18" charset="0"/>
                <a:cs typeface="Times New Roman" panose="02020603050405020304" pitchFamily="18" charset="0"/>
              </a:rPr>
              <a:t>dụng</a:t>
            </a:r>
            <a:r>
              <a:rPr lang="en-US" sz="3200" dirty="0" smtClean="0">
                <a:solidFill>
                  <a:srgbClr val="0000CC"/>
                </a:solidFill>
                <a:latin typeface="Times New Roman" panose="02020603050405020304" pitchFamily="18" charset="0"/>
                <a:cs typeface="Times New Roman" panose="02020603050405020304" pitchFamily="18" charset="0"/>
              </a:rPr>
              <a:t> </a:t>
            </a:r>
            <a:r>
              <a:rPr lang="en-US" sz="3200" dirty="0" err="1" smtClean="0">
                <a:solidFill>
                  <a:srgbClr val="0000CC"/>
                </a:solidFill>
                <a:latin typeface="Times New Roman" panose="02020603050405020304" pitchFamily="18" charset="0"/>
                <a:cs typeface="Times New Roman" panose="02020603050405020304" pitchFamily="18" charset="0"/>
              </a:rPr>
              <a:t>thuốc</a:t>
            </a:r>
            <a:r>
              <a:rPr lang="en-US" sz="3200" dirty="0" smtClean="0">
                <a:solidFill>
                  <a:srgbClr val="0000CC"/>
                </a:solidFill>
                <a:latin typeface="Times New Roman" panose="02020603050405020304" pitchFamily="18" charset="0"/>
                <a:cs typeface="Times New Roman" panose="02020603050405020304" pitchFamily="18" charset="0"/>
              </a:rPr>
              <a:t> </a:t>
            </a:r>
            <a:r>
              <a:rPr lang="en-US" sz="3200" dirty="0" err="1" smtClean="0">
                <a:solidFill>
                  <a:srgbClr val="0000CC"/>
                </a:solidFill>
                <a:latin typeface="Times New Roman" panose="02020603050405020304" pitchFamily="18" charset="0"/>
                <a:cs typeface="Times New Roman" panose="02020603050405020304" pitchFamily="18" charset="0"/>
              </a:rPr>
              <a:t>kháng</a:t>
            </a:r>
            <a:r>
              <a:rPr lang="en-US" sz="3200" dirty="0" smtClean="0">
                <a:solidFill>
                  <a:srgbClr val="0000CC"/>
                </a:solidFill>
                <a:latin typeface="Times New Roman" panose="02020603050405020304" pitchFamily="18" charset="0"/>
                <a:cs typeface="Times New Roman" panose="02020603050405020304" pitchFamily="18" charset="0"/>
              </a:rPr>
              <a:t> </a:t>
            </a:r>
            <a:r>
              <a:rPr lang="en-US" sz="3200" dirty="0" err="1" smtClean="0">
                <a:solidFill>
                  <a:srgbClr val="0000CC"/>
                </a:solidFill>
                <a:latin typeface="Times New Roman" panose="02020603050405020304" pitchFamily="18" charset="0"/>
                <a:cs typeface="Times New Roman" panose="02020603050405020304" pitchFamily="18" charset="0"/>
              </a:rPr>
              <a:t>sinh</a:t>
            </a:r>
            <a:r>
              <a:rPr lang="en-US" sz="3200" dirty="0" smtClean="0">
                <a:solidFill>
                  <a:srgbClr val="0000CC"/>
                </a:solidFill>
                <a:latin typeface="Times New Roman" panose="02020603050405020304" pitchFamily="18" charset="0"/>
                <a:cs typeface="Times New Roman" panose="02020603050405020304" pitchFamily="18" charset="0"/>
              </a:rPr>
              <a:t> </a:t>
            </a:r>
            <a:r>
              <a:rPr lang="en-US" sz="3200" dirty="0" err="1" smtClean="0">
                <a:solidFill>
                  <a:srgbClr val="0000CC"/>
                </a:solidFill>
                <a:latin typeface="Times New Roman" panose="02020603050405020304" pitchFamily="18" charset="0"/>
                <a:cs typeface="Times New Roman" panose="02020603050405020304" pitchFamily="18" charset="0"/>
              </a:rPr>
              <a:t>để</a:t>
            </a:r>
            <a:r>
              <a:rPr lang="en-US" sz="3200" dirty="0" smtClean="0">
                <a:solidFill>
                  <a:srgbClr val="0000CC"/>
                </a:solidFill>
                <a:latin typeface="Times New Roman" panose="02020603050405020304" pitchFamily="18" charset="0"/>
                <a:cs typeface="Times New Roman" panose="02020603050405020304" pitchFamily="18" charset="0"/>
              </a:rPr>
              <a:t> </a:t>
            </a:r>
            <a:r>
              <a:rPr lang="en-US" sz="3200" dirty="0" err="1" smtClean="0">
                <a:solidFill>
                  <a:srgbClr val="0000CC"/>
                </a:solidFill>
                <a:latin typeface="Times New Roman" panose="02020603050405020304" pitchFamily="18" charset="0"/>
                <a:cs typeface="Times New Roman" panose="02020603050405020304" pitchFamily="18" charset="0"/>
              </a:rPr>
              <a:t>tiêu</a:t>
            </a:r>
            <a:r>
              <a:rPr lang="en-US" sz="3200" dirty="0" smtClean="0">
                <a:solidFill>
                  <a:srgbClr val="0000CC"/>
                </a:solidFill>
                <a:latin typeface="Times New Roman" panose="02020603050405020304" pitchFamily="18" charset="0"/>
                <a:cs typeface="Times New Roman" panose="02020603050405020304" pitchFamily="18" charset="0"/>
              </a:rPr>
              <a:t> </a:t>
            </a:r>
            <a:r>
              <a:rPr lang="en-US" sz="3200" dirty="0" err="1">
                <a:solidFill>
                  <a:srgbClr val="0000CC"/>
                </a:solidFill>
                <a:latin typeface="Times New Roman" panose="02020603050405020304" pitchFamily="18" charset="0"/>
                <a:cs typeface="Times New Roman" panose="02020603050405020304" pitchFamily="18" charset="0"/>
              </a:rPr>
              <a:t>diệt</a:t>
            </a:r>
            <a:r>
              <a:rPr lang="en-US" sz="3200" dirty="0">
                <a:solidFill>
                  <a:srgbClr val="0000CC"/>
                </a:solidFill>
                <a:latin typeface="Times New Roman" panose="02020603050405020304" pitchFamily="18" charset="0"/>
                <a:cs typeface="Times New Roman" panose="02020603050405020304" pitchFamily="18" charset="0"/>
              </a:rPr>
              <a:t>, </a:t>
            </a:r>
            <a:r>
              <a:rPr lang="en-US" sz="3200" dirty="0" err="1">
                <a:solidFill>
                  <a:srgbClr val="0000CC"/>
                </a:solidFill>
                <a:latin typeface="Times New Roman" panose="02020603050405020304" pitchFamily="18" charset="0"/>
                <a:cs typeface="Times New Roman" panose="02020603050405020304" pitchFamily="18" charset="0"/>
              </a:rPr>
              <a:t>kìm</a:t>
            </a:r>
            <a:r>
              <a:rPr lang="en-US" sz="3200" dirty="0">
                <a:solidFill>
                  <a:srgbClr val="0000CC"/>
                </a:solidFill>
                <a:latin typeface="Times New Roman" panose="02020603050405020304" pitchFamily="18" charset="0"/>
                <a:cs typeface="Times New Roman" panose="02020603050405020304" pitchFamily="18" charset="0"/>
              </a:rPr>
              <a:t> </a:t>
            </a:r>
            <a:r>
              <a:rPr lang="en-US" sz="3200" dirty="0" err="1">
                <a:solidFill>
                  <a:srgbClr val="0000CC"/>
                </a:solidFill>
                <a:latin typeface="Times New Roman" panose="02020603050405020304" pitchFamily="18" charset="0"/>
                <a:cs typeface="Times New Roman" panose="02020603050405020304" pitchFamily="18" charset="0"/>
              </a:rPr>
              <a:t>hãm</a:t>
            </a:r>
            <a:r>
              <a:rPr lang="en-US" sz="3200" dirty="0">
                <a:solidFill>
                  <a:srgbClr val="0000CC"/>
                </a:solidFill>
                <a:latin typeface="Times New Roman" panose="02020603050405020304" pitchFamily="18" charset="0"/>
                <a:cs typeface="Times New Roman" panose="02020603050405020304" pitchFamily="18" charset="0"/>
              </a:rPr>
              <a:t> </a:t>
            </a:r>
            <a:r>
              <a:rPr lang="en-US" sz="3200" dirty="0" err="1">
                <a:solidFill>
                  <a:srgbClr val="0000CC"/>
                </a:solidFill>
                <a:latin typeface="Times New Roman" panose="02020603050405020304" pitchFamily="18" charset="0"/>
                <a:cs typeface="Times New Roman" panose="02020603050405020304" pitchFamily="18" charset="0"/>
              </a:rPr>
              <a:t>sự</a:t>
            </a:r>
            <a:r>
              <a:rPr lang="en-US" sz="3200" dirty="0">
                <a:solidFill>
                  <a:srgbClr val="0000CC"/>
                </a:solidFill>
                <a:latin typeface="Times New Roman" panose="02020603050405020304" pitchFamily="18" charset="0"/>
                <a:cs typeface="Times New Roman" panose="02020603050405020304" pitchFamily="18" charset="0"/>
              </a:rPr>
              <a:t> </a:t>
            </a:r>
            <a:r>
              <a:rPr lang="en-US" sz="3200" dirty="0" err="1">
                <a:solidFill>
                  <a:srgbClr val="0000CC"/>
                </a:solidFill>
                <a:latin typeface="Times New Roman" panose="02020603050405020304" pitchFamily="18" charset="0"/>
                <a:cs typeface="Times New Roman" panose="02020603050405020304" pitchFamily="18" charset="0"/>
              </a:rPr>
              <a:t>phát</a:t>
            </a:r>
            <a:r>
              <a:rPr lang="en-US" sz="3200" dirty="0">
                <a:solidFill>
                  <a:srgbClr val="0000CC"/>
                </a:solidFill>
                <a:latin typeface="Times New Roman" panose="02020603050405020304" pitchFamily="18" charset="0"/>
                <a:cs typeface="Times New Roman" panose="02020603050405020304" pitchFamily="18" charset="0"/>
              </a:rPr>
              <a:t> </a:t>
            </a:r>
            <a:r>
              <a:rPr lang="en-US" sz="3200" dirty="0" err="1">
                <a:solidFill>
                  <a:srgbClr val="0000CC"/>
                </a:solidFill>
                <a:latin typeface="Times New Roman" panose="02020603050405020304" pitchFamily="18" charset="0"/>
                <a:cs typeface="Times New Roman" panose="02020603050405020304" pitchFamily="18" charset="0"/>
              </a:rPr>
              <a:t>triển</a:t>
            </a:r>
            <a:r>
              <a:rPr lang="en-US" sz="3200" dirty="0">
                <a:solidFill>
                  <a:srgbClr val="0000CC"/>
                </a:solidFill>
                <a:latin typeface="Times New Roman" panose="02020603050405020304" pitchFamily="18" charset="0"/>
                <a:cs typeface="Times New Roman" panose="02020603050405020304" pitchFamily="18" charset="0"/>
              </a:rPr>
              <a:t> </a:t>
            </a:r>
            <a:r>
              <a:rPr lang="en-US" sz="3200" dirty="0" err="1">
                <a:solidFill>
                  <a:srgbClr val="0000CC"/>
                </a:solidFill>
                <a:latin typeface="Times New Roman" panose="02020603050405020304" pitchFamily="18" charset="0"/>
                <a:cs typeface="Times New Roman" panose="02020603050405020304" pitchFamily="18" charset="0"/>
              </a:rPr>
              <a:t>của</a:t>
            </a:r>
            <a:r>
              <a:rPr lang="en-US" sz="3200" dirty="0">
                <a:solidFill>
                  <a:srgbClr val="0000CC"/>
                </a:solidFill>
                <a:latin typeface="Times New Roman" panose="02020603050405020304" pitchFamily="18" charset="0"/>
                <a:cs typeface="Times New Roman" panose="02020603050405020304" pitchFamily="18" charset="0"/>
              </a:rPr>
              <a:t> vi </a:t>
            </a:r>
            <a:r>
              <a:rPr lang="en-US" sz="3200" dirty="0" err="1">
                <a:solidFill>
                  <a:srgbClr val="0000CC"/>
                </a:solidFill>
                <a:latin typeface="Times New Roman" panose="02020603050405020304" pitchFamily="18" charset="0"/>
                <a:cs typeface="Times New Roman" panose="02020603050405020304" pitchFamily="18" charset="0"/>
              </a:rPr>
              <a:t>khuẩn</a:t>
            </a:r>
            <a:r>
              <a:rPr lang="en-US" sz="3200" dirty="0">
                <a:solidFill>
                  <a:srgbClr val="0000CC"/>
                </a:solidFill>
                <a:latin typeface="Times New Roman" panose="02020603050405020304" pitchFamily="18" charset="0"/>
                <a:cs typeface="Times New Roman" panose="02020603050405020304" pitchFamily="18" charset="0"/>
              </a:rPr>
              <a:t> </a:t>
            </a:r>
            <a:r>
              <a:rPr lang="en-US" sz="3200" dirty="0" err="1">
                <a:solidFill>
                  <a:srgbClr val="0000CC"/>
                </a:solidFill>
                <a:latin typeface="Times New Roman" panose="02020603050405020304" pitchFamily="18" charset="0"/>
                <a:cs typeface="Times New Roman" panose="02020603050405020304" pitchFamily="18" charset="0"/>
              </a:rPr>
              <a:t>gây</a:t>
            </a:r>
            <a:r>
              <a:rPr lang="en-US" sz="3200" dirty="0">
                <a:solidFill>
                  <a:srgbClr val="0000CC"/>
                </a:solidFill>
                <a:latin typeface="Times New Roman" panose="02020603050405020304" pitchFamily="18" charset="0"/>
                <a:cs typeface="Times New Roman" panose="02020603050405020304" pitchFamily="18" charset="0"/>
              </a:rPr>
              <a:t> </a:t>
            </a:r>
            <a:r>
              <a:rPr lang="en-US" sz="3200" dirty="0" err="1">
                <a:solidFill>
                  <a:srgbClr val="0000CC"/>
                </a:solidFill>
                <a:latin typeface="Times New Roman" panose="02020603050405020304" pitchFamily="18" charset="0"/>
                <a:cs typeface="Times New Roman" panose="02020603050405020304" pitchFamily="18" charset="0"/>
              </a:rPr>
              <a:t>bệnh</a:t>
            </a:r>
            <a:r>
              <a:rPr lang="en-US" sz="3200" dirty="0">
                <a:solidFill>
                  <a:srgbClr val="0000CC"/>
                </a:solidFill>
                <a:latin typeface="Times New Roman" panose="02020603050405020304" pitchFamily="18" charset="0"/>
                <a:cs typeface="Times New Roman" panose="02020603050405020304" pitchFamily="18" charset="0"/>
              </a:rPr>
              <a:t> ở </a:t>
            </a:r>
            <a:r>
              <a:rPr lang="en-US" sz="3200" dirty="0" err="1">
                <a:solidFill>
                  <a:srgbClr val="0000CC"/>
                </a:solidFill>
                <a:latin typeface="Times New Roman" panose="02020603050405020304" pitchFamily="18" charset="0"/>
                <a:cs typeface="Times New Roman" panose="02020603050405020304" pitchFamily="18" charset="0"/>
              </a:rPr>
              <a:t>người</a:t>
            </a:r>
            <a:r>
              <a:rPr lang="en-US" sz="3200" dirty="0">
                <a:solidFill>
                  <a:srgbClr val="0000CC"/>
                </a:solidFill>
                <a:latin typeface="Times New Roman" panose="02020603050405020304" pitchFamily="18" charset="0"/>
                <a:cs typeface="Times New Roman" panose="02020603050405020304" pitchFamily="18" charset="0"/>
              </a:rPr>
              <a:t> </a:t>
            </a:r>
            <a:r>
              <a:rPr lang="en-US" sz="3200" dirty="0" err="1">
                <a:solidFill>
                  <a:srgbClr val="0000CC"/>
                </a:solidFill>
                <a:latin typeface="Times New Roman" panose="02020603050405020304" pitchFamily="18" charset="0"/>
                <a:cs typeface="Times New Roman" panose="02020603050405020304" pitchFamily="18" charset="0"/>
              </a:rPr>
              <a:t>và</a:t>
            </a:r>
            <a:r>
              <a:rPr lang="en-US" sz="3200" dirty="0">
                <a:solidFill>
                  <a:srgbClr val="0000CC"/>
                </a:solidFill>
                <a:latin typeface="Times New Roman" panose="02020603050405020304" pitchFamily="18" charset="0"/>
                <a:cs typeface="Times New Roman" panose="02020603050405020304" pitchFamily="18" charset="0"/>
              </a:rPr>
              <a:t> </a:t>
            </a:r>
            <a:r>
              <a:rPr lang="en-US" sz="3200" dirty="0" err="1">
                <a:solidFill>
                  <a:srgbClr val="0000CC"/>
                </a:solidFill>
                <a:latin typeface="Times New Roman" panose="02020603050405020304" pitchFamily="18" charset="0"/>
                <a:cs typeface="Times New Roman" panose="02020603050405020304" pitchFamily="18" charset="0"/>
              </a:rPr>
              <a:t>sinh</a:t>
            </a:r>
            <a:r>
              <a:rPr lang="en-US" sz="3200" dirty="0">
                <a:solidFill>
                  <a:srgbClr val="0000CC"/>
                </a:solidFill>
                <a:latin typeface="Times New Roman" panose="02020603050405020304" pitchFamily="18" charset="0"/>
                <a:cs typeface="Times New Roman" panose="02020603050405020304" pitchFamily="18" charset="0"/>
              </a:rPr>
              <a:t> </a:t>
            </a:r>
            <a:r>
              <a:rPr lang="en-US" sz="3200" dirty="0" err="1">
                <a:solidFill>
                  <a:srgbClr val="0000CC"/>
                </a:solidFill>
                <a:latin typeface="Times New Roman" panose="02020603050405020304" pitchFamily="18" charset="0"/>
                <a:cs typeface="Times New Roman" panose="02020603050405020304" pitchFamily="18" charset="0"/>
              </a:rPr>
              <a:t>vật</a:t>
            </a:r>
            <a:r>
              <a:rPr lang="en-US" sz="3200" dirty="0">
                <a:solidFill>
                  <a:srgbClr val="0000CC"/>
                </a:solidFill>
                <a:latin typeface="Times New Roman" panose="02020603050405020304" pitchFamily="18" charset="0"/>
                <a:cs typeface="Times New Roman" panose="02020603050405020304" pitchFamily="18" charset="0"/>
              </a:rPr>
              <a:t>. </a:t>
            </a:r>
          </a:p>
        </p:txBody>
      </p:sp>
      <p:sp>
        <p:nvSpPr>
          <p:cNvPr id="3" name="Slide Number Placeholder 1"/>
          <p:cNvSpPr txBox="1">
            <a:spLocks/>
          </p:cNvSpPr>
          <p:nvPr/>
        </p:nvSpPr>
        <p:spPr>
          <a:xfrm>
            <a:off x="337676" y="2224205"/>
            <a:ext cx="8556943" cy="118401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buNone/>
              <a:defRPr sz="9600" b="1" i="0" u="none" strike="noStrike" cap="none">
                <a:solidFill>
                  <a:schemeClr val="accent3"/>
                </a:solidFill>
                <a:latin typeface="Montserrat"/>
                <a:ea typeface="Montserrat"/>
                <a:cs typeface="Montserrat"/>
                <a:sym typeface="Montserrat"/>
              </a:defRPr>
            </a:lvl1pPr>
            <a:lvl2pPr marR="0" lvl="1" algn="l" rtl="0">
              <a:lnSpc>
                <a:spcPct val="100000"/>
              </a:lnSpc>
              <a:spcBef>
                <a:spcPts val="0"/>
              </a:spcBef>
              <a:spcAft>
                <a:spcPts val="0"/>
              </a:spcAft>
              <a:buClr>
                <a:srgbClr val="000000"/>
              </a:buClr>
              <a:buFont typeface="Arial"/>
              <a:buNone/>
              <a:defRPr sz="9600" b="1" i="0" u="none" strike="noStrike" cap="none">
                <a:solidFill>
                  <a:schemeClr val="accent3"/>
                </a:solidFill>
                <a:latin typeface="Montserrat"/>
                <a:ea typeface="Montserrat"/>
                <a:cs typeface="Montserrat"/>
                <a:sym typeface="Montserrat"/>
              </a:defRPr>
            </a:lvl2pPr>
            <a:lvl3pPr marR="0" lvl="2" algn="l" rtl="0">
              <a:lnSpc>
                <a:spcPct val="100000"/>
              </a:lnSpc>
              <a:spcBef>
                <a:spcPts val="0"/>
              </a:spcBef>
              <a:spcAft>
                <a:spcPts val="0"/>
              </a:spcAft>
              <a:buClr>
                <a:srgbClr val="000000"/>
              </a:buClr>
              <a:buFont typeface="Arial"/>
              <a:buNone/>
              <a:defRPr sz="9600" b="1" i="0" u="none" strike="noStrike" cap="none">
                <a:solidFill>
                  <a:schemeClr val="accent3"/>
                </a:solidFill>
                <a:latin typeface="Montserrat"/>
                <a:ea typeface="Montserrat"/>
                <a:cs typeface="Montserrat"/>
                <a:sym typeface="Montserrat"/>
              </a:defRPr>
            </a:lvl3pPr>
            <a:lvl4pPr marR="0" lvl="3" algn="l" rtl="0">
              <a:lnSpc>
                <a:spcPct val="100000"/>
              </a:lnSpc>
              <a:spcBef>
                <a:spcPts val="0"/>
              </a:spcBef>
              <a:spcAft>
                <a:spcPts val="0"/>
              </a:spcAft>
              <a:buClr>
                <a:srgbClr val="000000"/>
              </a:buClr>
              <a:buFont typeface="Arial"/>
              <a:buNone/>
              <a:defRPr sz="9600" b="1" i="0" u="none" strike="noStrike" cap="none">
                <a:solidFill>
                  <a:schemeClr val="accent3"/>
                </a:solidFill>
                <a:latin typeface="Montserrat"/>
                <a:ea typeface="Montserrat"/>
                <a:cs typeface="Montserrat"/>
                <a:sym typeface="Montserrat"/>
              </a:defRPr>
            </a:lvl4pPr>
            <a:lvl5pPr marR="0" lvl="4" algn="l" rtl="0">
              <a:lnSpc>
                <a:spcPct val="100000"/>
              </a:lnSpc>
              <a:spcBef>
                <a:spcPts val="0"/>
              </a:spcBef>
              <a:spcAft>
                <a:spcPts val="0"/>
              </a:spcAft>
              <a:buClr>
                <a:srgbClr val="000000"/>
              </a:buClr>
              <a:buFont typeface="Arial"/>
              <a:buNone/>
              <a:defRPr sz="9600" b="1" i="0" u="none" strike="noStrike" cap="none">
                <a:solidFill>
                  <a:schemeClr val="accent3"/>
                </a:solidFill>
                <a:latin typeface="Montserrat"/>
                <a:ea typeface="Montserrat"/>
                <a:cs typeface="Montserrat"/>
                <a:sym typeface="Montserrat"/>
              </a:defRPr>
            </a:lvl5pPr>
            <a:lvl6pPr marR="0" lvl="5" algn="l" rtl="0">
              <a:lnSpc>
                <a:spcPct val="100000"/>
              </a:lnSpc>
              <a:spcBef>
                <a:spcPts val="0"/>
              </a:spcBef>
              <a:spcAft>
                <a:spcPts val="0"/>
              </a:spcAft>
              <a:buClr>
                <a:srgbClr val="000000"/>
              </a:buClr>
              <a:buFont typeface="Arial"/>
              <a:buNone/>
              <a:defRPr sz="9600" b="1" i="0" u="none" strike="noStrike" cap="none">
                <a:solidFill>
                  <a:schemeClr val="accent3"/>
                </a:solidFill>
                <a:latin typeface="Montserrat"/>
                <a:ea typeface="Montserrat"/>
                <a:cs typeface="Montserrat"/>
                <a:sym typeface="Montserrat"/>
              </a:defRPr>
            </a:lvl6pPr>
            <a:lvl7pPr marR="0" lvl="6" algn="l" rtl="0">
              <a:lnSpc>
                <a:spcPct val="100000"/>
              </a:lnSpc>
              <a:spcBef>
                <a:spcPts val="0"/>
              </a:spcBef>
              <a:spcAft>
                <a:spcPts val="0"/>
              </a:spcAft>
              <a:buClr>
                <a:srgbClr val="000000"/>
              </a:buClr>
              <a:buFont typeface="Arial"/>
              <a:buNone/>
              <a:defRPr sz="9600" b="1" i="0" u="none" strike="noStrike" cap="none">
                <a:solidFill>
                  <a:schemeClr val="accent3"/>
                </a:solidFill>
                <a:latin typeface="Montserrat"/>
                <a:ea typeface="Montserrat"/>
                <a:cs typeface="Montserrat"/>
                <a:sym typeface="Montserrat"/>
              </a:defRPr>
            </a:lvl7pPr>
            <a:lvl8pPr marR="0" lvl="7" algn="l" rtl="0">
              <a:lnSpc>
                <a:spcPct val="100000"/>
              </a:lnSpc>
              <a:spcBef>
                <a:spcPts val="0"/>
              </a:spcBef>
              <a:spcAft>
                <a:spcPts val="0"/>
              </a:spcAft>
              <a:buClr>
                <a:srgbClr val="000000"/>
              </a:buClr>
              <a:buFont typeface="Arial"/>
              <a:buNone/>
              <a:defRPr sz="9600" b="1" i="0" u="none" strike="noStrike" cap="none">
                <a:solidFill>
                  <a:schemeClr val="accent3"/>
                </a:solidFill>
                <a:latin typeface="Montserrat"/>
                <a:ea typeface="Montserrat"/>
                <a:cs typeface="Montserrat"/>
                <a:sym typeface="Montserrat"/>
              </a:defRPr>
            </a:lvl8pPr>
            <a:lvl9pPr marR="0" lvl="8" algn="l" rtl="0">
              <a:lnSpc>
                <a:spcPct val="100000"/>
              </a:lnSpc>
              <a:spcBef>
                <a:spcPts val="0"/>
              </a:spcBef>
              <a:spcAft>
                <a:spcPts val="0"/>
              </a:spcAft>
              <a:buClr>
                <a:srgbClr val="000000"/>
              </a:buClr>
              <a:buFont typeface="Arial"/>
              <a:buNone/>
              <a:defRPr sz="9600" b="1" i="0" u="none" strike="noStrike" cap="none">
                <a:solidFill>
                  <a:schemeClr val="accent3"/>
                </a:solidFill>
                <a:latin typeface="Montserrat"/>
                <a:ea typeface="Montserrat"/>
                <a:cs typeface="Montserrat"/>
                <a:sym typeface="Montserrat"/>
              </a:defRPr>
            </a:lvl9pPr>
          </a:lstStyle>
          <a:p>
            <a:r>
              <a:rPr lang="en-US" sz="3200" dirty="0" smtClean="0">
                <a:solidFill>
                  <a:srgbClr val="010203"/>
                </a:solidFill>
                <a:latin typeface="Times New Roman" panose="02020603050405020304" pitchFamily="18" charset="0"/>
                <a:cs typeface="Times New Roman" panose="02020603050405020304" pitchFamily="18" charset="0"/>
              </a:rPr>
              <a:t>+ </a:t>
            </a:r>
            <a:r>
              <a:rPr lang="en-US" sz="3200" dirty="0" err="1" smtClean="0">
                <a:solidFill>
                  <a:srgbClr val="010203"/>
                </a:solidFill>
                <a:latin typeface="Times New Roman" panose="02020603050405020304" pitchFamily="18" charset="0"/>
                <a:cs typeface="Times New Roman" panose="02020603050405020304" pitchFamily="18" charset="0"/>
              </a:rPr>
              <a:t>Khi</a:t>
            </a:r>
            <a:r>
              <a:rPr lang="en-US" sz="3200" dirty="0" smtClean="0">
                <a:solidFill>
                  <a:srgbClr val="010203"/>
                </a:solidFill>
                <a:latin typeface="Times New Roman" panose="02020603050405020304" pitchFamily="18" charset="0"/>
                <a:cs typeface="Times New Roman" panose="02020603050405020304" pitchFamily="18" charset="0"/>
              </a:rPr>
              <a:t> </a:t>
            </a:r>
            <a:r>
              <a:rPr lang="en-US" sz="3200" dirty="0" err="1" smtClean="0">
                <a:solidFill>
                  <a:srgbClr val="010203"/>
                </a:solidFill>
                <a:latin typeface="Times New Roman" panose="02020603050405020304" pitchFamily="18" charset="0"/>
                <a:cs typeface="Times New Roman" panose="02020603050405020304" pitchFamily="18" charset="0"/>
              </a:rPr>
              <a:t>sử</a:t>
            </a:r>
            <a:r>
              <a:rPr lang="en-US" sz="3200" dirty="0" smtClean="0">
                <a:solidFill>
                  <a:srgbClr val="010203"/>
                </a:solidFill>
                <a:latin typeface="Times New Roman" panose="02020603050405020304" pitchFamily="18" charset="0"/>
                <a:cs typeface="Times New Roman" panose="02020603050405020304" pitchFamily="18" charset="0"/>
              </a:rPr>
              <a:t> </a:t>
            </a:r>
            <a:r>
              <a:rPr lang="en-US" sz="3200" dirty="0" err="1" smtClean="0">
                <a:solidFill>
                  <a:srgbClr val="010203"/>
                </a:solidFill>
                <a:latin typeface="Times New Roman" panose="02020603050405020304" pitchFamily="18" charset="0"/>
                <a:cs typeface="Times New Roman" panose="02020603050405020304" pitchFamily="18" charset="0"/>
              </a:rPr>
              <a:t>dụng</a:t>
            </a:r>
            <a:r>
              <a:rPr lang="en-US" sz="3200" dirty="0" smtClean="0">
                <a:solidFill>
                  <a:srgbClr val="010203"/>
                </a:solidFill>
                <a:latin typeface="Times New Roman" panose="02020603050405020304" pitchFamily="18" charset="0"/>
                <a:cs typeface="Times New Roman" panose="02020603050405020304" pitchFamily="18" charset="0"/>
              </a:rPr>
              <a:t> </a:t>
            </a:r>
            <a:r>
              <a:rPr lang="en-US" sz="3200" dirty="0" err="1" smtClean="0">
                <a:solidFill>
                  <a:srgbClr val="010203"/>
                </a:solidFill>
                <a:latin typeface="Times New Roman" panose="02020603050405020304" pitchFamily="18" charset="0"/>
                <a:cs typeface="Times New Roman" panose="02020603050405020304" pitchFamily="18" charset="0"/>
              </a:rPr>
              <a:t>thuốc</a:t>
            </a:r>
            <a:r>
              <a:rPr lang="en-US" sz="3200" dirty="0" smtClean="0">
                <a:solidFill>
                  <a:srgbClr val="010203"/>
                </a:solidFill>
                <a:latin typeface="Times New Roman" panose="02020603050405020304" pitchFamily="18" charset="0"/>
                <a:cs typeface="Times New Roman" panose="02020603050405020304" pitchFamily="18" charset="0"/>
              </a:rPr>
              <a:t> </a:t>
            </a:r>
            <a:r>
              <a:rPr lang="en-US" sz="3200" dirty="0" err="1" smtClean="0">
                <a:solidFill>
                  <a:srgbClr val="010203"/>
                </a:solidFill>
                <a:latin typeface="Times New Roman" panose="02020603050405020304" pitchFamily="18" charset="0"/>
                <a:cs typeface="Times New Roman" panose="02020603050405020304" pitchFamily="18" charset="0"/>
              </a:rPr>
              <a:t>kháng</a:t>
            </a:r>
            <a:r>
              <a:rPr lang="en-US" sz="3200" dirty="0" smtClean="0">
                <a:solidFill>
                  <a:srgbClr val="010203"/>
                </a:solidFill>
                <a:latin typeface="Times New Roman" panose="02020603050405020304" pitchFamily="18" charset="0"/>
                <a:cs typeface="Times New Roman" panose="02020603050405020304" pitchFamily="18" charset="0"/>
              </a:rPr>
              <a:t> </a:t>
            </a:r>
            <a:r>
              <a:rPr lang="en-US" sz="3200" dirty="0" err="1" smtClean="0">
                <a:solidFill>
                  <a:srgbClr val="010203"/>
                </a:solidFill>
                <a:latin typeface="Times New Roman" panose="02020603050405020304" pitchFamily="18" charset="0"/>
                <a:cs typeface="Times New Roman" panose="02020603050405020304" pitchFamily="18" charset="0"/>
              </a:rPr>
              <a:t>sinh</a:t>
            </a:r>
            <a:r>
              <a:rPr lang="en-US" sz="3200" dirty="0" smtClean="0">
                <a:solidFill>
                  <a:srgbClr val="010203"/>
                </a:solidFill>
                <a:latin typeface="Times New Roman" panose="02020603050405020304" pitchFamily="18" charset="0"/>
                <a:cs typeface="Times New Roman" panose="02020603050405020304" pitchFamily="18" charset="0"/>
              </a:rPr>
              <a:t> </a:t>
            </a:r>
            <a:r>
              <a:rPr lang="en-US" sz="3200" dirty="0" err="1" smtClean="0">
                <a:solidFill>
                  <a:srgbClr val="010203"/>
                </a:solidFill>
                <a:latin typeface="Times New Roman" panose="02020603050405020304" pitchFamily="18" charset="0"/>
                <a:cs typeface="Times New Roman" panose="02020603050405020304" pitchFamily="18" charset="0"/>
              </a:rPr>
              <a:t>cần</a:t>
            </a:r>
            <a:r>
              <a:rPr lang="en-US" sz="3200" dirty="0" smtClean="0">
                <a:solidFill>
                  <a:srgbClr val="010203"/>
                </a:solidFill>
                <a:latin typeface="Times New Roman" panose="02020603050405020304" pitchFamily="18" charset="0"/>
                <a:cs typeface="Times New Roman" panose="02020603050405020304" pitchFamily="18" charset="0"/>
              </a:rPr>
              <a:t> </a:t>
            </a:r>
            <a:r>
              <a:rPr lang="en-US" sz="3200" dirty="0" err="1" smtClean="0">
                <a:solidFill>
                  <a:srgbClr val="010203"/>
                </a:solidFill>
                <a:latin typeface="Times New Roman" panose="02020603050405020304" pitchFamily="18" charset="0"/>
                <a:cs typeface="Times New Roman" panose="02020603050405020304" pitchFamily="18" charset="0"/>
              </a:rPr>
              <a:t>lưu</a:t>
            </a:r>
            <a:r>
              <a:rPr lang="en-US" sz="3200" dirty="0" smtClean="0">
                <a:solidFill>
                  <a:srgbClr val="010203"/>
                </a:solidFill>
                <a:latin typeface="Times New Roman" panose="02020603050405020304" pitchFamily="18" charset="0"/>
                <a:cs typeface="Times New Roman" panose="02020603050405020304" pitchFamily="18" charset="0"/>
              </a:rPr>
              <a:t> ý </a:t>
            </a:r>
            <a:r>
              <a:rPr lang="en-US" sz="3200" dirty="0" err="1" smtClean="0">
                <a:solidFill>
                  <a:srgbClr val="010203"/>
                </a:solidFill>
                <a:latin typeface="Times New Roman" panose="02020603050405020304" pitchFamily="18" charset="0"/>
                <a:cs typeface="Times New Roman" panose="02020603050405020304" pitchFamily="18" charset="0"/>
              </a:rPr>
              <a:t>điều</a:t>
            </a:r>
            <a:r>
              <a:rPr lang="en-US" sz="3200" dirty="0" smtClean="0">
                <a:solidFill>
                  <a:srgbClr val="010203"/>
                </a:solidFill>
                <a:latin typeface="Times New Roman" panose="02020603050405020304" pitchFamily="18" charset="0"/>
                <a:cs typeface="Times New Roman" panose="02020603050405020304" pitchFamily="18" charset="0"/>
              </a:rPr>
              <a:t> </a:t>
            </a:r>
            <a:r>
              <a:rPr lang="en-US" sz="3200" dirty="0" err="1" smtClean="0">
                <a:solidFill>
                  <a:srgbClr val="010203"/>
                </a:solidFill>
                <a:latin typeface="Times New Roman" panose="02020603050405020304" pitchFamily="18" charset="0"/>
                <a:cs typeface="Times New Roman" panose="02020603050405020304" pitchFamily="18" charset="0"/>
              </a:rPr>
              <a:t>gì</a:t>
            </a:r>
            <a:r>
              <a:rPr lang="en-US" sz="3200" dirty="0" smtClean="0">
                <a:solidFill>
                  <a:srgbClr val="010203"/>
                </a:solidFill>
                <a:latin typeface="Times New Roman" panose="02020603050405020304" pitchFamily="18" charset="0"/>
                <a:cs typeface="Times New Roman" panose="02020603050405020304" pitchFamily="18" charset="0"/>
              </a:rPr>
              <a:t>?</a:t>
            </a:r>
            <a:endParaRPr lang="en-US" sz="3200" dirty="0">
              <a:solidFill>
                <a:srgbClr val="010203"/>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61147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6304" y="683089"/>
            <a:ext cx="2274720" cy="857400"/>
          </a:xfrm>
        </p:spPr>
        <p:txBody>
          <a:bodyPr/>
          <a:lstStyle/>
          <a:p>
            <a:pPr algn="ctr"/>
            <a:r>
              <a:rPr lang="en-US" sz="2200" dirty="0" smtClean="0">
                <a:solidFill>
                  <a:srgbClr val="0000CC"/>
                </a:solidFill>
                <a:latin typeface="+mj-lt"/>
              </a:rPr>
              <a:t>Thảo luận và trả lời câu hỏi</a:t>
            </a:r>
            <a:endParaRPr lang="en-US" sz="2200" dirty="0">
              <a:solidFill>
                <a:srgbClr val="0000CC"/>
              </a:solidFill>
              <a:latin typeface="+mj-lt"/>
            </a:endParaRPr>
          </a:p>
        </p:txBody>
      </p:sp>
      <p:sp>
        <p:nvSpPr>
          <p:cNvPr id="3" name="Text Placeholder 2"/>
          <p:cNvSpPr>
            <a:spLocks noGrp="1"/>
          </p:cNvSpPr>
          <p:nvPr>
            <p:ph type="body" idx="1"/>
          </p:nvPr>
        </p:nvSpPr>
        <p:spPr>
          <a:xfrm>
            <a:off x="2062886" y="683090"/>
            <a:ext cx="7007962" cy="4020549"/>
          </a:xfrm>
        </p:spPr>
        <p:txBody>
          <a:bodyPr/>
          <a:lstStyle/>
          <a:p>
            <a:r>
              <a:rPr lang="en-US" sz="2200" i="1" dirty="0" smtClean="0">
                <a:latin typeface="+mj-lt"/>
              </a:rPr>
              <a:t>Khi sử dụng thuốc kháng sinh để điều trị các bệnh người, chúng ta cần lưu ý điều gì?</a:t>
            </a:r>
            <a:endParaRPr lang="en-US" sz="2200" i="1" dirty="0">
              <a:latin typeface="+mj-lt"/>
            </a:endParaRPr>
          </a:p>
        </p:txBody>
      </p:sp>
      <p:sp>
        <p:nvSpPr>
          <p:cNvPr id="5" name="Rounded Rectangle 4"/>
          <p:cNvSpPr/>
          <p:nvPr/>
        </p:nvSpPr>
        <p:spPr>
          <a:xfrm>
            <a:off x="2128417" y="1814169"/>
            <a:ext cx="2960217" cy="775411"/>
          </a:xfrm>
          <a:prstGeom prst="round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t>Sử dụng thuốc theo chỉ định của bác sĩ</a:t>
            </a:r>
            <a:endParaRPr lang="en-US" sz="2000" dirty="0"/>
          </a:p>
        </p:txBody>
      </p:sp>
      <p:sp>
        <p:nvSpPr>
          <p:cNvPr id="6" name="Rounded Rectangle 5"/>
          <p:cNvSpPr/>
          <p:nvPr/>
        </p:nvSpPr>
        <p:spPr>
          <a:xfrm>
            <a:off x="2155392" y="3042183"/>
            <a:ext cx="3050745" cy="775411"/>
          </a:xfrm>
          <a:prstGeom prst="roundRect">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t>Uống thuốc kháng sinh sau bữa ăn</a:t>
            </a:r>
            <a:endParaRPr lang="en-US" sz="2000" dirty="0"/>
          </a:p>
        </p:txBody>
      </p:sp>
      <p:sp>
        <p:nvSpPr>
          <p:cNvPr id="7" name="Rounded Rectangle 6"/>
          <p:cNvSpPr/>
          <p:nvPr/>
        </p:nvSpPr>
        <p:spPr>
          <a:xfrm>
            <a:off x="5678879" y="2377422"/>
            <a:ext cx="2801722" cy="775411"/>
          </a:xfrm>
          <a:prstGeom prst="round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t>Bổ sung lợi khuẩn </a:t>
            </a:r>
            <a:endParaRPr lang="en-US" sz="2000" dirty="0"/>
          </a:p>
        </p:txBody>
      </p:sp>
      <p:sp>
        <p:nvSpPr>
          <p:cNvPr id="8" name="Rounded Rectangle 7"/>
          <p:cNvSpPr/>
          <p:nvPr/>
        </p:nvSpPr>
        <p:spPr>
          <a:xfrm>
            <a:off x="5776261" y="3928226"/>
            <a:ext cx="2801722" cy="775411"/>
          </a:xfrm>
          <a:prstGeom prst="roundRect">
            <a:avLst/>
          </a:prstGeom>
          <a:solidFill>
            <a:schemeClr val="tx1">
              <a:lumMod val="60000"/>
              <a:lumOff val="40000"/>
            </a:schemeClr>
          </a:solidFill>
          <a:ln>
            <a:solidFill>
              <a:schemeClr val="tx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t>Uống nhiều nước</a:t>
            </a:r>
            <a:endParaRPr lang="en-US" sz="2000" dirty="0"/>
          </a:p>
        </p:txBody>
      </p:sp>
      <p:sp>
        <p:nvSpPr>
          <p:cNvPr id="9" name="Rounded Rectangle 8"/>
          <p:cNvSpPr/>
          <p:nvPr/>
        </p:nvSpPr>
        <p:spPr>
          <a:xfrm>
            <a:off x="2155391" y="4255567"/>
            <a:ext cx="2978505" cy="775411"/>
          </a:xfrm>
          <a:prstGeom prst="roundRect">
            <a:avLst/>
          </a:prstGeom>
          <a:solidFill>
            <a:schemeClr val="accent3">
              <a:lumMod val="75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t>Nếu bị các rối loạn tiêu hóa phải dừng thuốc</a:t>
            </a:r>
            <a:endParaRPr lang="en-US" sz="2000" dirty="0"/>
          </a:p>
        </p:txBody>
      </p:sp>
    </p:spTree>
    <p:extLst>
      <p:ext uri="{BB962C8B-B14F-4D97-AF65-F5344CB8AC3E}">
        <p14:creationId xmlns:p14="http://schemas.microsoft.com/office/powerpoint/2010/main" val="2410308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arn(inVertic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inVertical)">
                                      <p:cBhvr>
                                        <p:cTn id="17" dur="500"/>
                                        <p:tgtEl>
                                          <p:spTgt spid="5"/>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barn(inVertical)">
                                      <p:cBhvr>
                                        <p:cTn id="20" dur="500"/>
                                        <p:tgtEl>
                                          <p:spTgt spid="6"/>
                                        </p:tgtEl>
                                      </p:cBhvr>
                                    </p:animEffect>
                                  </p:childTnLst>
                                </p:cTn>
                              </p:par>
                              <p:par>
                                <p:cTn id="21" presetID="16" presetClass="entr" presetSubtype="21"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barn(inVertical)">
                                      <p:cBhvr>
                                        <p:cTn id="23" dur="500"/>
                                        <p:tgtEl>
                                          <p:spTgt spid="9"/>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barn(inVertical)">
                                      <p:cBhvr>
                                        <p:cTn id="26" dur="500"/>
                                        <p:tgtEl>
                                          <p:spTgt spid="7"/>
                                        </p:tgtEl>
                                      </p:cBhvr>
                                    </p:animEffect>
                                  </p:childTnLst>
                                </p:cTn>
                              </p:par>
                              <p:par>
                                <p:cTn id="27" presetID="16" presetClass="entr" presetSubtype="21"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barn(inVertical)">
                                      <p:cBhvr>
                                        <p:cTn id="2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6" grpId="0" animBg="1"/>
      <p:bldP spid="7" grpId="0" animBg="1"/>
      <p:bldP spid="8" grpId="0" animBg="1"/>
      <p:bldP spid="9"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a:xfrm>
            <a:off x="535021" y="921796"/>
            <a:ext cx="8044775" cy="1080105"/>
          </a:xfrm>
        </p:spPr>
        <p:txBody>
          <a:bodyPr/>
          <a:lstStyle/>
          <a:p>
            <a:pPr algn="l"/>
            <a:r>
              <a:rPr lang="en-US" sz="2800" dirty="0" smtClean="0">
                <a:solidFill>
                  <a:srgbClr val="0000CC"/>
                </a:solidFill>
                <a:latin typeface="Times New Roman" panose="02020603050405020304" pitchFamily="18" charset="0"/>
                <a:cs typeface="Times New Roman" panose="02020603050405020304" pitchFamily="18" charset="0"/>
              </a:rPr>
              <a:t>+ </a:t>
            </a:r>
            <a:r>
              <a:rPr lang="en-US" sz="2800" dirty="0" err="1" smtClean="0">
                <a:solidFill>
                  <a:srgbClr val="0000CC"/>
                </a:solidFill>
                <a:latin typeface="Times New Roman" panose="02020603050405020304" pitchFamily="18" charset="0"/>
                <a:cs typeface="Times New Roman" panose="02020603050405020304" pitchFamily="18" charset="0"/>
              </a:rPr>
              <a:t>Sử</a:t>
            </a:r>
            <a:r>
              <a:rPr lang="en-US" sz="2800" dirty="0" smtClean="0">
                <a:solidFill>
                  <a:srgbClr val="0000CC"/>
                </a:solidFill>
                <a:latin typeface="Times New Roman" panose="02020603050405020304" pitchFamily="18" charset="0"/>
                <a:cs typeface="Times New Roman" panose="02020603050405020304" pitchFamily="18" charset="0"/>
              </a:rPr>
              <a:t> </a:t>
            </a:r>
            <a:r>
              <a:rPr lang="en-US" sz="2800" dirty="0" err="1" smtClean="0">
                <a:solidFill>
                  <a:srgbClr val="0000CC"/>
                </a:solidFill>
                <a:latin typeface="Times New Roman" panose="02020603050405020304" pitchFamily="18" charset="0"/>
                <a:cs typeface="Times New Roman" panose="02020603050405020304" pitchFamily="18" charset="0"/>
              </a:rPr>
              <a:t>dụng</a:t>
            </a:r>
            <a:r>
              <a:rPr lang="en-US" sz="2800" dirty="0" smtClean="0">
                <a:solidFill>
                  <a:srgbClr val="0000CC"/>
                </a:solidFill>
                <a:latin typeface="Times New Roman" panose="02020603050405020304" pitchFamily="18" charset="0"/>
                <a:cs typeface="Times New Roman" panose="02020603050405020304" pitchFamily="18" charset="0"/>
              </a:rPr>
              <a:t> </a:t>
            </a:r>
            <a:r>
              <a:rPr lang="en-US" sz="2800" dirty="0" err="1" smtClean="0">
                <a:solidFill>
                  <a:srgbClr val="0000CC"/>
                </a:solidFill>
                <a:latin typeface="Times New Roman" panose="02020603050405020304" pitchFamily="18" charset="0"/>
                <a:cs typeface="Times New Roman" panose="02020603050405020304" pitchFamily="18" charset="0"/>
              </a:rPr>
              <a:t>thuốc</a:t>
            </a:r>
            <a:r>
              <a:rPr lang="en-US" sz="2800" dirty="0" smtClean="0">
                <a:solidFill>
                  <a:srgbClr val="0000CC"/>
                </a:solidFill>
                <a:latin typeface="Times New Roman" panose="02020603050405020304" pitchFamily="18" charset="0"/>
                <a:cs typeface="Times New Roman" panose="02020603050405020304" pitchFamily="18" charset="0"/>
              </a:rPr>
              <a:t> </a:t>
            </a:r>
            <a:r>
              <a:rPr lang="en-US" sz="2800" dirty="0" err="1" smtClean="0">
                <a:solidFill>
                  <a:srgbClr val="0000CC"/>
                </a:solidFill>
                <a:latin typeface="Times New Roman" panose="02020603050405020304" pitchFamily="18" charset="0"/>
                <a:cs typeface="Times New Roman" panose="02020603050405020304" pitchFamily="18" charset="0"/>
              </a:rPr>
              <a:t>kháng</a:t>
            </a:r>
            <a:r>
              <a:rPr lang="en-US" sz="2800" dirty="0" smtClean="0">
                <a:solidFill>
                  <a:srgbClr val="0000CC"/>
                </a:solidFill>
                <a:latin typeface="Times New Roman" panose="02020603050405020304" pitchFamily="18" charset="0"/>
                <a:cs typeface="Times New Roman" panose="02020603050405020304" pitchFamily="18" charset="0"/>
              </a:rPr>
              <a:t> </a:t>
            </a:r>
            <a:r>
              <a:rPr lang="en-US" sz="2800" dirty="0" err="1" smtClean="0">
                <a:solidFill>
                  <a:srgbClr val="0000CC"/>
                </a:solidFill>
                <a:latin typeface="Times New Roman" panose="02020603050405020304" pitchFamily="18" charset="0"/>
                <a:cs typeface="Times New Roman" panose="02020603050405020304" pitchFamily="18" charset="0"/>
              </a:rPr>
              <a:t>sinh</a:t>
            </a:r>
            <a:r>
              <a:rPr lang="en-US" sz="2800" dirty="0" smtClean="0">
                <a:solidFill>
                  <a:srgbClr val="0000CC"/>
                </a:solidFill>
                <a:latin typeface="Times New Roman" panose="02020603050405020304" pitchFamily="18" charset="0"/>
                <a:cs typeface="Times New Roman" panose="02020603050405020304" pitchFamily="18" charset="0"/>
              </a:rPr>
              <a:t> </a:t>
            </a:r>
            <a:r>
              <a:rPr lang="en-US" sz="2800" dirty="0" err="1" smtClean="0">
                <a:solidFill>
                  <a:srgbClr val="0000CC"/>
                </a:solidFill>
                <a:latin typeface="Times New Roman" panose="02020603050405020304" pitchFamily="18" charset="0"/>
                <a:cs typeface="Times New Roman" panose="02020603050405020304" pitchFamily="18" charset="0"/>
              </a:rPr>
              <a:t>để</a:t>
            </a:r>
            <a:r>
              <a:rPr lang="en-US" sz="2800" dirty="0" smtClean="0">
                <a:solidFill>
                  <a:srgbClr val="0000CC"/>
                </a:solidFill>
                <a:latin typeface="Times New Roman" panose="02020603050405020304" pitchFamily="18" charset="0"/>
                <a:cs typeface="Times New Roman" panose="02020603050405020304" pitchFamily="18" charset="0"/>
              </a:rPr>
              <a:t> </a:t>
            </a:r>
            <a:r>
              <a:rPr lang="en-US" sz="2800" dirty="0" err="1" smtClean="0">
                <a:solidFill>
                  <a:srgbClr val="0000CC"/>
                </a:solidFill>
                <a:latin typeface="Times New Roman" panose="02020603050405020304" pitchFamily="18" charset="0"/>
                <a:cs typeface="Times New Roman" panose="02020603050405020304" pitchFamily="18" charset="0"/>
              </a:rPr>
              <a:t>tiêu</a:t>
            </a:r>
            <a:r>
              <a:rPr lang="en-US" sz="2800" dirty="0" smtClean="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diệt</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kìm</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hãm</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sự</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phát</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triển</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của</a:t>
            </a:r>
            <a:r>
              <a:rPr lang="en-US" sz="2800" dirty="0">
                <a:solidFill>
                  <a:srgbClr val="0000CC"/>
                </a:solidFill>
                <a:latin typeface="Times New Roman" panose="02020603050405020304" pitchFamily="18" charset="0"/>
                <a:cs typeface="Times New Roman" panose="02020603050405020304" pitchFamily="18" charset="0"/>
              </a:rPr>
              <a:t> vi </a:t>
            </a:r>
            <a:r>
              <a:rPr lang="en-US" sz="2800" dirty="0" err="1">
                <a:solidFill>
                  <a:srgbClr val="0000CC"/>
                </a:solidFill>
                <a:latin typeface="Times New Roman" panose="02020603050405020304" pitchFamily="18" charset="0"/>
                <a:cs typeface="Times New Roman" panose="02020603050405020304" pitchFamily="18" charset="0"/>
              </a:rPr>
              <a:t>khuẩn</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gây</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bệnh</a:t>
            </a:r>
            <a:r>
              <a:rPr lang="en-US" sz="2800" dirty="0">
                <a:solidFill>
                  <a:srgbClr val="0000CC"/>
                </a:solidFill>
                <a:latin typeface="Times New Roman" panose="02020603050405020304" pitchFamily="18" charset="0"/>
                <a:cs typeface="Times New Roman" panose="02020603050405020304" pitchFamily="18" charset="0"/>
              </a:rPr>
              <a:t> ở </a:t>
            </a:r>
            <a:r>
              <a:rPr lang="en-US" sz="2800" dirty="0" err="1">
                <a:solidFill>
                  <a:srgbClr val="0000CC"/>
                </a:solidFill>
                <a:latin typeface="Times New Roman" panose="02020603050405020304" pitchFamily="18" charset="0"/>
                <a:cs typeface="Times New Roman" panose="02020603050405020304" pitchFamily="18" charset="0"/>
              </a:rPr>
              <a:t>người</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và</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sinh</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vật</a:t>
            </a:r>
            <a:r>
              <a:rPr lang="en-US" sz="2800" dirty="0">
                <a:solidFill>
                  <a:srgbClr val="0000CC"/>
                </a:solidFill>
                <a:latin typeface="Times New Roman" panose="02020603050405020304" pitchFamily="18" charset="0"/>
                <a:cs typeface="Times New Roman" panose="02020603050405020304" pitchFamily="18" charset="0"/>
              </a:rPr>
              <a:t>. </a:t>
            </a:r>
          </a:p>
        </p:txBody>
      </p:sp>
      <p:sp>
        <p:nvSpPr>
          <p:cNvPr id="3" name="Slide Number Placeholder 1"/>
          <p:cNvSpPr txBox="1">
            <a:spLocks/>
          </p:cNvSpPr>
          <p:nvPr/>
        </p:nvSpPr>
        <p:spPr>
          <a:xfrm>
            <a:off x="425225" y="1834769"/>
            <a:ext cx="8556943" cy="2826328"/>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buNone/>
              <a:defRPr sz="9600" b="1" i="0" u="none" strike="noStrike" cap="none">
                <a:solidFill>
                  <a:schemeClr val="accent3"/>
                </a:solidFill>
                <a:latin typeface="Montserrat"/>
                <a:ea typeface="Montserrat"/>
                <a:cs typeface="Montserrat"/>
                <a:sym typeface="Montserrat"/>
              </a:defRPr>
            </a:lvl1pPr>
            <a:lvl2pPr marR="0" lvl="1" algn="l" rtl="0">
              <a:lnSpc>
                <a:spcPct val="100000"/>
              </a:lnSpc>
              <a:spcBef>
                <a:spcPts val="0"/>
              </a:spcBef>
              <a:spcAft>
                <a:spcPts val="0"/>
              </a:spcAft>
              <a:buClr>
                <a:srgbClr val="000000"/>
              </a:buClr>
              <a:buFont typeface="Arial"/>
              <a:buNone/>
              <a:defRPr sz="9600" b="1" i="0" u="none" strike="noStrike" cap="none">
                <a:solidFill>
                  <a:schemeClr val="accent3"/>
                </a:solidFill>
                <a:latin typeface="Montserrat"/>
                <a:ea typeface="Montserrat"/>
                <a:cs typeface="Montserrat"/>
                <a:sym typeface="Montserrat"/>
              </a:defRPr>
            </a:lvl2pPr>
            <a:lvl3pPr marR="0" lvl="2" algn="l" rtl="0">
              <a:lnSpc>
                <a:spcPct val="100000"/>
              </a:lnSpc>
              <a:spcBef>
                <a:spcPts val="0"/>
              </a:spcBef>
              <a:spcAft>
                <a:spcPts val="0"/>
              </a:spcAft>
              <a:buClr>
                <a:srgbClr val="000000"/>
              </a:buClr>
              <a:buFont typeface="Arial"/>
              <a:buNone/>
              <a:defRPr sz="9600" b="1" i="0" u="none" strike="noStrike" cap="none">
                <a:solidFill>
                  <a:schemeClr val="accent3"/>
                </a:solidFill>
                <a:latin typeface="Montserrat"/>
                <a:ea typeface="Montserrat"/>
                <a:cs typeface="Montserrat"/>
                <a:sym typeface="Montserrat"/>
              </a:defRPr>
            </a:lvl3pPr>
            <a:lvl4pPr marR="0" lvl="3" algn="l" rtl="0">
              <a:lnSpc>
                <a:spcPct val="100000"/>
              </a:lnSpc>
              <a:spcBef>
                <a:spcPts val="0"/>
              </a:spcBef>
              <a:spcAft>
                <a:spcPts val="0"/>
              </a:spcAft>
              <a:buClr>
                <a:srgbClr val="000000"/>
              </a:buClr>
              <a:buFont typeface="Arial"/>
              <a:buNone/>
              <a:defRPr sz="9600" b="1" i="0" u="none" strike="noStrike" cap="none">
                <a:solidFill>
                  <a:schemeClr val="accent3"/>
                </a:solidFill>
                <a:latin typeface="Montserrat"/>
                <a:ea typeface="Montserrat"/>
                <a:cs typeface="Montserrat"/>
                <a:sym typeface="Montserrat"/>
              </a:defRPr>
            </a:lvl4pPr>
            <a:lvl5pPr marR="0" lvl="4" algn="l" rtl="0">
              <a:lnSpc>
                <a:spcPct val="100000"/>
              </a:lnSpc>
              <a:spcBef>
                <a:spcPts val="0"/>
              </a:spcBef>
              <a:spcAft>
                <a:spcPts val="0"/>
              </a:spcAft>
              <a:buClr>
                <a:srgbClr val="000000"/>
              </a:buClr>
              <a:buFont typeface="Arial"/>
              <a:buNone/>
              <a:defRPr sz="9600" b="1" i="0" u="none" strike="noStrike" cap="none">
                <a:solidFill>
                  <a:schemeClr val="accent3"/>
                </a:solidFill>
                <a:latin typeface="Montserrat"/>
                <a:ea typeface="Montserrat"/>
                <a:cs typeface="Montserrat"/>
                <a:sym typeface="Montserrat"/>
              </a:defRPr>
            </a:lvl5pPr>
            <a:lvl6pPr marR="0" lvl="5" algn="l" rtl="0">
              <a:lnSpc>
                <a:spcPct val="100000"/>
              </a:lnSpc>
              <a:spcBef>
                <a:spcPts val="0"/>
              </a:spcBef>
              <a:spcAft>
                <a:spcPts val="0"/>
              </a:spcAft>
              <a:buClr>
                <a:srgbClr val="000000"/>
              </a:buClr>
              <a:buFont typeface="Arial"/>
              <a:buNone/>
              <a:defRPr sz="9600" b="1" i="0" u="none" strike="noStrike" cap="none">
                <a:solidFill>
                  <a:schemeClr val="accent3"/>
                </a:solidFill>
                <a:latin typeface="Montserrat"/>
                <a:ea typeface="Montserrat"/>
                <a:cs typeface="Montserrat"/>
                <a:sym typeface="Montserrat"/>
              </a:defRPr>
            </a:lvl6pPr>
            <a:lvl7pPr marR="0" lvl="6" algn="l" rtl="0">
              <a:lnSpc>
                <a:spcPct val="100000"/>
              </a:lnSpc>
              <a:spcBef>
                <a:spcPts val="0"/>
              </a:spcBef>
              <a:spcAft>
                <a:spcPts val="0"/>
              </a:spcAft>
              <a:buClr>
                <a:srgbClr val="000000"/>
              </a:buClr>
              <a:buFont typeface="Arial"/>
              <a:buNone/>
              <a:defRPr sz="9600" b="1" i="0" u="none" strike="noStrike" cap="none">
                <a:solidFill>
                  <a:schemeClr val="accent3"/>
                </a:solidFill>
                <a:latin typeface="Montserrat"/>
                <a:ea typeface="Montserrat"/>
                <a:cs typeface="Montserrat"/>
                <a:sym typeface="Montserrat"/>
              </a:defRPr>
            </a:lvl7pPr>
            <a:lvl8pPr marR="0" lvl="7" algn="l" rtl="0">
              <a:lnSpc>
                <a:spcPct val="100000"/>
              </a:lnSpc>
              <a:spcBef>
                <a:spcPts val="0"/>
              </a:spcBef>
              <a:spcAft>
                <a:spcPts val="0"/>
              </a:spcAft>
              <a:buClr>
                <a:srgbClr val="000000"/>
              </a:buClr>
              <a:buFont typeface="Arial"/>
              <a:buNone/>
              <a:defRPr sz="9600" b="1" i="0" u="none" strike="noStrike" cap="none">
                <a:solidFill>
                  <a:schemeClr val="accent3"/>
                </a:solidFill>
                <a:latin typeface="Montserrat"/>
                <a:ea typeface="Montserrat"/>
                <a:cs typeface="Montserrat"/>
                <a:sym typeface="Montserrat"/>
              </a:defRPr>
            </a:lvl8pPr>
            <a:lvl9pPr marR="0" lvl="8" algn="l" rtl="0">
              <a:lnSpc>
                <a:spcPct val="100000"/>
              </a:lnSpc>
              <a:spcBef>
                <a:spcPts val="0"/>
              </a:spcBef>
              <a:spcAft>
                <a:spcPts val="0"/>
              </a:spcAft>
              <a:buClr>
                <a:srgbClr val="000000"/>
              </a:buClr>
              <a:buFont typeface="Arial"/>
              <a:buNone/>
              <a:defRPr sz="9600" b="1" i="0" u="none" strike="noStrike" cap="none">
                <a:solidFill>
                  <a:schemeClr val="accent3"/>
                </a:solidFill>
                <a:latin typeface="Montserrat"/>
                <a:ea typeface="Montserrat"/>
                <a:cs typeface="Montserrat"/>
                <a:sym typeface="Montserrat"/>
              </a:defRPr>
            </a:lvl9pPr>
          </a:lstStyle>
          <a:p>
            <a:r>
              <a:rPr lang="en-US" sz="2400" b="0" dirty="0" smtClean="0">
                <a:solidFill>
                  <a:srgbClr val="0000CC"/>
                </a:solidFill>
                <a:latin typeface="Times New Roman" panose="02020603050405020304" pitchFamily="18" charset="0"/>
                <a:cs typeface="Times New Roman" panose="02020603050405020304" pitchFamily="18" charset="0"/>
              </a:rPr>
              <a:t>+ </a:t>
            </a:r>
            <a:r>
              <a:rPr lang="en-US" sz="2400" b="0" dirty="0" err="1" smtClean="0">
                <a:solidFill>
                  <a:srgbClr val="0000CC"/>
                </a:solidFill>
                <a:latin typeface="Times New Roman" panose="02020603050405020304" pitchFamily="18" charset="0"/>
                <a:cs typeface="Times New Roman" panose="02020603050405020304" pitchFamily="18" charset="0"/>
              </a:rPr>
              <a:t>Khi</a:t>
            </a:r>
            <a:r>
              <a:rPr lang="en-US" sz="2400" b="0" dirty="0" smtClean="0">
                <a:solidFill>
                  <a:srgbClr val="0000CC"/>
                </a:solidFill>
                <a:latin typeface="Times New Roman" panose="02020603050405020304" pitchFamily="18" charset="0"/>
                <a:cs typeface="Times New Roman" panose="02020603050405020304" pitchFamily="18" charset="0"/>
              </a:rPr>
              <a:t> </a:t>
            </a:r>
            <a:r>
              <a:rPr lang="en-US" sz="2400" b="0" dirty="0" err="1" smtClean="0">
                <a:solidFill>
                  <a:srgbClr val="0000CC"/>
                </a:solidFill>
                <a:latin typeface="Times New Roman" panose="02020603050405020304" pitchFamily="18" charset="0"/>
                <a:cs typeface="Times New Roman" panose="02020603050405020304" pitchFamily="18" charset="0"/>
              </a:rPr>
              <a:t>sử</a:t>
            </a:r>
            <a:r>
              <a:rPr lang="en-US" sz="2400" b="0" dirty="0" smtClean="0">
                <a:solidFill>
                  <a:srgbClr val="0000CC"/>
                </a:solidFill>
                <a:latin typeface="Times New Roman" panose="02020603050405020304" pitchFamily="18" charset="0"/>
                <a:cs typeface="Times New Roman" panose="02020603050405020304" pitchFamily="18" charset="0"/>
              </a:rPr>
              <a:t> </a:t>
            </a:r>
            <a:r>
              <a:rPr lang="en-US" sz="2400" b="0" dirty="0" err="1" smtClean="0">
                <a:solidFill>
                  <a:srgbClr val="0000CC"/>
                </a:solidFill>
                <a:latin typeface="Times New Roman" panose="02020603050405020304" pitchFamily="18" charset="0"/>
                <a:cs typeface="Times New Roman" panose="02020603050405020304" pitchFamily="18" charset="0"/>
              </a:rPr>
              <a:t>dụng</a:t>
            </a:r>
            <a:r>
              <a:rPr lang="en-US" sz="2400" b="0" dirty="0" smtClean="0">
                <a:solidFill>
                  <a:srgbClr val="0000CC"/>
                </a:solidFill>
                <a:latin typeface="Times New Roman" panose="02020603050405020304" pitchFamily="18" charset="0"/>
                <a:cs typeface="Times New Roman" panose="02020603050405020304" pitchFamily="18" charset="0"/>
              </a:rPr>
              <a:t> </a:t>
            </a:r>
            <a:r>
              <a:rPr lang="en-US" sz="2400" b="0" dirty="0" err="1" smtClean="0">
                <a:solidFill>
                  <a:srgbClr val="0000CC"/>
                </a:solidFill>
                <a:latin typeface="Times New Roman" panose="02020603050405020304" pitchFamily="18" charset="0"/>
                <a:cs typeface="Times New Roman" panose="02020603050405020304" pitchFamily="18" charset="0"/>
              </a:rPr>
              <a:t>thuốc</a:t>
            </a:r>
            <a:r>
              <a:rPr lang="en-US" sz="2400" b="0" dirty="0" smtClean="0">
                <a:solidFill>
                  <a:srgbClr val="0000CC"/>
                </a:solidFill>
                <a:latin typeface="Times New Roman" panose="02020603050405020304" pitchFamily="18" charset="0"/>
                <a:cs typeface="Times New Roman" panose="02020603050405020304" pitchFamily="18" charset="0"/>
              </a:rPr>
              <a:t> </a:t>
            </a:r>
            <a:r>
              <a:rPr lang="en-US" sz="2400" b="0" dirty="0" err="1" smtClean="0">
                <a:solidFill>
                  <a:srgbClr val="0000CC"/>
                </a:solidFill>
                <a:latin typeface="Times New Roman" panose="02020603050405020304" pitchFamily="18" charset="0"/>
                <a:cs typeface="Times New Roman" panose="02020603050405020304" pitchFamily="18" charset="0"/>
              </a:rPr>
              <a:t>kháng</a:t>
            </a:r>
            <a:r>
              <a:rPr lang="en-US" sz="2400" b="0" dirty="0" smtClean="0">
                <a:solidFill>
                  <a:srgbClr val="0000CC"/>
                </a:solidFill>
                <a:latin typeface="Times New Roman" panose="02020603050405020304" pitchFamily="18" charset="0"/>
                <a:cs typeface="Times New Roman" panose="02020603050405020304" pitchFamily="18" charset="0"/>
              </a:rPr>
              <a:t> </a:t>
            </a:r>
            <a:r>
              <a:rPr lang="en-US" sz="2400" b="0" dirty="0" err="1" smtClean="0">
                <a:solidFill>
                  <a:srgbClr val="0000CC"/>
                </a:solidFill>
                <a:latin typeface="Times New Roman" panose="02020603050405020304" pitchFamily="18" charset="0"/>
                <a:cs typeface="Times New Roman" panose="02020603050405020304" pitchFamily="18" charset="0"/>
              </a:rPr>
              <a:t>sinh</a:t>
            </a:r>
            <a:r>
              <a:rPr lang="en-US" sz="2400" b="0" dirty="0" smtClean="0">
                <a:solidFill>
                  <a:srgbClr val="0000CC"/>
                </a:solidFill>
                <a:latin typeface="Times New Roman" panose="02020603050405020304" pitchFamily="18" charset="0"/>
                <a:cs typeface="Times New Roman" panose="02020603050405020304" pitchFamily="18" charset="0"/>
              </a:rPr>
              <a:t> </a:t>
            </a:r>
            <a:r>
              <a:rPr lang="en-US" sz="2400" b="0" dirty="0" err="1" smtClean="0">
                <a:solidFill>
                  <a:srgbClr val="0000CC"/>
                </a:solidFill>
                <a:latin typeface="Times New Roman" panose="02020603050405020304" pitchFamily="18" charset="0"/>
                <a:cs typeface="Times New Roman" panose="02020603050405020304" pitchFamily="18" charset="0"/>
              </a:rPr>
              <a:t>cần</a:t>
            </a:r>
            <a:r>
              <a:rPr lang="en-US" sz="2400" b="0" dirty="0" smtClean="0">
                <a:solidFill>
                  <a:srgbClr val="0000CC"/>
                </a:solidFill>
                <a:latin typeface="Times New Roman" panose="02020603050405020304" pitchFamily="18" charset="0"/>
                <a:cs typeface="Times New Roman" panose="02020603050405020304" pitchFamily="18" charset="0"/>
              </a:rPr>
              <a:t> </a:t>
            </a:r>
            <a:r>
              <a:rPr lang="en-US" sz="2400" b="0" dirty="0" err="1" smtClean="0">
                <a:solidFill>
                  <a:srgbClr val="0000CC"/>
                </a:solidFill>
                <a:latin typeface="Times New Roman" panose="02020603050405020304" pitchFamily="18" charset="0"/>
                <a:cs typeface="Times New Roman" panose="02020603050405020304" pitchFamily="18" charset="0"/>
              </a:rPr>
              <a:t>lưu</a:t>
            </a:r>
            <a:r>
              <a:rPr lang="en-US" sz="2400" b="0" dirty="0" smtClean="0">
                <a:solidFill>
                  <a:srgbClr val="0000CC"/>
                </a:solidFill>
                <a:latin typeface="Times New Roman" panose="02020603050405020304" pitchFamily="18" charset="0"/>
                <a:cs typeface="Times New Roman" panose="02020603050405020304" pitchFamily="18" charset="0"/>
              </a:rPr>
              <a:t> ý:</a:t>
            </a:r>
          </a:p>
          <a:p>
            <a:r>
              <a:rPr lang="en-US" sz="2400" b="0" dirty="0" smtClean="0">
                <a:solidFill>
                  <a:srgbClr val="0000CC"/>
                </a:solidFill>
                <a:latin typeface="Times New Roman" panose="02020603050405020304" pitchFamily="18" charset="0"/>
                <a:cs typeface="Times New Roman" panose="02020603050405020304" pitchFamily="18" charset="0"/>
              </a:rPr>
              <a:t>-</a:t>
            </a:r>
            <a:r>
              <a:rPr lang="en-US" sz="2400" b="0" dirty="0" err="1" smtClean="0">
                <a:solidFill>
                  <a:srgbClr val="0000CC"/>
                </a:solidFill>
                <a:latin typeface="Times New Roman" panose="02020603050405020304" pitchFamily="18" charset="0"/>
                <a:cs typeface="Times New Roman" panose="02020603050405020304" pitchFamily="18" charset="0"/>
              </a:rPr>
              <a:t>Sử</a:t>
            </a:r>
            <a:r>
              <a:rPr lang="en-US" sz="2400" b="0" dirty="0" smtClean="0">
                <a:solidFill>
                  <a:srgbClr val="0000CC"/>
                </a:solidFill>
                <a:latin typeface="Times New Roman" panose="02020603050405020304" pitchFamily="18" charset="0"/>
                <a:cs typeface="Times New Roman" panose="02020603050405020304" pitchFamily="18" charset="0"/>
              </a:rPr>
              <a:t> </a:t>
            </a:r>
            <a:r>
              <a:rPr lang="en-US" sz="2400" b="0" dirty="0" err="1">
                <a:solidFill>
                  <a:srgbClr val="0000CC"/>
                </a:solidFill>
                <a:latin typeface="Times New Roman" panose="02020603050405020304" pitchFamily="18" charset="0"/>
                <a:cs typeface="Times New Roman" panose="02020603050405020304" pitchFamily="18" charset="0"/>
              </a:rPr>
              <a:t>dụng</a:t>
            </a:r>
            <a:r>
              <a:rPr lang="en-US" sz="2400" b="0" dirty="0">
                <a:solidFill>
                  <a:srgbClr val="0000CC"/>
                </a:solidFill>
                <a:latin typeface="Times New Roman" panose="02020603050405020304" pitchFamily="18" charset="0"/>
                <a:cs typeface="Times New Roman" panose="02020603050405020304" pitchFamily="18" charset="0"/>
              </a:rPr>
              <a:t> </a:t>
            </a:r>
            <a:r>
              <a:rPr lang="en-US" sz="2400" b="0" dirty="0" err="1">
                <a:solidFill>
                  <a:srgbClr val="0000CC"/>
                </a:solidFill>
                <a:latin typeface="Times New Roman" panose="02020603050405020304" pitchFamily="18" charset="0"/>
                <a:cs typeface="Times New Roman" panose="02020603050405020304" pitchFamily="18" charset="0"/>
              </a:rPr>
              <a:t>thuốc</a:t>
            </a:r>
            <a:r>
              <a:rPr lang="en-US" sz="2400" b="0" dirty="0">
                <a:solidFill>
                  <a:srgbClr val="0000CC"/>
                </a:solidFill>
                <a:latin typeface="Times New Roman" panose="02020603050405020304" pitchFamily="18" charset="0"/>
                <a:cs typeface="Times New Roman" panose="02020603050405020304" pitchFamily="18" charset="0"/>
              </a:rPr>
              <a:t> </a:t>
            </a:r>
            <a:r>
              <a:rPr lang="en-US" sz="2400" b="0" dirty="0" err="1">
                <a:solidFill>
                  <a:srgbClr val="0000CC"/>
                </a:solidFill>
                <a:latin typeface="Times New Roman" panose="02020603050405020304" pitchFamily="18" charset="0"/>
                <a:cs typeface="Times New Roman" panose="02020603050405020304" pitchFamily="18" charset="0"/>
              </a:rPr>
              <a:t>theo</a:t>
            </a:r>
            <a:r>
              <a:rPr lang="en-US" sz="2400" b="0" dirty="0">
                <a:solidFill>
                  <a:srgbClr val="0000CC"/>
                </a:solidFill>
                <a:latin typeface="Times New Roman" panose="02020603050405020304" pitchFamily="18" charset="0"/>
                <a:cs typeface="Times New Roman" panose="02020603050405020304" pitchFamily="18" charset="0"/>
              </a:rPr>
              <a:t> </a:t>
            </a:r>
            <a:r>
              <a:rPr lang="en-US" sz="2400" b="0" dirty="0" err="1">
                <a:solidFill>
                  <a:srgbClr val="0000CC"/>
                </a:solidFill>
                <a:latin typeface="Times New Roman" panose="02020603050405020304" pitchFamily="18" charset="0"/>
                <a:cs typeface="Times New Roman" panose="02020603050405020304" pitchFamily="18" charset="0"/>
              </a:rPr>
              <a:t>chỉ</a:t>
            </a:r>
            <a:r>
              <a:rPr lang="en-US" sz="2400" b="0" dirty="0">
                <a:solidFill>
                  <a:srgbClr val="0000CC"/>
                </a:solidFill>
                <a:latin typeface="Times New Roman" panose="02020603050405020304" pitchFamily="18" charset="0"/>
                <a:cs typeface="Times New Roman" panose="02020603050405020304" pitchFamily="18" charset="0"/>
              </a:rPr>
              <a:t> </a:t>
            </a:r>
            <a:r>
              <a:rPr lang="en-US" sz="2400" b="0" dirty="0" err="1">
                <a:solidFill>
                  <a:srgbClr val="0000CC"/>
                </a:solidFill>
                <a:latin typeface="Times New Roman" panose="02020603050405020304" pitchFamily="18" charset="0"/>
                <a:cs typeface="Times New Roman" panose="02020603050405020304" pitchFamily="18" charset="0"/>
              </a:rPr>
              <a:t>định</a:t>
            </a:r>
            <a:r>
              <a:rPr lang="en-US" sz="2400" b="0" dirty="0">
                <a:solidFill>
                  <a:srgbClr val="0000CC"/>
                </a:solidFill>
                <a:latin typeface="Times New Roman" panose="02020603050405020304" pitchFamily="18" charset="0"/>
                <a:cs typeface="Times New Roman" panose="02020603050405020304" pitchFamily="18" charset="0"/>
              </a:rPr>
              <a:t> </a:t>
            </a:r>
            <a:r>
              <a:rPr lang="en-US" sz="2400" b="0" dirty="0" err="1">
                <a:solidFill>
                  <a:srgbClr val="0000CC"/>
                </a:solidFill>
                <a:latin typeface="Times New Roman" panose="02020603050405020304" pitchFamily="18" charset="0"/>
                <a:cs typeface="Times New Roman" panose="02020603050405020304" pitchFamily="18" charset="0"/>
              </a:rPr>
              <a:t>của</a:t>
            </a:r>
            <a:r>
              <a:rPr lang="en-US" sz="2400" b="0" dirty="0">
                <a:solidFill>
                  <a:srgbClr val="0000CC"/>
                </a:solidFill>
                <a:latin typeface="Times New Roman" panose="02020603050405020304" pitchFamily="18" charset="0"/>
                <a:cs typeface="Times New Roman" panose="02020603050405020304" pitchFamily="18" charset="0"/>
              </a:rPr>
              <a:t> </a:t>
            </a:r>
            <a:r>
              <a:rPr lang="en-US" sz="2400" b="0" dirty="0" err="1">
                <a:solidFill>
                  <a:srgbClr val="0000CC"/>
                </a:solidFill>
                <a:latin typeface="Times New Roman" panose="02020603050405020304" pitchFamily="18" charset="0"/>
                <a:cs typeface="Times New Roman" panose="02020603050405020304" pitchFamily="18" charset="0"/>
              </a:rPr>
              <a:t>bác</a:t>
            </a:r>
            <a:r>
              <a:rPr lang="en-US" sz="2400" b="0" dirty="0">
                <a:solidFill>
                  <a:srgbClr val="0000CC"/>
                </a:solidFill>
                <a:latin typeface="Times New Roman" panose="02020603050405020304" pitchFamily="18" charset="0"/>
                <a:cs typeface="Times New Roman" panose="02020603050405020304" pitchFamily="18" charset="0"/>
              </a:rPr>
              <a:t> </a:t>
            </a:r>
            <a:r>
              <a:rPr lang="en-US" sz="2400" b="0" dirty="0" err="1">
                <a:solidFill>
                  <a:srgbClr val="0000CC"/>
                </a:solidFill>
                <a:latin typeface="Times New Roman" panose="02020603050405020304" pitchFamily="18" charset="0"/>
                <a:cs typeface="Times New Roman" panose="02020603050405020304" pitchFamily="18" charset="0"/>
              </a:rPr>
              <a:t>sĩ</a:t>
            </a:r>
            <a:endParaRPr lang="en-US" sz="2400" b="0" dirty="0">
              <a:solidFill>
                <a:srgbClr val="0000CC"/>
              </a:solidFill>
              <a:latin typeface="Times New Roman" panose="02020603050405020304" pitchFamily="18" charset="0"/>
              <a:cs typeface="Times New Roman" panose="02020603050405020304" pitchFamily="18" charset="0"/>
            </a:endParaRPr>
          </a:p>
          <a:p>
            <a:r>
              <a:rPr lang="en-US" sz="2400" b="0" dirty="0" smtClean="0">
                <a:solidFill>
                  <a:srgbClr val="0000CC"/>
                </a:solidFill>
                <a:latin typeface="Times New Roman" panose="02020603050405020304" pitchFamily="18" charset="0"/>
                <a:cs typeface="Times New Roman" panose="02020603050405020304" pitchFamily="18" charset="0"/>
              </a:rPr>
              <a:t>-</a:t>
            </a:r>
            <a:r>
              <a:rPr lang="en-US" sz="2400" b="0" dirty="0" err="1" smtClean="0">
                <a:solidFill>
                  <a:srgbClr val="0000CC"/>
                </a:solidFill>
                <a:latin typeface="Times New Roman" panose="02020603050405020304" pitchFamily="18" charset="0"/>
                <a:cs typeface="Times New Roman" panose="02020603050405020304" pitchFamily="18" charset="0"/>
              </a:rPr>
              <a:t>Uống</a:t>
            </a:r>
            <a:r>
              <a:rPr lang="en-US" sz="2400" b="0" dirty="0" smtClean="0">
                <a:solidFill>
                  <a:srgbClr val="0000CC"/>
                </a:solidFill>
                <a:latin typeface="Times New Roman" panose="02020603050405020304" pitchFamily="18" charset="0"/>
                <a:cs typeface="Times New Roman" panose="02020603050405020304" pitchFamily="18" charset="0"/>
              </a:rPr>
              <a:t> </a:t>
            </a:r>
            <a:r>
              <a:rPr lang="en-US" sz="2400" b="0" dirty="0" err="1">
                <a:solidFill>
                  <a:srgbClr val="0000CC"/>
                </a:solidFill>
                <a:latin typeface="Times New Roman" panose="02020603050405020304" pitchFamily="18" charset="0"/>
                <a:cs typeface="Times New Roman" panose="02020603050405020304" pitchFamily="18" charset="0"/>
              </a:rPr>
              <a:t>thuốc</a:t>
            </a:r>
            <a:r>
              <a:rPr lang="en-US" sz="2400" b="0" dirty="0">
                <a:solidFill>
                  <a:srgbClr val="0000CC"/>
                </a:solidFill>
                <a:latin typeface="Times New Roman" panose="02020603050405020304" pitchFamily="18" charset="0"/>
                <a:cs typeface="Times New Roman" panose="02020603050405020304" pitchFamily="18" charset="0"/>
              </a:rPr>
              <a:t> </a:t>
            </a:r>
            <a:r>
              <a:rPr lang="en-US" sz="2400" b="0" dirty="0" err="1">
                <a:solidFill>
                  <a:srgbClr val="0000CC"/>
                </a:solidFill>
                <a:latin typeface="Times New Roman" panose="02020603050405020304" pitchFamily="18" charset="0"/>
                <a:cs typeface="Times New Roman" panose="02020603050405020304" pitchFamily="18" charset="0"/>
              </a:rPr>
              <a:t>kháng</a:t>
            </a:r>
            <a:r>
              <a:rPr lang="en-US" sz="2400" b="0" dirty="0">
                <a:solidFill>
                  <a:srgbClr val="0000CC"/>
                </a:solidFill>
                <a:latin typeface="Times New Roman" panose="02020603050405020304" pitchFamily="18" charset="0"/>
                <a:cs typeface="Times New Roman" panose="02020603050405020304" pitchFamily="18" charset="0"/>
              </a:rPr>
              <a:t> </a:t>
            </a:r>
            <a:r>
              <a:rPr lang="en-US" sz="2400" b="0" dirty="0" err="1">
                <a:solidFill>
                  <a:srgbClr val="0000CC"/>
                </a:solidFill>
                <a:latin typeface="Times New Roman" panose="02020603050405020304" pitchFamily="18" charset="0"/>
                <a:cs typeface="Times New Roman" panose="02020603050405020304" pitchFamily="18" charset="0"/>
              </a:rPr>
              <a:t>sinh</a:t>
            </a:r>
            <a:r>
              <a:rPr lang="en-US" sz="2400" b="0" dirty="0">
                <a:solidFill>
                  <a:srgbClr val="0000CC"/>
                </a:solidFill>
                <a:latin typeface="Times New Roman" panose="02020603050405020304" pitchFamily="18" charset="0"/>
                <a:cs typeface="Times New Roman" panose="02020603050405020304" pitchFamily="18" charset="0"/>
              </a:rPr>
              <a:t> </a:t>
            </a:r>
            <a:r>
              <a:rPr lang="en-US" sz="2400" b="0" dirty="0" err="1">
                <a:solidFill>
                  <a:srgbClr val="0000CC"/>
                </a:solidFill>
                <a:latin typeface="Times New Roman" panose="02020603050405020304" pitchFamily="18" charset="0"/>
                <a:cs typeface="Times New Roman" panose="02020603050405020304" pitchFamily="18" charset="0"/>
              </a:rPr>
              <a:t>sau</a:t>
            </a:r>
            <a:r>
              <a:rPr lang="en-US" sz="2400" b="0" dirty="0">
                <a:solidFill>
                  <a:srgbClr val="0000CC"/>
                </a:solidFill>
                <a:latin typeface="Times New Roman" panose="02020603050405020304" pitchFamily="18" charset="0"/>
                <a:cs typeface="Times New Roman" panose="02020603050405020304" pitchFamily="18" charset="0"/>
              </a:rPr>
              <a:t> </a:t>
            </a:r>
            <a:r>
              <a:rPr lang="en-US" sz="2400" b="0" dirty="0" err="1">
                <a:solidFill>
                  <a:srgbClr val="0000CC"/>
                </a:solidFill>
                <a:latin typeface="Times New Roman" panose="02020603050405020304" pitchFamily="18" charset="0"/>
                <a:cs typeface="Times New Roman" panose="02020603050405020304" pitchFamily="18" charset="0"/>
              </a:rPr>
              <a:t>bữa</a:t>
            </a:r>
            <a:r>
              <a:rPr lang="en-US" sz="2400" b="0" dirty="0">
                <a:solidFill>
                  <a:srgbClr val="0000CC"/>
                </a:solidFill>
                <a:latin typeface="Times New Roman" panose="02020603050405020304" pitchFamily="18" charset="0"/>
                <a:cs typeface="Times New Roman" panose="02020603050405020304" pitchFamily="18" charset="0"/>
              </a:rPr>
              <a:t> </a:t>
            </a:r>
            <a:r>
              <a:rPr lang="en-US" sz="2400" b="0" dirty="0" err="1">
                <a:solidFill>
                  <a:srgbClr val="0000CC"/>
                </a:solidFill>
                <a:latin typeface="Times New Roman" panose="02020603050405020304" pitchFamily="18" charset="0"/>
                <a:cs typeface="Times New Roman" panose="02020603050405020304" pitchFamily="18" charset="0"/>
              </a:rPr>
              <a:t>ăn</a:t>
            </a:r>
            <a:endParaRPr lang="en-US" sz="2400" b="0" dirty="0">
              <a:solidFill>
                <a:srgbClr val="0000CC"/>
              </a:solidFill>
              <a:latin typeface="Times New Roman" panose="02020603050405020304" pitchFamily="18" charset="0"/>
              <a:cs typeface="Times New Roman" panose="02020603050405020304" pitchFamily="18" charset="0"/>
            </a:endParaRPr>
          </a:p>
          <a:p>
            <a:r>
              <a:rPr lang="en-US" sz="2400" b="0" dirty="0" smtClean="0">
                <a:solidFill>
                  <a:srgbClr val="0000CC"/>
                </a:solidFill>
                <a:latin typeface="Times New Roman" panose="02020603050405020304" pitchFamily="18" charset="0"/>
                <a:cs typeface="Times New Roman" panose="02020603050405020304" pitchFamily="18" charset="0"/>
              </a:rPr>
              <a:t>-</a:t>
            </a:r>
            <a:r>
              <a:rPr lang="en-US" sz="2400" b="0" dirty="0" err="1" smtClean="0">
                <a:solidFill>
                  <a:srgbClr val="0000CC"/>
                </a:solidFill>
                <a:latin typeface="Times New Roman" panose="02020603050405020304" pitchFamily="18" charset="0"/>
                <a:cs typeface="Times New Roman" panose="02020603050405020304" pitchFamily="18" charset="0"/>
              </a:rPr>
              <a:t>Nếu</a:t>
            </a:r>
            <a:r>
              <a:rPr lang="en-US" sz="2400" b="0" dirty="0" smtClean="0">
                <a:solidFill>
                  <a:srgbClr val="0000CC"/>
                </a:solidFill>
                <a:latin typeface="Times New Roman" panose="02020603050405020304" pitchFamily="18" charset="0"/>
                <a:cs typeface="Times New Roman" panose="02020603050405020304" pitchFamily="18" charset="0"/>
              </a:rPr>
              <a:t> </a:t>
            </a:r>
            <a:r>
              <a:rPr lang="en-US" sz="2400" b="0" dirty="0" err="1">
                <a:solidFill>
                  <a:srgbClr val="0000CC"/>
                </a:solidFill>
                <a:latin typeface="Times New Roman" panose="02020603050405020304" pitchFamily="18" charset="0"/>
                <a:cs typeface="Times New Roman" panose="02020603050405020304" pitchFamily="18" charset="0"/>
              </a:rPr>
              <a:t>bị</a:t>
            </a:r>
            <a:r>
              <a:rPr lang="en-US" sz="2400" b="0" dirty="0">
                <a:solidFill>
                  <a:srgbClr val="0000CC"/>
                </a:solidFill>
                <a:latin typeface="Times New Roman" panose="02020603050405020304" pitchFamily="18" charset="0"/>
                <a:cs typeface="Times New Roman" panose="02020603050405020304" pitchFamily="18" charset="0"/>
              </a:rPr>
              <a:t> </a:t>
            </a:r>
            <a:r>
              <a:rPr lang="en-US" sz="2400" b="0" dirty="0" err="1">
                <a:solidFill>
                  <a:srgbClr val="0000CC"/>
                </a:solidFill>
                <a:latin typeface="Times New Roman" panose="02020603050405020304" pitchFamily="18" charset="0"/>
                <a:cs typeface="Times New Roman" panose="02020603050405020304" pitchFamily="18" charset="0"/>
              </a:rPr>
              <a:t>các</a:t>
            </a:r>
            <a:r>
              <a:rPr lang="en-US" sz="2400" b="0" dirty="0">
                <a:solidFill>
                  <a:srgbClr val="0000CC"/>
                </a:solidFill>
                <a:latin typeface="Times New Roman" panose="02020603050405020304" pitchFamily="18" charset="0"/>
                <a:cs typeface="Times New Roman" panose="02020603050405020304" pitchFamily="18" charset="0"/>
              </a:rPr>
              <a:t> </a:t>
            </a:r>
            <a:r>
              <a:rPr lang="en-US" sz="2400" b="0" dirty="0" err="1">
                <a:solidFill>
                  <a:srgbClr val="0000CC"/>
                </a:solidFill>
                <a:latin typeface="Times New Roman" panose="02020603050405020304" pitchFamily="18" charset="0"/>
                <a:cs typeface="Times New Roman" panose="02020603050405020304" pitchFamily="18" charset="0"/>
              </a:rPr>
              <a:t>rối</a:t>
            </a:r>
            <a:r>
              <a:rPr lang="en-US" sz="2400" b="0" dirty="0">
                <a:solidFill>
                  <a:srgbClr val="0000CC"/>
                </a:solidFill>
                <a:latin typeface="Times New Roman" panose="02020603050405020304" pitchFamily="18" charset="0"/>
                <a:cs typeface="Times New Roman" panose="02020603050405020304" pitchFamily="18" charset="0"/>
              </a:rPr>
              <a:t> </a:t>
            </a:r>
            <a:r>
              <a:rPr lang="en-US" sz="2400" b="0" dirty="0" err="1">
                <a:solidFill>
                  <a:srgbClr val="0000CC"/>
                </a:solidFill>
                <a:latin typeface="Times New Roman" panose="02020603050405020304" pitchFamily="18" charset="0"/>
                <a:cs typeface="Times New Roman" panose="02020603050405020304" pitchFamily="18" charset="0"/>
              </a:rPr>
              <a:t>loạn</a:t>
            </a:r>
            <a:r>
              <a:rPr lang="en-US" sz="2400" b="0" dirty="0">
                <a:solidFill>
                  <a:srgbClr val="0000CC"/>
                </a:solidFill>
                <a:latin typeface="Times New Roman" panose="02020603050405020304" pitchFamily="18" charset="0"/>
                <a:cs typeface="Times New Roman" panose="02020603050405020304" pitchFamily="18" charset="0"/>
              </a:rPr>
              <a:t> </a:t>
            </a:r>
            <a:r>
              <a:rPr lang="en-US" sz="2400" b="0" dirty="0" err="1">
                <a:solidFill>
                  <a:srgbClr val="0000CC"/>
                </a:solidFill>
                <a:latin typeface="Times New Roman" panose="02020603050405020304" pitchFamily="18" charset="0"/>
                <a:cs typeface="Times New Roman" panose="02020603050405020304" pitchFamily="18" charset="0"/>
              </a:rPr>
              <a:t>tiêu</a:t>
            </a:r>
            <a:r>
              <a:rPr lang="en-US" sz="2400" b="0" dirty="0">
                <a:solidFill>
                  <a:srgbClr val="0000CC"/>
                </a:solidFill>
                <a:latin typeface="Times New Roman" panose="02020603050405020304" pitchFamily="18" charset="0"/>
                <a:cs typeface="Times New Roman" panose="02020603050405020304" pitchFamily="18" charset="0"/>
              </a:rPr>
              <a:t> </a:t>
            </a:r>
            <a:r>
              <a:rPr lang="en-US" sz="2400" b="0" dirty="0" err="1">
                <a:solidFill>
                  <a:srgbClr val="0000CC"/>
                </a:solidFill>
                <a:latin typeface="Times New Roman" panose="02020603050405020304" pitchFamily="18" charset="0"/>
                <a:cs typeface="Times New Roman" panose="02020603050405020304" pitchFamily="18" charset="0"/>
              </a:rPr>
              <a:t>hóa</a:t>
            </a:r>
            <a:r>
              <a:rPr lang="en-US" sz="2400" b="0" dirty="0">
                <a:solidFill>
                  <a:srgbClr val="0000CC"/>
                </a:solidFill>
                <a:latin typeface="Times New Roman" panose="02020603050405020304" pitchFamily="18" charset="0"/>
                <a:cs typeface="Times New Roman" panose="02020603050405020304" pitchFamily="18" charset="0"/>
              </a:rPr>
              <a:t> </a:t>
            </a:r>
            <a:r>
              <a:rPr lang="en-US" sz="2400" b="0" dirty="0" err="1">
                <a:solidFill>
                  <a:srgbClr val="0000CC"/>
                </a:solidFill>
                <a:latin typeface="Times New Roman" panose="02020603050405020304" pitchFamily="18" charset="0"/>
                <a:cs typeface="Times New Roman" panose="02020603050405020304" pitchFamily="18" charset="0"/>
              </a:rPr>
              <a:t>phải</a:t>
            </a:r>
            <a:r>
              <a:rPr lang="en-US" sz="2400" b="0" dirty="0">
                <a:solidFill>
                  <a:srgbClr val="0000CC"/>
                </a:solidFill>
                <a:latin typeface="Times New Roman" panose="02020603050405020304" pitchFamily="18" charset="0"/>
                <a:cs typeface="Times New Roman" panose="02020603050405020304" pitchFamily="18" charset="0"/>
              </a:rPr>
              <a:t> </a:t>
            </a:r>
            <a:r>
              <a:rPr lang="en-US" sz="2400" b="0" dirty="0" err="1">
                <a:solidFill>
                  <a:srgbClr val="0000CC"/>
                </a:solidFill>
                <a:latin typeface="Times New Roman" panose="02020603050405020304" pitchFamily="18" charset="0"/>
                <a:cs typeface="Times New Roman" panose="02020603050405020304" pitchFamily="18" charset="0"/>
              </a:rPr>
              <a:t>dừng</a:t>
            </a:r>
            <a:r>
              <a:rPr lang="en-US" sz="2400" b="0" dirty="0">
                <a:solidFill>
                  <a:srgbClr val="0000CC"/>
                </a:solidFill>
                <a:latin typeface="Times New Roman" panose="02020603050405020304" pitchFamily="18" charset="0"/>
                <a:cs typeface="Times New Roman" panose="02020603050405020304" pitchFamily="18" charset="0"/>
              </a:rPr>
              <a:t> </a:t>
            </a:r>
            <a:r>
              <a:rPr lang="en-US" sz="2400" b="0" dirty="0" err="1">
                <a:solidFill>
                  <a:srgbClr val="0000CC"/>
                </a:solidFill>
                <a:latin typeface="Times New Roman" panose="02020603050405020304" pitchFamily="18" charset="0"/>
                <a:cs typeface="Times New Roman" panose="02020603050405020304" pitchFamily="18" charset="0"/>
              </a:rPr>
              <a:t>thuốc</a:t>
            </a:r>
            <a:endParaRPr lang="en-US" sz="2400" b="0" dirty="0">
              <a:solidFill>
                <a:srgbClr val="0000CC"/>
              </a:solidFill>
              <a:latin typeface="Times New Roman" panose="02020603050405020304" pitchFamily="18" charset="0"/>
              <a:cs typeface="Times New Roman" panose="02020603050405020304" pitchFamily="18" charset="0"/>
            </a:endParaRPr>
          </a:p>
          <a:p>
            <a:r>
              <a:rPr lang="en-US" sz="2400" b="0" dirty="0" smtClean="0">
                <a:solidFill>
                  <a:srgbClr val="0000CC"/>
                </a:solidFill>
                <a:latin typeface="Times New Roman" panose="02020603050405020304" pitchFamily="18" charset="0"/>
                <a:cs typeface="Times New Roman" panose="02020603050405020304" pitchFamily="18" charset="0"/>
              </a:rPr>
              <a:t>-</a:t>
            </a:r>
            <a:r>
              <a:rPr lang="en-US" sz="2400" b="0" dirty="0" err="1" smtClean="0">
                <a:solidFill>
                  <a:srgbClr val="0000CC"/>
                </a:solidFill>
                <a:latin typeface="Times New Roman" panose="02020603050405020304" pitchFamily="18" charset="0"/>
                <a:cs typeface="Times New Roman" panose="02020603050405020304" pitchFamily="18" charset="0"/>
              </a:rPr>
              <a:t>Uống</a:t>
            </a:r>
            <a:r>
              <a:rPr lang="en-US" sz="2400" b="0" dirty="0" smtClean="0">
                <a:solidFill>
                  <a:srgbClr val="0000CC"/>
                </a:solidFill>
                <a:latin typeface="Times New Roman" panose="02020603050405020304" pitchFamily="18" charset="0"/>
                <a:cs typeface="Times New Roman" panose="02020603050405020304" pitchFamily="18" charset="0"/>
              </a:rPr>
              <a:t> </a:t>
            </a:r>
            <a:r>
              <a:rPr lang="en-US" sz="2400" b="0" dirty="0" err="1">
                <a:solidFill>
                  <a:srgbClr val="0000CC"/>
                </a:solidFill>
                <a:latin typeface="Times New Roman" panose="02020603050405020304" pitchFamily="18" charset="0"/>
                <a:cs typeface="Times New Roman" panose="02020603050405020304" pitchFamily="18" charset="0"/>
              </a:rPr>
              <a:t>nhiều</a:t>
            </a:r>
            <a:r>
              <a:rPr lang="en-US" sz="2400" b="0" dirty="0">
                <a:solidFill>
                  <a:srgbClr val="0000CC"/>
                </a:solidFill>
                <a:latin typeface="Times New Roman" panose="02020603050405020304" pitchFamily="18" charset="0"/>
                <a:cs typeface="Times New Roman" panose="02020603050405020304" pitchFamily="18" charset="0"/>
              </a:rPr>
              <a:t> </a:t>
            </a:r>
            <a:r>
              <a:rPr lang="en-US" sz="2400" b="0" dirty="0" err="1">
                <a:solidFill>
                  <a:srgbClr val="0000CC"/>
                </a:solidFill>
                <a:latin typeface="Times New Roman" panose="02020603050405020304" pitchFamily="18" charset="0"/>
                <a:cs typeface="Times New Roman" panose="02020603050405020304" pitchFamily="18" charset="0"/>
              </a:rPr>
              <a:t>nước</a:t>
            </a:r>
            <a:endParaRPr lang="en-US" sz="2400" b="0" dirty="0">
              <a:solidFill>
                <a:srgbClr val="0000CC"/>
              </a:solidFill>
              <a:latin typeface="Times New Roman" panose="02020603050405020304" pitchFamily="18" charset="0"/>
              <a:cs typeface="Times New Roman" panose="02020603050405020304" pitchFamily="18" charset="0"/>
            </a:endParaRPr>
          </a:p>
          <a:p>
            <a:r>
              <a:rPr lang="en-US" sz="2400" b="0" dirty="0" smtClean="0">
                <a:solidFill>
                  <a:srgbClr val="0000CC"/>
                </a:solidFill>
                <a:latin typeface="Times New Roman" panose="02020603050405020304" pitchFamily="18" charset="0"/>
                <a:cs typeface="Times New Roman" panose="02020603050405020304" pitchFamily="18" charset="0"/>
              </a:rPr>
              <a:t>-</a:t>
            </a:r>
            <a:r>
              <a:rPr lang="en-US" sz="2400" b="0" dirty="0" err="1" smtClean="0">
                <a:solidFill>
                  <a:srgbClr val="0000CC"/>
                </a:solidFill>
                <a:latin typeface="Times New Roman" panose="02020603050405020304" pitchFamily="18" charset="0"/>
                <a:cs typeface="Times New Roman" panose="02020603050405020304" pitchFamily="18" charset="0"/>
              </a:rPr>
              <a:t>Bổ</a:t>
            </a:r>
            <a:r>
              <a:rPr lang="en-US" sz="2400" b="0" dirty="0" smtClean="0">
                <a:solidFill>
                  <a:srgbClr val="0000CC"/>
                </a:solidFill>
                <a:latin typeface="Times New Roman" panose="02020603050405020304" pitchFamily="18" charset="0"/>
                <a:cs typeface="Times New Roman" panose="02020603050405020304" pitchFamily="18" charset="0"/>
              </a:rPr>
              <a:t> </a:t>
            </a:r>
            <a:r>
              <a:rPr lang="en-US" sz="2400" b="0" dirty="0">
                <a:solidFill>
                  <a:srgbClr val="0000CC"/>
                </a:solidFill>
                <a:latin typeface="Times New Roman" panose="02020603050405020304" pitchFamily="18" charset="0"/>
                <a:cs typeface="Times New Roman" panose="02020603050405020304" pitchFamily="18" charset="0"/>
              </a:rPr>
              <a:t>sung </a:t>
            </a:r>
            <a:r>
              <a:rPr lang="en-US" sz="2400" b="0" dirty="0" err="1">
                <a:solidFill>
                  <a:srgbClr val="0000CC"/>
                </a:solidFill>
                <a:latin typeface="Times New Roman" panose="02020603050405020304" pitchFamily="18" charset="0"/>
                <a:cs typeface="Times New Roman" panose="02020603050405020304" pitchFamily="18" charset="0"/>
              </a:rPr>
              <a:t>lợi</a:t>
            </a:r>
            <a:r>
              <a:rPr lang="en-US" sz="2400" b="0" dirty="0">
                <a:solidFill>
                  <a:srgbClr val="0000CC"/>
                </a:solidFill>
                <a:latin typeface="Times New Roman" panose="02020603050405020304" pitchFamily="18" charset="0"/>
                <a:cs typeface="Times New Roman" panose="02020603050405020304" pitchFamily="18" charset="0"/>
              </a:rPr>
              <a:t> </a:t>
            </a:r>
            <a:r>
              <a:rPr lang="en-US" sz="2400" b="0" dirty="0" err="1">
                <a:solidFill>
                  <a:srgbClr val="0000CC"/>
                </a:solidFill>
                <a:latin typeface="Times New Roman" panose="02020603050405020304" pitchFamily="18" charset="0"/>
                <a:cs typeface="Times New Roman" panose="02020603050405020304" pitchFamily="18" charset="0"/>
              </a:rPr>
              <a:t>khuẩn</a:t>
            </a:r>
            <a:r>
              <a:rPr lang="en-US" sz="2400" b="0" dirty="0">
                <a:solidFill>
                  <a:srgbClr val="0000CC"/>
                </a:solidFill>
                <a:latin typeface="Times New Roman" panose="02020603050405020304" pitchFamily="18" charset="0"/>
                <a:cs typeface="Times New Roman" panose="02020603050405020304" pitchFamily="18" charset="0"/>
              </a:rPr>
              <a:t> </a:t>
            </a:r>
          </a:p>
        </p:txBody>
      </p:sp>
      <p:sp>
        <p:nvSpPr>
          <p:cNvPr id="4" name="Rectangle 3"/>
          <p:cNvSpPr/>
          <p:nvPr/>
        </p:nvSpPr>
        <p:spPr>
          <a:xfrm>
            <a:off x="337676" y="213910"/>
            <a:ext cx="651140" cy="707886"/>
          </a:xfrm>
          <a:prstGeom prst="rect">
            <a:avLst/>
          </a:prstGeom>
        </p:spPr>
        <p:txBody>
          <a:bodyPr wrap="none">
            <a:spAutoFit/>
          </a:bodyPr>
          <a:lstStyle/>
          <a:p>
            <a:pPr lvl="0" eaLnBrk="0" hangingPunct="0">
              <a:spcBef>
                <a:spcPct val="50000"/>
              </a:spcBef>
              <a:defRPr/>
            </a:pPr>
            <a:r>
              <a:rPr lang="en-US" sz="4000" b="1">
                <a:solidFill>
                  <a:srgbClr val="FF0000"/>
                </a:solidFill>
                <a:effectLst>
                  <a:outerShdw blurRad="38100" dist="38100" dir="2700000" algn="tl">
                    <a:srgbClr val="C0C0C0"/>
                  </a:outerShdw>
                </a:effectLst>
                <a:latin typeface="Times New Roman" pitchFamily="18" charset="0"/>
                <a:cs typeface="Times New Roman" pitchFamily="18" charset="0"/>
                <a:sym typeface="Wingdings" pitchFamily="2" charset="2"/>
              </a:rPr>
              <a:t></a:t>
            </a:r>
            <a:endParaRPr lang="en-US" sz="4000" b="1" dirty="0">
              <a:solidFill>
                <a:srgbClr val="FF0000"/>
              </a:solidFill>
              <a:effectLst>
                <a:outerShdw blurRad="38100" dist="38100" dir="2700000" algn="tl">
                  <a:srgbClr val="C0C0C0"/>
                </a:outerShdw>
              </a:effectLst>
              <a:latin typeface="Times New Roman" pitchFamily="18" charset="0"/>
              <a:cs typeface="Times New Roman" pitchFamily="18" charset="0"/>
              <a:sym typeface="Wingdings" pitchFamily="2" charset="2"/>
            </a:endParaRPr>
          </a:p>
        </p:txBody>
      </p:sp>
    </p:spTree>
    <p:extLst>
      <p:ext uri="{BB962C8B-B14F-4D97-AF65-F5344CB8AC3E}">
        <p14:creationId xmlns:p14="http://schemas.microsoft.com/office/powerpoint/2010/main" val="1764773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a:xfrm>
            <a:off x="423630" y="694664"/>
            <a:ext cx="3658253" cy="578181"/>
          </a:xfrm>
        </p:spPr>
        <p:txBody>
          <a:bodyPr/>
          <a:lstStyle/>
          <a:p>
            <a:pPr marL="0" lvl="0" indent="0" algn="l" rtl="0">
              <a:spcBef>
                <a:spcPts val="0"/>
              </a:spcBef>
              <a:spcAft>
                <a:spcPts val="0"/>
              </a:spcAft>
              <a:buNone/>
            </a:pPr>
            <a:r>
              <a:rPr lang="en" sz="2400" dirty="0" smtClean="0">
                <a:solidFill>
                  <a:srgbClr val="0000CC"/>
                </a:solidFill>
                <a:latin typeface="+mj-lt"/>
              </a:rPr>
              <a:t>Luyện tập mở rộng </a:t>
            </a:r>
            <a:endParaRPr lang="en" sz="2400" dirty="0">
              <a:solidFill>
                <a:srgbClr val="0000CC"/>
              </a:solidFill>
              <a:latin typeface="+mj-lt"/>
            </a:endParaRPr>
          </a:p>
        </p:txBody>
      </p:sp>
      <p:sp>
        <p:nvSpPr>
          <p:cNvPr id="3" name="Rectangle 2"/>
          <p:cNvSpPr/>
          <p:nvPr/>
        </p:nvSpPr>
        <p:spPr>
          <a:xfrm>
            <a:off x="423628" y="1367944"/>
            <a:ext cx="5721140" cy="1015663"/>
          </a:xfrm>
          <a:prstGeom prst="rect">
            <a:avLst/>
          </a:prstGeom>
        </p:spPr>
        <p:txBody>
          <a:bodyPr wrap="square">
            <a:spAutoFit/>
          </a:bodyPr>
          <a:lstStyle/>
          <a:p>
            <a:pPr algn="just"/>
            <a:r>
              <a:rPr lang="en-US" sz="2000" dirty="0">
                <a:solidFill>
                  <a:srgbClr val="FF0000"/>
                </a:solidFill>
                <a:latin typeface="+mj-lt"/>
                <a:ea typeface="Calibri" panose="020F0502020204030204" pitchFamily="34" charset="0"/>
              </a:rPr>
              <a:t>Có bạn nói </a:t>
            </a:r>
            <a:r>
              <a:rPr lang="en-US" sz="2000" dirty="0" smtClean="0">
                <a:solidFill>
                  <a:srgbClr val="FF0000"/>
                </a:solidFill>
                <a:latin typeface="+mj-lt"/>
                <a:ea typeface="Calibri" panose="020F0502020204030204" pitchFamily="34" charset="0"/>
              </a:rPr>
              <a:t>rằng: </a:t>
            </a:r>
            <a:r>
              <a:rPr lang="en-US" sz="2000" i="1" dirty="0" smtClean="0">
                <a:solidFill>
                  <a:srgbClr val="FF0000"/>
                </a:solidFill>
                <a:latin typeface="+mj-lt"/>
                <a:ea typeface="Calibri" panose="020F0502020204030204" pitchFamily="34" charset="0"/>
              </a:rPr>
              <a:t>“Vi khuẩn chỉ </a:t>
            </a:r>
            <a:r>
              <a:rPr lang="en-US" sz="2000" i="1" dirty="0">
                <a:solidFill>
                  <a:srgbClr val="FF0000"/>
                </a:solidFill>
                <a:latin typeface="+mj-lt"/>
                <a:ea typeface="Calibri" panose="020F0502020204030204" pitchFamily="34" charset="0"/>
              </a:rPr>
              <a:t>có hại mà không có ích lợi gì cho con người”</a:t>
            </a:r>
            <a:r>
              <a:rPr lang="en-US" sz="2000" dirty="0">
                <a:solidFill>
                  <a:srgbClr val="FF0000"/>
                </a:solidFill>
                <a:latin typeface="+mj-lt"/>
                <a:ea typeface="Calibri" panose="020F0502020204030204" pitchFamily="34" charset="0"/>
              </a:rPr>
              <a:t>. Em có đồng ý với quan điểm của bạn không? Tại sao?</a:t>
            </a:r>
          </a:p>
        </p:txBody>
      </p:sp>
      <p:sp>
        <p:nvSpPr>
          <p:cNvPr id="4" name="Rectangle 3"/>
          <p:cNvSpPr/>
          <p:nvPr/>
        </p:nvSpPr>
        <p:spPr>
          <a:xfrm>
            <a:off x="3225677" y="2858354"/>
            <a:ext cx="4880198" cy="1631216"/>
          </a:xfrm>
          <a:prstGeom prst="rect">
            <a:avLst/>
          </a:prstGeom>
        </p:spPr>
        <p:txBody>
          <a:bodyPr wrap="square">
            <a:spAutoFit/>
          </a:bodyPr>
          <a:lstStyle/>
          <a:p>
            <a:pPr marL="342900" indent="-342900" algn="just">
              <a:buFont typeface="Wingdings" panose="05000000000000000000" pitchFamily="2" charset="2"/>
              <a:buChar char="§"/>
            </a:pPr>
            <a:r>
              <a:rPr lang="en-US" sz="2000" b="1" dirty="0">
                <a:solidFill>
                  <a:srgbClr val="FF0000"/>
                </a:solidFill>
                <a:latin typeface="+mj-lt"/>
                <a:ea typeface="Calibri" panose="020F0502020204030204" pitchFamily="34" charset="0"/>
              </a:rPr>
              <a:t>Quan </a:t>
            </a:r>
            <a:r>
              <a:rPr lang="en-US" sz="2000" b="1" dirty="0" smtClean="0">
                <a:solidFill>
                  <a:srgbClr val="FF0000"/>
                </a:solidFill>
                <a:latin typeface="+mj-lt"/>
                <a:ea typeface="Calibri" panose="020F0502020204030204" pitchFamily="34" charset="0"/>
              </a:rPr>
              <a:t>điểm này chưa chính xác. </a:t>
            </a:r>
          </a:p>
          <a:p>
            <a:pPr marL="342900" indent="-342900" algn="just">
              <a:buFont typeface="Wingdings" panose="05000000000000000000" pitchFamily="2" charset="2"/>
              <a:buChar char="§"/>
            </a:pPr>
            <a:r>
              <a:rPr lang="en-US" sz="2000" b="1" dirty="0" smtClean="0">
                <a:solidFill>
                  <a:srgbClr val="FF0000"/>
                </a:solidFill>
                <a:latin typeface="+mj-lt"/>
                <a:ea typeface="Calibri" panose="020F0502020204030204" pitchFamily="34" charset="0"/>
              </a:rPr>
              <a:t>Bên cạnh bệnh do vi khuẩn gây nên, vi khuẩn được dùng để chế biến các thực phẩm lên men, giúp con người tiêu hóa thức ăn, làm phân bón,….</a:t>
            </a:r>
            <a:endParaRPr lang="en-US" sz="2000" b="1" dirty="0">
              <a:solidFill>
                <a:srgbClr val="FF0000"/>
              </a:solidFill>
              <a:latin typeface="+mj-lt"/>
              <a:ea typeface="Calibri" panose="020F0502020204030204" pitchFamily="34" charset="0"/>
            </a:endParaRPr>
          </a:p>
        </p:txBody>
      </p:sp>
      <p:pic>
        <p:nvPicPr>
          <p:cNvPr id="5" name="Picture 4"/>
          <p:cNvPicPr>
            <a:picLocks noChangeAspect="1"/>
          </p:cNvPicPr>
          <p:nvPr/>
        </p:nvPicPr>
        <p:blipFill>
          <a:blip r:embed="rId2"/>
          <a:stretch>
            <a:fillRect/>
          </a:stretch>
        </p:blipFill>
        <p:spPr>
          <a:xfrm>
            <a:off x="423630" y="2904771"/>
            <a:ext cx="2221649" cy="1846159"/>
          </a:xfrm>
          <a:prstGeom prst="rect">
            <a:avLst/>
          </a:prstGeom>
        </p:spPr>
      </p:pic>
      <p:pic>
        <p:nvPicPr>
          <p:cNvPr id="6" name="Picture 5"/>
          <p:cNvPicPr>
            <a:picLocks noChangeAspect="1"/>
          </p:cNvPicPr>
          <p:nvPr/>
        </p:nvPicPr>
        <p:blipFill>
          <a:blip r:embed="rId3"/>
          <a:stretch>
            <a:fillRect/>
          </a:stretch>
        </p:blipFill>
        <p:spPr>
          <a:xfrm>
            <a:off x="6430061" y="694665"/>
            <a:ext cx="2253714" cy="1564255"/>
          </a:xfrm>
          <a:prstGeom prst="rect">
            <a:avLst/>
          </a:prstGeom>
        </p:spPr>
      </p:pic>
    </p:spTree>
    <p:extLst>
      <p:ext uri="{BB962C8B-B14F-4D97-AF65-F5344CB8AC3E}">
        <p14:creationId xmlns:p14="http://schemas.microsoft.com/office/powerpoint/2010/main" val="3747673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inVertic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arn(inVertic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par>
                                <p:cTn id="18" presetID="22" presetClass="entr" presetSubtype="4" fill="hold"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down)">
                                      <p:cBhvr>
                                        <p:cTn id="20" dur="500"/>
                                        <p:tgtEl>
                                          <p:spTgt spid="5"/>
                                        </p:tgtEl>
                                      </p:cBhvr>
                                    </p:animEffect>
                                  </p:childTnLst>
                                </p:cTn>
                              </p:par>
                              <p:par>
                                <p:cTn id="21" presetID="22" presetClass="entr" presetSubtype="4" fill="hold"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452079"/>
            <a:ext cx="9144000" cy="707886"/>
          </a:xfrm>
          <a:prstGeom prst="rect">
            <a:avLst/>
          </a:prstGeom>
        </p:spPr>
        <p:txBody>
          <a:bodyPr wrap="square">
            <a:spAutoFit/>
          </a:bodyPr>
          <a:lstStyle/>
          <a:p>
            <a:pPr algn="ctr"/>
            <a:r>
              <a:rPr lang="en-US" sz="2000" b="1" dirty="0" smtClean="0">
                <a:solidFill>
                  <a:schemeClr val="accent2"/>
                </a:solidFill>
                <a:ea typeface="Calibri" panose="020F0502020204030204" pitchFamily="34" charset="0"/>
              </a:rPr>
              <a:t>Hoàn thiện bảng một số biểu hiện của bệnh do virus</a:t>
            </a:r>
          </a:p>
          <a:p>
            <a:pPr algn="ctr"/>
            <a:r>
              <a:rPr lang="en-US" sz="2000" b="1" dirty="0" smtClean="0">
                <a:solidFill>
                  <a:schemeClr val="accent2"/>
                </a:solidFill>
                <a:ea typeface="Calibri" panose="020F0502020204030204" pitchFamily="34" charset="0"/>
              </a:rPr>
              <a:t> gây nên ở người, động vật</a:t>
            </a:r>
            <a:endParaRPr lang="en-US" sz="2000" dirty="0">
              <a:solidFill>
                <a:schemeClr val="accent2"/>
              </a:solidFill>
            </a:endParaRPr>
          </a:p>
        </p:txBody>
      </p:sp>
      <p:graphicFrame>
        <p:nvGraphicFramePr>
          <p:cNvPr id="6" name="Table 5"/>
          <p:cNvGraphicFramePr>
            <a:graphicFrameLocks noGrp="1"/>
          </p:cNvGraphicFramePr>
          <p:nvPr>
            <p:extLst>
              <p:ext uri="{D42A27DB-BD31-4B8C-83A1-F6EECF244321}">
                <p14:modId xmlns:p14="http://schemas.microsoft.com/office/powerpoint/2010/main" val="2616569277"/>
              </p:ext>
            </p:extLst>
          </p:nvPr>
        </p:nvGraphicFramePr>
        <p:xfrm>
          <a:off x="541325" y="1686661"/>
          <a:ext cx="7841894" cy="2158205"/>
        </p:xfrm>
        <a:graphic>
          <a:graphicData uri="http://schemas.openxmlformats.org/drawingml/2006/table">
            <a:tbl>
              <a:tblPr firstRow="1" bandRow="1"/>
              <a:tblGrid>
                <a:gridCol w="3618611">
                  <a:extLst>
                    <a:ext uri="{9D8B030D-6E8A-4147-A177-3AD203B41FA5}">
                      <a16:colId xmlns="" xmlns:a16="http://schemas.microsoft.com/office/drawing/2014/main" val="20000"/>
                    </a:ext>
                  </a:extLst>
                </a:gridCol>
                <a:gridCol w="4223283">
                  <a:extLst>
                    <a:ext uri="{9D8B030D-6E8A-4147-A177-3AD203B41FA5}">
                      <a16:colId xmlns="" xmlns:a16="http://schemas.microsoft.com/office/drawing/2014/main" val="20001"/>
                    </a:ext>
                  </a:extLst>
                </a:gridCol>
              </a:tblGrid>
              <a:tr h="713285">
                <a:tc>
                  <a:txBody>
                    <a:bodyPr/>
                    <a:lstStyle/>
                    <a:p>
                      <a:pPr algn="ctr">
                        <a:lnSpc>
                          <a:spcPts val="3000"/>
                        </a:lnSpc>
                        <a:spcBef>
                          <a:spcPts val="400"/>
                        </a:spcBef>
                        <a:spcAft>
                          <a:spcPts val="400"/>
                        </a:spcAft>
                      </a:pPr>
                      <a:r>
                        <a:rPr lang="en-US" sz="2000" b="1" dirty="0" smtClean="0">
                          <a:solidFill>
                            <a:schemeClr val="bg1"/>
                          </a:solidFill>
                        </a:rPr>
                        <a:t>Tên</a:t>
                      </a:r>
                      <a:r>
                        <a:rPr lang="en-US" sz="2000" b="1" baseline="0" dirty="0" smtClean="0">
                          <a:solidFill>
                            <a:schemeClr val="bg1"/>
                          </a:solidFill>
                        </a:rPr>
                        <a:t> bệnh </a:t>
                      </a:r>
                      <a:endParaRPr lang="en-US" sz="2000" b="1" dirty="0">
                        <a:solidFill>
                          <a:schemeClr val="bg1"/>
                        </a:solidFill>
                      </a:endParaRPr>
                    </a:p>
                  </a:txBody>
                  <a:tcPr>
                    <a:solidFill>
                      <a:schemeClr val="accent1"/>
                    </a:solidFill>
                  </a:tcPr>
                </a:tc>
                <a:tc>
                  <a:txBody>
                    <a:bodyPr/>
                    <a:lstStyle/>
                    <a:p>
                      <a:pPr algn="ctr">
                        <a:lnSpc>
                          <a:spcPts val="3000"/>
                        </a:lnSpc>
                        <a:spcBef>
                          <a:spcPts val="400"/>
                        </a:spcBef>
                        <a:spcAft>
                          <a:spcPts val="400"/>
                        </a:spcAft>
                      </a:pPr>
                      <a:r>
                        <a:rPr lang="en-US" sz="2000" b="1" dirty="0" smtClean="0">
                          <a:solidFill>
                            <a:schemeClr val="bg1"/>
                          </a:solidFill>
                        </a:rPr>
                        <a:t>Biểu</a:t>
                      </a:r>
                      <a:r>
                        <a:rPr lang="en-US" sz="2000" b="1" baseline="0" dirty="0" smtClean="0">
                          <a:solidFill>
                            <a:schemeClr val="bg1"/>
                          </a:solidFill>
                        </a:rPr>
                        <a:t> hiện bệnh </a:t>
                      </a:r>
                      <a:endParaRPr lang="en-US" sz="2000" b="1" dirty="0">
                        <a:solidFill>
                          <a:schemeClr val="bg1"/>
                        </a:solidFill>
                      </a:endParaRPr>
                    </a:p>
                  </a:txBody>
                  <a:tcPr>
                    <a:solidFill>
                      <a:schemeClr val="accent1"/>
                    </a:solidFill>
                  </a:tcPr>
                </a:tc>
                <a:extLst>
                  <a:ext uri="{0D108BD9-81ED-4DB2-BD59-A6C34878D82A}">
                    <a16:rowId xmlns="" xmlns:a16="http://schemas.microsoft.com/office/drawing/2014/main" val="10000"/>
                  </a:ext>
                </a:extLst>
              </a:tr>
              <a:tr h="438353">
                <a:tc>
                  <a:txBody>
                    <a:bodyPr/>
                    <a:lstStyle/>
                    <a:p>
                      <a:pPr algn="l">
                        <a:lnSpc>
                          <a:spcPts val="2600"/>
                        </a:lnSpc>
                        <a:spcBef>
                          <a:spcPts val="200"/>
                        </a:spcBef>
                        <a:spcAft>
                          <a:spcPts val="200"/>
                        </a:spcAft>
                      </a:pPr>
                      <a:r>
                        <a:rPr lang="en-US" sz="2000" b="0" i="0" u="none" strike="noStrike" cap="none" dirty="0" smtClean="0">
                          <a:solidFill>
                            <a:schemeClr val="accent2"/>
                          </a:solidFill>
                          <a:effectLst/>
                          <a:latin typeface="Arial"/>
                          <a:ea typeface="Arial"/>
                          <a:cs typeface="Arial"/>
                          <a:sym typeface="Arial"/>
                        </a:rPr>
                        <a:t>Bệnh cúm ở người</a:t>
                      </a:r>
                      <a:endParaRPr lang="en-US" sz="2000" dirty="0">
                        <a:solidFill>
                          <a:schemeClr val="accent2"/>
                        </a:solidFill>
                      </a:endParaRPr>
                    </a:p>
                  </a:txBody>
                  <a:tcPr>
                    <a:solidFill>
                      <a:schemeClr val="tx1">
                        <a:lumMod val="20000"/>
                        <a:lumOff val="80000"/>
                      </a:schemeClr>
                    </a:solidFill>
                  </a:tcPr>
                </a:tc>
                <a:tc>
                  <a:txBody>
                    <a:bodyPr/>
                    <a:lstStyle/>
                    <a:p>
                      <a:pPr algn="ctr">
                        <a:lnSpc>
                          <a:spcPts val="2600"/>
                        </a:lnSpc>
                        <a:spcBef>
                          <a:spcPts val="200"/>
                        </a:spcBef>
                        <a:spcAft>
                          <a:spcPts val="200"/>
                        </a:spcAft>
                      </a:pPr>
                      <a:endParaRPr lang="en-US" sz="2000" dirty="0" smtClean="0">
                        <a:solidFill>
                          <a:schemeClr val="bg1"/>
                        </a:solidFill>
                      </a:endParaRPr>
                    </a:p>
                  </a:txBody>
                  <a:tcPr>
                    <a:solidFill>
                      <a:schemeClr val="tx1">
                        <a:lumMod val="20000"/>
                        <a:lumOff val="80000"/>
                      </a:schemeClr>
                    </a:solidFill>
                  </a:tcPr>
                </a:tc>
                <a:extLst>
                  <a:ext uri="{0D108BD9-81ED-4DB2-BD59-A6C34878D82A}">
                    <a16:rowId xmlns="" xmlns:a16="http://schemas.microsoft.com/office/drawing/2014/main" val="10001"/>
                  </a:ext>
                </a:extLst>
              </a:tr>
              <a:tr h="509430">
                <a:tc>
                  <a:txBody>
                    <a:bodyPr/>
                    <a:lstStyle/>
                    <a:p>
                      <a:pPr algn="l">
                        <a:lnSpc>
                          <a:spcPts val="2600"/>
                        </a:lnSpc>
                        <a:spcBef>
                          <a:spcPts val="200"/>
                        </a:spcBef>
                        <a:spcAft>
                          <a:spcPts val="200"/>
                        </a:spcAft>
                      </a:pPr>
                      <a:r>
                        <a:rPr lang="en-US" sz="2000" b="0" i="0" u="none" strike="noStrike" cap="none" dirty="0" smtClean="0">
                          <a:solidFill>
                            <a:schemeClr val="accent2"/>
                          </a:solidFill>
                          <a:effectLst/>
                          <a:latin typeface="Arial"/>
                          <a:ea typeface="Arial"/>
                          <a:cs typeface="Arial"/>
                          <a:sym typeface="Arial"/>
                        </a:rPr>
                        <a:t>Bệnh sốt xuất huyết</a:t>
                      </a:r>
                      <a:endParaRPr lang="en-US" sz="2000" dirty="0">
                        <a:solidFill>
                          <a:schemeClr val="accent2"/>
                        </a:solidFill>
                      </a:endParaRPr>
                    </a:p>
                  </a:txBody>
                  <a:tcPr>
                    <a:solidFill>
                      <a:schemeClr val="tx1">
                        <a:lumMod val="20000"/>
                        <a:lumOff val="80000"/>
                      </a:schemeClr>
                    </a:solidFill>
                  </a:tcPr>
                </a:tc>
                <a:tc>
                  <a:txBody>
                    <a:bodyPr/>
                    <a:lstStyle/>
                    <a:p>
                      <a:pPr algn="ctr">
                        <a:lnSpc>
                          <a:spcPts val="2600"/>
                        </a:lnSpc>
                        <a:spcBef>
                          <a:spcPts val="200"/>
                        </a:spcBef>
                        <a:spcAft>
                          <a:spcPts val="200"/>
                        </a:spcAft>
                      </a:pPr>
                      <a:endParaRPr lang="en-US" sz="2000" dirty="0">
                        <a:solidFill>
                          <a:schemeClr val="bg1"/>
                        </a:solidFill>
                      </a:endParaRPr>
                    </a:p>
                  </a:txBody>
                  <a:tcPr>
                    <a:solidFill>
                      <a:schemeClr val="tx1">
                        <a:lumMod val="20000"/>
                        <a:lumOff val="80000"/>
                      </a:schemeClr>
                    </a:solidFill>
                  </a:tcPr>
                </a:tc>
                <a:extLst>
                  <a:ext uri="{0D108BD9-81ED-4DB2-BD59-A6C34878D82A}">
                    <a16:rowId xmlns="" xmlns:a16="http://schemas.microsoft.com/office/drawing/2014/main" val="10002"/>
                  </a:ext>
                </a:extLst>
              </a:tr>
              <a:tr h="497137">
                <a:tc>
                  <a:txBody>
                    <a:bodyPr/>
                    <a:lstStyle/>
                    <a:p>
                      <a:pPr algn="l">
                        <a:lnSpc>
                          <a:spcPts val="2600"/>
                        </a:lnSpc>
                        <a:spcBef>
                          <a:spcPts val="200"/>
                        </a:spcBef>
                        <a:spcAft>
                          <a:spcPts val="200"/>
                        </a:spcAft>
                      </a:pPr>
                      <a:r>
                        <a:rPr lang="en-US" sz="2000" b="0" i="0" u="none" strike="noStrike" cap="none" dirty="0" smtClean="0">
                          <a:solidFill>
                            <a:schemeClr val="accent2"/>
                          </a:solidFill>
                          <a:effectLst/>
                          <a:latin typeface="Arial"/>
                          <a:ea typeface="Arial"/>
                          <a:cs typeface="Arial"/>
                          <a:sym typeface="Arial"/>
                        </a:rPr>
                        <a:t>Bệnh cúm ở gà</a:t>
                      </a:r>
                      <a:endParaRPr lang="en-US" sz="2000" dirty="0">
                        <a:solidFill>
                          <a:schemeClr val="accent2"/>
                        </a:solidFill>
                      </a:endParaRPr>
                    </a:p>
                  </a:txBody>
                  <a:tcPr>
                    <a:solidFill>
                      <a:schemeClr val="tx1">
                        <a:lumMod val="20000"/>
                        <a:lumOff val="80000"/>
                      </a:schemeClr>
                    </a:solidFill>
                  </a:tcPr>
                </a:tc>
                <a:tc>
                  <a:txBody>
                    <a:bodyPr/>
                    <a:lstStyle/>
                    <a:p>
                      <a:pPr algn="ctr">
                        <a:lnSpc>
                          <a:spcPts val="2600"/>
                        </a:lnSpc>
                        <a:spcBef>
                          <a:spcPts val="200"/>
                        </a:spcBef>
                        <a:spcAft>
                          <a:spcPts val="200"/>
                        </a:spcAft>
                      </a:pPr>
                      <a:endParaRPr lang="en-US" sz="2000" dirty="0" smtClean="0">
                        <a:solidFill>
                          <a:schemeClr val="bg1"/>
                        </a:solidFill>
                      </a:endParaRPr>
                    </a:p>
                  </a:txBody>
                  <a:tcPr>
                    <a:solidFill>
                      <a:schemeClr val="tx1">
                        <a:lumMod val="20000"/>
                        <a:lumOff val="80000"/>
                      </a:schemeClr>
                    </a:solidFill>
                  </a:tcPr>
                </a:tc>
                <a:extLst>
                  <a:ext uri="{0D108BD9-81ED-4DB2-BD59-A6C34878D82A}">
                    <a16:rowId xmlns="" xmlns:a16="http://schemas.microsoft.com/office/drawing/2014/main" val="10003"/>
                  </a:ext>
                </a:extLst>
              </a:tr>
            </a:tbl>
          </a:graphicData>
        </a:graphic>
      </p:graphicFrame>
    </p:spTree>
    <p:extLst>
      <p:ext uri="{BB962C8B-B14F-4D97-AF65-F5344CB8AC3E}">
        <p14:creationId xmlns:p14="http://schemas.microsoft.com/office/powerpoint/2010/main" val="1057348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down)">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429000" y="4343401"/>
            <a:ext cx="2286000" cy="594122"/>
          </a:xfrm>
        </p:spPr>
        <p:txBody>
          <a:bodyPr>
            <a:normAutofit lnSpcReduction="10000"/>
          </a:bodyPr>
          <a:lstStyle/>
          <a:p>
            <a:pPr marL="0" indent="0" algn="ctr">
              <a:buNone/>
            </a:pPr>
            <a:r>
              <a:rPr lang="en-US" sz="3600" b="1" dirty="0" err="1" smtClean="0">
                <a:latin typeface="Times New Roman" pitchFamily="18" charset="0"/>
                <a:cs typeface="Times New Roman" pitchFamily="18" charset="0"/>
              </a:rPr>
              <a:t>Virut</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sởi</a:t>
            </a:r>
            <a:endParaRPr lang="en-US" sz="3600" b="1" dirty="0" smtClean="0">
              <a:latin typeface="Times New Roman" pitchFamily="18" charset="0"/>
              <a:cs typeface="Times New Roman" pitchFamily="18" charset="0"/>
            </a:endParaRPr>
          </a:p>
          <a:p>
            <a:endParaRPr lang="en-US" dirty="0"/>
          </a:p>
        </p:txBody>
      </p:sp>
      <p:pic>
        <p:nvPicPr>
          <p:cNvPr id="2050" name="Picture 2" descr="Bệnh sởi"/>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228600"/>
            <a:ext cx="8153400" cy="4114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1815276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3074" name="Picture 2" descr="Virus quai bị sống trong không khí bao lâu? | Vinmec"/>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2" y="228601"/>
            <a:ext cx="8487295" cy="465772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2209800" y="4343400"/>
            <a:ext cx="4267200" cy="707886"/>
          </a:xfrm>
          <a:prstGeom prst="rect">
            <a:avLst/>
          </a:prstGeom>
          <a:noFill/>
        </p:spPr>
        <p:txBody>
          <a:bodyPr wrap="square" rtlCol="0">
            <a:spAutoFit/>
          </a:bodyPr>
          <a:lstStyle/>
          <a:p>
            <a:pPr algn="ctr"/>
            <a:r>
              <a:rPr lang="en-US" sz="4000" b="1" dirty="0" err="1" smtClean="0">
                <a:solidFill>
                  <a:schemeClr val="bg1"/>
                </a:solidFill>
                <a:latin typeface="Times New Roman" pitchFamily="18" charset="0"/>
                <a:cs typeface="Times New Roman" pitchFamily="18" charset="0"/>
              </a:rPr>
              <a:t>Virut</a:t>
            </a:r>
            <a:r>
              <a:rPr lang="en-US" sz="4000" b="1" dirty="0" smtClean="0">
                <a:solidFill>
                  <a:schemeClr val="bg1"/>
                </a:solidFill>
                <a:latin typeface="Times New Roman" pitchFamily="18" charset="0"/>
                <a:cs typeface="Times New Roman" pitchFamily="18" charset="0"/>
              </a:rPr>
              <a:t> </a:t>
            </a:r>
            <a:r>
              <a:rPr lang="en-US" sz="4000" b="1" dirty="0" err="1" smtClean="0">
                <a:solidFill>
                  <a:schemeClr val="bg1"/>
                </a:solidFill>
                <a:latin typeface="Times New Roman" pitchFamily="18" charset="0"/>
                <a:cs typeface="Times New Roman" pitchFamily="18" charset="0"/>
              </a:rPr>
              <a:t>quai</a:t>
            </a:r>
            <a:r>
              <a:rPr lang="en-US" sz="4000" b="1" dirty="0" smtClean="0">
                <a:solidFill>
                  <a:schemeClr val="bg1"/>
                </a:solidFill>
                <a:latin typeface="Times New Roman" pitchFamily="18" charset="0"/>
                <a:cs typeface="Times New Roman" pitchFamily="18" charset="0"/>
              </a:rPr>
              <a:t> </a:t>
            </a:r>
            <a:r>
              <a:rPr lang="en-US" sz="4000" b="1" dirty="0" err="1" smtClean="0">
                <a:solidFill>
                  <a:schemeClr val="bg1"/>
                </a:solidFill>
                <a:latin typeface="Times New Roman" pitchFamily="18" charset="0"/>
                <a:cs typeface="Times New Roman" pitchFamily="18" charset="0"/>
              </a:rPr>
              <a:t>bị</a:t>
            </a:r>
            <a:endParaRPr lang="en-US" sz="4000" b="1" dirty="0">
              <a:solidFill>
                <a:schemeClr val="bg1"/>
              </a:solidFill>
              <a:latin typeface="Times New Roman" pitchFamily="18" charset="0"/>
              <a:cs typeface="Times New Roman" pitchFamily="18" charset="0"/>
            </a:endParaRPr>
          </a:p>
        </p:txBody>
      </p:sp>
    </p:spTree>
    <p:extLst>
      <p:ext uri="{BB962C8B-B14F-4D97-AF65-F5344CB8AC3E}">
        <p14:creationId xmlns:p14="http://schemas.microsoft.com/office/powerpoint/2010/main" val="281023806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sp>
        <p:nvSpPr>
          <p:cNvPr id="97" name="Google Shape;97;p18"/>
          <p:cNvSpPr txBox="1">
            <a:spLocks noGrp="1"/>
          </p:cNvSpPr>
          <p:nvPr>
            <p:ph type="body" idx="1"/>
          </p:nvPr>
        </p:nvSpPr>
        <p:spPr>
          <a:xfrm>
            <a:off x="2078783" y="1479398"/>
            <a:ext cx="7037221" cy="1204457"/>
          </a:xfrm>
          <a:prstGeom prst="rect">
            <a:avLst/>
          </a:prstGeom>
        </p:spPr>
        <p:txBody>
          <a:bodyPr spcFirstLastPara="1" wrap="square" lIns="91425" tIns="91425" rIns="91425" bIns="91425" anchor="t" anchorCtr="0">
            <a:noAutofit/>
          </a:bodyPr>
          <a:lstStyle/>
          <a:p>
            <a:pPr marL="38100" indent="0" algn="just">
              <a:lnSpc>
                <a:spcPts val="2700"/>
              </a:lnSpc>
              <a:spcBef>
                <a:spcPts val="200"/>
              </a:spcBef>
              <a:spcAft>
                <a:spcPts val="200"/>
              </a:spcAft>
              <a:buClr>
                <a:schemeClr val="accent3"/>
              </a:buClr>
              <a:buNone/>
            </a:pPr>
            <a:r>
              <a:rPr lang="en-US" sz="2400" smtClean="0">
                <a:latin typeface="Times New Roman" pitchFamily="18" charset="0"/>
                <a:cs typeface="Times New Roman" pitchFamily="18" charset="0"/>
              </a:rPr>
              <a:t>-Virus </a:t>
            </a:r>
            <a:r>
              <a:rPr lang="en-US" sz="2400">
                <a:latin typeface="Times New Roman" pitchFamily="18" charset="0"/>
                <a:cs typeface="Times New Roman" pitchFamily="18" charset="0"/>
              </a:rPr>
              <a:t>là </a:t>
            </a:r>
            <a:r>
              <a:rPr lang="en-US" sz="2400" smtClean="0">
                <a:latin typeface="Times New Roman" pitchFamily="18" charset="0"/>
                <a:cs typeface="Times New Roman" pitchFamily="18" charset="0"/>
              </a:rPr>
              <a:t>“dạng sống” </a:t>
            </a:r>
            <a:r>
              <a:rPr lang="en-US" sz="2400" dirty="0">
                <a:latin typeface="Times New Roman" pitchFamily="18" charset="0"/>
                <a:cs typeface="Times New Roman" pitchFamily="18" charset="0"/>
              </a:rPr>
              <a:t>có kích thước </a:t>
            </a:r>
            <a:r>
              <a:rPr lang="en-US" sz="2400">
                <a:latin typeface="Times New Roman" pitchFamily="18" charset="0"/>
                <a:cs typeface="Times New Roman" pitchFamily="18" charset="0"/>
              </a:rPr>
              <a:t>rất </a:t>
            </a:r>
            <a:r>
              <a:rPr lang="en-US" sz="2400" smtClean="0">
                <a:latin typeface="Times New Roman" pitchFamily="18" charset="0"/>
                <a:cs typeface="Times New Roman" pitchFamily="18" charset="0"/>
              </a:rPr>
              <a:t>nhỏ bé, chưa có cấu tạo tế bào mà </a:t>
            </a:r>
            <a:r>
              <a:rPr lang="en-US" sz="2400" dirty="0">
                <a:latin typeface="Times New Roman" pitchFamily="18" charset="0"/>
                <a:cs typeface="Times New Roman" pitchFamily="18" charset="0"/>
              </a:rPr>
              <a:t>mắt thường không nhìn thấy được</a:t>
            </a:r>
            <a:r>
              <a:rPr lang="en-US" sz="2400" dirty="0" smtClean="0">
                <a:latin typeface="Times New Roman" pitchFamily="18" charset="0"/>
                <a:cs typeface="Times New Roman" pitchFamily="18" charset="0"/>
              </a:rPr>
              <a:t>. Hàng triệu virus gộp lại mới bằng đầu của một chiếc ghim giấy</a:t>
            </a:r>
            <a:r>
              <a:rPr lang="en-US" sz="2400" smtClean="0">
                <a:latin typeface="Times New Roman" pitchFamily="18" charset="0"/>
                <a:cs typeface="Times New Roman" pitchFamily="18" charset="0"/>
              </a:rPr>
              <a:t>. </a:t>
            </a:r>
            <a:endParaRPr lang="en-US" sz="2400" dirty="0" smtClean="0">
              <a:latin typeface="Times New Roman" pitchFamily="18" charset="0"/>
              <a:cs typeface="Times New Roman" pitchFamily="18" charset="0"/>
            </a:endParaRPr>
          </a:p>
        </p:txBody>
      </p:sp>
      <p:pic>
        <p:nvPicPr>
          <p:cNvPr id="7" name="Picture 6"/>
          <p:cNvPicPr>
            <a:picLocks noChangeAspect="1"/>
          </p:cNvPicPr>
          <p:nvPr/>
        </p:nvPicPr>
        <p:blipFill>
          <a:blip r:embed="rId3"/>
          <a:stretch>
            <a:fillRect/>
          </a:stretch>
        </p:blipFill>
        <p:spPr>
          <a:xfrm>
            <a:off x="961750" y="3733473"/>
            <a:ext cx="1982419" cy="1240882"/>
          </a:xfrm>
          <a:prstGeom prst="rect">
            <a:avLst/>
          </a:prstGeom>
        </p:spPr>
      </p:pic>
      <p:pic>
        <p:nvPicPr>
          <p:cNvPr id="9" name="Picture 8"/>
          <p:cNvPicPr>
            <a:picLocks noChangeAspect="1"/>
          </p:cNvPicPr>
          <p:nvPr/>
        </p:nvPicPr>
        <p:blipFill>
          <a:blip r:embed="rId4"/>
          <a:stretch>
            <a:fillRect/>
          </a:stretch>
        </p:blipFill>
        <p:spPr>
          <a:xfrm>
            <a:off x="138988" y="1270917"/>
            <a:ext cx="1645520" cy="1410814"/>
          </a:xfrm>
          <a:prstGeom prst="rect">
            <a:avLst/>
          </a:prstGeom>
        </p:spPr>
      </p:pic>
      <p:pic>
        <p:nvPicPr>
          <p:cNvPr id="10" name="Picture 9"/>
          <p:cNvPicPr>
            <a:picLocks noChangeAspect="1"/>
          </p:cNvPicPr>
          <p:nvPr/>
        </p:nvPicPr>
        <p:blipFill>
          <a:blip r:embed="rId5"/>
          <a:stretch>
            <a:fillRect/>
          </a:stretch>
        </p:blipFill>
        <p:spPr>
          <a:xfrm>
            <a:off x="7332966" y="93494"/>
            <a:ext cx="1574308" cy="1504164"/>
          </a:xfrm>
          <a:prstGeom prst="rect">
            <a:avLst/>
          </a:prstGeom>
        </p:spPr>
      </p:pic>
      <p:pic>
        <p:nvPicPr>
          <p:cNvPr id="11" name="Picture 10"/>
          <p:cNvPicPr>
            <a:picLocks noChangeAspect="1"/>
          </p:cNvPicPr>
          <p:nvPr/>
        </p:nvPicPr>
        <p:blipFill>
          <a:blip r:embed="rId6"/>
          <a:stretch>
            <a:fillRect/>
          </a:stretch>
        </p:blipFill>
        <p:spPr>
          <a:xfrm>
            <a:off x="7044538" y="3446646"/>
            <a:ext cx="1789584" cy="1456031"/>
          </a:xfrm>
          <a:prstGeom prst="rect">
            <a:avLst/>
          </a:prstGeom>
        </p:spPr>
      </p:pic>
      <p:sp>
        <p:nvSpPr>
          <p:cNvPr id="8" name="Rectangle 7"/>
          <p:cNvSpPr/>
          <p:nvPr/>
        </p:nvSpPr>
        <p:spPr>
          <a:xfrm>
            <a:off x="2416628" y="384410"/>
            <a:ext cx="4394719" cy="707886"/>
          </a:xfrm>
          <a:prstGeom prst="rect">
            <a:avLst/>
          </a:prstGeom>
        </p:spPr>
        <p:txBody>
          <a:bodyPr wrap="square">
            <a:spAutoFit/>
          </a:bodyPr>
          <a:lstStyle/>
          <a:p>
            <a:r>
              <a:rPr lang="en-US" sz="2000" i="1" smtClean="0">
                <a:solidFill>
                  <a:schemeClr val="accent3">
                    <a:lumMod val="50000"/>
                  </a:schemeClr>
                </a:solidFill>
                <a:latin typeface="+mj-lt"/>
                <a:ea typeface="Calibri" panose="020F0502020204030204" pitchFamily="34" charset="0"/>
              </a:rPr>
              <a:t>Virus là gì? Cho biết các hình dạng của virut? </a:t>
            </a:r>
            <a:endParaRPr lang="en-US" sz="2000" i="1" dirty="0">
              <a:solidFill>
                <a:schemeClr val="accent3">
                  <a:lumMod val="50000"/>
                </a:schemeClr>
              </a:solidFill>
              <a:latin typeface="+mj-lt"/>
            </a:endParaRPr>
          </a:p>
        </p:txBody>
      </p:sp>
      <p:sp>
        <p:nvSpPr>
          <p:cNvPr id="12" name="Google Shape;97;p18"/>
          <p:cNvSpPr txBox="1">
            <a:spLocks/>
          </p:cNvSpPr>
          <p:nvPr/>
        </p:nvSpPr>
        <p:spPr>
          <a:xfrm>
            <a:off x="2078782" y="2939594"/>
            <a:ext cx="7037221" cy="793879"/>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419100" algn="l" rtl="0">
              <a:lnSpc>
                <a:spcPct val="100000"/>
              </a:lnSpc>
              <a:spcBef>
                <a:spcPts val="600"/>
              </a:spcBef>
              <a:spcAft>
                <a:spcPts val="0"/>
              </a:spcAft>
              <a:buClr>
                <a:srgbClr val="6FA8DC"/>
              </a:buClr>
              <a:buSzPts val="3000"/>
              <a:buFont typeface="Roboto"/>
              <a:buChar char="▸"/>
              <a:defRPr sz="3000" b="0" i="0" u="none" strike="noStrike" cap="none">
                <a:solidFill>
                  <a:schemeClr val="dk1"/>
                </a:solidFill>
                <a:latin typeface="Roboto"/>
                <a:ea typeface="Roboto"/>
                <a:cs typeface="Roboto"/>
                <a:sym typeface="Roboto"/>
              </a:defRPr>
            </a:lvl1pPr>
            <a:lvl2pPr marL="914400" marR="0" lvl="1" indent="-381000" algn="l" rtl="0">
              <a:lnSpc>
                <a:spcPct val="100000"/>
              </a:lnSpc>
              <a:spcBef>
                <a:spcPts val="0"/>
              </a:spcBef>
              <a:spcAft>
                <a:spcPts val="0"/>
              </a:spcAft>
              <a:buClr>
                <a:srgbClr val="6FA8DC"/>
              </a:buClr>
              <a:buSzPts val="2400"/>
              <a:buFont typeface="Roboto"/>
              <a:buChar char="▹"/>
              <a:defRPr sz="2400" b="0" i="0" u="none" strike="noStrike" cap="none">
                <a:solidFill>
                  <a:schemeClr val="dk1"/>
                </a:solidFill>
                <a:latin typeface="Roboto"/>
                <a:ea typeface="Roboto"/>
                <a:cs typeface="Roboto"/>
                <a:sym typeface="Roboto"/>
              </a:defRPr>
            </a:lvl2pPr>
            <a:lvl3pPr marL="1371600" marR="0" lvl="2" indent="-381000" algn="l" rtl="0">
              <a:lnSpc>
                <a:spcPct val="100000"/>
              </a:lnSpc>
              <a:spcBef>
                <a:spcPts val="0"/>
              </a:spcBef>
              <a:spcAft>
                <a:spcPts val="0"/>
              </a:spcAft>
              <a:buClr>
                <a:srgbClr val="6FA8DC"/>
              </a:buClr>
              <a:buSzPts val="2400"/>
              <a:buFont typeface="Roboto"/>
              <a:buChar char="■"/>
              <a:defRPr sz="2400" b="0" i="0" u="none" strike="noStrike" cap="none">
                <a:solidFill>
                  <a:schemeClr val="dk1"/>
                </a:solidFill>
                <a:latin typeface="Roboto"/>
                <a:ea typeface="Roboto"/>
                <a:cs typeface="Roboto"/>
                <a:sym typeface="Roboto"/>
              </a:defRPr>
            </a:lvl3pPr>
            <a:lvl4pPr marL="1828800" marR="0" lvl="3" indent="-342900" algn="l" rtl="0">
              <a:lnSpc>
                <a:spcPct val="100000"/>
              </a:lnSpc>
              <a:spcBef>
                <a:spcPts val="0"/>
              </a:spcBef>
              <a:spcAft>
                <a:spcPts val="0"/>
              </a:spcAft>
              <a:buClr>
                <a:srgbClr val="6FA8DC"/>
              </a:buClr>
              <a:buSzPts val="1800"/>
              <a:buFont typeface="Roboto"/>
              <a:buChar char="●"/>
              <a:defRPr sz="1800" b="0" i="0" u="none" strike="noStrike" cap="none">
                <a:solidFill>
                  <a:schemeClr val="dk1"/>
                </a:solidFill>
                <a:latin typeface="Roboto"/>
                <a:ea typeface="Roboto"/>
                <a:cs typeface="Roboto"/>
                <a:sym typeface="Roboto"/>
              </a:defRPr>
            </a:lvl4pPr>
            <a:lvl5pPr marL="2286000" marR="0" lvl="4" indent="-342900" algn="l" rtl="0">
              <a:lnSpc>
                <a:spcPct val="100000"/>
              </a:lnSpc>
              <a:spcBef>
                <a:spcPts val="0"/>
              </a:spcBef>
              <a:spcAft>
                <a:spcPts val="0"/>
              </a:spcAft>
              <a:buClr>
                <a:schemeClr val="dk1"/>
              </a:buClr>
              <a:buSzPts val="1800"/>
              <a:buFont typeface="Roboto"/>
              <a:buChar char="○"/>
              <a:defRPr sz="1800" b="0" i="0" u="none" strike="noStrike" cap="none">
                <a:solidFill>
                  <a:schemeClr val="dk1"/>
                </a:solidFill>
                <a:latin typeface="Roboto"/>
                <a:ea typeface="Roboto"/>
                <a:cs typeface="Roboto"/>
                <a:sym typeface="Roboto"/>
              </a:defRPr>
            </a:lvl5pPr>
            <a:lvl6pPr marL="2743200" marR="0" lvl="5" indent="-342900" algn="l" rtl="0">
              <a:lnSpc>
                <a:spcPct val="100000"/>
              </a:lnSpc>
              <a:spcBef>
                <a:spcPts val="0"/>
              </a:spcBef>
              <a:spcAft>
                <a:spcPts val="0"/>
              </a:spcAft>
              <a:buClr>
                <a:schemeClr val="dk1"/>
              </a:buClr>
              <a:buSzPts val="1800"/>
              <a:buFont typeface="Roboto"/>
              <a:buChar char="■"/>
              <a:defRPr sz="1800" b="0" i="0" u="none" strike="noStrike" cap="none">
                <a:solidFill>
                  <a:schemeClr val="dk1"/>
                </a:solidFill>
                <a:latin typeface="Roboto"/>
                <a:ea typeface="Roboto"/>
                <a:cs typeface="Roboto"/>
                <a:sym typeface="Roboto"/>
              </a:defRPr>
            </a:lvl6pPr>
            <a:lvl7pPr marL="3200400" marR="0" lvl="6" indent="-342900" algn="l" rtl="0">
              <a:lnSpc>
                <a:spcPct val="100000"/>
              </a:lnSpc>
              <a:spcBef>
                <a:spcPts val="0"/>
              </a:spcBef>
              <a:spcAft>
                <a:spcPts val="0"/>
              </a:spcAft>
              <a:buClr>
                <a:schemeClr val="dk1"/>
              </a:buClr>
              <a:buSzPts val="1800"/>
              <a:buFont typeface="Roboto"/>
              <a:buChar char="●"/>
              <a:defRPr sz="1800" b="0" i="0" u="none" strike="noStrike" cap="none">
                <a:solidFill>
                  <a:schemeClr val="dk1"/>
                </a:solidFill>
                <a:latin typeface="Roboto"/>
                <a:ea typeface="Roboto"/>
                <a:cs typeface="Roboto"/>
                <a:sym typeface="Roboto"/>
              </a:defRPr>
            </a:lvl7pPr>
            <a:lvl8pPr marL="3657600" marR="0" lvl="7" indent="-342900" algn="l" rtl="0">
              <a:lnSpc>
                <a:spcPct val="100000"/>
              </a:lnSpc>
              <a:spcBef>
                <a:spcPts val="0"/>
              </a:spcBef>
              <a:spcAft>
                <a:spcPts val="0"/>
              </a:spcAft>
              <a:buClr>
                <a:schemeClr val="dk1"/>
              </a:buClr>
              <a:buSzPts val="1800"/>
              <a:buFont typeface="Roboto"/>
              <a:buChar char="○"/>
              <a:defRPr sz="1800" b="0" i="0" u="none" strike="noStrike" cap="none">
                <a:solidFill>
                  <a:schemeClr val="dk1"/>
                </a:solidFill>
                <a:latin typeface="Roboto"/>
                <a:ea typeface="Roboto"/>
                <a:cs typeface="Roboto"/>
                <a:sym typeface="Roboto"/>
              </a:defRPr>
            </a:lvl8pPr>
            <a:lvl9pPr marL="4114800" marR="0" lvl="8" indent="-342900" algn="l" rtl="0">
              <a:lnSpc>
                <a:spcPct val="100000"/>
              </a:lnSpc>
              <a:spcBef>
                <a:spcPts val="0"/>
              </a:spcBef>
              <a:spcAft>
                <a:spcPts val="0"/>
              </a:spcAft>
              <a:buClr>
                <a:schemeClr val="dk1"/>
              </a:buClr>
              <a:buSzPts val="1800"/>
              <a:buFont typeface="Roboto"/>
              <a:buChar char="■"/>
              <a:defRPr sz="1800" b="0" i="0" u="none" strike="noStrike" cap="none">
                <a:solidFill>
                  <a:schemeClr val="dk1"/>
                </a:solidFill>
                <a:latin typeface="Roboto"/>
                <a:ea typeface="Roboto"/>
                <a:cs typeface="Roboto"/>
                <a:sym typeface="Roboto"/>
              </a:defRPr>
            </a:lvl9pPr>
          </a:lstStyle>
          <a:p>
            <a:pPr marL="38100" indent="0" algn="just">
              <a:lnSpc>
                <a:spcPts val="2700"/>
              </a:lnSpc>
              <a:spcBef>
                <a:spcPts val="200"/>
              </a:spcBef>
              <a:spcAft>
                <a:spcPts val="200"/>
              </a:spcAft>
              <a:buClr>
                <a:schemeClr val="accent3"/>
              </a:buClr>
              <a:buFont typeface="Roboto"/>
              <a:buNone/>
            </a:pPr>
            <a:r>
              <a:rPr lang="vi-VN" sz="2400" smtClean="0">
                <a:latin typeface="+mj-lt"/>
              </a:rPr>
              <a:t>-Virus có nhiều hình dạng khác nhau: hình que, đa diện, hình cầu, xoắn, hình khối,….</a:t>
            </a:r>
          </a:p>
          <a:p>
            <a:pPr>
              <a:buClr>
                <a:schemeClr val="accent3"/>
              </a:buClr>
            </a:pPr>
            <a:endParaRPr lang="vi-VN" sz="2000" dirty="0">
              <a:latin typeface="+mj-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97">
                                            <p:txEl>
                                              <p:pRg st="0" end="0"/>
                                            </p:txEl>
                                          </p:spTgt>
                                        </p:tgtEl>
                                        <p:attrNameLst>
                                          <p:attrName>style.visibility</p:attrName>
                                        </p:attrNameLst>
                                      </p:cBhvr>
                                      <p:to>
                                        <p:strVal val="visible"/>
                                      </p:to>
                                    </p:set>
                                    <p:anim calcmode="lin" valueType="num">
                                      <p:cBhvr additive="base">
                                        <p:cTn id="12" dur="500" fill="hold"/>
                                        <p:tgtEl>
                                          <p:spTgt spid="97">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9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barn(inVertical)">
                                      <p:cBhvr>
                                        <p:cTn id="1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build="p"/>
      <p:bldP spid="8"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97;p18"/>
          <p:cNvSpPr txBox="1">
            <a:spLocks/>
          </p:cNvSpPr>
          <p:nvPr/>
        </p:nvSpPr>
        <p:spPr>
          <a:xfrm>
            <a:off x="770564" y="425175"/>
            <a:ext cx="8157681" cy="179707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just">
              <a:spcBef>
                <a:spcPts val="200"/>
              </a:spcBef>
              <a:spcAft>
                <a:spcPts val="200"/>
              </a:spcAft>
              <a:buClr>
                <a:schemeClr val="accent3"/>
              </a:buClr>
            </a:pPr>
            <a:r>
              <a:rPr lang="en-US" sz="3600" b="1">
                <a:solidFill>
                  <a:srgbClr val="FF0000"/>
                </a:solidFill>
                <a:latin typeface="Times New Roman" pitchFamily="18" charset="0"/>
                <a:cs typeface="Times New Roman" pitchFamily="18" charset="0"/>
              </a:rPr>
              <a:t>a</a:t>
            </a:r>
            <a:r>
              <a:rPr lang="en-US" sz="3600" b="1"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Khái</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Niệm</a:t>
            </a:r>
            <a:r>
              <a:rPr lang="en-US" sz="3600" b="1" smtClean="0">
                <a:solidFill>
                  <a:srgbClr val="FF0000"/>
                </a:solidFill>
                <a:latin typeface="Times New Roman" pitchFamily="18" charset="0"/>
                <a:cs typeface="Times New Roman" pitchFamily="18" charset="0"/>
              </a:rPr>
              <a:t>: </a:t>
            </a:r>
          </a:p>
          <a:p>
            <a:pPr algn="just">
              <a:spcBef>
                <a:spcPts val="200"/>
              </a:spcBef>
              <a:spcAft>
                <a:spcPts val="200"/>
              </a:spcAft>
              <a:buClr>
                <a:schemeClr val="accent3"/>
              </a:buClr>
            </a:pPr>
            <a:r>
              <a:rPr lang="en-US" sz="3600" smtClean="0">
                <a:solidFill>
                  <a:srgbClr val="0000CC"/>
                </a:solidFill>
                <a:latin typeface="Times New Roman" pitchFamily="18" charset="0"/>
                <a:cs typeface="Times New Roman" pitchFamily="18" charset="0"/>
              </a:rPr>
              <a:t>-</a:t>
            </a:r>
            <a:r>
              <a:rPr lang="vi-VN" sz="3600" dirty="0" smtClean="0">
                <a:solidFill>
                  <a:srgbClr val="0000CC"/>
                </a:solidFill>
                <a:latin typeface="Times New Roman" pitchFamily="18" charset="0"/>
                <a:cs typeface="Times New Roman" pitchFamily="18" charset="0"/>
              </a:rPr>
              <a:t>Virus là </a:t>
            </a:r>
            <a:r>
              <a:rPr lang="en-US" sz="3600" dirty="0" smtClean="0">
                <a:solidFill>
                  <a:srgbClr val="0000CC"/>
                </a:solidFill>
                <a:latin typeface="Times New Roman" pitchFamily="18" charset="0"/>
                <a:cs typeface="Times New Roman" pitchFamily="18" charset="0"/>
              </a:rPr>
              <a:t>“</a:t>
            </a:r>
            <a:r>
              <a:rPr lang="vi-VN" sz="3600" dirty="0" smtClean="0">
                <a:solidFill>
                  <a:srgbClr val="0000CC"/>
                </a:solidFill>
                <a:latin typeface="Times New Roman" pitchFamily="18" charset="0"/>
                <a:cs typeface="Times New Roman" pitchFamily="18" charset="0"/>
              </a:rPr>
              <a:t>dạng sống</a:t>
            </a:r>
            <a:r>
              <a:rPr lang="en-US" sz="3600" dirty="0" smtClean="0">
                <a:solidFill>
                  <a:srgbClr val="0000CC"/>
                </a:solidFill>
                <a:latin typeface="Times New Roman" pitchFamily="18" charset="0"/>
                <a:cs typeface="Times New Roman" pitchFamily="18" charset="0"/>
              </a:rPr>
              <a:t>”</a:t>
            </a:r>
            <a:r>
              <a:rPr lang="vi-VN" sz="3600" dirty="0" smtClean="0">
                <a:solidFill>
                  <a:srgbClr val="0000CC"/>
                </a:solidFill>
                <a:latin typeface="Times New Roman" pitchFamily="18" charset="0"/>
                <a:cs typeface="Times New Roman" pitchFamily="18" charset="0"/>
              </a:rPr>
              <a:t> có kích thước rất nhỏ</a:t>
            </a:r>
            <a:r>
              <a:rPr lang="en-US" sz="3600" dirty="0" smtClean="0">
                <a:solidFill>
                  <a:srgbClr val="0000CC"/>
                </a:solidFill>
                <a:latin typeface="Times New Roman" pitchFamily="18" charset="0"/>
                <a:cs typeface="Times New Roman" pitchFamily="18" charset="0"/>
              </a:rPr>
              <a:t> </a:t>
            </a:r>
            <a:r>
              <a:rPr lang="en-US" sz="3600" dirty="0" err="1" smtClean="0">
                <a:solidFill>
                  <a:srgbClr val="0000CC"/>
                </a:solidFill>
                <a:latin typeface="Times New Roman" pitchFamily="18" charset="0"/>
                <a:cs typeface="Times New Roman" pitchFamily="18" charset="0"/>
              </a:rPr>
              <a:t>bé</a:t>
            </a:r>
            <a:r>
              <a:rPr lang="en-US" sz="3600" dirty="0" smtClean="0">
                <a:solidFill>
                  <a:srgbClr val="0000CC"/>
                </a:solidFill>
                <a:latin typeface="Times New Roman" pitchFamily="18" charset="0"/>
                <a:cs typeface="Times New Roman" pitchFamily="18" charset="0"/>
              </a:rPr>
              <a:t>, </a:t>
            </a:r>
            <a:r>
              <a:rPr lang="en-US" sz="3600" dirty="0" err="1" smtClean="0">
                <a:solidFill>
                  <a:srgbClr val="0000CC"/>
                </a:solidFill>
                <a:latin typeface="Times New Roman" pitchFamily="18" charset="0"/>
                <a:cs typeface="Times New Roman" pitchFamily="18" charset="0"/>
              </a:rPr>
              <a:t>chưa</a:t>
            </a:r>
            <a:r>
              <a:rPr lang="en-US" sz="3600" dirty="0" smtClean="0">
                <a:solidFill>
                  <a:srgbClr val="0000CC"/>
                </a:solidFill>
                <a:latin typeface="Times New Roman" pitchFamily="18" charset="0"/>
                <a:cs typeface="Times New Roman" pitchFamily="18" charset="0"/>
              </a:rPr>
              <a:t> </a:t>
            </a:r>
            <a:r>
              <a:rPr lang="en-US" sz="3600" dirty="0" err="1" smtClean="0">
                <a:solidFill>
                  <a:srgbClr val="0000CC"/>
                </a:solidFill>
                <a:latin typeface="Times New Roman" pitchFamily="18" charset="0"/>
                <a:cs typeface="Times New Roman" pitchFamily="18" charset="0"/>
              </a:rPr>
              <a:t>có</a:t>
            </a:r>
            <a:r>
              <a:rPr lang="en-US" sz="3600" dirty="0" smtClean="0">
                <a:solidFill>
                  <a:srgbClr val="0000CC"/>
                </a:solidFill>
                <a:latin typeface="Times New Roman" pitchFamily="18" charset="0"/>
                <a:cs typeface="Times New Roman" pitchFamily="18" charset="0"/>
              </a:rPr>
              <a:t> </a:t>
            </a:r>
            <a:r>
              <a:rPr lang="en-US" sz="3600" dirty="0" err="1" smtClean="0">
                <a:solidFill>
                  <a:srgbClr val="0000CC"/>
                </a:solidFill>
                <a:latin typeface="Times New Roman" pitchFamily="18" charset="0"/>
                <a:cs typeface="Times New Roman" pitchFamily="18" charset="0"/>
              </a:rPr>
              <a:t>cấu</a:t>
            </a:r>
            <a:r>
              <a:rPr lang="en-US" sz="3600" dirty="0" smtClean="0">
                <a:solidFill>
                  <a:srgbClr val="0000CC"/>
                </a:solidFill>
                <a:latin typeface="Times New Roman" pitchFamily="18" charset="0"/>
                <a:cs typeface="Times New Roman" pitchFamily="18" charset="0"/>
              </a:rPr>
              <a:t> </a:t>
            </a:r>
            <a:r>
              <a:rPr lang="en-US" sz="3600" dirty="0" err="1" smtClean="0">
                <a:solidFill>
                  <a:srgbClr val="0000CC"/>
                </a:solidFill>
                <a:latin typeface="Times New Roman" pitchFamily="18" charset="0"/>
                <a:cs typeface="Times New Roman" pitchFamily="18" charset="0"/>
              </a:rPr>
              <a:t>tạo</a:t>
            </a:r>
            <a:r>
              <a:rPr lang="en-US" sz="3600" dirty="0" smtClean="0">
                <a:solidFill>
                  <a:srgbClr val="0000CC"/>
                </a:solidFill>
                <a:latin typeface="Times New Roman" pitchFamily="18" charset="0"/>
                <a:cs typeface="Times New Roman" pitchFamily="18" charset="0"/>
              </a:rPr>
              <a:t> </a:t>
            </a:r>
            <a:r>
              <a:rPr lang="en-US" sz="3600" dirty="0" err="1" smtClean="0">
                <a:solidFill>
                  <a:srgbClr val="0000CC"/>
                </a:solidFill>
                <a:latin typeface="Times New Roman" pitchFamily="18" charset="0"/>
                <a:cs typeface="Times New Roman" pitchFamily="18" charset="0"/>
              </a:rPr>
              <a:t>tế</a:t>
            </a:r>
            <a:r>
              <a:rPr lang="en-US" sz="3600" dirty="0" smtClean="0">
                <a:solidFill>
                  <a:srgbClr val="0000CC"/>
                </a:solidFill>
                <a:latin typeface="Times New Roman" pitchFamily="18" charset="0"/>
                <a:cs typeface="Times New Roman" pitchFamily="18" charset="0"/>
              </a:rPr>
              <a:t> </a:t>
            </a:r>
            <a:r>
              <a:rPr lang="en-US" sz="3600" dirty="0" err="1" smtClean="0">
                <a:solidFill>
                  <a:srgbClr val="0000CC"/>
                </a:solidFill>
                <a:latin typeface="Times New Roman" pitchFamily="18" charset="0"/>
                <a:cs typeface="Times New Roman" pitchFamily="18" charset="0"/>
              </a:rPr>
              <a:t>bào</a:t>
            </a:r>
            <a:r>
              <a:rPr lang="en-US" sz="3600" dirty="0" smtClean="0">
                <a:solidFill>
                  <a:srgbClr val="0000CC"/>
                </a:solidFill>
                <a:latin typeface="Times New Roman" pitchFamily="18" charset="0"/>
                <a:cs typeface="Times New Roman" pitchFamily="18" charset="0"/>
              </a:rPr>
              <a:t> </a:t>
            </a:r>
            <a:r>
              <a:rPr lang="en-US" sz="3600" dirty="0" err="1" smtClean="0">
                <a:solidFill>
                  <a:srgbClr val="0000CC"/>
                </a:solidFill>
                <a:latin typeface="Times New Roman" pitchFamily="18" charset="0"/>
                <a:cs typeface="Times New Roman" pitchFamily="18" charset="0"/>
              </a:rPr>
              <a:t>và</a:t>
            </a:r>
            <a:r>
              <a:rPr lang="vi-VN" sz="3600" dirty="0" smtClean="0">
                <a:solidFill>
                  <a:srgbClr val="0000CC"/>
                </a:solidFill>
                <a:latin typeface="Times New Roman" pitchFamily="18" charset="0"/>
                <a:cs typeface="Times New Roman" pitchFamily="18" charset="0"/>
              </a:rPr>
              <a:t> mắt thường không nhìn thấy được</a:t>
            </a:r>
            <a:r>
              <a:rPr lang="en-US" sz="3600" dirty="0" smtClean="0">
                <a:solidFill>
                  <a:srgbClr val="0000CC"/>
                </a:solidFill>
                <a:latin typeface="Times New Roman" pitchFamily="18" charset="0"/>
                <a:cs typeface="Times New Roman" pitchFamily="18" charset="0"/>
              </a:rPr>
              <a:t>.</a:t>
            </a:r>
            <a:endParaRPr lang="vi-VN" sz="3600" dirty="0" smtClean="0">
              <a:solidFill>
                <a:srgbClr val="0000CC"/>
              </a:solidFill>
              <a:latin typeface="Times New Roman" pitchFamily="18" charset="0"/>
              <a:cs typeface="Times New Roman" pitchFamily="18" charset="0"/>
            </a:endParaRPr>
          </a:p>
        </p:txBody>
      </p:sp>
      <p:sp>
        <p:nvSpPr>
          <p:cNvPr id="4" name="Text Box 6"/>
          <p:cNvSpPr txBox="1">
            <a:spLocks noChangeArrowheads="1"/>
          </p:cNvSpPr>
          <p:nvPr/>
        </p:nvSpPr>
        <p:spPr bwMode="auto">
          <a:xfrm>
            <a:off x="181506" y="201784"/>
            <a:ext cx="732894" cy="707886"/>
          </a:xfrm>
          <a:prstGeom prst="rect">
            <a:avLst/>
          </a:prstGeom>
          <a:noFill/>
          <a:ln w="9525">
            <a:noFill/>
            <a:miter lim="800000"/>
            <a:headEnd/>
            <a:tailEnd/>
          </a:ln>
          <a:effectLst/>
        </p:spPr>
        <p:txBody>
          <a:bodyPr wrap="square">
            <a:spAutoFit/>
          </a:bodyPr>
          <a:lstStyle/>
          <a:p>
            <a:pPr eaLnBrk="0" hangingPunct="0">
              <a:spcBef>
                <a:spcPct val="50000"/>
              </a:spcBef>
              <a:defRPr/>
            </a:pPr>
            <a:r>
              <a:rPr lang="en-US" sz="4000" b="1" dirty="0">
                <a:solidFill>
                  <a:srgbClr val="FF0000"/>
                </a:solidFill>
                <a:effectLst>
                  <a:outerShdw blurRad="38100" dist="38100" dir="2700000" algn="tl">
                    <a:srgbClr val="C0C0C0"/>
                  </a:outerShdw>
                </a:effectLst>
                <a:latin typeface="Times New Roman" pitchFamily="18" charset="0"/>
                <a:cs typeface="Times New Roman" pitchFamily="18" charset="0"/>
                <a:sym typeface="Wingdings" pitchFamily="2" charset="2"/>
              </a:rPr>
              <a:t></a:t>
            </a:r>
          </a:p>
        </p:txBody>
      </p:sp>
      <p:sp>
        <p:nvSpPr>
          <p:cNvPr id="5" name="Google Shape;97;p18"/>
          <p:cNvSpPr txBox="1">
            <a:spLocks/>
          </p:cNvSpPr>
          <p:nvPr/>
        </p:nvSpPr>
        <p:spPr>
          <a:xfrm>
            <a:off x="683015" y="2784981"/>
            <a:ext cx="8157681" cy="206669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just">
              <a:spcBef>
                <a:spcPts val="200"/>
              </a:spcBef>
              <a:spcAft>
                <a:spcPts val="200"/>
              </a:spcAft>
              <a:buClr>
                <a:schemeClr val="accent3"/>
              </a:buClr>
            </a:pPr>
            <a:r>
              <a:rPr lang="en-US" sz="3600" b="1">
                <a:solidFill>
                  <a:srgbClr val="FF0000"/>
                </a:solidFill>
                <a:latin typeface="Times New Roman" pitchFamily="18" charset="0"/>
                <a:cs typeface="Times New Roman" pitchFamily="18" charset="0"/>
              </a:rPr>
              <a:t>b</a:t>
            </a:r>
            <a:r>
              <a:rPr lang="en-US" sz="3600" b="1"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Hình</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dạng</a:t>
            </a:r>
            <a:r>
              <a:rPr lang="en-US" sz="3600" b="1" smtClean="0">
                <a:solidFill>
                  <a:srgbClr val="FF0000"/>
                </a:solidFill>
                <a:latin typeface="Times New Roman" pitchFamily="18" charset="0"/>
                <a:cs typeface="Times New Roman" pitchFamily="18" charset="0"/>
              </a:rPr>
              <a:t>: </a:t>
            </a:r>
            <a:endParaRPr lang="vi-VN" sz="3600" b="1" smtClean="0">
              <a:solidFill>
                <a:srgbClr val="FF0000"/>
              </a:solidFill>
              <a:latin typeface="Times New Roman" pitchFamily="18" charset="0"/>
              <a:cs typeface="Times New Roman" pitchFamily="18" charset="0"/>
            </a:endParaRPr>
          </a:p>
          <a:p>
            <a:pPr algn="just">
              <a:spcBef>
                <a:spcPts val="200"/>
              </a:spcBef>
              <a:spcAft>
                <a:spcPts val="200"/>
              </a:spcAft>
              <a:buClr>
                <a:schemeClr val="accent3"/>
              </a:buClr>
            </a:pPr>
            <a:r>
              <a:rPr lang="vi-VN" sz="3600" b="1">
                <a:solidFill>
                  <a:srgbClr val="FF0000"/>
                </a:solidFill>
                <a:latin typeface="Times New Roman" pitchFamily="18" charset="0"/>
                <a:cs typeface="Times New Roman" pitchFamily="18" charset="0"/>
              </a:rPr>
              <a:t>-</a:t>
            </a:r>
            <a:r>
              <a:rPr lang="vi-VN" sz="3600" smtClean="0">
                <a:solidFill>
                  <a:srgbClr val="0000CC"/>
                </a:solidFill>
                <a:latin typeface="Times New Roman" pitchFamily="18" charset="0"/>
                <a:cs typeface="Times New Roman" pitchFamily="18" charset="0"/>
              </a:rPr>
              <a:t>Virus </a:t>
            </a:r>
            <a:r>
              <a:rPr lang="vi-VN" sz="3600" dirty="0" smtClean="0">
                <a:solidFill>
                  <a:srgbClr val="0000CC"/>
                </a:solidFill>
                <a:latin typeface="Times New Roman" pitchFamily="18" charset="0"/>
                <a:cs typeface="Times New Roman" pitchFamily="18" charset="0"/>
              </a:rPr>
              <a:t>có nhiều hình dạng khác nhau: hình que, đa diện, hình cầu, xoắn, hình khối,….</a:t>
            </a:r>
          </a:p>
          <a:p>
            <a:pPr marL="457200" indent="-419100">
              <a:spcBef>
                <a:spcPts val="600"/>
              </a:spcBef>
              <a:buClr>
                <a:schemeClr val="accent3"/>
              </a:buClr>
              <a:buSzPts val="3000"/>
              <a:buFont typeface="Arial"/>
              <a:buChar char="▸"/>
            </a:pPr>
            <a:endParaRPr lang="vi-VN" sz="2000" dirty="0">
              <a:solidFill>
                <a:srgbClr val="FF0000"/>
              </a:solidFill>
              <a:latin typeface="+mj-lt"/>
            </a:endParaRPr>
          </a:p>
        </p:txBody>
      </p:sp>
    </p:spTree>
    <p:extLst>
      <p:ext uri="{BB962C8B-B14F-4D97-AF65-F5344CB8AC3E}">
        <p14:creationId xmlns:p14="http://schemas.microsoft.com/office/powerpoint/2010/main" val="870446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othecary">
  <a:themeElements>
    <a:clrScheme name="Apothecary">
      <a:dk1>
        <a:sysClr val="windowText" lastClr="000000"/>
      </a:dk1>
      <a:lt1>
        <a:sysClr val="window" lastClr="FFFFFF"/>
      </a:lt1>
      <a:dk2>
        <a:srgbClr val="564B3C"/>
      </a:dk2>
      <a:lt2>
        <a:srgbClr val="ECEDD1"/>
      </a:lt2>
      <a:accent1>
        <a:srgbClr val="93A299"/>
      </a:accent1>
      <a:accent2>
        <a:srgbClr val="CF543F"/>
      </a:accent2>
      <a:accent3>
        <a:srgbClr val="B5AE53"/>
      </a:accent3>
      <a:accent4>
        <a:srgbClr val="848058"/>
      </a:accent4>
      <a:accent5>
        <a:srgbClr val="E8B54D"/>
      </a:accent5>
      <a:accent6>
        <a:srgbClr val="786C71"/>
      </a:accent6>
      <a:hlink>
        <a:srgbClr val="CCCC00"/>
      </a:hlink>
      <a:folHlink>
        <a:srgbClr val="B2B2B2"/>
      </a:folHlink>
    </a:clrScheme>
    <a:fontScheme name="Apothecary">
      <a:majorFont>
        <a:latin typeface="Book Antiqua"/>
        <a:ea typeface=""/>
        <a:cs typeface=""/>
        <a:font script="Jpan" typeface="HGS明朝B"/>
        <a:font script="Hang" typeface="HY견명조"/>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ＭＳ ゴシック"/>
        <a:font script="Hang" typeface="HY견명조"/>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pothecary">
      <a:fillStyleLst>
        <a:solidFill>
          <a:schemeClr val="phClr"/>
        </a:solidFill>
        <a:gradFill rotWithShape="1">
          <a:gsLst>
            <a:gs pos="0">
              <a:schemeClr val="phClr">
                <a:tint val="1000"/>
                <a:satMod val="100000"/>
              </a:schemeClr>
            </a:gs>
            <a:gs pos="68000">
              <a:schemeClr val="phClr">
                <a:tint val="77000"/>
                <a:satMod val="100000"/>
              </a:schemeClr>
            </a:gs>
            <a:gs pos="81000">
              <a:schemeClr val="phClr">
                <a:tint val="79000"/>
                <a:satMod val="100000"/>
              </a:schemeClr>
            </a:gs>
            <a:gs pos="86000">
              <a:schemeClr val="phClr">
                <a:tint val="73000"/>
                <a:satMod val="100000"/>
              </a:schemeClr>
            </a:gs>
            <a:gs pos="100000">
              <a:schemeClr val="phClr">
                <a:tint val="35000"/>
                <a:satMod val="100000"/>
              </a:schemeClr>
            </a:gs>
          </a:gsLst>
          <a:lin ang="5400000" scaled="0"/>
        </a:gradFill>
        <a:gradFill rotWithShape="1">
          <a:gsLst>
            <a:gs pos="0">
              <a:schemeClr val="phClr">
                <a:tint val="73000"/>
                <a:shade val="100000"/>
                <a:satMod val="150000"/>
              </a:schemeClr>
            </a:gs>
            <a:gs pos="25000">
              <a:schemeClr val="phClr">
                <a:tint val="96000"/>
                <a:shade val="80000"/>
                <a:satMod val="105000"/>
              </a:schemeClr>
            </a:gs>
            <a:gs pos="38000">
              <a:schemeClr val="phClr">
                <a:tint val="96000"/>
                <a:shade val="59000"/>
                <a:satMod val="120000"/>
              </a:schemeClr>
            </a:gs>
            <a:gs pos="55000">
              <a:schemeClr val="phClr">
                <a:tint val="100000"/>
                <a:shade val="57000"/>
                <a:satMod val="120000"/>
              </a:schemeClr>
            </a:gs>
            <a:gs pos="80000">
              <a:schemeClr val="phClr">
                <a:tint val="100000"/>
                <a:shade val="56000"/>
                <a:satMod val="145000"/>
              </a:schemeClr>
            </a:gs>
            <a:gs pos="88000">
              <a:schemeClr val="phClr">
                <a:tint val="100000"/>
                <a:shade val="63000"/>
                <a:satMod val="160000"/>
              </a:schemeClr>
            </a:gs>
            <a:gs pos="100000">
              <a:schemeClr val="phClr">
                <a:tint val="99000"/>
                <a:shade val="100000"/>
                <a:satMod val="155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scene3d>
            <a:camera prst="orthographicFront">
              <a:rot lat="0" lon="0" rev="0"/>
            </a:camera>
            <a:lightRig rig="glow" dir="tl">
              <a:rot lat="0" lon="0" rev="1800000"/>
            </a:lightRig>
          </a:scene3d>
          <a:sp3d contourW="10160" prstMaterial="dkEdge">
            <a:bevelT w="0" h="0" prst="angle"/>
            <a:contourClr>
              <a:schemeClr val="phClr">
                <a:shade val="30000"/>
                <a:satMod val="150000"/>
              </a:schemeClr>
            </a:contourClr>
          </a:sp3d>
        </a:effectStyle>
        <a:effectStyle>
          <a:effectLst>
            <a:glow rad="50800">
              <a:schemeClr val="phClr">
                <a:tint val="68000"/>
                <a:shade val="93000"/>
                <a:alpha val="37000"/>
                <a:satMod val="250000"/>
              </a:schemeClr>
            </a:glow>
          </a:effectLst>
          <a:scene3d>
            <a:camera prst="orthographicFront">
              <a:rot lat="0" lon="0" rev="0"/>
            </a:camera>
            <a:lightRig rig="glow" dir="t">
              <a:rot lat="0" lon="0" rev="1800000"/>
            </a:lightRig>
          </a:scene3d>
          <a:sp3d contourW="10160" prstMaterial="dkEdge">
            <a:bevelT w="20320" h="19050" prst="angle"/>
            <a:contourClr>
              <a:schemeClr val="phClr">
                <a:shade val="30000"/>
                <a:satMod val="150000"/>
              </a:schemeClr>
            </a:contourClr>
          </a:sp3d>
        </a:effectStyle>
      </a:effectStyleLst>
      <a:bgFillStyleLst>
        <a:solidFill>
          <a:schemeClr val="phClr"/>
        </a:solidFill>
        <a:solidFill>
          <a:schemeClr val="phClr">
            <a:tint val="93000"/>
            <a:satMod val="140000"/>
          </a:schemeClr>
        </a:solidFill>
        <a:blipFill rotWithShape="1">
          <a:blip xmlns:r="http://schemas.openxmlformats.org/officeDocument/2006/relationships" r:embed="rId1">
            <a:duotone>
              <a:schemeClr val="phClr">
                <a:tint val="70000"/>
                <a:satMod val="170000"/>
              </a:schemeClr>
              <a:schemeClr val="phClr">
                <a:shade val="70000"/>
                <a:satMod val="13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Apothecary</Template>
  <TotalTime>809</TotalTime>
  <Words>2525</Words>
  <Application>Microsoft Office PowerPoint</Application>
  <PresentationFormat>On-screen Show (16:9)</PresentationFormat>
  <Paragraphs>271</Paragraphs>
  <Slides>59</Slides>
  <Notes>13</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59</vt:i4>
      </vt:variant>
    </vt:vector>
  </HeadingPairs>
  <TitlesOfParts>
    <vt:vector size="69" baseType="lpstr">
      <vt:lpstr>Arial</vt:lpstr>
      <vt:lpstr>Times New Roman</vt:lpstr>
      <vt:lpstr>Calibri</vt:lpstr>
      <vt:lpstr>Montserrat</vt:lpstr>
      <vt:lpstr>Roboto</vt:lpstr>
      <vt:lpstr>Verdana</vt:lpstr>
      <vt:lpstr>Century Gothic</vt:lpstr>
      <vt:lpstr>Book Antiqua</vt:lpstr>
      <vt:lpstr>Wingdings</vt:lpstr>
      <vt:lpstr>Apothecary</vt:lpstr>
      <vt:lpstr> BÀI 16:  VIRUS VÀ VI KHUẨN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c-Cấu tạo của virus</vt:lpstr>
      <vt:lpstr>PowerPoint Presentation</vt:lpstr>
      <vt:lpstr>2. Một số bệnh do virus gây nên ở người và sinh vật.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II. VI KHUẨN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3. Vai trò của vi khuẩn</vt:lpstr>
      <vt:lpstr>PowerPoint Presentation</vt:lpstr>
      <vt:lpstr>PowerPoint Presentation</vt:lpstr>
      <vt:lpstr>Thảo luận và trả lời câu hỏi</vt:lpstr>
      <vt:lpstr>3. Tác hại của vi khuẩn</vt:lpstr>
      <vt:lpstr>PowerPoint Presentation</vt:lpstr>
      <vt:lpstr>PowerPoint Presentation</vt:lpstr>
      <vt:lpstr>PowerPoint Presentation</vt:lpstr>
      <vt:lpstr>III. PHÒNG BỆNH DO VIRUS,  VI KHUẨN GÂY NÊN</vt:lpstr>
      <vt:lpstr>PowerPoint Presentation</vt:lpstr>
      <vt:lpstr>PowerPoint Presentation</vt:lpstr>
      <vt:lpstr>PowerPoint Presentation</vt:lpstr>
      <vt:lpstr>PowerPoint Presentation</vt:lpstr>
      <vt:lpstr>PowerPoint Presentation</vt:lpstr>
      <vt:lpstr>PowerPoint Presentation</vt:lpstr>
      <vt:lpstr>Thảo luận và trả lời câu hỏi</vt:lpstr>
      <vt:lpstr>PowerPoint Presentation</vt:lpstr>
      <vt:lpstr>PowerPoint Presentation</vt:lpstr>
      <vt:lpstr>PowerPoint Presentation</vt:lpstr>
      <vt:lpstr>Thảo luận và trả lời câu hỏi</vt:lpstr>
      <vt:lpstr>3. Sử dụng thuốc kháng sinh chống lại vi khuẩn</vt:lpstr>
      <vt:lpstr>PowerPoint Presentation</vt:lpstr>
      <vt:lpstr>Thảo luận và trả lời câu hỏi</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THIS IS YOUR PRESENTATION TITLE</dc:title>
  <dc:creator>Trần Bích Hà</dc:creator>
  <cp:lastModifiedBy>Admin</cp:lastModifiedBy>
  <cp:revision>98</cp:revision>
  <dcterms:modified xsi:type="dcterms:W3CDTF">2023-10-26T07:19:09Z</dcterms:modified>
</cp:coreProperties>
</file>