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58"/>
  </p:notesMasterIdLst>
  <p:sldIdLst>
    <p:sldId id="262" r:id="rId3"/>
    <p:sldId id="256" r:id="rId4"/>
    <p:sldId id="290" r:id="rId5"/>
    <p:sldId id="291" r:id="rId6"/>
    <p:sldId id="258" r:id="rId7"/>
    <p:sldId id="342" r:id="rId8"/>
    <p:sldId id="268" r:id="rId9"/>
    <p:sldId id="267" r:id="rId10"/>
    <p:sldId id="289" r:id="rId11"/>
    <p:sldId id="266" r:id="rId12"/>
    <p:sldId id="271" r:id="rId13"/>
    <p:sldId id="270" r:id="rId14"/>
    <p:sldId id="272" r:id="rId15"/>
    <p:sldId id="273" r:id="rId16"/>
    <p:sldId id="274" r:id="rId17"/>
    <p:sldId id="282" r:id="rId18"/>
    <p:sldId id="283" r:id="rId19"/>
    <p:sldId id="401" r:id="rId20"/>
    <p:sldId id="402" r:id="rId21"/>
    <p:sldId id="403" r:id="rId22"/>
    <p:sldId id="406" r:id="rId23"/>
    <p:sldId id="407" r:id="rId24"/>
    <p:sldId id="398" r:id="rId25"/>
    <p:sldId id="261" r:id="rId26"/>
    <p:sldId id="277" r:id="rId27"/>
    <p:sldId id="278" r:id="rId28"/>
    <p:sldId id="279" r:id="rId29"/>
    <p:sldId id="280" r:id="rId30"/>
    <p:sldId id="284" r:id="rId31"/>
    <p:sldId id="285" r:id="rId32"/>
    <p:sldId id="286" r:id="rId33"/>
    <p:sldId id="287" r:id="rId34"/>
    <p:sldId id="288" r:id="rId35"/>
    <p:sldId id="430" r:id="rId36"/>
    <p:sldId id="370" r:id="rId37"/>
    <p:sldId id="371" r:id="rId38"/>
    <p:sldId id="409" r:id="rId39"/>
    <p:sldId id="413" r:id="rId40"/>
    <p:sldId id="410" r:id="rId41"/>
    <p:sldId id="411" r:id="rId42"/>
    <p:sldId id="414" r:id="rId43"/>
    <p:sldId id="415" r:id="rId44"/>
    <p:sldId id="416" r:id="rId45"/>
    <p:sldId id="412" r:id="rId46"/>
    <p:sldId id="417" r:id="rId47"/>
    <p:sldId id="419" r:id="rId48"/>
    <p:sldId id="420" r:id="rId49"/>
    <p:sldId id="421" r:id="rId50"/>
    <p:sldId id="424" r:id="rId51"/>
    <p:sldId id="427" r:id="rId52"/>
    <p:sldId id="425" r:id="rId53"/>
    <p:sldId id="426" r:id="rId54"/>
    <p:sldId id="428" r:id="rId55"/>
    <p:sldId id="429" r:id="rId56"/>
    <p:sldId id="423" r:id="rId57"/>
  </p:sldIdLst>
  <p:sldSz cx="18288000" cy="10287000"/>
  <p:notesSz cx="6858000" cy="9144000"/>
  <p:embeddedFontLst>
    <p:embeddedFont>
      <p:font typeface="Calibri" panose="020F0502020204030204" pitchFamily="34" charset="0"/>
      <p:regular r:id="rId59"/>
      <p:bold r:id="rId60"/>
      <p:italic r:id="rId61"/>
      <p:boldItalic r:id="rId62"/>
    </p:embeddedFont>
    <p:embeddedFont>
      <p:font typeface="Comic Sans MS" panose="030F0702030302020204" pitchFamily="66" charset="0"/>
      <p:regular r:id="rId63"/>
      <p:bold r:id="rId64"/>
      <p:italic r:id="rId65"/>
      <p:boldItalic r:id="rId66"/>
    </p:embeddedFont>
    <p:embeddedFont>
      <p:font typeface="DM Sans Bold" panose="020B0604020202020204" charset="0"/>
      <p:regular r:id="rId67"/>
    </p:embeddedFont>
    <p:embeddedFont>
      <p:font typeface="Mulish" panose="020B0604020202020204" charset="0"/>
      <p:regular r:id="rId68"/>
      <p:bold r:id="rId69"/>
      <p:italic r:id="rId70"/>
      <p:boldItalic r:id="rId71"/>
    </p:embeddedFont>
    <p:embeddedFont>
      <p:font typeface="Patrick Hand" panose="020B0604020202020204" charset="0"/>
      <p:regular r:id="rId7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CFF"/>
    <a:srgbClr val="CCFFCC"/>
    <a:srgbClr val="FFFFCC"/>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4622" autoAdjust="0"/>
  </p:normalViewPr>
  <p:slideViewPr>
    <p:cSldViewPr>
      <p:cViewPr varScale="1">
        <p:scale>
          <a:sx n="54" d="100"/>
          <a:sy n="54" d="100"/>
        </p:scale>
        <p:origin x="773" y="1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5.fntdata"/><Relationship Id="rId68"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66" Type="http://schemas.openxmlformats.org/officeDocument/2006/relationships/font" Target="fonts/font8.fntdata"/><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font" Target="fonts/font3.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6.fntdata"/><Relationship Id="rId69"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A60B51-1A63-47DD-99B5-FF61683616D5}" type="datetimeFigureOut">
              <a:rPr lang="en-US" smtClean="0"/>
              <a:t>2/23/2026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1C7ADF-E7E4-48CA-8955-FFC0CA9A54C8}" type="slidenum">
              <a:rPr lang="en-US" smtClean="0"/>
              <a:t>‹#›</a:t>
            </a:fld>
            <a:endParaRPr lang="en-US"/>
          </a:p>
        </p:txBody>
      </p:sp>
    </p:spTree>
    <p:extLst>
      <p:ext uri="{BB962C8B-B14F-4D97-AF65-F5344CB8AC3E}">
        <p14:creationId xmlns:p14="http://schemas.microsoft.com/office/powerpoint/2010/main" val="3409389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22E16D-7A98-4C0D-B2D5-8E203391490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6465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grpSp>
        <p:nvGrpSpPr>
          <p:cNvPr id="10" name="Google Shape;10;p2"/>
          <p:cNvGrpSpPr/>
          <p:nvPr/>
        </p:nvGrpSpPr>
        <p:grpSpPr>
          <a:xfrm>
            <a:off x="172451" y="810201"/>
            <a:ext cx="17791614" cy="9004350"/>
            <a:chOff x="86225" y="353996"/>
            <a:chExt cx="8895807" cy="4502175"/>
          </a:xfrm>
        </p:grpSpPr>
        <p:grpSp>
          <p:nvGrpSpPr>
            <p:cNvPr id="11" name="Google Shape;11;p2"/>
            <p:cNvGrpSpPr/>
            <p:nvPr/>
          </p:nvGrpSpPr>
          <p:grpSpPr>
            <a:xfrm>
              <a:off x="837025" y="353996"/>
              <a:ext cx="8145007" cy="4502175"/>
              <a:chOff x="365514" y="392094"/>
              <a:chExt cx="8467623" cy="4502175"/>
            </a:xfrm>
          </p:grpSpPr>
          <p:sp>
            <p:nvSpPr>
              <p:cNvPr id="12" name="Google Shape;12;p2"/>
              <p:cNvSpPr/>
              <p:nvPr/>
            </p:nvSpPr>
            <p:spPr>
              <a:xfrm>
                <a:off x="365514" y="392094"/>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13" name="Google Shape;13;p2"/>
              <p:cNvSpPr/>
              <p:nvPr/>
            </p:nvSpPr>
            <p:spPr>
              <a:xfrm rot="10800000" flipH="1">
                <a:off x="365514" y="592117"/>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nvGrpSpPr>
            <p:cNvPr id="14" name="Google Shape;14;p2"/>
            <p:cNvGrpSpPr/>
            <p:nvPr/>
          </p:nvGrpSpPr>
          <p:grpSpPr>
            <a:xfrm>
              <a:off x="86225" y="384725"/>
              <a:ext cx="751875" cy="4434900"/>
              <a:chOff x="114825" y="381000"/>
              <a:chExt cx="751875" cy="4434900"/>
            </a:xfrm>
          </p:grpSpPr>
          <p:sp>
            <p:nvSpPr>
              <p:cNvPr id="15" name="Google Shape;15;p2"/>
              <p:cNvSpPr/>
              <p:nvPr/>
            </p:nvSpPr>
            <p:spPr>
              <a:xfrm>
                <a:off x="190500" y="381000"/>
                <a:ext cx="676200" cy="4434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nvGrpSpPr>
              <p:cNvPr id="16" name="Google Shape;16;p2"/>
              <p:cNvGrpSpPr/>
              <p:nvPr/>
            </p:nvGrpSpPr>
            <p:grpSpPr>
              <a:xfrm>
                <a:off x="114825" y="553463"/>
                <a:ext cx="492600" cy="4054950"/>
                <a:chOff x="114825" y="553463"/>
                <a:chExt cx="492600" cy="4054950"/>
              </a:xfrm>
            </p:grpSpPr>
            <p:sp>
              <p:nvSpPr>
                <p:cNvPr id="17" name="Google Shape;17;p2"/>
                <p:cNvSpPr/>
                <p:nvPr/>
              </p:nvSpPr>
              <p:spPr>
                <a:xfrm>
                  <a:off x="114825" y="55346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18" name="Google Shape;18;p2"/>
                <p:cNvSpPr/>
                <p:nvPr/>
              </p:nvSpPr>
              <p:spPr>
                <a:xfrm>
                  <a:off x="114825" y="126593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19" name="Google Shape;19;p2"/>
                <p:cNvSpPr/>
                <p:nvPr/>
              </p:nvSpPr>
              <p:spPr>
                <a:xfrm>
                  <a:off x="114825" y="197840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0" name="Google Shape;20;p2"/>
                <p:cNvSpPr/>
                <p:nvPr/>
              </p:nvSpPr>
              <p:spPr>
                <a:xfrm>
                  <a:off x="114825" y="269087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1" name="Google Shape;21;p2"/>
                <p:cNvSpPr/>
                <p:nvPr/>
              </p:nvSpPr>
              <p:spPr>
                <a:xfrm>
                  <a:off x="114825" y="340334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2" name="Google Shape;22;p2"/>
                <p:cNvSpPr/>
                <p:nvPr/>
              </p:nvSpPr>
              <p:spPr>
                <a:xfrm>
                  <a:off x="114825" y="411581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pic>
          <p:nvPicPr>
            <p:cNvPr id="23" name="Google Shape;23;p2"/>
            <p:cNvPicPr preferRelativeResize="0"/>
            <p:nvPr/>
          </p:nvPicPr>
          <p:blipFill rotWithShape="1">
            <a:blip r:embed="rId2">
              <a:alphaModFix amt="86000"/>
            </a:blip>
            <a:srcRect r="10104"/>
            <a:stretch/>
          </p:blipFill>
          <p:spPr>
            <a:xfrm>
              <a:off x="424870" y="735846"/>
              <a:ext cx="8404593" cy="317000"/>
            </a:xfrm>
            <a:prstGeom prst="rect">
              <a:avLst/>
            </a:prstGeom>
            <a:noFill/>
            <a:ln>
              <a:noFill/>
            </a:ln>
          </p:spPr>
        </p:pic>
        <p:pic>
          <p:nvPicPr>
            <p:cNvPr id="24" name="Google Shape;24;p2"/>
            <p:cNvPicPr preferRelativeResize="0"/>
            <p:nvPr/>
          </p:nvPicPr>
          <p:blipFill rotWithShape="1">
            <a:blip r:embed="rId2">
              <a:alphaModFix amt="86000"/>
            </a:blip>
            <a:srcRect r="9788"/>
            <a:stretch/>
          </p:blipFill>
          <p:spPr>
            <a:xfrm>
              <a:off x="395654" y="1335921"/>
              <a:ext cx="8433807" cy="317000"/>
            </a:xfrm>
            <a:prstGeom prst="rect">
              <a:avLst/>
            </a:prstGeom>
            <a:noFill/>
            <a:ln>
              <a:noFill/>
            </a:ln>
          </p:spPr>
        </p:pic>
        <p:pic>
          <p:nvPicPr>
            <p:cNvPr id="25" name="Google Shape;25;p2"/>
            <p:cNvPicPr preferRelativeResize="0"/>
            <p:nvPr/>
          </p:nvPicPr>
          <p:blipFill rotWithShape="1">
            <a:blip r:embed="rId2">
              <a:alphaModFix amt="86000"/>
            </a:blip>
            <a:srcRect r="9788"/>
            <a:stretch/>
          </p:blipFill>
          <p:spPr>
            <a:xfrm>
              <a:off x="376177" y="1955046"/>
              <a:ext cx="8433807" cy="317000"/>
            </a:xfrm>
            <a:prstGeom prst="rect">
              <a:avLst/>
            </a:prstGeom>
            <a:noFill/>
            <a:ln>
              <a:noFill/>
            </a:ln>
          </p:spPr>
        </p:pic>
        <p:pic>
          <p:nvPicPr>
            <p:cNvPr id="26" name="Google Shape;26;p2"/>
            <p:cNvPicPr preferRelativeResize="0"/>
            <p:nvPr/>
          </p:nvPicPr>
          <p:blipFill rotWithShape="1">
            <a:blip r:embed="rId2">
              <a:alphaModFix amt="86000"/>
            </a:blip>
            <a:srcRect r="6838"/>
            <a:stretch/>
          </p:blipFill>
          <p:spPr>
            <a:xfrm>
              <a:off x="405393" y="2497971"/>
              <a:ext cx="8433807" cy="317000"/>
            </a:xfrm>
            <a:prstGeom prst="rect">
              <a:avLst/>
            </a:prstGeom>
            <a:noFill/>
            <a:ln>
              <a:noFill/>
            </a:ln>
          </p:spPr>
        </p:pic>
        <p:pic>
          <p:nvPicPr>
            <p:cNvPr id="27" name="Google Shape;27;p2"/>
            <p:cNvPicPr preferRelativeResize="0"/>
            <p:nvPr/>
          </p:nvPicPr>
          <p:blipFill rotWithShape="1">
            <a:blip r:embed="rId2">
              <a:alphaModFix amt="86000"/>
            </a:blip>
            <a:srcRect r="9788"/>
            <a:stretch/>
          </p:blipFill>
          <p:spPr>
            <a:xfrm>
              <a:off x="395654" y="3698121"/>
              <a:ext cx="8433807" cy="317000"/>
            </a:xfrm>
            <a:prstGeom prst="rect">
              <a:avLst/>
            </a:prstGeom>
            <a:noFill/>
            <a:ln>
              <a:noFill/>
            </a:ln>
          </p:spPr>
        </p:pic>
        <p:pic>
          <p:nvPicPr>
            <p:cNvPr id="28" name="Google Shape;28;p2"/>
            <p:cNvPicPr preferRelativeResize="0"/>
            <p:nvPr/>
          </p:nvPicPr>
          <p:blipFill rotWithShape="1">
            <a:blip r:embed="rId2">
              <a:alphaModFix amt="86000"/>
            </a:blip>
            <a:srcRect r="9371"/>
            <a:stretch/>
          </p:blipFill>
          <p:spPr>
            <a:xfrm>
              <a:off x="356700" y="3117096"/>
              <a:ext cx="8472765" cy="317000"/>
            </a:xfrm>
            <a:prstGeom prst="rect">
              <a:avLst/>
            </a:prstGeom>
            <a:noFill/>
            <a:ln>
              <a:noFill/>
            </a:ln>
          </p:spPr>
        </p:pic>
        <p:pic>
          <p:nvPicPr>
            <p:cNvPr id="29" name="Google Shape;29;p2"/>
            <p:cNvPicPr preferRelativeResize="0"/>
            <p:nvPr/>
          </p:nvPicPr>
          <p:blipFill rotWithShape="1">
            <a:blip r:embed="rId2">
              <a:alphaModFix amt="86000"/>
            </a:blip>
            <a:srcRect r="9371"/>
            <a:stretch/>
          </p:blipFill>
          <p:spPr>
            <a:xfrm>
              <a:off x="356700" y="4269621"/>
              <a:ext cx="8472765" cy="317000"/>
            </a:xfrm>
            <a:prstGeom prst="rect">
              <a:avLst/>
            </a:prstGeom>
            <a:noFill/>
            <a:ln>
              <a:noFill/>
            </a:ln>
          </p:spPr>
        </p:pic>
        <p:pic>
          <p:nvPicPr>
            <p:cNvPr id="30" name="Google Shape;30;p2"/>
            <p:cNvPicPr preferRelativeResize="0"/>
            <p:nvPr/>
          </p:nvPicPr>
          <p:blipFill rotWithShape="1">
            <a:blip r:embed="rId3">
              <a:alphaModFix amt="82000"/>
            </a:blip>
            <a:srcRect l="4356" r="5828"/>
            <a:stretch/>
          </p:blipFill>
          <p:spPr>
            <a:xfrm rot="5400000">
              <a:off x="-1453401" y="2453526"/>
              <a:ext cx="4324352" cy="312650"/>
            </a:xfrm>
            <a:prstGeom prst="rect">
              <a:avLst/>
            </a:prstGeom>
            <a:noFill/>
            <a:ln>
              <a:noFill/>
            </a:ln>
          </p:spPr>
        </p:pic>
      </p:grpSp>
      <p:sp>
        <p:nvSpPr>
          <p:cNvPr id="31" name="Google Shape;31;p2"/>
          <p:cNvSpPr txBox="1">
            <a:spLocks noGrp="1"/>
          </p:cNvSpPr>
          <p:nvPr>
            <p:ph type="ctrTitle"/>
          </p:nvPr>
        </p:nvSpPr>
        <p:spPr>
          <a:xfrm>
            <a:off x="4584850" y="2689200"/>
            <a:ext cx="9728400" cy="4076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5200"/>
              <a:buNone/>
              <a:defRPr sz="12000" b="1">
                <a:latin typeface="Patrick Hand"/>
                <a:ea typeface="Patrick Hand"/>
                <a:cs typeface="Patrick Hand"/>
                <a:sym typeface="Patrick Hand"/>
              </a:defRPr>
            </a:lvl1pPr>
            <a:lvl2pPr lvl="1" algn="ctr">
              <a:spcBef>
                <a:spcPts val="0"/>
              </a:spcBef>
              <a:spcAft>
                <a:spcPts val="0"/>
              </a:spcAft>
              <a:buSzPts val="5200"/>
              <a:buNone/>
              <a:defRPr sz="10400"/>
            </a:lvl2pPr>
            <a:lvl3pPr lvl="2" algn="ctr">
              <a:spcBef>
                <a:spcPts val="0"/>
              </a:spcBef>
              <a:spcAft>
                <a:spcPts val="0"/>
              </a:spcAft>
              <a:buSzPts val="5200"/>
              <a:buNone/>
              <a:defRPr sz="10400"/>
            </a:lvl3pPr>
            <a:lvl4pPr lvl="3" algn="ctr">
              <a:spcBef>
                <a:spcPts val="0"/>
              </a:spcBef>
              <a:spcAft>
                <a:spcPts val="0"/>
              </a:spcAft>
              <a:buSzPts val="5200"/>
              <a:buNone/>
              <a:defRPr sz="10400"/>
            </a:lvl4pPr>
            <a:lvl5pPr lvl="4" algn="ctr">
              <a:spcBef>
                <a:spcPts val="0"/>
              </a:spcBef>
              <a:spcAft>
                <a:spcPts val="0"/>
              </a:spcAft>
              <a:buSzPts val="5200"/>
              <a:buNone/>
              <a:defRPr sz="10400"/>
            </a:lvl5pPr>
            <a:lvl6pPr lvl="5" algn="ctr">
              <a:spcBef>
                <a:spcPts val="0"/>
              </a:spcBef>
              <a:spcAft>
                <a:spcPts val="0"/>
              </a:spcAft>
              <a:buSzPts val="5200"/>
              <a:buNone/>
              <a:defRPr sz="10400"/>
            </a:lvl6pPr>
            <a:lvl7pPr lvl="6" algn="ctr">
              <a:spcBef>
                <a:spcPts val="0"/>
              </a:spcBef>
              <a:spcAft>
                <a:spcPts val="0"/>
              </a:spcAft>
              <a:buSzPts val="5200"/>
              <a:buNone/>
              <a:defRPr sz="10400"/>
            </a:lvl7pPr>
            <a:lvl8pPr lvl="7" algn="ctr">
              <a:spcBef>
                <a:spcPts val="0"/>
              </a:spcBef>
              <a:spcAft>
                <a:spcPts val="0"/>
              </a:spcAft>
              <a:buSzPts val="5200"/>
              <a:buNone/>
              <a:defRPr sz="10400"/>
            </a:lvl8pPr>
            <a:lvl9pPr lvl="8" algn="ctr">
              <a:spcBef>
                <a:spcPts val="0"/>
              </a:spcBef>
              <a:spcAft>
                <a:spcPts val="0"/>
              </a:spcAft>
              <a:buSzPts val="5200"/>
              <a:buNone/>
              <a:defRPr sz="10400"/>
            </a:lvl9pPr>
          </a:lstStyle>
          <a:p>
            <a:endParaRPr/>
          </a:p>
        </p:txBody>
      </p:sp>
      <p:sp>
        <p:nvSpPr>
          <p:cNvPr id="32" name="Google Shape;32;p2"/>
          <p:cNvSpPr txBox="1">
            <a:spLocks noGrp="1"/>
          </p:cNvSpPr>
          <p:nvPr>
            <p:ph type="subTitle" idx="1"/>
          </p:nvPr>
        </p:nvSpPr>
        <p:spPr>
          <a:xfrm>
            <a:off x="5070300" y="7711608"/>
            <a:ext cx="8757000" cy="9042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solidFill>
                  <a:srgbClr val="A17A74"/>
                </a:solidFill>
                <a:latin typeface="Mulish"/>
                <a:ea typeface="Mulish"/>
                <a:cs typeface="Mulish"/>
                <a:sym typeface="Mulish"/>
              </a:defRPr>
            </a:lvl1pPr>
            <a:lvl2pPr lvl="1" algn="ctr">
              <a:lnSpc>
                <a:spcPct val="100000"/>
              </a:lnSpc>
              <a:spcBef>
                <a:spcPts val="0"/>
              </a:spcBef>
              <a:spcAft>
                <a:spcPts val="0"/>
              </a:spcAft>
              <a:buSzPts val="2800"/>
              <a:buNone/>
              <a:defRPr sz="5600"/>
            </a:lvl2pPr>
            <a:lvl3pPr lvl="2" algn="ctr">
              <a:lnSpc>
                <a:spcPct val="100000"/>
              </a:lnSpc>
              <a:spcBef>
                <a:spcPts val="0"/>
              </a:spcBef>
              <a:spcAft>
                <a:spcPts val="0"/>
              </a:spcAft>
              <a:buSzPts val="2800"/>
              <a:buNone/>
              <a:defRPr sz="5600"/>
            </a:lvl3pPr>
            <a:lvl4pPr lvl="3" algn="ctr">
              <a:lnSpc>
                <a:spcPct val="100000"/>
              </a:lnSpc>
              <a:spcBef>
                <a:spcPts val="0"/>
              </a:spcBef>
              <a:spcAft>
                <a:spcPts val="0"/>
              </a:spcAft>
              <a:buSzPts val="2800"/>
              <a:buNone/>
              <a:defRPr sz="5600"/>
            </a:lvl4pPr>
            <a:lvl5pPr lvl="4" algn="ctr">
              <a:lnSpc>
                <a:spcPct val="100000"/>
              </a:lnSpc>
              <a:spcBef>
                <a:spcPts val="0"/>
              </a:spcBef>
              <a:spcAft>
                <a:spcPts val="0"/>
              </a:spcAft>
              <a:buSzPts val="2800"/>
              <a:buNone/>
              <a:defRPr sz="5600"/>
            </a:lvl5pPr>
            <a:lvl6pPr lvl="5" algn="ctr">
              <a:lnSpc>
                <a:spcPct val="100000"/>
              </a:lnSpc>
              <a:spcBef>
                <a:spcPts val="0"/>
              </a:spcBef>
              <a:spcAft>
                <a:spcPts val="0"/>
              </a:spcAft>
              <a:buSzPts val="2800"/>
              <a:buNone/>
              <a:defRPr sz="5600"/>
            </a:lvl6pPr>
            <a:lvl7pPr lvl="6" algn="ctr">
              <a:lnSpc>
                <a:spcPct val="100000"/>
              </a:lnSpc>
              <a:spcBef>
                <a:spcPts val="0"/>
              </a:spcBef>
              <a:spcAft>
                <a:spcPts val="0"/>
              </a:spcAft>
              <a:buSzPts val="2800"/>
              <a:buNone/>
              <a:defRPr sz="5600"/>
            </a:lvl7pPr>
            <a:lvl8pPr lvl="7" algn="ctr">
              <a:lnSpc>
                <a:spcPct val="100000"/>
              </a:lnSpc>
              <a:spcBef>
                <a:spcPts val="0"/>
              </a:spcBef>
              <a:spcAft>
                <a:spcPts val="0"/>
              </a:spcAft>
              <a:buSzPts val="2800"/>
              <a:buNone/>
              <a:defRPr sz="5600"/>
            </a:lvl8pPr>
            <a:lvl9pPr lvl="8" algn="ctr">
              <a:lnSpc>
                <a:spcPct val="100000"/>
              </a:lnSpc>
              <a:spcBef>
                <a:spcPts val="0"/>
              </a:spcBef>
              <a:spcAft>
                <a:spcPts val="0"/>
              </a:spcAft>
              <a:buSzPts val="2800"/>
              <a:buNone/>
              <a:defRPr sz="5600"/>
            </a:lvl9pPr>
          </a:lstStyle>
          <a:p>
            <a:endParaRPr/>
          </a:p>
        </p:txBody>
      </p:sp>
      <p:pic>
        <p:nvPicPr>
          <p:cNvPr id="33" name="Google Shape;33;p2"/>
          <p:cNvPicPr preferRelativeResize="0"/>
          <p:nvPr/>
        </p:nvPicPr>
        <p:blipFill rotWithShape="1">
          <a:blip r:embed="rId4">
            <a:alphaModFix amt="90000"/>
          </a:blip>
          <a:srcRect l="14783" t="26207" r="9676" b="12472"/>
          <a:stretch/>
        </p:blipFill>
        <p:spPr>
          <a:xfrm rot="-1220646">
            <a:off x="1914408" y="1694279"/>
            <a:ext cx="687188" cy="796154"/>
          </a:xfrm>
          <a:prstGeom prst="rect">
            <a:avLst/>
          </a:prstGeom>
          <a:noFill/>
          <a:ln>
            <a:noFill/>
          </a:ln>
        </p:spPr>
      </p:pic>
      <p:pic>
        <p:nvPicPr>
          <p:cNvPr id="34" name="Google Shape;34;p2"/>
          <p:cNvPicPr preferRelativeResize="0"/>
          <p:nvPr/>
        </p:nvPicPr>
        <p:blipFill rotWithShape="1">
          <a:blip r:embed="rId5">
            <a:alphaModFix amt="90000"/>
          </a:blip>
          <a:srcRect l="17866" t="19811" r="12095" b="21433"/>
          <a:stretch/>
        </p:blipFill>
        <p:spPr>
          <a:xfrm>
            <a:off x="13867801" y="1514851"/>
            <a:ext cx="563502" cy="674654"/>
          </a:xfrm>
          <a:prstGeom prst="rect">
            <a:avLst/>
          </a:prstGeom>
          <a:noFill/>
          <a:ln>
            <a:noFill/>
          </a:ln>
        </p:spPr>
      </p:pic>
      <p:pic>
        <p:nvPicPr>
          <p:cNvPr id="35" name="Google Shape;35;p2"/>
          <p:cNvPicPr preferRelativeResize="0"/>
          <p:nvPr/>
        </p:nvPicPr>
        <p:blipFill rotWithShape="1">
          <a:blip r:embed="rId6">
            <a:alphaModFix amt="90000"/>
          </a:blip>
          <a:srcRect l="16404" t="19815" r="13488" b="20554"/>
          <a:stretch/>
        </p:blipFill>
        <p:spPr>
          <a:xfrm rot="1593194">
            <a:off x="16936529" y="1657605"/>
            <a:ext cx="535130" cy="650254"/>
          </a:xfrm>
          <a:prstGeom prst="rect">
            <a:avLst/>
          </a:prstGeom>
          <a:noFill/>
          <a:ln>
            <a:noFill/>
          </a:ln>
        </p:spPr>
      </p:pic>
      <p:pic>
        <p:nvPicPr>
          <p:cNvPr id="36" name="Google Shape;36;p2"/>
          <p:cNvPicPr preferRelativeResize="0"/>
          <p:nvPr/>
        </p:nvPicPr>
        <p:blipFill rotWithShape="1">
          <a:blip r:embed="rId7">
            <a:alphaModFix amt="90000"/>
          </a:blip>
          <a:srcRect l="16945" t="23685" r="10977" b="22040"/>
          <a:stretch/>
        </p:blipFill>
        <p:spPr>
          <a:xfrm rot="-1850224">
            <a:off x="2437799" y="8093209"/>
            <a:ext cx="563474" cy="605546"/>
          </a:xfrm>
          <a:prstGeom prst="rect">
            <a:avLst/>
          </a:prstGeom>
          <a:noFill/>
          <a:ln>
            <a:noFill/>
          </a:ln>
        </p:spPr>
      </p:pic>
      <p:pic>
        <p:nvPicPr>
          <p:cNvPr id="37" name="Google Shape;37;p2"/>
          <p:cNvPicPr preferRelativeResize="0"/>
          <p:nvPr/>
        </p:nvPicPr>
        <p:blipFill rotWithShape="1">
          <a:blip r:embed="rId8">
            <a:alphaModFix amt="90000"/>
          </a:blip>
          <a:srcRect l="16404" t="19815" r="13488" b="20554"/>
          <a:stretch/>
        </p:blipFill>
        <p:spPr>
          <a:xfrm rot="895601">
            <a:off x="3235715" y="7854661"/>
            <a:ext cx="455274" cy="553242"/>
          </a:xfrm>
          <a:prstGeom prst="rect">
            <a:avLst/>
          </a:prstGeom>
          <a:noFill/>
          <a:ln>
            <a:noFill/>
          </a:ln>
        </p:spPr>
      </p:pic>
      <p:pic>
        <p:nvPicPr>
          <p:cNvPr id="38" name="Google Shape;38;p2"/>
          <p:cNvPicPr preferRelativeResize="0"/>
          <p:nvPr/>
        </p:nvPicPr>
        <p:blipFill rotWithShape="1">
          <a:blip r:embed="rId5">
            <a:alphaModFix amt="90000"/>
          </a:blip>
          <a:srcRect l="17866" t="19811" r="12095" b="21433"/>
          <a:stretch/>
        </p:blipFill>
        <p:spPr>
          <a:xfrm rot="1505967">
            <a:off x="16389601" y="8738050"/>
            <a:ext cx="563502" cy="674656"/>
          </a:xfrm>
          <a:prstGeom prst="rect">
            <a:avLst/>
          </a:prstGeom>
          <a:noFill/>
          <a:ln>
            <a:noFill/>
          </a:ln>
        </p:spPr>
      </p:pic>
    </p:spTree>
    <p:extLst>
      <p:ext uri="{BB962C8B-B14F-4D97-AF65-F5344CB8AC3E}">
        <p14:creationId xmlns:p14="http://schemas.microsoft.com/office/powerpoint/2010/main" val="1624173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9"/>
        <p:cNvGrpSpPr/>
        <p:nvPr/>
      </p:nvGrpSpPr>
      <p:grpSpPr>
        <a:xfrm>
          <a:off x="0" y="0"/>
          <a:ext cx="0" cy="0"/>
          <a:chOff x="0" y="0"/>
          <a:chExt cx="0" cy="0"/>
        </a:xfrm>
      </p:grpSpPr>
      <p:grpSp>
        <p:nvGrpSpPr>
          <p:cNvPr id="40" name="Google Shape;40;p3"/>
          <p:cNvGrpSpPr/>
          <p:nvPr/>
        </p:nvGrpSpPr>
        <p:grpSpPr>
          <a:xfrm>
            <a:off x="172451" y="810201"/>
            <a:ext cx="17791614" cy="9004350"/>
            <a:chOff x="86225" y="353996"/>
            <a:chExt cx="8895807" cy="4502175"/>
          </a:xfrm>
        </p:grpSpPr>
        <p:grpSp>
          <p:nvGrpSpPr>
            <p:cNvPr id="41" name="Google Shape;41;p3"/>
            <p:cNvGrpSpPr/>
            <p:nvPr/>
          </p:nvGrpSpPr>
          <p:grpSpPr>
            <a:xfrm>
              <a:off x="837025" y="353996"/>
              <a:ext cx="8145007" cy="4502175"/>
              <a:chOff x="365514" y="392094"/>
              <a:chExt cx="8467623" cy="4502175"/>
            </a:xfrm>
          </p:grpSpPr>
          <p:sp>
            <p:nvSpPr>
              <p:cNvPr id="42" name="Google Shape;42;p3"/>
              <p:cNvSpPr/>
              <p:nvPr/>
            </p:nvSpPr>
            <p:spPr>
              <a:xfrm>
                <a:off x="365514" y="392094"/>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43" name="Google Shape;43;p3"/>
              <p:cNvSpPr/>
              <p:nvPr/>
            </p:nvSpPr>
            <p:spPr>
              <a:xfrm rot="10800000" flipH="1">
                <a:off x="365514" y="592117"/>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nvGrpSpPr>
            <p:cNvPr id="44" name="Google Shape;44;p3"/>
            <p:cNvGrpSpPr/>
            <p:nvPr/>
          </p:nvGrpSpPr>
          <p:grpSpPr>
            <a:xfrm>
              <a:off x="86225" y="384725"/>
              <a:ext cx="751875" cy="4434900"/>
              <a:chOff x="114825" y="381000"/>
              <a:chExt cx="751875" cy="4434900"/>
            </a:xfrm>
          </p:grpSpPr>
          <p:sp>
            <p:nvSpPr>
              <p:cNvPr id="45" name="Google Shape;45;p3"/>
              <p:cNvSpPr/>
              <p:nvPr/>
            </p:nvSpPr>
            <p:spPr>
              <a:xfrm>
                <a:off x="190500" y="381000"/>
                <a:ext cx="676200" cy="4434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nvGrpSpPr>
              <p:cNvPr id="46" name="Google Shape;46;p3"/>
              <p:cNvGrpSpPr/>
              <p:nvPr/>
            </p:nvGrpSpPr>
            <p:grpSpPr>
              <a:xfrm>
                <a:off x="114825" y="553463"/>
                <a:ext cx="492600" cy="4054950"/>
                <a:chOff x="114825" y="553463"/>
                <a:chExt cx="492600" cy="4054950"/>
              </a:xfrm>
            </p:grpSpPr>
            <p:sp>
              <p:nvSpPr>
                <p:cNvPr id="47" name="Google Shape;47;p3"/>
                <p:cNvSpPr/>
                <p:nvPr/>
              </p:nvSpPr>
              <p:spPr>
                <a:xfrm>
                  <a:off x="114825" y="55346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48" name="Google Shape;48;p3"/>
                <p:cNvSpPr/>
                <p:nvPr/>
              </p:nvSpPr>
              <p:spPr>
                <a:xfrm>
                  <a:off x="114825" y="126593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49" name="Google Shape;49;p3"/>
                <p:cNvSpPr/>
                <p:nvPr/>
              </p:nvSpPr>
              <p:spPr>
                <a:xfrm>
                  <a:off x="114825" y="197840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50" name="Google Shape;50;p3"/>
                <p:cNvSpPr/>
                <p:nvPr/>
              </p:nvSpPr>
              <p:spPr>
                <a:xfrm>
                  <a:off x="114825" y="269087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51" name="Google Shape;51;p3"/>
                <p:cNvSpPr/>
                <p:nvPr/>
              </p:nvSpPr>
              <p:spPr>
                <a:xfrm>
                  <a:off x="114825" y="340334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52" name="Google Shape;52;p3"/>
                <p:cNvSpPr/>
                <p:nvPr/>
              </p:nvSpPr>
              <p:spPr>
                <a:xfrm>
                  <a:off x="114825" y="411581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pic>
          <p:nvPicPr>
            <p:cNvPr id="53" name="Google Shape;53;p3"/>
            <p:cNvPicPr preferRelativeResize="0"/>
            <p:nvPr/>
          </p:nvPicPr>
          <p:blipFill rotWithShape="1">
            <a:blip r:embed="rId2">
              <a:alphaModFix amt="86000"/>
            </a:blip>
            <a:srcRect r="10104"/>
            <a:stretch/>
          </p:blipFill>
          <p:spPr>
            <a:xfrm>
              <a:off x="424870" y="735846"/>
              <a:ext cx="8404593" cy="317000"/>
            </a:xfrm>
            <a:prstGeom prst="rect">
              <a:avLst/>
            </a:prstGeom>
            <a:noFill/>
            <a:ln>
              <a:noFill/>
            </a:ln>
          </p:spPr>
        </p:pic>
        <p:pic>
          <p:nvPicPr>
            <p:cNvPr id="54" name="Google Shape;54;p3"/>
            <p:cNvPicPr preferRelativeResize="0"/>
            <p:nvPr/>
          </p:nvPicPr>
          <p:blipFill rotWithShape="1">
            <a:blip r:embed="rId2">
              <a:alphaModFix amt="86000"/>
            </a:blip>
            <a:srcRect r="9788"/>
            <a:stretch/>
          </p:blipFill>
          <p:spPr>
            <a:xfrm>
              <a:off x="395654" y="1335921"/>
              <a:ext cx="8433807" cy="317000"/>
            </a:xfrm>
            <a:prstGeom prst="rect">
              <a:avLst/>
            </a:prstGeom>
            <a:noFill/>
            <a:ln>
              <a:noFill/>
            </a:ln>
          </p:spPr>
        </p:pic>
        <p:pic>
          <p:nvPicPr>
            <p:cNvPr id="55" name="Google Shape;55;p3"/>
            <p:cNvPicPr preferRelativeResize="0"/>
            <p:nvPr/>
          </p:nvPicPr>
          <p:blipFill rotWithShape="1">
            <a:blip r:embed="rId2">
              <a:alphaModFix amt="86000"/>
            </a:blip>
            <a:srcRect r="9788"/>
            <a:stretch/>
          </p:blipFill>
          <p:spPr>
            <a:xfrm>
              <a:off x="376177" y="1955046"/>
              <a:ext cx="8433807" cy="317000"/>
            </a:xfrm>
            <a:prstGeom prst="rect">
              <a:avLst/>
            </a:prstGeom>
            <a:noFill/>
            <a:ln>
              <a:noFill/>
            </a:ln>
          </p:spPr>
        </p:pic>
        <p:pic>
          <p:nvPicPr>
            <p:cNvPr id="56" name="Google Shape;56;p3"/>
            <p:cNvPicPr preferRelativeResize="0"/>
            <p:nvPr/>
          </p:nvPicPr>
          <p:blipFill rotWithShape="1">
            <a:blip r:embed="rId2">
              <a:alphaModFix amt="86000"/>
            </a:blip>
            <a:srcRect r="6838"/>
            <a:stretch/>
          </p:blipFill>
          <p:spPr>
            <a:xfrm>
              <a:off x="405393" y="2497971"/>
              <a:ext cx="8433807" cy="317000"/>
            </a:xfrm>
            <a:prstGeom prst="rect">
              <a:avLst/>
            </a:prstGeom>
            <a:noFill/>
            <a:ln>
              <a:noFill/>
            </a:ln>
          </p:spPr>
        </p:pic>
        <p:pic>
          <p:nvPicPr>
            <p:cNvPr id="57" name="Google Shape;57;p3"/>
            <p:cNvPicPr preferRelativeResize="0"/>
            <p:nvPr/>
          </p:nvPicPr>
          <p:blipFill rotWithShape="1">
            <a:blip r:embed="rId2">
              <a:alphaModFix amt="86000"/>
            </a:blip>
            <a:srcRect r="9788"/>
            <a:stretch/>
          </p:blipFill>
          <p:spPr>
            <a:xfrm>
              <a:off x="395654" y="3698121"/>
              <a:ext cx="8433807" cy="317000"/>
            </a:xfrm>
            <a:prstGeom prst="rect">
              <a:avLst/>
            </a:prstGeom>
            <a:noFill/>
            <a:ln>
              <a:noFill/>
            </a:ln>
          </p:spPr>
        </p:pic>
        <p:pic>
          <p:nvPicPr>
            <p:cNvPr id="58" name="Google Shape;58;p3"/>
            <p:cNvPicPr preferRelativeResize="0"/>
            <p:nvPr/>
          </p:nvPicPr>
          <p:blipFill rotWithShape="1">
            <a:blip r:embed="rId2">
              <a:alphaModFix amt="86000"/>
            </a:blip>
            <a:srcRect r="9371"/>
            <a:stretch/>
          </p:blipFill>
          <p:spPr>
            <a:xfrm>
              <a:off x="356700" y="3117096"/>
              <a:ext cx="8472765" cy="317000"/>
            </a:xfrm>
            <a:prstGeom prst="rect">
              <a:avLst/>
            </a:prstGeom>
            <a:noFill/>
            <a:ln>
              <a:noFill/>
            </a:ln>
          </p:spPr>
        </p:pic>
        <p:pic>
          <p:nvPicPr>
            <p:cNvPr id="59" name="Google Shape;59;p3"/>
            <p:cNvPicPr preferRelativeResize="0"/>
            <p:nvPr/>
          </p:nvPicPr>
          <p:blipFill rotWithShape="1">
            <a:blip r:embed="rId2">
              <a:alphaModFix amt="86000"/>
            </a:blip>
            <a:srcRect r="9371"/>
            <a:stretch/>
          </p:blipFill>
          <p:spPr>
            <a:xfrm>
              <a:off x="356700" y="4269621"/>
              <a:ext cx="8472765" cy="317000"/>
            </a:xfrm>
            <a:prstGeom prst="rect">
              <a:avLst/>
            </a:prstGeom>
            <a:noFill/>
            <a:ln>
              <a:noFill/>
            </a:ln>
          </p:spPr>
        </p:pic>
        <p:pic>
          <p:nvPicPr>
            <p:cNvPr id="60" name="Google Shape;60;p3"/>
            <p:cNvPicPr preferRelativeResize="0"/>
            <p:nvPr/>
          </p:nvPicPr>
          <p:blipFill rotWithShape="1">
            <a:blip r:embed="rId3">
              <a:alphaModFix amt="82000"/>
            </a:blip>
            <a:srcRect l="4356" r="5828"/>
            <a:stretch/>
          </p:blipFill>
          <p:spPr>
            <a:xfrm rot="5400000">
              <a:off x="-1453401" y="2453526"/>
              <a:ext cx="4324352" cy="312650"/>
            </a:xfrm>
            <a:prstGeom prst="rect">
              <a:avLst/>
            </a:prstGeom>
            <a:noFill/>
            <a:ln>
              <a:noFill/>
            </a:ln>
          </p:spPr>
        </p:pic>
      </p:grpSp>
      <p:sp>
        <p:nvSpPr>
          <p:cNvPr id="61" name="Google Shape;61;p3"/>
          <p:cNvSpPr txBox="1">
            <a:spLocks noGrp="1"/>
          </p:cNvSpPr>
          <p:nvPr>
            <p:ph type="title"/>
          </p:nvPr>
        </p:nvSpPr>
        <p:spPr>
          <a:xfrm>
            <a:off x="4411800" y="4663650"/>
            <a:ext cx="10135200" cy="168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10000"/>
            </a:lvl1pPr>
            <a:lvl2pPr lvl="1" algn="ctr" rtl="0">
              <a:spcBef>
                <a:spcPts val="0"/>
              </a:spcBef>
              <a:spcAft>
                <a:spcPts val="0"/>
              </a:spcAft>
              <a:buSzPts val="3600"/>
              <a:buNone/>
              <a:defRPr sz="7200"/>
            </a:lvl2pPr>
            <a:lvl3pPr lvl="2" algn="ctr" rtl="0">
              <a:spcBef>
                <a:spcPts val="0"/>
              </a:spcBef>
              <a:spcAft>
                <a:spcPts val="0"/>
              </a:spcAft>
              <a:buSzPts val="3600"/>
              <a:buNone/>
              <a:defRPr sz="7200"/>
            </a:lvl3pPr>
            <a:lvl4pPr lvl="3" algn="ctr" rtl="0">
              <a:spcBef>
                <a:spcPts val="0"/>
              </a:spcBef>
              <a:spcAft>
                <a:spcPts val="0"/>
              </a:spcAft>
              <a:buSzPts val="3600"/>
              <a:buNone/>
              <a:defRPr sz="7200"/>
            </a:lvl4pPr>
            <a:lvl5pPr lvl="4" algn="ctr" rtl="0">
              <a:spcBef>
                <a:spcPts val="0"/>
              </a:spcBef>
              <a:spcAft>
                <a:spcPts val="0"/>
              </a:spcAft>
              <a:buSzPts val="3600"/>
              <a:buNone/>
              <a:defRPr sz="7200"/>
            </a:lvl5pPr>
            <a:lvl6pPr lvl="5" algn="ctr" rtl="0">
              <a:spcBef>
                <a:spcPts val="0"/>
              </a:spcBef>
              <a:spcAft>
                <a:spcPts val="0"/>
              </a:spcAft>
              <a:buSzPts val="3600"/>
              <a:buNone/>
              <a:defRPr sz="7200"/>
            </a:lvl6pPr>
            <a:lvl7pPr lvl="6" algn="ctr" rtl="0">
              <a:spcBef>
                <a:spcPts val="0"/>
              </a:spcBef>
              <a:spcAft>
                <a:spcPts val="0"/>
              </a:spcAft>
              <a:buSzPts val="3600"/>
              <a:buNone/>
              <a:defRPr sz="7200"/>
            </a:lvl7pPr>
            <a:lvl8pPr lvl="7" algn="ctr" rtl="0">
              <a:spcBef>
                <a:spcPts val="0"/>
              </a:spcBef>
              <a:spcAft>
                <a:spcPts val="0"/>
              </a:spcAft>
              <a:buSzPts val="3600"/>
              <a:buNone/>
              <a:defRPr sz="7200"/>
            </a:lvl8pPr>
            <a:lvl9pPr lvl="8" algn="ctr" rtl="0">
              <a:spcBef>
                <a:spcPts val="0"/>
              </a:spcBef>
              <a:spcAft>
                <a:spcPts val="0"/>
              </a:spcAft>
              <a:buSzPts val="3600"/>
              <a:buNone/>
              <a:defRPr sz="7200"/>
            </a:lvl9pPr>
          </a:lstStyle>
          <a:p>
            <a:endParaRPr/>
          </a:p>
        </p:txBody>
      </p:sp>
      <p:sp>
        <p:nvSpPr>
          <p:cNvPr id="62" name="Google Shape;62;p3"/>
          <p:cNvSpPr txBox="1">
            <a:spLocks noGrp="1"/>
          </p:cNvSpPr>
          <p:nvPr>
            <p:ph type="title" idx="2" hasCustomPrompt="1"/>
          </p:nvPr>
        </p:nvSpPr>
        <p:spPr>
          <a:xfrm>
            <a:off x="4411800" y="3037600"/>
            <a:ext cx="10135200" cy="168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12000"/>
            </a:lvl1pPr>
            <a:lvl2pPr lvl="1" algn="ctr" rtl="0">
              <a:spcBef>
                <a:spcPts val="0"/>
              </a:spcBef>
              <a:spcAft>
                <a:spcPts val="0"/>
              </a:spcAft>
              <a:buSzPts val="6000"/>
              <a:buNone/>
              <a:defRPr sz="12000"/>
            </a:lvl2pPr>
            <a:lvl3pPr lvl="2" algn="ctr" rtl="0">
              <a:spcBef>
                <a:spcPts val="0"/>
              </a:spcBef>
              <a:spcAft>
                <a:spcPts val="0"/>
              </a:spcAft>
              <a:buSzPts val="6000"/>
              <a:buNone/>
              <a:defRPr sz="12000"/>
            </a:lvl3pPr>
            <a:lvl4pPr lvl="3" algn="ctr" rtl="0">
              <a:spcBef>
                <a:spcPts val="0"/>
              </a:spcBef>
              <a:spcAft>
                <a:spcPts val="0"/>
              </a:spcAft>
              <a:buSzPts val="6000"/>
              <a:buNone/>
              <a:defRPr sz="12000"/>
            </a:lvl4pPr>
            <a:lvl5pPr lvl="4" algn="ctr" rtl="0">
              <a:spcBef>
                <a:spcPts val="0"/>
              </a:spcBef>
              <a:spcAft>
                <a:spcPts val="0"/>
              </a:spcAft>
              <a:buSzPts val="6000"/>
              <a:buNone/>
              <a:defRPr sz="12000"/>
            </a:lvl5pPr>
            <a:lvl6pPr lvl="5" algn="ctr" rtl="0">
              <a:spcBef>
                <a:spcPts val="0"/>
              </a:spcBef>
              <a:spcAft>
                <a:spcPts val="0"/>
              </a:spcAft>
              <a:buSzPts val="6000"/>
              <a:buNone/>
              <a:defRPr sz="12000"/>
            </a:lvl6pPr>
            <a:lvl7pPr lvl="6" algn="ctr" rtl="0">
              <a:spcBef>
                <a:spcPts val="0"/>
              </a:spcBef>
              <a:spcAft>
                <a:spcPts val="0"/>
              </a:spcAft>
              <a:buSzPts val="6000"/>
              <a:buNone/>
              <a:defRPr sz="12000"/>
            </a:lvl7pPr>
            <a:lvl8pPr lvl="7" algn="ctr" rtl="0">
              <a:spcBef>
                <a:spcPts val="0"/>
              </a:spcBef>
              <a:spcAft>
                <a:spcPts val="0"/>
              </a:spcAft>
              <a:buSzPts val="6000"/>
              <a:buNone/>
              <a:defRPr sz="12000"/>
            </a:lvl8pPr>
            <a:lvl9pPr lvl="8" algn="ctr" rtl="0">
              <a:spcBef>
                <a:spcPts val="0"/>
              </a:spcBef>
              <a:spcAft>
                <a:spcPts val="0"/>
              </a:spcAft>
              <a:buSzPts val="6000"/>
              <a:buNone/>
              <a:defRPr sz="12000"/>
            </a:lvl9pPr>
          </a:lstStyle>
          <a:p>
            <a:r>
              <a:t>xx%</a:t>
            </a:r>
          </a:p>
        </p:txBody>
      </p:sp>
      <p:sp>
        <p:nvSpPr>
          <p:cNvPr id="63" name="Google Shape;63;p3"/>
          <p:cNvSpPr txBox="1">
            <a:spLocks noGrp="1"/>
          </p:cNvSpPr>
          <p:nvPr>
            <p:ph type="subTitle" idx="1"/>
          </p:nvPr>
        </p:nvSpPr>
        <p:spPr>
          <a:xfrm>
            <a:off x="4411800" y="6169100"/>
            <a:ext cx="10135200" cy="142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pic>
        <p:nvPicPr>
          <p:cNvPr id="64" name="Google Shape;64;p3"/>
          <p:cNvPicPr preferRelativeResize="0"/>
          <p:nvPr/>
        </p:nvPicPr>
        <p:blipFill rotWithShape="1">
          <a:blip r:embed="rId4">
            <a:alphaModFix amt="90000"/>
          </a:blip>
          <a:srcRect l="14783" t="26207" r="9676" b="12472"/>
          <a:stretch/>
        </p:blipFill>
        <p:spPr>
          <a:xfrm rot="1220646" flipH="1">
            <a:off x="16784632" y="1694279"/>
            <a:ext cx="687188" cy="796154"/>
          </a:xfrm>
          <a:prstGeom prst="rect">
            <a:avLst/>
          </a:prstGeom>
          <a:noFill/>
          <a:ln>
            <a:noFill/>
          </a:ln>
        </p:spPr>
      </p:pic>
      <p:pic>
        <p:nvPicPr>
          <p:cNvPr id="65" name="Google Shape;65;p3"/>
          <p:cNvPicPr preferRelativeResize="0"/>
          <p:nvPr/>
        </p:nvPicPr>
        <p:blipFill rotWithShape="1">
          <a:blip r:embed="rId5">
            <a:alphaModFix amt="90000"/>
          </a:blip>
          <a:srcRect l="17866" t="19811" r="12095" b="21433"/>
          <a:stretch/>
        </p:blipFill>
        <p:spPr>
          <a:xfrm flipH="1">
            <a:off x="4954927" y="1514851"/>
            <a:ext cx="563502" cy="674654"/>
          </a:xfrm>
          <a:prstGeom prst="rect">
            <a:avLst/>
          </a:prstGeom>
          <a:noFill/>
          <a:ln>
            <a:noFill/>
          </a:ln>
        </p:spPr>
      </p:pic>
      <p:pic>
        <p:nvPicPr>
          <p:cNvPr id="66" name="Google Shape;66;p3"/>
          <p:cNvPicPr preferRelativeResize="0"/>
          <p:nvPr/>
        </p:nvPicPr>
        <p:blipFill rotWithShape="1">
          <a:blip r:embed="rId6">
            <a:alphaModFix amt="90000"/>
          </a:blip>
          <a:srcRect l="16404" t="19815" r="13488" b="20554"/>
          <a:stretch/>
        </p:blipFill>
        <p:spPr>
          <a:xfrm rot="-1593194" flipH="1">
            <a:off x="1914571" y="1657605"/>
            <a:ext cx="535130" cy="650254"/>
          </a:xfrm>
          <a:prstGeom prst="rect">
            <a:avLst/>
          </a:prstGeom>
          <a:noFill/>
          <a:ln>
            <a:noFill/>
          </a:ln>
        </p:spPr>
      </p:pic>
      <p:pic>
        <p:nvPicPr>
          <p:cNvPr id="67" name="Google Shape;67;p3"/>
          <p:cNvPicPr preferRelativeResize="0"/>
          <p:nvPr/>
        </p:nvPicPr>
        <p:blipFill rotWithShape="1">
          <a:blip r:embed="rId7">
            <a:alphaModFix amt="90000"/>
          </a:blip>
          <a:srcRect l="16945" t="23685" r="10977" b="22040"/>
          <a:stretch/>
        </p:blipFill>
        <p:spPr>
          <a:xfrm rot="1850224" flipH="1">
            <a:off x="16384955" y="8093209"/>
            <a:ext cx="563474" cy="605546"/>
          </a:xfrm>
          <a:prstGeom prst="rect">
            <a:avLst/>
          </a:prstGeom>
          <a:noFill/>
          <a:ln>
            <a:noFill/>
          </a:ln>
        </p:spPr>
      </p:pic>
      <p:pic>
        <p:nvPicPr>
          <p:cNvPr id="68" name="Google Shape;68;p3"/>
          <p:cNvPicPr preferRelativeResize="0"/>
          <p:nvPr/>
        </p:nvPicPr>
        <p:blipFill rotWithShape="1">
          <a:blip r:embed="rId8">
            <a:alphaModFix amt="90000"/>
          </a:blip>
          <a:srcRect l="16404" t="19815" r="13488" b="20554"/>
          <a:stretch/>
        </p:blipFill>
        <p:spPr>
          <a:xfrm rot="-895601" flipH="1">
            <a:off x="15695241" y="7854661"/>
            <a:ext cx="455274" cy="553242"/>
          </a:xfrm>
          <a:prstGeom prst="rect">
            <a:avLst/>
          </a:prstGeom>
          <a:noFill/>
          <a:ln>
            <a:noFill/>
          </a:ln>
        </p:spPr>
      </p:pic>
      <p:pic>
        <p:nvPicPr>
          <p:cNvPr id="69" name="Google Shape;69;p3"/>
          <p:cNvPicPr preferRelativeResize="0"/>
          <p:nvPr/>
        </p:nvPicPr>
        <p:blipFill rotWithShape="1">
          <a:blip r:embed="rId5">
            <a:alphaModFix amt="90000"/>
          </a:blip>
          <a:srcRect l="17866" t="19811" r="12095" b="21433"/>
          <a:stretch/>
        </p:blipFill>
        <p:spPr>
          <a:xfrm rot="-1505967" flipH="1">
            <a:off x="2433127" y="8738050"/>
            <a:ext cx="563502" cy="674656"/>
          </a:xfrm>
          <a:prstGeom prst="rect">
            <a:avLst/>
          </a:prstGeom>
          <a:noFill/>
          <a:ln>
            <a:noFill/>
          </a:ln>
        </p:spPr>
      </p:pic>
    </p:spTree>
    <p:extLst>
      <p:ext uri="{BB962C8B-B14F-4D97-AF65-F5344CB8AC3E}">
        <p14:creationId xmlns:p14="http://schemas.microsoft.com/office/powerpoint/2010/main" val="20757764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70"/>
        <p:cNvGrpSpPr/>
        <p:nvPr/>
      </p:nvGrpSpPr>
      <p:grpSpPr>
        <a:xfrm>
          <a:off x="0" y="0"/>
          <a:ext cx="0" cy="0"/>
          <a:chOff x="0" y="0"/>
          <a:chExt cx="0" cy="0"/>
        </a:xfrm>
      </p:grpSpPr>
      <p:grpSp>
        <p:nvGrpSpPr>
          <p:cNvPr id="71" name="Google Shape;71;p4"/>
          <p:cNvGrpSpPr/>
          <p:nvPr/>
        </p:nvGrpSpPr>
        <p:grpSpPr>
          <a:xfrm>
            <a:off x="172451" y="810201"/>
            <a:ext cx="17791614" cy="9004350"/>
            <a:chOff x="86225" y="353996"/>
            <a:chExt cx="8895807" cy="4502175"/>
          </a:xfrm>
        </p:grpSpPr>
        <p:grpSp>
          <p:nvGrpSpPr>
            <p:cNvPr id="72" name="Google Shape;72;p4"/>
            <p:cNvGrpSpPr/>
            <p:nvPr/>
          </p:nvGrpSpPr>
          <p:grpSpPr>
            <a:xfrm>
              <a:off x="837025" y="353996"/>
              <a:ext cx="8145007" cy="4502175"/>
              <a:chOff x="365514" y="392094"/>
              <a:chExt cx="8467623" cy="4502175"/>
            </a:xfrm>
          </p:grpSpPr>
          <p:sp>
            <p:nvSpPr>
              <p:cNvPr id="73" name="Google Shape;73;p4"/>
              <p:cNvSpPr/>
              <p:nvPr/>
            </p:nvSpPr>
            <p:spPr>
              <a:xfrm>
                <a:off x="365514" y="392094"/>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4" name="Google Shape;74;p4"/>
              <p:cNvSpPr/>
              <p:nvPr/>
            </p:nvSpPr>
            <p:spPr>
              <a:xfrm rot="10800000" flipH="1">
                <a:off x="365514" y="592117"/>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nvGrpSpPr>
            <p:cNvPr id="75" name="Google Shape;75;p4"/>
            <p:cNvGrpSpPr/>
            <p:nvPr/>
          </p:nvGrpSpPr>
          <p:grpSpPr>
            <a:xfrm>
              <a:off x="86225" y="384725"/>
              <a:ext cx="751875" cy="4434900"/>
              <a:chOff x="114825" y="381000"/>
              <a:chExt cx="751875" cy="4434900"/>
            </a:xfrm>
          </p:grpSpPr>
          <p:sp>
            <p:nvSpPr>
              <p:cNvPr id="76" name="Google Shape;76;p4"/>
              <p:cNvSpPr/>
              <p:nvPr/>
            </p:nvSpPr>
            <p:spPr>
              <a:xfrm>
                <a:off x="190500" y="381000"/>
                <a:ext cx="676200" cy="4434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nvGrpSpPr>
              <p:cNvPr id="77" name="Google Shape;77;p4"/>
              <p:cNvGrpSpPr/>
              <p:nvPr/>
            </p:nvGrpSpPr>
            <p:grpSpPr>
              <a:xfrm>
                <a:off x="114825" y="553463"/>
                <a:ext cx="492600" cy="4054950"/>
                <a:chOff x="114825" y="553463"/>
                <a:chExt cx="492600" cy="4054950"/>
              </a:xfrm>
            </p:grpSpPr>
            <p:sp>
              <p:nvSpPr>
                <p:cNvPr id="78" name="Google Shape;78;p4"/>
                <p:cNvSpPr/>
                <p:nvPr/>
              </p:nvSpPr>
              <p:spPr>
                <a:xfrm>
                  <a:off x="114825" y="55346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9" name="Google Shape;79;p4"/>
                <p:cNvSpPr/>
                <p:nvPr/>
              </p:nvSpPr>
              <p:spPr>
                <a:xfrm>
                  <a:off x="114825" y="126593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80" name="Google Shape;80;p4"/>
                <p:cNvSpPr/>
                <p:nvPr/>
              </p:nvSpPr>
              <p:spPr>
                <a:xfrm>
                  <a:off x="114825" y="197840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81" name="Google Shape;81;p4"/>
                <p:cNvSpPr/>
                <p:nvPr/>
              </p:nvSpPr>
              <p:spPr>
                <a:xfrm>
                  <a:off x="114825" y="269087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82" name="Google Shape;82;p4"/>
                <p:cNvSpPr/>
                <p:nvPr/>
              </p:nvSpPr>
              <p:spPr>
                <a:xfrm>
                  <a:off x="114825" y="340334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83" name="Google Shape;83;p4"/>
                <p:cNvSpPr/>
                <p:nvPr/>
              </p:nvSpPr>
              <p:spPr>
                <a:xfrm>
                  <a:off x="114825" y="411581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pic>
          <p:nvPicPr>
            <p:cNvPr id="84" name="Google Shape;84;p4"/>
            <p:cNvPicPr preferRelativeResize="0"/>
            <p:nvPr/>
          </p:nvPicPr>
          <p:blipFill rotWithShape="1">
            <a:blip r:embed="rId2">
              <a:alphaModFix amt="86000"/>
            </a:blip>
            <a:srcRect r="10104"/>
            <a:stretch/>
          </p:blipFill>
          <p:spPr>
            <a:xfrm>
              <a:off x="424870" y="735846"/>
              <a:ext cx="8404593" cy="317000"/>
            </a:xfrm>
            <a:prstGeom prst="rect">
              <a:avLst/>
            </a:prstGeom>
            <a:noFill/>
            <a:ln>
              <a:noFill/>
            </a:ln>
          </p:spPr>
        </p:pic>
        <p:pic>
          <p:nvPicPr>
            <p:cNvPr id="85" name="Google Shape;85;p4"/>
            <p:cNvPicPr preferRelativeResize="0"/>
            <p:nvPr/>
          </p:nvPicPr>
          <p:blipFill rotWithShape="1">
            <a:blip r:embed="rId2">
              <a:alphaModFix amt="86000"/>
            </a:blip>
            <a:srcRect r="9788"/>
            <a:stretch/>
          </p:blipFill>
          <p:spPr>
            <a:xfrm>
              <a:off x="395654" y="1335921"/>
              <a:ext cx="8433807" cy="317000"/>
            </a:xfrm>
            <a:prstGeom prst="rect">
              <a:avLst/>
            </a:prstGeom>
            <a:noFill/>
            <a:ln>
              <a:noFill/>
            </a:ln>
          </p:spPr>
        </p:pic>
        <p:pic>
          <p:nvPicPr>
            <p:cNvPr id="86" name="Google Shape;86;p4"/>
            <p:cNvPicPr preferRelativeResize="0"/>
            <p:nvPr/>
          </p:nvPicPr>
          <p:blipFill rotWithShape="1">
            <a:blip r:embed="rId2">
              <a:alphaModFix amt="86000"/>
            </a:blip>
            <a:srcRect r="9788"/>
            <a:stretch/>
          </p:blipFill>
          <p:spPr>
            <a:xfrm>
              <a:off x="376177" y="1955046"/>
              <a:ext cx="8433807" cy="317000"/>
            </a:xfrm>
            <a:prstGeom prst="rect">
              <a:avLst/>
            </a:prstGeom>
            <a:noFill/>
            <a:ln>
              <a:noFill/>
            </a:ln>
          </p:spPr>
        </p:pic>
        <p:pic>
          <p:nvPicPr>
            <p:cNvPr id="87" name="Google Shape;87;p4"/>
            <p:cNvPicPr preferRelativeResize="0"/>
            <p:nvPr/>
          </p:nvPicPr>
          <p:blipFill rotWithShape="1">
            <a:blip r:embed="rId2">
              <a:alphaModFix amt="86000"/>
            </a:blip>
            <a:srcRect r="6838"/>
            <a:stretch/>
          </p:blipFill>
          <p:spPr>
            <a:xfrm>
              <a:off x="405393" y="2497971"/>
              <a:ext cx="8433807" cy="317000"/>
            </a:xfrm>
            <a:prstGeom prst="rect">
              <a:avLst/>
            </a:prstGeom>
            <a:noFill/>
            <a:ln>
              <a:noFill/>
            </a:ln>
          </p:spPr>
        </p:pic>
        <p:pic>
          <p:nvPicPr>
            <p:cNvPr id="88" name="Google Shape;88;p4"/>
            <p:cNvPicPr preferRelativeResize="0"/>
            <p:nvPr/>
          </p:nvPicPr>
          <p:blipFill rotWithShape="1">
            <a:blip r:embed="rId2">
              <a:alphaModFix amt="86000"/>
            </a:blip>
            <a:srcRect r="9788"/>
            <a:stretch/>
          </p:blipFill>
          <p:spPr>
            <a:xfrm>
              <a:off x="395654" y="3698121"/>
              <a:ext cx="8433807" cy="317000"/>
            </a:xfrm>
            <a:prstGeom prst="rect">
              <a:avLst/>
            </a:prstGeom>
            <a:noFill/>
            <a:ln>
              <a:noFill/>
            </a:ln>
          </p:spPr>
        </p:pic>
        <p:pic>
          <p:nvPicPr>
            <p:cNvPr id="89" name="Google Shape;89;p4"/>
            <p:cNvPicPr preferRelativeResize="0"/>
            <p:nvPr/>
          </p:nvPicPr>
          <p:blipFill rotWithShape="1">
            <a:blip r:embed="rId2">
              <a:alphaModFix amt="86000"/>
            </a:blip>
            <a:srcRect r="9371"/>
            <a:stretch/>
          </p:blipFill>
          <p:spPr>
            <a:xfrm>
              <a:off x="356700" y="3117096"/>
              <a:ext cx="8472765" cy="317000"/>
            </a:xfrm>
            <a:prstGeom prst="rect">
              <a:avLst/>
            </a:prstGeom>
            <a:noFill/>
            <a:ln>
              <a:noFill/>
            </a:ln>
          </p:spPr>
        </p:pic>
        <p:pic>
          <p:nvPicPr>
            <p:cNvPr id="90" name="Google Shape;90;p4"/>
            <p:cNvPicPr preferRelativeResize="0"/>
            <p:nvPr/>
          </p:nvPicPr>
          <p:blipFill rotWithShape="1">
            <a:blip r:embed="rId2">
              <a:alphaModFix amt="86000"/>
            </a:blip>
            <a:srcRect r="9371"/>
            <a:stretch/>
          </p:blipFill>
          <p:spPr>
            <a:xfrm>
              <a:off x="356700" y="4269621"/>
              <a:ext cx="8472765" cy="317000"/>
            </a:xfrm>
            <a:prstGeom prst="rect">
              <a:avLst/>
            </a:prstGeom>
            <a:noFill/>
            <a:ln>
              <a:noFill/>
            </a:ln>
          </p:spPr>
        </p:pic>
        <p:pic>
          <p:nvPicPr>
            <p:cNvPr id="91" name="Google Shape;91;p4"/>
            <p:cNvPicPr preferRelativeResize="0"/>
            <p:nvPr/>
          </p:nvPicPr>
          <p:blipFill rotWithShape="1">
            <a:blip r:embed="rId3">
              <a:alphaModFix amt="82000"/>
            </a:blip>
            <a:srcRect l="4356" r="5828"/>
            <a:stretch/>
          </p:blipFill>
          <p:spPr>
            <a:xfrm rot="5400000">
              <a:off x="-1453401" y="2453526"/>
              <a:ext cx="4324352" cy="312650"/>
            </a:xfrm>
            <a:prstGeom prst="rect">
              <a:avLst/>
            </a:prstGeom>
            <a:noFill/>
            <a:ln>
              <a:noFill/>
            </a:ln>
          </p:spPr>
        </p:pic>
      </p:grpSp>
      <p:sp>
        <p:nvSpPr>
          <p:cNvPr id="92" name="Google Shape;92;p4"/>
          <p:cNvSpPr txBox="1">
            <a:spLocks noGrp="1"/>
          </p:cNvSpPr>
          <p:nvPr>
            <p:ph type="body" idx="1"/>
          </p:nvPr>
        </p:nvSpPr>
        <p:spPr>
          <a:xfrm>
            <a:off x="2087500" y="2743750"/>
            <a:ext cx="14775600" cy="6772200"/>
          </a:xfrm>
          <a:prstGeom prst="rect">
            <a:avLst/>
          </a:prstGeom>
          <a:solidFill>
            <a:srgbClr val="FEFEFE">
              <a:alpha val="79330"/>
            </a:srgbClr>
          </a:solidFill>
        </p:spPr>
        <p:txBody>
          <a:bodyPr spcFirstLastPara="1" wrap="square" lIns="91425" tIns="91425" rIns="91425" bIns="91425" anchor="t" anchorCtr="0">
            <a:noAutofit/>
          </a:bodyPr>
          <a:lstStyle>
            <a:lvl1pPr marL="914400" lvl="0" indent="-596900">
              <a:spcBef>
                <a:spcPts val="0"/>
              </a:spcBef>
              <a:spcAft>
                <a:spcPts val="0"/>
              </a:spcAft>
              <a:buSzPts val="1100"/>
              <a:buAutoNum type="arabicPeriod"/>
              <a:defRPr sz="2200"/>
            </a:lvl1pPr>
            <a:lvl2pPr marL="1828800" lvl="1" indent="-635000">
              <a:spcBef>
                <a:spcPts val="0"/>
              </a:spcBef>
              <a:spcAft>
                <a:spcPts val="0"/>
              </a:spcAft>
              <a:buSzPts val="1400"/>
              <a:buAutoNum type="alphaLcPeriod"/>
              <a:defRPr/>
            </a:lvl2pPr>
            <a:lvl3pPr marL="2743200" lvl="2" indent="-635000">
              <a:spcBef>
                <a:spcPts val="0"/>
              </a:spcBef>
              <a:spcAft>
                <a:spcPts val="0"/>
              </a:spcAft>
              <a:buSzPts val="1400"/>
              <a:buAutoNum type="romanLcPeriod"/>
              <a:defRPr/>
            </a:lvl3pPr>
            <a:lvl4pPr marL="3657600" lvl="3" indent="-635000">
              <a:spcBef>
                <a:spcPts val="0"/>
              </a:spcBef>
              <a:spcAft>
                <a:spcPts val="0"/>
              </a:spcAft>
              <a:buSzPts val="1400"/>
              <a:buAutoNum type="arabicPeriod"/>
              <a:defRPr/>
            </a:lvl4pPr>
            <a:lvl5pPr marL="4572000" lvl="4" indent="-635000">
              <a:spcBef>
                <a:spcPts val="0"/>
              </a:spcBef>
              <a:spcAft>
                <a:spcPts val="0"/>
              </a:spcAft>
              <a:buSzPts val="1400"/>
              <a:buAutoNum type="alphaLcPeriod"/>
              <a:defRPr/>
            </a:lvl5pPr>
            <a:lvl6pPr marL="5486400" lvl="5" indent="-635000">
              <a:spcBef>
                <a:spcPts val="0"/>
              </a:spcBef>
              <a:spcAft>
                <a:spcPts val="0"/>
              </a:spcAft>
              <a:buSzPts val="1400"/>
              <a:buAutoNum type="romanLcPeriod"/>
              <a:defRPr/>
            </a:lvl6pPr>
            <a:lvl7pPr marL="6400800" lvl="6" indent="-635000">
              <a:spcBef>
                <a:spcPts val="0"/>
              </a:spcBef>
              <a:spcAft>
                <a:spcPts val="0"/>
              </a:spcAft>
              <a:buSzPts val="1400"/>
              <a:buAutoNum type="arabicPeriod"/>
              <a:defRPr/>
            </a:lvl7pPr>
            <a:lvl8pPr marL="7315200" lvl="7" indent="-635000">
              <a:spcBef>
                <a:spcPts val="0"/>
              </a:spcBef>
              <a:spcAft>
                <a:spcPts val="0"/>
              </a:spcAft>
              <a:buSzPts val="1400"/>
              <a:buAutoNum type="alphaLcPeriod"/>
              <a:defRPr/>
            </a:lvl8pPr>
            <a:lvl9pPr marL="8229600" lvl="8" indent="-635000">
              <a:spcBef>
                <a:spcPts val="0"/>
              </a:spcBef>
              <a:spcAft>
                <a:spcPts val="0"/>
              </a:spcAft>
              <a:buSzPts val="1400"/>
              <a:buAutoNum type="romanLcPeriod"/>
              <a:defRPr/>
            </a:lvl9pPr>
          </a:lstStyle>
          <a:p>
            <a:endParaRPr/>
          </a:p>
        </p:txBody>
      </p:sp>
      <p:sp>
        <p:nvSpPr>
          <p:cNvPr id="93" name="Google Shape;93;p4"/>
          <p:cNvSpPr txBox="1">
            <a:spLocks noGrp="1"/>
          </p:cNvSpPr>
          <p:nvPr>
            <p:ph type="title"/>
          </p:nvPr>
        </p:nvSpPr>
        <p:spPr>
          <a:xfrm>
            <a:off x="1426450" y="1512950"/>
            <a:ext cx="16137600" cy="881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3400"/>
              <a:buNone/>
              <a:defRPr>
                <a:solidFill>
                  <a:schemeClr val="dk2"/>
                </a:solidFill>
              </a:defRPr>
            </a:lvl1pPr>
            <a:lvl2pPr lvl="1" rtl="0">
              <a:spcBef>
                <a:spcPts val="0"/>
              </a:spcBef>
              <a:spcAft>
                <a:spcPts val="0"/>
              </a:spcAft>
              <a:buClr>
                <a:schemeClr val="dk2"/>
              </a:buClr>
              <a:buSzPts val="2800"/>
              <a:buNone/>
              <a:defRPr>
                <a:solidFill>
                  <a:schemeClr val="dk2"/>
                </a:solidFill>
              </a:defRPr>
            </a:lvl2pPr>
            <a:lvl3pPr lvl="2" rtl="0">
              <a:spcBef>
                <a:spcPts val="0"/>
              </a:spcBef>
              <a:spcAft>
                <a:spcPts val="0"/>
              </a:spcAft>
              <a:buClr>
                <a:schemeClr val="dk2"/>
              </a:buClr>
              <a:buSzPts val="2800"/>
              <a:buNone/>
              <a:defRPr>
                <a:solidFill>
                  <a:schemeClr val="dk2"/>
                </a:solidFill>
              </a:defRPr>
            </a:lvl3pPr>
            <a:lvl4pPr lvl="3" rtl="0">
              <a:spcBef>
                <a:spcPts val="0"/>
              </a:spcBef>
              <a:spcAft>
                <a:spcPts val="0"/>
              </a:spcAft>
              <a:buClr>
                <a:schemeClr val="dk2"/>
              </a:buClr>
              <a:buSzPts val="2800"/>
              <a:buNone/>
              <a:defRPr>
                <a:solidFill>
                  <a:schemeClr val="dk2"/>
                </a:solidFill>
              </a:defRPr>
            </a:lvl4pPr>
            <a:lvl5pPr lvl="4" rtl="0">
              <a:spcBef>
                <a:spcPts val="0"/>
              </a:spcBef>
              <a:spcAft>
                <a:spcPts val="0"/>
              </a:spcAft>
              <a:buClr>
                <a:schemeClr val="dk2"/>
              </a:buClr>
              <a:buSzPts val="2800"/>
              <a:buNone/>
              <a:defRPr>
                <a:solidFill>
                  <a:schemeClr val="dk2"/>
                </a:solidFill>
              </a:defRPr>
            </a:lvl5pPr>
            <a:lvl6pPr lvl="5" rtl="0">
              <a:spcBef>
                <a:spcPts val="0"/>
              </a:spcBef>
              <a:spcAft>
                <a:spcPts val="0"/>
              </a:spcAft>
              <a:buClr>
                <a:schemeClr val="dk2"/>
              </a:buClr>
              <a:buSzPts val="2800"/>
              <a:buNone/>
              <a:defRPr>
                <a:solidFill>
                  <a:schemeClr val="dk2"/>
                </a:solidFill>
              </a:defRPr>
            </a:lvl6pPr>
            <a:lvl7pPr lvl="6" rtl="0">
              <a:spcBef>
                <a:spcPts val="0"/>
              </a:spcBef>
              <a:spcAft>
                <a:spcPts val="0"/>
              </a:spcAft>
              <a:buClr>
                <a:schemeClr val="dk2"/>
              </a:buClr>
              <a:buSzPts val="2800"/>
              <a:buNone/>
              <a:defRPr>
                <a:solidFill>
                  <a:schemeClr val="dk2"/>
                </a:solidFill>
              </a:defRPr>
            </a:lvl7pPr>
            <a:lvl8pPr lvl="7" rtl="0">
              <a:spcBef>
                <a:spcPts val="0"/>
              </a:spcBef>
              <a:spcAft>
                <a:spcPts val="0"/>
              </a:spcAft>
              <a:buClr>
                <a:schemeClr val="dk2"/>
              </a:buClr>
              <a:buSzPts val="2800"/>
              <a:buNone/>
              <a:defRPr>
                <a:solidFill>
                  <a:schemeClr val="dk2"/>
                </a:solidFill>
              </a:defRPr>
            </a:lvl8pPr>
            <a:lvl9pPr lvl="8" rtl="0">
              <a:spcBef>
                <a:spcPts val="0"/>
              </a:spcBef>
              <a:spcAft>
                <a:spcPts val="0"/>
              </a:spcAft>
              <a:buClr>
                <a:schemeClr val="dk2"/>
              </a:buClr>
              <a:buSzPts val="2800"/>
              <a:buNone/>
              <a:defRPr>
                <a:solidFill>
                  <a:schemeClr val="dk2"/>
                </a:solidFill>
              </a:defRPr>
            </a:lvl9pPr>
          </a:lstStyle>
          <a:p>
            <a:endParaRPr/>
          </a:p>
        </p:txBody>
      </p:sp>
      <p:pic>
        <p:nvPicPr>
          <p:cNvPr id="94" name="Google Shape;94;p4"/>
          <p:cNvPicPr preferRelativeResize="0"/>
          <p:nvPr/>
        </p:nvPicPr>
        <p:blipFill rotWithShape="1">
          <a:blip r:embed="rId4">
            <a:alphaModFix amt="90000"/>
          </a:blip>
          <a:srcRect l="14783" t="26207" r="9676" b="12472"/>
          <a:stretch/>
        </p:blipFill>
        <p:spPr>
          <a:xfrm rot="-1220646">
            <a:off x="1561058" y="1555579"/>
            <a:ext cx="687188" cy="796154"/>
          </a:xfrm>
          <a:prstGeom prst="rect">
            <a:avLst/>
          </a:prstGeom>
          <a:noFill/>
          <a:ln>
            <a:noFill/>
          </a:ln>
        </p:spPr>
      </p:pic>
      <p:pic>
        <p:nvPicPr>
          <p:cNvPr id="95" name="Google Shape;95;p4"/>
          <p:cNvPicPr preferRelativeResize="0"/>
          <p:nvPr/>
        </p:nvPicPr>
        <p:blipFill rotWithShape="1">
          <a:blip r:embed="rId5">
            <a:alphaModFix amt="90000"/>
          </a:blip>
          <a:srcRect l="16404" t="19815" r="13488" b="20554"/>
          <a:stretch/>
        </p:blipFill>
        <p:spPr>
          <a:xfrm rot="895601">
            <a:off x="17045215" y="8586461"/>
            <a:ext cx="455274" cy="553242"/>
          </a:xfrm>
          <a:prstGeom prst="rect">
            <a:avLst/>
          </a:prstGeom>
          <a:noFill/>
          <a:ln>
            <a:noFill/>
          </a:ln>
        </p:spPr>
      </p:pic>
      <p:pic>
        <p:nvPicPr>
          <p:cNvPr id="96" name="Google Shape;96;p4"/>
          <p:cNvPicPr preferRelativeResize="0"/>
          <p:nvPr/>
        </p:nvPicPr>
        <p:blipFill rotWithShape="1">
          <a:blip r:embed="rId5">
            <a:alphaModFix amt="90000"/>
          </a:blip>
          <a:srcRect l="16404" t="19815" r="13488" b="20554"/>
          <a:stretch/>
        </p:blipFill>
        <p:spPr>
          <a:xfrm rot="-656741">
            <a:off x="17125091" y="7777278"/>
            <a:ext cx="345170" cy="419436"/>
          </a:xfrm>
          <a:prstGeom prst="rect">
            <a:avLst/>
          </a:prstGeom>
          <a:noFill/>
          <a:ln>
            <a:noFill/>
          </a:ln>
        </p:spPr>
      </p:pic>
    </p:spTree>
    <p:extLst>
      <p:ext uri="{BB962C8B-B14F-4D97-AF65-F5344CB8AC3E}">
        <p14:creationId xmlns:p14="http://schemas.microsoft.com/office/powerpoint/2010/main" val="21399183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15"/>
        <p:cNvGrpSpPr/>
        <p:nvPr/>
      </p:nvGrpSpPr>
      <p:grpSpPr>
        <a:xfrm>
          <a:off x="0" y="0"/>
          <a:ext cx="0" cy="0"/>
          <a:chOff x="0" y="0"/>
          <a:chExt cx="0" cy="0"/>
        </a:xfrm>
      </p:grpSpPr>
      <p:grpSp>
        <p:nvGrpSpPr>
          <p:cNvPr id="216" name="Google Shape;216;p9"/>
          <p:cNvGrpSpPr/>
          <p:nvPr/>
        </p:nvGrpSpPr>
        <p:grpSpPr>
          <a:xfrm>
            <a:off x="172451" y="810201"/>
            <a:ext cx="17791614" cy="9004350"/>
            <a:chOff x="86225" y="353996"/>
            <a:chExt cx="8895807" cy="4502175"/>
          </a:xfrm>
        </p:grpSpPr>
        <p:grpSp>
          <p:nvGrpSpPr>
            <p:cNvPr id="217" name="Google Shape;217;p9"/>
            <p:cNvGrpSpPr/>
            <p:nvPr/>
          </p:nvGrpSpPr>
          <p:grpSpPr>
            <a:xfrm>
              <a:off x="837025" y="353996"/>
              <a:ext cx="8145007" cy="4502175"/>
              <a:chOff x="365514" y="392094"/>
              <a:chExt cx="8467623" cy="4502175"/>
            </a:xfrm>
          </p:grpSpPr>
          <p:sp>
            <p:nvSpPr>
              <p:cNvPr id="218" name="Google Shape;218;p9"/>
              <p:cNvSpPr/>
              <p:nvPr/>
            </p:nvSpPr>
            <p:spPr>
              <a:xfrm>
                <a:off x="365514" y="392094"/>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19" name="Google Shape;219;p9"/>
              <p:cNvSpPr/>
              <p:nvPr/>
            </p:nvSpPr>
            <p:spPr>
              <a:xfrm rot="10800000" flipH="1">
                <a:off x="365514" y="592117"/>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nvGrpSpPr>
            <p:cNvPr id="220" name="Google Shape;220;p9"/>
            <p:cNvGrpSpPr/>
            <p:nvPr/>
          </p:nvGrpSpPr>
          <p:grpSpPr>
            <a:xfrm>
              <a:off x="86225" y="384725"/>
              <a:ext cx="751875" cy="4434900"/>
              <a:chOff x="114825" y="381000"/>
              <a:chExt cx="751875" cy="4434900"/>
            </a:xfrm>
          </p:grpSpPr>
          <p:sp>
            <p:nvSpPr>
              <p:cNvPr id="221" name="Google Shape;221;p9"/>
              <p:cNvSpPr/>
              <p:nvPr/>
            </p:nvSpPr>
            <p:spPr>
              <a:xfrm>
                <a:off x="190500" y="381000"/>
                <a:ext cx="676200" cy="4434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nvGrpSpPr>
              <p:cNvPr id="222" name="Google Shape;222;p9"/>
              <p:cNvGrpSpPr/>
              <p:nvPr/>
            </p:nvGrpSpPr>
            <p:grpSpPr>
              <a:xfrm>
                <a:off x="114825" y="553463"/>
                <a:ext cx="492600" cy="4054950"/>
                <a:chOff x="114825" y="553463"/>
                <a:chExt cx="492600" cy="4054950"/>
              </a:xfrm>
            </p:grpSpPr>
            <p:sp>
              <p:nvSpPr>
                <p:cNvPr id="223" name="Google Shape;223;p9"/>
                <p:cNvSpPr/>
                <p:nvPr/>
              </p:nvSpPr>
              <p:spPr>
                <a:xfrm>
                  <a:off x="114825" y="55346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24" name="Google Shape;224;p9"/>
                <p:cNvSpPr/>
                <p:nvPr/>
              </p:nvSpPr>
              <p:spPr>
                <a:xfrm>
                  <a:off x="114825" y="126593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25" name="Google Shape;225;p9"/>
                <p:cNvSpPr/>
                <p:nvPr/>
              </p:nvSpPr>
              <p:spPr>
                <a:xfrm>
                  <a:off x="114825" y="197840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26" name="Google Shape;226;p9"/>
                <p:cNvSpPr/>
                <p:nvPr/>
              </p:nvSpPr>
              <p:spPr>
                <a:xfrm>
                  <a:off x="114825" y="269087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27" name="Google Shape;227;p9"/>
                <p:cNvSpPr/>
                <p:nvPr/>
              </p:nvSpPr>
              <p:spPr>
                <a:xfrm>
                  <a:off x="114825" y="340334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28" name="Google Shape;228;p9"/>
                <p:cNvSpPr/>
                <p:nvPr/>
              </p:nvSpPr>
              <p:spPr>
                <a:xfrm>
                  <a:off x="114825" y="411581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pic>
          <p:nvPicPr>
            <p:cNvPr id="229" name="Google Shape;229;p9"/>
            <p:cNvPicPr preferRelativeResize="0"/>
            <p:nvPr/>
          </p:nvPicPr>
          <p:blipFill rotWithShape="1">
            <a:blip r:embed="rId2">
              <a:alphaModFix amt="86000"/>
            </a:blip>
            <a:srcRect r="10104"/>
            <a:stretch/>
          </p:blipFill>
          <p:spPr>
            <a:xfrm>
              <a:off x="424870" y="735846"/>
              <a:ext cx="8404593" cy="317000"/>
            </a:xfrm>
            <a:prstGeom prst="rect">
              <a:avLst/>
            </a:prstGeom>
            <a:noFill/>
            <a:ln>
              <a:noFill/>
            </a:ln>
          </p:spPr>
        </p:pic>
        <p:pic>
          <p:nvPicPr>
            <p:cNvPr id="230" name="Google Shape;230;p9"/>
            <p:cNvPicPr preferRelativeResize="0"/>
            <p:nvPr/>
          </p:nvPicPr>
          <p:blipFill rotWithShape="1">
            <a:blip r:embed="rId2">
              <a:alphaModFix amt="86000"/>
            </a:blip>
            <a:srcRect r="9788"/>
            <a:stretch/>
          </p:blipFill>
          <p:spPr>
            <a:xfrm>
              <a:off x="395654" y="1335921"/>
              <a:ext cx="8433807" cy="317000"/>
            </a:xfrm>
            <a:prstGeom prst="rect">
              <a:avLst/>
            </a:prstGeom>
            <a:noFill/>
            <a:ln>
              <a:noFill/>
            </a:ln>
          </p:spPr>
        </p:pic>
        <p:pic>
          <p:nvPicPr>
            <p:cNvPr id="231" name="Google Shape;231;p9"/>
            <p:cNvPicPr preferRelativeResize="0"/>
            <p:nvPr/>
          </p:nvPicPr>
          <p:blipFill rotWithShape="1">
            <a:blip r:embed="rId2">
              <a:alphaModFix amt="86000"/>
            </a:blip>
            <a:srcRect r="9788"/>
            <a:stretch/>
          </p:blipFill>
          <p:spPr>
            <a:xfrm>
              <a:off x="376177" y="1955046"/>
              <a:ext cx="8433807" cy="317000"/>
            </a:xfrm>
            <a:prstGeom prst="rect">
              <a:avLst/>
            </a:prstGeom>
            <a:noFill/>
            <a:ln>
              <a:noFill/>
            </a:ln>
          </p:spPr>
        </p:pic>
        <p:pic>
          <p:nvPicPr>
            <p:cNvPr id="232" name="Google Shape;232;p9"/>
            <p:cNvPicPr preferRelativeResize="0"/>
            <p:nvPr/>
          </p:nvPicPr>
          <p:blipFill rotWithShape="1">
            <a:blip r:embed="rId2">
              <a:alphaModFix amt="86000"/>
            </a:blip>
            <a:srcRect r="6838"/>
            <a:stretch/>
          </p:blipFill>
          <p:spPr>
            <a:xfrm>
              <a:off x="405393" y="2497971"/>
              <a:ext cx="8433807" cy="317000"/>
            </a:xfrm>
            <a:prstGeom prst="rect">
              <a:avLst/>
            </a:prstGeom>
            <a:noFill/>
            <a:ln>
              <a:noFill/>
            </a:ln>
          </p:spPr>
        </p:pic>
        <p:pic>
          <p:nvPicPr>
            <p:cNvPr id="233" name="Google Shape;233;p9"/>
            <p:cNvPicPr preferRelativeResize="0"/>
            <p:nvPr/>
          </p:nvPicPr>
          <p:blipFill rotWithShape="1">
            <a:blip r:embed="rId2">
              <a:alphaModFix amt="86000"/>
            </a:blip>
            <a:srcRect r="9788"/>
            <a:stretch/>
          </p:blipFill>
          <p:spPr>
            <a:xfrm>
              <a:off x="395654" y="3698121"/>
              <a:ext cx="8433807" cy="317000"/>
            </a:xfrm>
            <a:prstGeom prst="rect">
              <a:avLst/>
            </a:prstGeom>
            <a:noFill/>
            <a:ln>
              <a:noFill/>
            </a:ln>
          </p:spPr>
        </p:pic>
        <p:pic>
          <p:nvPicPr>
            <p:cNvPr id="234" name="Google Shape;234;p9"/>
            <p:cNvPicPr preferRelativeResize="0"/>
            <p:nvPr/>
          </p:nvPicPr>
          <p:blipFill rotWithShape="1">
            <a:blip r:embed="rId2">
              <a:alphaModFix amt="86000"/>
            </a:blip>
            <a:srcRect r="9371"/>
            <a:stretch/>
          </p:blipFill>
          <p:spPr>
            <a:xfrm>
              <a:off x="356700" y="3117096"/>
              <a:ext cx="8472765" cy="317000"/>
            </a:xfrm>
            <a:prstGeom prst="rect">
              <a:avLst/>
            </a:prstGeom>
            <a:noFill/>
            <a:ln>
              <a:noFill/>
            </a:ln>
          </p:spPr>
        </p:pic>
        <p:pic>
          <p:nvPicPr>
            <p:cNvPr id="235" name="Google Shape;235;p9"/>
            <p:cNvPicPr preferRelativeResize="0"/>
            <p:nvPr/>
          </p:nvPicPr>
          <p:blipFill rotWithShape="1">
            <a:blip r:embed="rId2">
              <a:alphaModFix amt="86000"/>
            </a:blip>
            <a:srcRect r="9371"/>
            <a:stretch/>
          </p:blipFill>
          <p:spPr>
            <a:xfrm>
              <a:off x="356700" y="4269621"/>
              <a:ext cx="8472765" cy="317000"/>
            </a:xfrm>
            <a:prstGeom prst="rect">
              <a:avLst/>
            </a:prstGeom>
            <a:noFill/>
            <a:ln>
              <a:noFill/>
            </a:ln>
          </p:spPr>
        </p:pic>
        <p:pic>
          <p:nvPicPr>
            <p:cNvPr id="236" name="Google Shape;236;p9"/>
            <p:cNvPicPr preferRelativeResize="0"/>
            <p:nvPr/>
          </p:nvPicPr>
          <p:blipFill rotWithShape="1">
            <a:blip r:embed="rId3">
              <a:alphaModFix amt="82000"/>
            </a:blip>
            <a:srcRect l="4356" r="5828"/>
            <a:stretch/>
          </p:blipFill>
          <p:spPr>
            <a:xfrm rot="5400000">
              <a:off x="-1453401" y="2453526"/>
              <a:ext cx="4324352" cy="312650"/>
            </a:xfrm>
            <a:prstGeom prst="rect">
              <a:avLst/>
            </a:prstGeom>
            <a:noFill/>
            <a:ln>
              <a:noFill/>
            </a:ln>
          </p:spPr>
        </p:pic>
      </p:grpSp>
      <p:sp>
        <p:nvSpPr>
          <p:cNvPr id="237" name="Google Shape;237;p9"/>
          <p:cNvSpPr txBox="1">
            <a:spLocks noGrp="1"/>
          </p:cNvSpPr>
          <p:nvPr>
            <p:ph type="title"/>
          </p:nvPr>
        </p:nvSpPr>
        <p:spPr>
          <a:xfrm>
            <a:off x="3084150" y="2215462"/>
            <a:ext cx="6631200" cy="2544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None/>
              <a:defRPr sz="7600"/>
            </a:lvl1pPr>
            <a:lvl2pPr lvl="1" rtl="0">
              <a:spcBef>
                <a:spcPts val="0"/>
              </a:spcBef>
              <a:spcAft>
                <a:spcPts val="0"/>
              </a:spcAft>
              <a:buSzPts val="2400"/>
              <a:buNone/>
              <a:defRPr sz="4800"/>
            </a:lvl2pPr>
            <a:lvl3pPr lvl="2" rtl="0">
              <a:spcBef>
                <a:spcPts val="0"/>
              </a:spcBef>
              <a:spcAft>
                <a:spcPts val="0"/>
              </a:spcAft>
              <a:buSzPts val="2400"/>
              <a:buNone/>
              <a:defRPr sz="4800"/>
            </a:lvl3pPr>
            <a:lvl4pPr lvl="3" rtl="0">
              <a:spcBef>
                <a:spcPts val="0"/>
              </a:spcBef>
              <a:spcAft>
                <a:spcPts val="0"/>
              </a:spcAft>
              <a:buSzPts val="2400"/>
              <a:buNone/>
              <a:defRPr sz="4800"/>
            </a:lvl4pPr>
            <a:lvl5pPr lvl="4" rtl="0">
              <a:spcBef>
                <a:spcPts val="0"/>
              </a:spcBef>
              <a:spcAft>
                <a:spcPts val="0"/>
              </a:spcAft>
              <a:buSzPts val="2400"/>
              <a:buNone/>
              <a:defRPr sz="4800"/>
            </a:lvl5pPr>
            <a:lvl6pPr lvl="5" rtl="0">
              <a:spcBef>
                <a:spcPts val="0"/>
              </a:spcBef>
              <a:spcAft>
                <a:spcPts val="0"/>
              </a:spcAft>
              <a:buSzPts val="2400"/>
              <a:buNone/>
              <a:defRPr sz="4800"/>
            </a:lvl6pPr>
            <a:lvl7pPr lvl="6" rtl="0">
              <a:spcBef>
                <a:spcPts val="0"/>
              </a:spcBef>
              <a:spcAft>
                <a:spcPts val="0"/>
              </a:spcAft>
              <a:buSzPts val="2400"/>
              <a:buNone/>
              <a:defRPr sz="4800"/>
            </a:lvl7pPr>
            <a:lvl8pPr lvl="7" rtl="0">
              <a:spcBef>
                <a:spcPts val="0"/>
              </a:spcBef>
              <a:spcAft>
                <a:spcPts val="0"/>
              </a:spcAft>
              <a:buSzPts val="2400"/>
              <a:buNone/>
              <a:defRPr sz="4800"/>
            </a:lvl8pPr>
            <a:lvl9pPr lvl="8" rtl="0">
              <a:spcBef>
                <a:spcPts val="0"/>
              </a:spcBef>
              <a:spcAft>
                <a:spcPts val="0"/>
              </a:spcAft>
              <a:buSzPts val="2400"/>
              <a:buNone/>
              <a:defRPr sz="4800"/>
            </a:lvl9pPr>
          </a:lstStyle>
          <a:p>
            <a:endParaRPr/>
          </a:p>
        </p:txBody>
      </p:sp>
      <p:sp>
        <p:nvSpPr>
          <p:cNvPr id="238" name="Google Shape;238;p9"/>
          <p:cNvSpPr txBox="1">
            <a:spLocks noGrp="1"/>
          </p:cNvSpPr>
          <p:nvPr>
            <p:ph type="subTitle" idx="1"/>
          </p:nvPr>
        </p:nvSpPr>
        <p:spPr>
          <a:xfrm>
            <a:off x="3711750" y="5045038"/>
            <a:ext cx="5376000" cy="114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3200"/>
            </a:lvl1pPr>
            <a:lvl2pPr lvl="1" rtl="0">
              <a:spcBef>
                <a:spcPts val="0"/>
              </a:spcBef>
              <a:spcAft>
                <a:spcPts val="0"/>
              </a:spcAft>
              <a:buClr>
                <a:schemeClr val="accent2"/>
              </a:buClr>
              <a:buSzPts val="1400"/>
              <a:buNone/>
              <a:defRPr sz="2800">
                <a:solidFill>
                  <a:schemeClr val="accent2"/>
                </a:solidFill>
              </a:defRPr>
            </a:lvl2pPr>
            <a:lvl3pPr lvl="2" rtl="0">
              <a:spcBef>
                <a:spcPts val="0"/>
              </a:spcBef>
              <a:spcAft>
                <a:spcPts val="0"/>
              </a:spcAft>
              <a:buClr>
                <a:schemeClr val="accent2"/>
              </a:buClr>
              <a:buSzPts val="1400"/>
              <a:buNone/>
              <a:defRPr sz="2800">
                <a:solidFill>
                  <a:schemeClr val="accent2"/>
                </a:solidFill>
              </a:defRPr>
            </a:lvl3pPr>
            <a:lvl4pPr lvl="3" rtl="0">
              <a:spcBef>
                <a:spcPts val="0"/>
              </a:spcBef>
              <a:spcAft>
                <a:spcPts val="0"/>
              </a:spcAft>
              <a:buClr>
                <a:schemeClr val="accent2"/>
              </a:buClr>
              <a:buSzPts val="1400"/>
              <a:buNone/>
              <a:defRPr sz="2800">
                <a:solidFill>
                  <a:schemeClr val="accent2"/>
                </a:solidFill>
              </a:defRPr>
            </a:lvl4pPr>
            <a:lvl5pPr lvl="4" rtl="0">
              <a:spcBef>
                <a:spcPts val="0"/>
              </a:spcBef>
              <a:spcAft>
                <a:spcPts val="0"/>
              </a:spcAft>
              <a:buClr>
                <a:schemeClr val="accent2"/>
              </a:buClr>
              <a:buSzPts val="1400"/>
              <a:buNone/>
              <a:defRPr sz="2800">
                <a:solidFill>
                  <a:schemeClr val="accent2"/>
                </a:solidFill>
              </a:defRPr>
            </a:lvl5pPr>
            <a:lvl6pPr lvl="5" rtl="0">
              <a:spcBef>
                <a:spcPts val="0"/>
              </a:spcBef>
              <a:spcAft>
                <a:spcPts val="0"/>
              </a:spcAft>
              <a:buClr>
                <a:schemeClr val="accent2"/>
              </a:buClr>
              <a:buSzPts val="1400"/>
              <a:buNone/>
              <a:defRPr sz="2800">
                <a:solidFill>
                  <a:schemeClr val="accent2"/>
                </a:solidFill>
              </a:defRPr>
            </a:lvl6pPr>
            <a:lvl7pPr lvl="6" rtl="0">
              <a:spcBef>
                <a:spcPts val="0"/>
              </a:spcBef>
              <a:spcAft>
                <a:spcPts val="0"/>
              </a:spcAft>
              <a:buClr>
                <a:schemeClr val="accent2"/>
              </a:buClr>
              <a:buSzPts val="1400"/>
              <a:buNone/>
              <a:defRPr sz="2800">
                <a:solidFill>
                  <a:schemeClr val="accent2"/>
                </a:solidFill>
              </a:defRPr>
            </a:lvl7pPr>
            <a:lvl8pPr lvl="7" rtl="0">
              <a:spcBef>
                <a:spcPts val="0"/>
              </a:spcBef>
              <a:spcAft>
                <a:spcPts val="0"/>
              </a:spcAft>
              <a:buClr>
                <a:schemeClr val="accent2"/>
              </a:buClr>
              <a:buSzPts val="1400"/>
              <a:buNone/>
              <a:defRPr sz="2800">
                <a:solidFill>
                  <a:schemeClr val="accent2"/>
                </a:solidFill>
              </a:defRPr>
            </a:lvl8pPr>
            <a:lvl9pPr lvl="8" rtl="0">
              <a:spcBef>
                <a:spcPts val="0"/>
              </a:spcBef>
              <a:spcAft>
                <a:spcPts val="0"/>
              </a:spcAft>
              <a:buClr>
                <a:schemeClr val="accent2"/>
              </a:buClr>
              <a:buSzPts val="1400"/>
              <a:buNone/>
              <a:defRPr sz="2800">
                <a:solidFill>
                  <a:schemeClr val="accent2"/>
                </a:solidFill>
              </a:defRPr>
            </a:lvl9pPr>
          </a:lstStyle>
          <a:p>
            <a:endParaRPr/>
          </a:p>
        </p:txBody>
      </p:sp>
      <p:pic>
        <p:nvPicPr>
          <p:cNvPr id="239" name="Google Shape;239;p9"/>
          <p:cNvPicPr preferRelativeResize="0"/>
          <p:nvPr/>
        </p:nvPicPr>
        <p:blipFill rotWithShape="1">
          <a:blip r:embed="rId4">
            <a:alphaModFix amt="90000"/>
          </a:blip>
          <a:srcRect l="17866" t="19811" r="12095" b="21433"/>
          <a:stretch/>
        </p:blipFill>
        <p:spPr>
          <a:xfrm>
            <a:off x="12210451" y="1645401"/>
            <a:ext cx="563502" cy="674654"/>
          </a:xfrm>
          <a:prstGeom prst="rect">
            <a:avLst/>
          </a:prstGeom>
          <a:noFill/>
          <a:ln>
            <a:noFill/>
          </a:ln>
        </p:spPr>
      </p:pic>
      <p:pic>
        <p:nvPicPr>
          <p:cNvPr id="240" name="Google Shape;240;p9"/>
          <p:cNvPicPr preferRelativeResize="0"/>
          <p:nvPr/>
        </p:nvPicPr>
        <p:blipFill rotWithShape="1">
          <a:blip r:embed="rId5">
            <a:alphaModFix amt="90000"/>
          </a:blip>
          <a:srcRect l="16404" t="19815" r="13488" b="20554"/>
          <a:stretch/>
        </p:blipFill>
        <p:spPr>
          <a:xfrm rot="1593194">
            <a:off x="16403779" y="2552955"/>
            <a:ext cx="535130" cy="650254"/>
          </a:xfrm>
          <a:prstGeom prst="rect">
            <a:avLst/>
          </a:prstGeom>
          <a:noFill/>
          <a:ln>
            <a:noFill/>
          </a:ln>
        </p:spPr>
      </p:pic>
      <p:pic>
        <p:nvPicPr>
          <p:cNvPr id="241" name="Google Shape;241;p9"/>
          <p:cNvPicPr preferRelativeResize="0"/>
          <p:nvPr/>
        </p:nvPicPr>
        <p:blipFill rotWithShape="1">
          <a:blip r:embed="rId6">
            <a:alphaModFix amt="90000"/>
          </a:blip>
          <a:srcRect l="16945" t="23685" r="10977" b="22040"/>
          <a:stretch/>
        </p:blipFill>
        <p:spPr>
          <a:xfrm rot="-1850224">
            <a:off x="2091499" y="8886235"/>
            <a:ext cx="563474" cy="605546"/>
          </a:xfrm>
          <a:prstGeom prst="rect">
            <a:avLst/>
          </a:prstGeom>
          <a:noFill/>
          <a:ln>
            <a:noFill/>
          </a:ln>
        </p:spPr>
      </p:pic>
      <p:pic>
        <p:nvPicPr>
          <p:cNvPr id="242" name="Google Shape;242;p9"/>
          <p:cNvPicPr preferRelativeResize="0"/>
          <p:nvPr/>
        </p:nvPicPr>
        <p:blipFill rotWithShape="1">
          <a:blip r:embed="rId5">
            <a:alphaModFix amt="90000"/>
          </a:blip>
          <a:srcRect l="16404" t="19815" r="13488" b="20554"/>
          <a:stretch/>
        </p:blipFill>
        <p:spPr>
          <a:xfrm rot="-947167">
            <a:off x="15007567" y="1545921"/>
            <a:ext cx="358870" cy="436102"/>
          </a:xfrm>
          <a:prstGeom prst="rect">
            <a:avLst/>
          </a:prstGeom>
          <a:noFill/>
          <a:ln>
            <a:noFill/>
          </a:ln>
        </p:spPr>
      </p:pic>
    </p:spTree>
    <p:extLst>
      <p:ext uri="{BB962C8B-B14F-4D97-AF65-F5344CB8AC3E}">
        <p14:creationId xmlns:p14="http://schemas.microsoft.com/office/powerpoint/2010/main" val="3627179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45"/>
        <p:cNvGrpSpPr/>
        <p:nvPr/>
      </p:nvGrpSpPr>
      <p:grpSpPr>
        <a:xfrm>
          <a:off x="0" y="0"/>
          <a:ext cx="0" cy="0"/>
          <a:chOff x="0" y="0"/>
          <a:chExt cx="0" cy="0"/>
        </a:xfrm>
      </p:grpSpPr>
      <p:grpSp>
        <p:nvGrpSpPr>
          <p:cNvPr id="246" name="Google Shape;246;p11"/>
          <p:cNvGrpSpPr/>
          <p:nvPr/>
        </p:nvGrpSpPr>
        <p:grpSpPr>
          <a:xfrm>
            <a:off x="172451" y="810201"/>
            <a:ext cx="17791614" cy="9004350"/>
            <a:chOff x="86225" y="353996"/>
            <a:chExt cx="8895807" cy="4502175"/>
          </a:xfrm>
        </p:grpSpPr>
        <p:grpSp>
          <p:nvGrpSpPr>
            <p:cNvPr id="247" name="Google Shape;247;p11"/>
            <p:cNvGrpSpPr/>
            <p:nvPr/>
          </p:nvGrpSpPr>
          <p:grpSpPr>
            <a:xfrm>
              <a:off x="837025" y="353996"/>
              <a:ext cx="8145007" cy="4502175"/>
              <a:chOff x="365514" y="392094"/>
              <a:chExt cx="8467623" cy="4502175"/>
            </a:xfrm>
          </p:grpSpPr>
          <p:sp>
            <p:nvSpPr>
              <p:cNvPr id="248" name="Google Shape;248;p11"/>
              <p:cNvSpPr/>
              <p:nvPr/>
            </p:nvSpPr>
            <p:spPr>
              <a:xfrm>
                <a:off x="365514" y="392094"/>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49" name="Google Shape;249;p11"/>
              <p:cNvSpPr/>
              <p:nvPr/>
            </p:nvSpPr>
            <p:spPr>
              <a:xfrm rot="10800000" flipH="1">
                <a:off x="365514" y="592117"/>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nvGrpSpPr>
            <p:cNvPr id="250" name="Google Shape;250;p11"/>
            <p:cNvGrpSpPr/>
            <p:nvPr/>
          </p:nvGrpSpPr>
          <p:grpSpPr>
            <a:xfrm>
              <a:off x="86225" y="384725"/>
              <a:ext cx="751875" cy="4434900"/>
              <a:chOff x="114825" y="381000"/>
              <a:chExt cx="751875" cy="4434900"/>
            </a:xfrm>
          </p:grpSpPr>
          <p:sp>
            <p:nvSpPr>
              <p:cNvPr id="251" name="Google Shape;251;p11"/>
              <p:cNvSpPr/>
              <p:nvPr/>
            </p:nvSpPr>
            <p:spPr>
              <a:xfrm>
                <a:off x="190500" y="381000"/>
                <a:ext cx="676200" cy="4434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nvGrpSpPr>
              <p:cNvPr id="252" name="Google Shape;252;p11"/>
              <p:cNvGrpSpPr/>
              <p:nvPr/>
            </p:nvGrpSpPr>
            <p:grpSpPr>
              <a:xfrm>
                <a:off x="114825" y="553463"/>
                <a:ext cx="492600" cy="4054950"/>
                <a:chOff x="114825" y="553463"/>
                <a:chExt cx="492600" cy="4054950"/>
              </a:xfrm>
            </p:grpSpPr>
            <p:sp>
              <p:nvSpPr>
                <p:cNvPr id="253" name="Google Shape;253;p11"/>
                <p:cNvSpPr/>
                <p:nvPr/>
              </p:nvSpPr>
              <p:spPr>
                <a:xfrm>
                  <a:off x="114825" y="55346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54" name="Google Shape;254;p11"/>
                <p:cNvSpPr/>
                <p:nvPr/>
              </p:nvSpPr>
              <p:spPr>
                <a:xfrm>
                  <a:off x="114825" y="126593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55" name="Google Shape;255;p11"/>
                <p:cNvSpPr/>
                <p:nvPr/>
              </p:nvSpPr>
              <p:spPr>
                <a:xfrm>
                  <a:off x="114825" y="197840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56" name="Google Shape;256;p11"/>
                <p:cNvSpPr/>
                <p:nvPr/>
              </p:nvSpPr>
              <p:spPr>
                <a:xfrm>
                  <a:off x="114825" y="269087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57" name="Google Shape;257;p11"/>
                <p:cNvSpPr/>
                <p:nvPr/>
              </p:nvSpPr>
              <p:spPr>
                <a:xfrm>
                  <a:off x="114825" y="340334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258" name="Google Shape;258;p11"/>
                <p:cNvSpPr/>
                <p:nvPr/>
              </p:nvSpPr>
              <p:spPr>
                <a:xfrm>
                  <a:off x="114825" y="411581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pic>
          <p:nvPicPr>
            <p:cNvPr id="259" name="Google Shape;259;p11"/>
            <p:cNvPicPr preferRelativeResize="0"/>
            <p:nvPr/>
          </p:nvPicPr>
          <p:blipFill rotWithShape="1">
            <a:blip r:embed="rId2">
              <a:alphaModFix amt="86000"/>
            </a:blip>
            <a:srcRect r="10104"/>
            <a:stretch/>
          </p:blipFill>
          <p:spPr>
            <a:xfrm>
              <a:off x="424870" y="735846"/>
              <a:ext cx="8404593" cy="317000"/>
            </a:xfrm>
            <a:prstGeom prst="rect">
              <a:avLst/>
            </a:prstGeom>
            <a:noFill/>
            <a:ln>
              <a:noFill/>
            </a:ln>
          </p:spPr>
        </p:pic>
        <p:pic>
          <p:nvPicPr>
            <p:cNvPr id="260" name="Google Shape;260;p11"/>
            <p:cNvPicPr preferRelativeResize="0"/>
            <p:nvPr/>
          </p:nvPicPr>
          <p:blipFill rotWithShape="1">
            <a:blip r:embed="rId2">
              <a:alphaModFix amt="86000"/>
            </a:blip>
            <a:srcRect r="9788"/>
            <a:stretch/>
          </p:blipFill>
          <p:spPr>
            <a:xfrm>
              <a:off x="395654" y="1335921"/>
              <a:ext cx="8433807" cy="317000"/>
            </a:xfrm>
            <a:prstGeom prst="rect">
              <a:avLst/>
            </a:prstGeom>
            <a:noFill/>
            <a:ln>
              <a:noFill/>
            </a:ln>
          </p:spPr>
        </p:pic>
        <p:pic>
          <p:nvPicPr>
            <p:cNvPr id="261" name="Google Shape;261;p11"/>
            <p:cNvPicPr preferRelativeResize="0"/>
            <p:nvPr/>
          </p:nvPicPr>
          <p:blipFill rotWithShape="1">
            <a:blip r:embed="rId2">
              <a:alphaModFix amt="86000"/>
            </a:blip>
            <a:srcRect r="9788"/>
            <a:stretch/>
          </p:blipFill>
          <p:spPr>
            <a:xfrm>
              <a:off x="376177" y="1955046"/>
              <a:ext cx="8433807" cy="317000"/>
            </a:xfrm>
            <a:prstGeom prst="rect">
              <a:avLst/>
            </a:prstGeom>
            <a:noFill/>
            <a:ln>
              <a:noFill/>
            </a:ln>
          </p:spPr>
        </p:pic>
        <p:pic>
          <p:nvPicPr>
            <p:cNvPr id="262" name="Google Shape;262;p11"/>
            <p:cNvPicPr preferRelativeResize="0"/>
            <p:nvPr/>
          </p:nvPicPr>
          <p:blipFill rotWithShape="1">
            <a:blip r:embed="rId2">
              <a:alphaModFix amt="86000"/>
            </a:blip>
            <a:srcRect r="6838"/>
            <a:stretch/>
          </p:blipFill>
          <p:spPr>
            <a:xfrm>
              <a:off x="405393" y="2497971"/>
              <a:ext cx="8433807" cy="317000"/>
            </a:xfrm>
            <a:prstGeom prst="rect">
              <a:avLst/>
            </a:prstGeom>
            <a:noFill/>
            <a:ln>
              <a:noFill/>
            </a:ln>
          </p:spPr>
        </p:pic>
        <p:pic>
          <p:nvPicPr>
            <p:cNvPr id="263" name="Google Shape;263;p11"/>
            <p:cNvPicPr preferRelativeResize="0"/>
            <p:nvPr/>
          </p:nvPicPr>
          <p:blipFill rotWithShape="1">
            <a:blip r:embed="rId2">
              <a:alphaModFix amt="86000"/>
            </a:blip>
            <a:srcRect r="9788"/>
            <a:stretch/>
          </p:blipFill>
          <p:spPr>
            <a:xfrm>
              <a:off x="395654" y="3698121"/>
              <a:ext cx="8433807" cy="317000"/>
            </a:xfrm>
            <a:prstGeom prst="rect">
              <a:avLst/>
            </a:prstGeom>
            <a:noFill/>
            <a:ln>
              <a:noFill/>
            </a:ln>
          </p:spPr>
        </p:pic>
        <p:pic>
          <p:nvPicPr>
            <p:cNvPr id="264" name="Google Shape;264;p11"/>
            <p:cNvPicPr preferRelativeResize="0"/>
            <p:nvPr/>
          </p:nvPicPr>
          <p:blipFill rotWithShape="1">
            <a:blip r:embed="rId2">
              <a:alphaModFix amt="86000"/>
            </a:blip>
            <a:srcRect r="9371"/>
            <a:stretch/>
          </p:blipFill>
          <p:spPr>
            <a:xfrm>
              <a:off x="356700" y="3117096"/>
              <a:ext cx="8472765" cy="317000"/>
            </a:xfrm>
            <a:prstGeom prst="rect">
              <a:avLst/>
            </a:prstGeom>
            <a:noFill/>
            <a:ln>
              <a:noFill/>
            </a:ln>
          </p:spPr>
        </p:pic>
        <p:pic>
          <p:nvPicPr>
            <p:cNvPr id="265" name="Google Shape;265;p11"/>
            <p:cNvPicPr preferRelativeResize="0"/>
            <p:nvPr/>
          </p:nvPicPr>
          <p:blipFill rotWithShape="1">
            <a:blip r:embed="rId2">
              <a:alphaModFix amt="86000"/>
            </a:blip>
            <a:srcRect r="9371"/>
            <a:stretch/>
          </p:blipFill>
          <p:spPr>
            <a:xfrm>
              <a:off x="356700" y="4269621"/>
              <a:ext cx="8472765" cy="317000"/>
            </a:xfrm>
            <a:prstGeom prst="rect">
              <a:avLst/>
            </a:prstGeom>
            <a:noFill/>
            <a:ln>
              <a:noFill/>
            </a:ln>
          </p:spPr>
        </p:pic>
        <p:pic>
          <p:nvPicPr>
            <p:cNvPr id="266" name="Google Shape;266;p11"/>
            <p:cNvPicPr preferRelativeResize="0"/>
            <p:nvPr/>
          </p:nvPicPr>
          <p:blipFill rotWithShape="1">
            <a:blip r:embed="rId3">
              <a:alphaModFix amt="82000"/>
            </a:blip>
            <a:srcRect l="4356" r="5828"/>
            <a:stretch/>
          </p:blipFill>
          <p:spPr>
            <a:xfrm rot="5400000">
              <a:off x="-1453401" y="2453526"/>
              <a:ext cx="4324352" cy="312650"/>
            </a:xfrm>
            <a:prstGeom prst="rect">
              <a:avLst/>
            </a:prstGeom>
            <a:noFill/>
            <a:ln>
              <a:noFill/>
            </a:ln>
          </p:spPr>
        </p:pic>
      </p:grpSp>
      <p:sp>
        <p:nvSpPr>
          <p:cNvPr id="267" name="Google Shape;267;p11"/>
          <p:cNvSpPr txBox="1">
            <a:spLocks noGrp="1"/>
          </p:cNvSpPr>
          <p:nvPr>
            <p:ph type="title" hasCustomPrompt="1"/>
          </p:nvPr>
        </p:nvSpPr>
        <p:spPr>
          <a:xfrm>
            <a:off x="4324350" y="2517050"/>
            <a:ext cx="10210800" cy="3927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24000"/>
            </a:lvl1pPr>
            <a:lvl2pPr lvl="1" algn="ctr">
              <a:spcBef>
                <a:spcPts val="0"/>
              </a:spcBef>
              <a:spcAft>
                <a:spcPts val="0"/>
              </a:spcAft>
              <a:buSzPts val="12000"/>
              <a:buNone/>
              <a:defRPr sz="24000"/>
            </a:lvl2pPr>
            <a:lvl3pPr lvl="2" algn="ctr">
              <a:spcBef>
                <a:spcPts val="0"/>
              </a:spcBef>
              <a:spcAft>
                <a:spcPts val="0"/>
              </a:spcAft>
              <a:buSzPts val="12000"/>
              <a:buNone/>
              <a:defRPr sz="24000"/>
            </a:lvl3pPr>
            <a:lvl4pPr lvl="3" algn="ctr">
              <a:spcBef>
                <a:spcPts val="0"/>
              </a:spcBef>
              <a:spcAft>
                <a:spcPts val="0"/>
              </a:spcAft>
              <a:buSzPts val="12000"/>
              <a:buNone/>
              <a:defRPr sz="24000"/>
            </a:lvl4pPr>
            <a:lvl5pPr lvl="4" algn="ctr">
              <a:spcBef>
                <a:spcPts val="0"/>
              </a:spcBef>
              <a:spcAft>
                <a:spcPts val="0"/>
              </a:spcAft>
              <a:buSzPts val="12000"/>
              <a:buNone/>
              <a:defRPr sz="24000"/>
            </a:lvl5pPr>
            <a:lvl6pPr lvl="5" algn="ctr">
              <a:spcBef>
                <a:spcPts val="0"/>
              </a:spcBef>
              <a:spcAft>
                <a:spcPts val="0"/>
              </a:spcAft>
              <a:buSzPts val="12000"/>
              <a:buNone/>
              <a:defRPr sz="24000"/>
            </a:lvl6pPr>
            <a:lvl7pPr lvl="6" algn="ctr">
              <a:spcBef>
                <a:spcPts val="0"/>
              </a:spcBef>
              <a:spcAft>
                <a:spcPts val="0"/>
              </a:spcAft>
              <a:buSzPts val="12000"/>
              <a:buNone/>
              <a:defRPr sz="24000"/>
            </a:lvl7pPr>
            <a:lvl8pPr lvl="7" algn="ctr">
              <a:spcBef>
                <a:spcPts val="0"/>
              </a:spcBef>
              <a:spcAft>
                <a:spcPts val="0"/>
              </a:spcAft>
              <a:buSzPts val="12000"/>
              <a:buNone/>
              <a:defRPr sz="24000"/>
            </a:lvl8pPr>
            <a:lvl9pPr lvl="8" algn="ctr">
              <a:spcBef>
                <a:spcPts val="0"/>
              </a:spcBef>
              <a:spcAft>
                <a:spcPts val="0"/>
              </a:spcAft>
              <a:buSzPts val="12000"/>
              <a:buNone/>
              <a:defRPr sz="24000"/>
            </a:lvl9pPr>
          </a:lstStyle>
          <a:p>
            <a:r>
              <a:t>xx%</a:t>
            </a:r>
          </a:p>
        </p:txBody>
      </p:sp>
      <p:sp>
        <p:nvSpPr>
          <p:cNvPr id="268" name="Google Shape;268;p11"/>
          <p:cNvSpPr txBox="1">
            <a:spLocks noGrp="1"/>
          </p:cNvSpPr>
          <p:nvPr>
            <p:ph type="subTitle" idx="1"/>
          </p:nvPr>
        </p:nvSpPr>
        <p:spPr>
          <a:xfrm>
            <a:off x="4324350" y="6340450"/>
            <a:ext cx="10210800" cy="114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3200"/>
            </a:lvl1pPr>
            <a:lvl2pPr lvl="1" rtl="0">
              <a:spcBef>
                <a:spcPts val="0"/>
              </a:spcBef>
              <a:spcAft>
                <a:spcPts val="0"/>
              </a:spcAft>
              <a:buClr>
                <a:schemeClr val="accent2"/>
              </a:buClr>
              <a:buSzPts val="1400"/>
              <a:buNone/>
              <a:defRPr sz="2800">
                <a:solidFill>
                  <a:schemeClr val="accent2"/>
                </a:solidFill>
              </a:defRPr>
            </a:lvl2pPr>
            <a:lvl3pPr lvl="2" rtl="0">
              <a:spcBef>
                <a:spcPts val="0"/>
              </a:spcBef>
              <a:spcAft>
                <a:spcPts val="0"/>
              </a:spcAft>
              <a:buClr>
                <a:schemeClr val="accent2"/>
              </a:buClr>
              <a:buSzPts val="1400"/>
              <a:buNone/>
              <a:defRPr sz="2800">
                <a:solidFill>
                  <a:schemeClr val="accent2"/>
                </a:solidFill>
              </a:defRPr>
            </a:lvl3pPr>
            <a:lvl4pPr lvl="3" rtl="0">
              <a:spcBef>
                <a:spcPts val="0"/>
              </a:spcBef>
              <a:spcAft>
                <a:spcPts val="0"/>
              </a:spcAft>
              <a:buClr>
                <a:schemeClr val="accent2"/>
              </a:buClr>
              <a:buSzPts val="1400"/>
              <a:buNone/>
              <a:defRPr sz="2800">
                <a:solidFill>
                  <a:schemeClr val="accent2"/>
                </a:solidFill>
              </a:defRPr>
            </a:lvl4pPr>
            <a:lvl5pPr lvl="4" rtl="0">
              <a:spcBef>
                <a:spcPts val="0"/>
              </a:spcBef>
              <a:spcAft>
                <a:spcPts val="0"/>
              </a:spcAft>
              <a:buClr>
                <a:schemeClr val="accent2"/>
              </a:buClr>
              <a:buSzPts val="1400"/>
              <a:buNone/>
              <a:defRPr sz="2800">
                <a:solidFill>
                  <a:schemeClr val="accent2"/>
                </a:solidFill>
              </a:defRPr>
            </a:lvl5pPr>
            <a:lvl6pPr lvl="5" rtl="0">
              <a:spcBef>
                <a:spcPts val="0"/>
              </a:spcBef>
              <a:spcAft>
                <a:spcPts val="0"/>
              </a:spcAft>
              <a:buClr>
                <a:schemeClr val="accent2"/>
              </a:buClr>
              <a:buSzPts val="1400"/>
              <a:buNone/>
              <a:defRPr sz="2800">
                <a:solidFill>
                  <a:schemeClr val="accent2"/>
                </a:solidFill>
              </a:defRPr>
            </a:lvl6pPr>
            <a:lvl7pPr lvl="6" rtl="0">
              <a:spcBef>
                <a:spcPts val="0"/>
              </a:spcBef>
              <a:spcAft>
                <a:spcPts val="0"/>
              </a:spcAft>
              <a:buClr>
                <a:schemeClr val="accent2"/>
              </a:buClr>
              <a:buSzPts val="1400"/>
              <a:buNone/>
              <a:defRPr sz="2800">
                <a:solidFill>
                  <a:schemeClr val="accent2"/>
                </a:solidFill>
              </a:defRPr>
            </a:lvl7pPr>
            <a:lvl8pPr lvl="7" rtl="0">
              <a:spcBef>
                <a:spcPts val="0"/>
              </a:spcBef>
              <a:spcAft>
                <a:spcPts val="0"/>
              </a:spcAft>
              <a:buClr>
                <a:schemeClr val="accent2"/>
              </a:buClr>
              <a:buSzPts val="1400"/>
              <a:buNone/>
              <a:defRPr sz="2800">
                <a:solidFill>
                  <a:schemeClr val="accent2"/>
                </a:solidFill>
              </a:defRPr>
            </a:lvl8pPr>
            <a:lvl9pPr lvl="8" rtl="0">
              <a:spcBef>
                <a:spcPts val="0"/>
              </a:spcBef>
              <a:spcAft>
                <a:spcPts val="0"/>
              </a:spcAft>
              <a:buClr>
                <a:schemeClr val="accent2"/>
              </a:buClr>
              <a:buSzPts val="1400"/>
              <a:buNone/>
              <a:defRPr sz="2800">
                <a:solidFill>
                  <a:schemeClr val="accent2"/>
                </a:solidFill>
              </a:defRPr>
            </a:lvl9pPr>
          </a:lstStyle>
          <a:p>
            <a:endParaRPr/>
          </a:p>
        </p:txBody>
      </p:sp>
      <p:pic>
        <p:nvPicPr>
          <p:cNvPr id="269" name="Google Shape;269;p11"/>
          <p:cNvPicPr preferRelativeResize="0"/>
          <p:nvPr/>
        </p:nvPicPr>
        <p:blipFill rotWithShape="1">
          <a:blip r:embed="rId4">
            <a:alphaModFix amt="90000"/>
          </a:blip>
          <a:srcRect l="14783" t="26207" r="9676" b="12472"/>
          <a:stretch/>
        </p:blipFill>
        <p:spPr>
          <a:xfrm rot="1220646" flipH="1">
            <a:off x="15679958" y="1584653"/>
            <a:ext cx="687188" cy="796154"/>
          </a:xfrm>
          <a:prstGeom prst="rect">
            <a:avLst/>
          </a:prstGeom>
          <a:noFill/>
          <a:ln>
            <a:noFill/>
          </a:ln>
        </p:spPr>
      </p:pic>
      <p:pic>
        <p:nvPicPr>
          <p:cNvPr id="270" name="Google Shape;270;p11"/>
          <p:cNvPicPr preferRelativeResize="0"/>
          <p:nvPr/>
        </p:nvPicPr>
        <p:blipFill rotWithShape="1">
          <a:blip r:embed="rId5">
            <a:alphaModFix amt="90000"/>
          </a:blip>
          <a:srcRect l="17866" t="19811" r="12095" b="21433"/>
          <a:stretch/>
        </p:blipFill>
        <p:spPr>
          <a:xfrm flipH="1">
            <a:off x="16942803" y="8125701"/>
            <a:ext cx="563502" cy="674654"/>
          </a:xfrm>
          <a:prstGeom prst="rect">
            <a:avLst/>
          </a:prstGeom>
          <a:noFill/>
          <a:ln>
            <a:noFill/>
          </a:ln>
        </p:spPr>
      </p:pic>
      <p:pic>
        <p:nvPicPr>
          <p:cNvPr id="271" name="Google Shape;271;p11"/>
          <p:cNvPicPr preferRelativeResize="0"/>
          <p:nvPr/>
        </p:nvPicPr>
        <p:blipFill rotWithShape="1">
          <a:blip r:embed="rId6">
            <a:alphaModFix amt="90000"/>
          </a:blip>
          <a:srcRect l="16404" t="19815" r="13488" b="20554"/>
          <a:stretch/>
        </p:blipFill>
        <p:spPr>
          <a:xfrm rot="-1593194" flipH="1">
            <a:off x="15755995" y="8750255"/>
            <a:ext cx="535130" cy="650254"/>
          </a:xfrm>
          <a:prstGeom prst="rect">
            <a:avLst/>
          </a:prstGeom>
          <a:noFill/>
          <a:ln>
            <a:noFill/>
          </a:ln>
        </p:spPr>
      </p:pic>
      <p:pic>
        <p:nvPicPr>
          <p:cNvPr id="272" name="Google Shape;272;p11"/>
          <p:cNvPicPr preferRelativeResize="0"/>
          <p:nvPr/>
        </p:nvPicPr>
        <p:blipFill rotWithShape="1">
          <a:blip r:embed="rId7">
            <a:alphaModFix amt="90000"/>
          </a:blip>
          <a:srcRect l="16404" t="19815" r="13488" b="20554"/>
          <a:stretch/>
        </p:blipFill>
        <p:spPr>
          <a:xfrm rot="-2461708" flipH="1">
            <a:off x="2106267" y="2833284"/>
            <a:ext cx="455274" cy="553244"/>
          </a:xfrm>
          <a:prstGeom prst="rect">
            <a:avLst/>
          </a:prstGeom>
          <a:noFill/>
          <a:ln>
            <a:noFill/>
          </a:ln>
        </p:spPr>
      </p:pic>
      <p:pic>
        <p:nvPicPr>
          <p:cNvPr id="273" name="Google Shape;273;p11"/>
          <p:cNvPicPr preferRelativeResize="0"/>
          <p:nvPr/>
        </p:nvPicPr>
        <p:blipFill rotWithShape="1">
          <a:blip r:embed="rId5">
            <a:alphaModFix amt="90000"/>
          </a:blip>
          <a:srcRect l="17866" t="19811" r="12095" b="21433"/>
          <a:stretch/>
        </p:blipFill>
        <p:spPr>
          <a:xfrm rot="-1505967" flipH="1">
            <a:off x="2533803" y="8738050"/>
            <a:ext cx="563502" cy="674656"/>
          </a:xfrm>
          <a:prstGeom prst="rect">
            <a:avLst/>
          </a:prstGeom>
          <a:noFill/>
          <a:ln>
            <a:noFill/>
          </a:ln>
        </p:spPr>
      </p:pic>
    </p:spTree>
    <p:extLst>
      <p:ext uri="{BB962C8B-B14F-4D97-AF65-F5344CB8AC3E}">
        <p14:creationId xmlns:p14="http://schemas.microsoft.com/office/powerpoint/2010/main" val="10872934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74"/>
        <p:cNvGrpSpPr/>
        <p:nvPr/>
      </p:nvGrpSpPr>
      <p:grpSpPr>
        <a:xfrm>
          <a:off x="0" y="0"/>
          <a:ext cx="0" cy="0"/>
          <a:chOff x="0" y="0"/>
          <a:chExt cx="0" cy="0"/>
        </a:xfrm>
      </p:grpSpPr>
    </p:spTree>
    <p:extLst>
      <p:ext uri="{BB962C8B-B14F-4D97-AF65-F5344CB8AC3E}">
        <p14:creationId xmlns:p14="http://schemas.microsoft.com/office/powerpoint/2010/main" val="3177340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343"/>
        <p:cNvGrpSpPr/>
        <p:nvPr/>
      </p:nvGrpSpPr>
      <p:grpSpPr>
        <a:xfrm>
          <a:off x="0" y="0"/>
          <a:ext cx="0" cy="0"/>
          <a:chOff x="0" y="0"/>
          <a:chExt cx="0" cy="0"/>
        </a:xfrm>
      </p:grpSpPr>
      <p:grpSp>
        <p:nvGrpSpPr>
          <p:cNvPr id="344" name="Google Shape;344;p15"/>
          <p:cNvGrpSpPr/>
          <p:nvPr/>
        </p:nvGrpSpPr>
        <p:grpSpPr>
          <a:xfrm>
            <a:off x="172451" y="810201"/>
            <a:ext cx="17791614" cy="9004350"/>
            <a:chOff x="86225" y="353996"/>
            <a:chExt cx="8895807" cy="4502175"/>
          </a:xfrm>
        </p:grpSpPr>
        <p:grpSp>
          <p:nvGrpSpPr>
            <p:cNvPr id="345" name="Google Shape;345;p15"/>
            <p:cNvGrpSpPr/>
            <p:nvPr/>
          </p:nvGrpSpPr>
          <p:grpSpPr>
            <a:xfrm>
              <a:off x="837025" y="353996"/>
              <a:ext cx="8145007" cy="4502175"/>
              <a:chOff x="365514" y="392094"/>
              <a:chExt cx="8467623" cy="4502175"/>
            </a:xfrm>
          </p:grpSpPr>
          <p:sp>
            <p:nvSpPr>
              <p:cNvPr id="346" name="Google Shape;346;p15"/>
              <p:cNvSpPr/>
              <p:nvPr/>
            </p:nvSpPr>
            <p:spPr>
              <a:xfrm>
                <a:off x="365514" y="392094"/>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47" name="Google Shape;347;p15"/>
              <p:cNvSpPr/>
              <p:nvPr/>
            </p:nvSpPr>
            <p:spPr>
              <a:xfrm rot="10800000" flipH="1">
                <a:off x="365514" y="592117"/>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nvGrpSpPr>
            <p:cNvPr id="348" name="Google Shape;348;p15"/>
            <p:cNvGrpSpPr/>
            <p:nvPr/>
          </p:nvGrpSpPr>
          <p:grpSpPr>
            <a:xfrm>
              <a:off x="86225" y="384725"/>
              <a:ext cx="751875" cy="4434900"/>
              <a:chOff x="114825" y="381000"/>
              <a:chExt cx="751875" cy="4434900"/>
            </a:xfrm>
          </p:grpSpPr>
          <p:sp>
            <p:nvSpPr>
              <p:cNvPr id="349" name="Google Shape;349;p15"/>
              <p:cNvSpPr/>
              <p:nvPr/>
            </p:nvSpPr>
            <p:spPr>
              <a:xfrm>
                <a:off x="190500" y="381000"/>
                <a:ext cx="676200" cy="4434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nvGrpSpPr>
              <p:cNvPr id="350" name="Google Shape;350;p15"/>
              <p:cNvGrpSpPr/>
              <p:nvPr/>
            </p:nvGrpSpPr>
            <p:grpSpPr>
              <a:xfrm>
                <a:off x="114825" y="553463"/>
                <a:ext cx="492600" cy="4054950"/>
                <a:chOff x="114825" y="553463"/>
                <a:chExt cx="492600" cy="4054950"/>
              </a:xfrm>
            </p:grpSpPr>
            <p:sp>
              <p:nvSpPr>
                <p:cNvPr id="351" name="Google Shape;351;p15"/>
                <p:cNvSpPr/>
                <p:nvPr/>
              </p:nvSpPr>
              <p:spPr>
                <a:xfrm>
                  <a:off x="114825" y="55346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52" name="Google Shape;352;p15"/>
                <p:cNvSpPr/>
                <p:nvPr/>
              </p:nvSpPr>
              <p:spPr>
                <a:xfrm>
                  <a:off x="114825" y="126593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53" name="Google Shape;353;p15"/>
                <p:cNvSpPr/>
                <p:nvPr/>
              </p:nvSpPr>
              <p:spPr>
                <a:xfrm>
                  <a:off x="114825" y="197840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54" name="Google Shape;354;p15"/>
                <p:cNvSpPr/>
                <p:nvPr/>
              </p:nvSpPr>
              <p:spPr>
                <a:xfrm>
                  <a:off x="114825" y="269087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55" name="Google Shape;355;p15"/>
                <p:cNvSpPr/>
                <p:nvPr/>
              </p:nvSpPr>
              <p:spPr>
                <a:xfrm>
                  <a:off x="114825" y="340334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56" name="Google Shape;356;p15"/>
                <p:cNvSpPr/>
                <p:nvPr/>
              </p:nvSpPr>
              <p:spPr>
                <a:xfrm>
                  <a:off x="114825" y="411581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pic>
          <p:nvPicPr>
            <p:cNvPr id="357" name="Google Shape;357;p15"/>
            <p:cNvPicPr preferRelativeResize="0"/>
            <p:nvPr/>
          </p:nvPicPr>
          <p:blipFill rotWithShape="1">
            <a:blip r:embed="rId2">
              <a:alphaModFix amt="86000"/>
            </a:blip>
            <a:srcRect r="10104"/>
            <a:stretch/>
          </p:blipFill>
          <p:spPr>
            <a:xfrm>
              <a:off x="424870" y="735846"/>
              <a:ext cx="8404593" cy="317000"/>
            </a:xfrm>
            <a:prstGeom prst="rect">
              <a:avLst/>
            </a:prstGeom>
            <a:noFill/>
            <a:ln>
              <a:noFill/>
            </a:ln>
          </p:spPr>
        </p:pic>
        <p:pic>
          <p:nvPicPr>
            <p:cNvPr id="358" name="Google Shape;358;p15"/>
            <p:cNvPicPr preferRelativeResize="0"/>
            <p:nvPr/>
          </p:nvPicPr>
          <p:blipFill rotWithShape="1">
            <a:blip r:embed="rId2">
              <a:alphaModFix amt="86000"/>
            </a:blip>
            <a:srcRect r="9788"/>
            <a:stretch/>
          </p:blipFill>
          <p:spPr>
            <a:xfrm>
              <a:off x="395654" y="1335921"/>
              <a:ext cx="8433807" cy="317000"/>
            </a:xfrm>
            <a:prstGeom prst="rect">
              <a:avLst/>
            </a:prstGeom>
            <a:noFill/>
            <a:ln>
              <a:noFill/>
            </a:ln>
          </p:spPr>
        </p:pic>
        <p:pic>
          <p:nvPicPr>
            <p:cNvPr id="359" name="Google Shape;359;p15"/>
            <p:cNvPicPr preferRelativeResize="0"/>
            <p:nvPr/>
          </p:nvPicPr>
          <p:blipFill rotWithShape="1">
            <a:blip r:embed="rId2">
              <a:alphaModFix amt="86000"/>
            </a:blip>
            <a:srcRect r="9788"/>
            <a:stretch/>
          </p:blipFill>
          <p:spPr>
            <a:xfrm>
              <a:off x="376177" y="1955046"/>
              <a:ext cx="8433807" cy="317000"/>
            </a:xfrm>
            <a:prstGeom prst="rect">
              <a:avLst/>
            </a:prstGeom>
            <a:noFill/>
            <a:ln>
              <a:noFill/>
            </a:ln>
          </p:spPr>
        </p:pic>
        <p:pic>
          <p:nvPicPr>
            <p:cNvPr id="360" name="Google Shape;360;p15"/>
            <p:cNvPicPr preferRelativeResize="0"/>
            <p:nvPr/>
          </p:nvPicPr>
          <p:blipFill rotWithShape="1">
            <a:blip r:embed="rId2">
              <a:alphaModFix amt="86000"/>
            </a:blip>
            <a:srcRect r="6838"/>
            <a:stretch/>
          </p:blipFill>
          <p:spPr>
            <a:xfrm>
              <a:off x="405393" y="2497971"/>
              <a:ext cx="8433807" cy="317000"/>
            </a:xfrm>
            <a:prstGeom prst="rect">
              <a:avLst/>
            </a:prstGeom>
            <a:noFill/>
            <a:ln>
              <a:noFill/>
            </a:ln>
          </p:spPr>
        </p:pic>
        <p:pic>
          <p:nvPicPr>
            <p:cNvPr id="361" name="Google Shape;361;p15"/>
            <p:cNvPicPr preferRelativeResize="0"/>
            <p:nvPr/>
          </p:nvPicPr>
          <p:blipFill rotWithShape="1">
            <a:blip r:embed="rId2">
              <a:alphaModFix amt="86000"/>
            </a:blip>
            <a:srcRect r="9788"/>
            <a:stretch/>
          </p:blipFill>
          <p:spPr>
            <a:xfrm>
              <a:off x="395654" y="3698121"/>
              <a:ext cx="8433807" cy="317000"/>
            </a:xfrm>
            <a:prstGeom prst="rect">
              <a:avLst/>
            </a:prstGeom>
            <a:noFill/>
            <a:ln>
              <a:noFill/>
            </a:ln>
          </p:spPr>
        </p:pic>
        <p:pic>
          <p:nvPicPr>
            <p:cNvPr id="362" name="Google Shape;362;p15"/>
            <p:cNvPicPr preferRelativeResize="0"/>
            <p:nvPr/>
          </p:nvPicPr>
          <p:blipFill rotWithShape="1">
            <a:blip r:embed="rId2">
              <a:alphaModFix amt="86000"/>
            </a:blip>
            <a:srcRect r="9371"/>
            <a:stretch/>
          </p:blipFill>
          <p:spPr>
            <a:xfrm>
              <a:off x="356700" y="3117096"/>
              <a:ext cx="8472765" cy="317000"/>
            </a:xfrm>
            <a:prstGeom prst="rect">
              <a:avLst/>
            </a:prstGeom>
            <a:noFill/>
            <a:ln>
              <a:noFill/>
            </a:ln>
          </p:spPr>
        </p:pic>
        <p:pic>
          <p:nvPicPr>
            <p:cNvPr id="363" name="Google Shape;363;p15"/>
            <p:cNvPicPr preferRelativeResize="0"/>
            <p:nvPr/>
          </p:nvPicPr>
          <p:blipFill rotWithShape="1">
            <a:blip r:embed="rId2">
              <a:alphaModFix amt="86000"/>
            </a:blip>
            <a:srcRect r="9371"/>
            <a:stretch/>
          </p:blipFill>
          <p:spPr>
            <a:xfrm>
              <a:off x="356700" y="4269621"/>
              <a:ext cx="8472765" cy="317000"/>
            </a:xfrm>
            <a:prstGeom prst="rect">
              <a:avLst/>
            </a:prstGeom>
            <a:noFill/>
            <a:ln>
              <a:noFill/>
            </a:ln>
          </p:spPr>
        </p:pic>
        <p:pic>
          <p:nvPicPr>
            <p:cNvPr id="364" name="Google Shape;364;p15"/>
            <p:cNvPicPr preferRelativeResize="0"/>
            <p:nvPr/>
          </p:nvPicPr>
          <p:blipFill rotWithShape="1">
            <a:blip r:embed="rId3">
              <a:alphaModFix amt="82000"/>
            </a:blip>
            <a:srcRect l="4356" r="5828"/>
            <a:stretch/>
          </p:blipFill>
          <p:spPr>
            <a:xfrm rot="5400000">
              <a:off x="-1453401" y="2453526"/>
              <a:ext cx="4324352" cy="312650"/>
            </a:xfrm>
            <a:prstGeom prst="rect">
              <a:avLst/>
            </a:prstGeom>
            <a:noFill/>
            <a:ln>
              <a:noFill/>
            </a:ln>
          </p:spPr>
        </p:pic>
      </p:grpSp>
      <p:sp>
        <p:nvSpPr>
          <p:cNvPr id="365" name="Google Shape;365;p15"/>
          <p:cNvSpPr txBox="1">
            <a:spLocks noGrp="1"/>
          </p:cNvSpPr>
          <p:nvPr>
            <p:ph type="title"/>
          </p:nvPr>
        </p:nvSpPr>
        <p:spPr>
          <a:xfrm>
            <a:off x="2700444" y="4514850"/>
            <a:ext cx="5376000" cy="893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7200"/>
            </a:lvl1pPr>
            <a:lvl2pPr lvl="1" rtl="0">
              <a:spcBef>
                <a:spcPts val="0"/>
              </a:spcBef>
              <a:spcAft>
                <a:spcPts val="0"/>
              </a:spcAft>
              <a:buSzPts val="2400"/>
              <a:buNone/>
              <a:defRPr sz="4800"/>
            </a:lvl2pPr>
            <a:lvl3pPr lvl="2" rtl="0">
              <a:spcBef>
                <a:spcPts val="0"/>
              </a:spcBef>
              <a:spcAft>
                <a:spcPts val="0"/>
              </a:spcAft>
              <a:buSzPts val="2400"/>
              <a:buNone/>
              <a:defRPr sz="4800"/>
            </a:lvl3pPr>
            <a:lvl4pPr lvl="3" rtl="0">
              <a:spcBef>
                <a:spcPts val="0"/>
              </a:spcBef>
              <a:spcAft>
                <a:spcPts val="0"/>
              </a:spcAft>
              <a:buSzPts val="2400"/>
              <a:buNone/>
              <a:defRPr sz="4800"/>
            </a:lvl4pPr>
            <a:lvl5pPr lvl="4" rtl="0">
              <a:spcBef>
                <a:spcPts val="0"/>
              </a:spcBef>
              <a:spcAft>
                <a:spcPts val="0"/>
              </a:spcAft>
              <a:buSzPts val="2400"/>
              <a:buNone/>
              <a:defRPr sz="4800"/>
            </a:lvl5pPr>
            <a:lvl6pPr lvl="5" rtl="0">
              <a:spcBef>
                <a:spcPts val="0"/>
              </a:spcBef>
              <a:spcAft>
                <a:spcPts val="0"/>
              </a:spcAft>
              <a:buSzPts val="2400"/>
              <a:buNone/>
              <a:defRPr sz="4800"/>
            </a:lvl6pPr>
            <a:lvl7pPr lvl="6" rtl="0">
              <a:spcBef>
                <a:spcPts val="0"/>
              </a:spcBef>
              <a:spcAft>
                <a:spcPts val="0"/>
              </a:spcAft>
              <a:buSzPts val="2400"/>
              <a:buNone/>
              <a:defRPr sz="4800"/>
            </a:lvl7pPr>
            <a:lvl8pPr lvl="7" rtl="0">
              <a:spcBef>
                <a:spcPts val="0"/>
              </a:spcBef>
              <a:spcAft>
                <a:spcPts val="0"/>
              </a:spcAft>
              <a:buSzPts val="2400"/>
              <a:buNone/>
              <a:defRPr sz="4800"/>
            </a:lvl8pPr>
            <a:lvl9pPr lvl="8" rtl="0">
              <a:spcBef>
                <a:spcPts val="0"/>
              </a:spcBef>
              <a:spcAft>
                <a:spcPts val="0"/>
              </a:spcAft>
              <a:buSzPts val="2400"/>
              <a:buNone/>
              <a:defRPr sz="4800"/>
            </a:lvl9pPr>
          </a:lstStyle>
          <a:p>
            <a:endParaRPr/>
          </a:p>
        </p:txBody>
      </p:sp>
      <p:sp>
        <p:nvSpPr>
          <p:cNvPr id="366" name="Google Shape;366;p15"/>
          <p:cNvSpPr txBox="1">
            <a:spLocks noGrp="1"/>
          </p:cNvSpPr>
          <p:nvPr>
            <p:ph type="subTitle" idx="1"/>
          </p:nvPr>
        </p:nvSpPr>
        <p:spPr>
          <a:xfrm>
            <a:off x="2700444" y="5863700"/>
            <a:ext cx="5376000" cy="2251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800"/>
            </a:lvl1pPr>
            <a:lvl2pPr lvl="1" rtl="0">
              <a:spcBef>
                <a:spcPts val="0"/>
              </a:spcBef>
              <a:spcAft>
                <a:spcPts val="0"/>
              </a:spcAft>
              <a:buClr>
                <a:schemeClr val="accent2"/>
              </a:buClr>
              <a:buSzPts val="1400"/>
              <a:buNone/>
              <a:defRPr sz="2800">
                <a:solidFill>
                  <a:schemeClr val="accent2"/>
                </a:solidFill>
              </a:defRPr>
            </a:lvl2pPr>
            <a:lvl3pPr lvl="2" rtl="0">
              <a:spcBef>
                <a:spcPts val="0"/>
              </a:spcBef>
              <a:spcAft>
                <a:spcPts val="0"/>
              </a:spcAft>
              <a:buClr>
                <a:schemeClr val="accent2"/>
              </a:buClr>
              <a:buSzPts val="1400"/>
              <a:buNone/>
              <a:defRPr sz="2800">
                <a:solidFill>
                  <a:schemeClr val="accent2"/>
                </a:solidFill>
              </a:defRPr>
            </a:lvl3pPr>
            <a:lvl4pPr lvl="3" rtl="0">
              <a:spcBef>
                <a:spcPts val="0"/>
              </a:spcBef>
              <a:spcAft>
                <a:spcPts val="0"/>
              </a:spcAft>
              <a:buClr>
                <a:schemeClr val="accent2"/>
              </a:buClr>
              <a:buSzPts val="1400"/>
              <a:buNone/>
              <a:defRPr sz="2800">
                <a:solidFill>
                  <a:schemeClr val="accent2"/>
                </a:solidFill>
              </a:defRPr>
            </a:lvl4pPr>
            <a:lvl5pPr lvl="4" rtl="0">
              <a:spcBef>
                <a:spcPts val="0"/>
              </a:spcBef>
              <a:spcAft>
                <a:spcPts val="0"/>
              </a:spcAft>
              <a:buClr>
                <a:schemeClr val="accent2"/>
              </a:buClr>
              <a:buSzPts val="1400"/>
              <a:buNone/>
              <a:defRPr sz="2800">
                <a:solidFill>
                  <a:schemeClr val="accent2"/>
                </a:solidFill>
              </a:defRPr>
            </a:lvl5pPr>
            <a:lvl6pPr lvl="5" rtl="0">
              <a:spcBef>
                <a:spcPts val="0"/>
              </a:spcBef>
              <a:spcAft>
                <a:spcPts val="0"/>
              </a:spcAft>
              <a:buClr>
                <a:schemeClr val="accent2"/>
              </a:buClr>
              <a:buSzPts val="1400"/>
              <a:buNone/>
              <a:defRPr sz="2800">
                <a:solidFill>
                  <a:schemeClr val="accent2"/>
                </a:solidFill>
              </a:defRPr>
            </a:lvl6pPr>
            <a:lvl7pPr lvl="6" rtl="0">
              <a:spcBef>
                <a:spcPts val="0"/>
              </a:spcBef>
              <a:spcAft>
                <a:spcPts val="0"/>
              </a:spcAft>
              <a:buClr>
                <a:schemeClr val="accent2"/>
              </a:buClr>
              <a:buSzPts val="1400"/>
              <a:buNone/>
              <a:defRPr sz="2800">
                <a:solidFill>
                  <a:schemeClr val="accent2"/>
                </a:solidFill>
              </a:defRPr>
            </a:lvl7pPr>
            <a:lvl8pPr lvl="7" rtl="0">
              <a:spcBef>
                <a:spcPts val="0"/>
              </a:spcBef>
              <a:spcAft>
                <a:spcPts val="0"/>
              </a:spcAft>
              <a:buClr>
                <a:schemeClr val="accent2"/>
              </a:buClr>
              <a:buSzPts val="1400"/>
              <a:buNone/>
              <a:defRPr sz="2800">
                <a:solidFill>
                  <a:schemeClr val="accent2"/>
                </a:solidFill>
              </a:defRPr>
            </a:lvl8pPr>
            <a:lvl9pPr lvl="8" rtl="0">
              <a:spcBef>
                <a:spcPts val="0"/>
              </a:spcBef>
              <a:spcAft>
                <a:spcPts val="0"/>
              </a:spcAft>
              <a:buClr>
                <a:schemeClr val="accent2"/>
              </a:buClr>
              <a:buSzPts val="1400"/>
              <a:buNone/>
              <a:defRPr sz="2800">
                <a:solidFill>
                  <a:schemeClr val="accent2"/>
                </a:solidFill>
              </a:defRPr>
            </a:lvl9pPr>
          </a:lstStyle>
          <a:p>
            <a:endParaRPr/>
          </a:p>
        </p:txBody>
      </p:sp>
      <p:pic>
        <p:nvPicPr>
          <p:cNvPr id="367" name="Google Shape;367;p15"/>
          <p:cNvPicPr preferRelativeResize="0"/>
          <p:nvPr/>
        </p:nvPicPr>
        <p:blipFill rotWithShape="1">
          <a:blip r:embed="rId4">
            <a:alphaModFix amt="90000"/>
          </a:blip>
          <a:srcRect l="17866" t="19811" r="12095" b="21433"/>
          <a:stretch/>
        </p:blipFill>
        <p:spPr>
          <a:xfrm>
            <a:off x="1980601" y="8125701"/>
            <a:ext cx="563502" cy="674654"/>
          </a:xfrm>
          <a:prstGeom prst="rect">
            <a:avLst/>
          </a:prstGeom>
          <a:noFill/>
          <a:ln>
            <a:noFill/>
          </a:ln>
        </p:spPr>
      </p:pic>
      <p:pic>
        <p:nvPicPr>
          <p:cNvPr id="368" name="Google Shape;368;p15"/>
          <p:cNvPicPr preferRelativeResize="0"/>
          <p:nvPr/>
        </p:nvPicPr>
        <p:blipFill rotWithShape="1">
          <a:blip r:embed="rId5">
            <a:alphaModFix amt="90000"/>
          </a:blip>
          <a:srcRect l="16404" t="19815" r="13488" b="20554"/>
          <a:stretch/>
        </p:blipFill>
        <p:spPr>
          <a:xfrm rot="1593194">
            <a:off x="3195779" y="8750255"/>
            <a:ext cx="535130" cy="650254"/>
          </a:xfrm>
          <a:prstGeom prst="rect">
            <a:avLst/>
          </a:prstGeom>
          <a:noFill/>
          <a:ln>
            <a:noFill/>
          </a:ln>
        </p:spPr>
      </p:pic>
      <p:pic>
        <p:nvPicPr>
          <p:cNvPr id="369" name="Google Shape;369;p15"/>
          <p:cNvPicPr preferRelativeResize="0"/>
          <p:nvPr/>
        </p:nvPicPr>
        <p:blipFill rotWithShape="1">
          <a:blip r:embed="rId4">
            <a:alphaModFix amt="90000"/>
          </a:blip>
          <a:srcRect l="17866" t="19811" r="12095" b="21433"/>
          <a:stretch/>
        </p:blipFill>
        <p:spPr>
          <a:xfrm rot="1505967">
            <a:off x="15589501" y="8318950"/>
            <a:ext cx="563502" cy="674656"/>
          </a:xfrm>
          <a:prstGeom prst="rect">
            <a:avLst/>
          </a:prstGeom>
          <a:noFill/>
          <a:ln>
            <a:noFill/>
          </a:ln>
        </p:spPr>
      </p:pic>
    </p:spTree>
    <p:extLst>
      <p:ext uri="{BB962C8B-B14F-4D97-AF65-F5344CB8AC3E}">
        <p14:creationId xmlns:p14="http://schemas.microsoft.com/office/powerpoint/2010/main" val="6799375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370"/>
        <p:cNvGrpSpPr/>
        <p:nvPr/>
      </p:nvGrpSpPr>
      <p:grpSpPr>
        <a:xfrm>
          <a:off x="0" y="0"/>
          <a:ext cx="0" cy="0"/>
          <a:chOff x="0" y="0"/>
          <a:chExt cx="0" cy="0"/>
        </a:xfrm>
      </p:grpSpPr>
      <p:grpSp>
        <p:nvGrpSpPr>
          <p:cNvPr id="371" name="Google Shape;371;p16"/>
          <p:cNvGrpSpPr/>
          <p:nvPr/>
        </p:nvGrpSpPr>
        <p:grpSpPr>
          <a:xfrm>
            <a:off x="172451" y="810201"/>
            <a:ext cx="17791614" cy="9004350"/>
            <a:chOff x="86225" y="353996"/>
            <a:chExt cx="8895807" cy="4502175"/>
          </a:xfrm>
        </p:grpSpPr>
        <p:grpSp>
          <p:nvGrpSpPr>
            <p:cNvPr id="372" name="Google Shape;372;p16"/>
            <p:cNvGrpSpPr/>
            <p:nvPr/>
          </p:nvGrpSpPr>
          <p:grpSpPr>
            <a:xfrm>
              <a:off x="837025" y="353996"/>
              <a:ext cx="8145007" cy="4502175"/>
              <a:chOff x="365514" y="392094"/>
              <a:chExt cx="8467623" cy="4502175"/>
            </a:xfrm>
          </p:grpSpPr>
          <p:sp>
            <p:nvSpPr>
              <p:cNvPr id="373" name="Google Shape;373;p16"/>
              <p:cNvSpPr/>
              <p:nvPr/>
            </p:nvSpPr>
            <p:spPr>
              <a:xfrm>
                <a:off x="365514" y="392094"/>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74" name="Google Shape;374;p16"/>
              <p:cNvSpPr/>
              <p:nvPr/>
            </p:nvSpPr>
            <p:spPr>
              <a:xfrm rot="10800000" flipH="1">
                <a:off x="365514" y="592117"/>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nvGrpSpPr>
            <p:cNvPr id="375" name="Google Shape;375;p16"/>
            <p:cNvGrpSpPr/>
            <p:nvPr/>
          </p:nvGrpSpPr>
          <p:grpSpPr>
            <a:xfrm>
              <a:off x="86225" y="384725"/>
              <a:ext cx="751875" cy="4434900"/>
              <a:chOff x="114825" y="381000"/>
              <a:chExt cx="751875" cy="4434900"/>
            </a:xfrm>
          </p:grpSpPr>
          <p:sp>
            <p:nvSpPr>
              <p:cNvPr id="376" name="Google Shape;376;p16"/>
              <p:cNvSpPr/>
              <p:nvPr/>
            </p:nvSpPr>
            <p:spPr>
              <a:xfrm>
                <a:off x="190500" y="381000"/>
                <a:ext cx="676200" cy="4434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nvGrpSpPr>
              <p:cNvPr id="377" name="Google Shape;377;p16"/>
              <p:cNvGrpSpPr/>
              <p:nvPr/>
            </p:nvGrpSpPr>
            <p:grpSpPr>
              <a:xfrm>
                <a:off x="114825" y="553463"/>
                <a:ext cx="492600" cy="4054950"/>
                <a:chOff x="114825" y="553463"/>
                <a:chExt cx="492600" cy="4054950"/>
              </a:xfrm>
            </p:grpSpPr>
            <p:sp>
              <p:nvSpPr>
                <p:cNvPr id="378" name="Google Shape;378;p16"/>
                <p:cNvSpPr/>
                <p:nvPr/>
              </p:nvSpPr>
              <p:spPr>
                <a:xfrm>
                  <a:off x="114825" y="55346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79" name="Google Shape;379;p16"/>
                <p:cNvSpPr/>
                <p:nvPr/>
              </p:nvSpPr>
              <p:spPr>
                <a:xfrm>
                  <a:off x="114825" y="126593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80" name="Google Shape;380;p16"/>
                <p:cNvSpPr/>
                <p:nvPr/>
              </p:nvSpPr>
              <p:spPr>
                <a:xfrm>
                  <a:off x="114825" y="197840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81" name="Google Shape;381;p16"/>
                <p:cNvSpPr/>
                <p:nvPr/>
              </p:nvSpPr>
              <p:spPr>
                <a:xfrm>
                  <a:off x="114825" y="269087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82" name="Google Shape;382;p16"/>
                <p:cNvSpPr/>
                <p:nvPr/>
              </p:nvSpPr>
              <p:spPr>
                <a:xfrm>
                  <a:off x="114825" y="340334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383" name="Google Shape;383;p16"/>
                <p:cNvSpPr/>
                <p:nvPr/>
              </p:nvSpPr>
              <p:spPr>
                <a:xfrm>
                  <a:off x="114825" y="411581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pic>
          <p:nvPicPr>
            <p:cNvPr id="384" name="Google Shape;384;p16"/>
            <p:cNvPicPr preferRelativeResize="0"/>
            <p:nvPr/>
          </p:nvPicPr>
          <p:blipFill rotWithShape="1">
            <a:blip r:embed="rId2">
              <a:alphaModFix amt="86000"/>
            </a:blip>
            <a:srcRect r="10104"/>
            <a:stretch/>
          </p:blipFill>
          <p:spPr>
            <a:xfrm>
              <a:off x="424870" y="735846"/>
              <a:ext cx="8404593" cy="317000"/>
            </a:xfrm>
            <a:prstGeom prst="rect">
              <a:avLst/>
            </a:prstGeom>
            <a:noFill/>
            <a:ln>
              <a:noFill/>
            </a:ln>
          </p:spPr>
        </p:pic>
        <p:pic>
          <p:nvPicPr>
            <p:cNvPr id="385" name="Google Shape;385;p16"/>
            <p:cNvPicPr preferRelativeResize="0"/>
            <p:nvPr/>
          </p:nvPicPr>
          <p:blipFill rotWithShape="1">
            <a:blip r:embed="rId2">
              <a:alphaModFix amt="86000"/>
            </a:blip>
            <a:srcRect r="9788"/>
            <a:stretch/>
          </p:blipFill>
          <p:spPr>
            <a:xfrm>
              <a:off x="395654" y="1335921"/>
              <a:ext cx="8433807" cy="317000"/>
            </a:xfrm>
            <a:prstGeom prst="rect">
              <a:avLst/>
            </a:prstGeom>
            <a:noFill/>
            <a:ln>
              <a:noFill/>
            </a:ln>
          </p:spPr>
        </p:pic>
        <p:pic>
          <p:nvPicPr>
            <p:cNvPr id="386" name="Google Shape;386;p16"/>
            <p:cNvPicPr preferRelativeResize="0"/>
            <p:nvPr/>
          </p:nvPicPr>
          <p:blipFill rotWithShape="1">
            <a:blip r:embed="rId2">
              <a:alphaModFix amt="86000"/>
            </a:blip>
            <a:srcRect r="9788"/>
            <a:stretch/>
          </p:blipFill>
          <p:spPr>
            <a:xfrm>
              <a:off x="376177" y="1955046"/>
              <a:ext cx="8433807" cy="317000"/>
            </a:xfrm>
            <a:prstGeom prst="rect">
              <a:avLst/>
            </a:prstGeom>
            <a:noFill/>
            <a:ln>
              <a:noFill/>
            </a:ln>
          </p:spPr>
        </p:pic>
        <p:pic>
          <p:nvPicPr>
            <p:cNvPr id="387" name="Google Shape;387;p16"/>
            <p:cNvPicPr preferRelativeResize="0"/>
            <p:nvPr/>
          </p:nvPicPr>
          <p:blipFill rotWithShape="1">
            <a:blip r:embed="rId2">
              <a:alphaModFix amt="86000"/>
            </a:blip>
            <a:srcRect r="6838"/>
            <a:stretch/>
          </p:blipFill>
          <p:spPr>
            <a:xfrm>
              <a:off x="405393" y="2497971"/>
              <a:ext cx="8433807" cy="317000"/>
            </a:xfrm>
            <a:prstGeom prst="rect">
              <a:avLst/>
            </a:prstGeom>
            <a:noFill/>
            <a:ln>
              <a:noFill/>
            </a:ln>
          </p:spPr>
        </p:pic>
        <p:pic>
          <p:nvPicPr>
            <p:cNvPr id="388" name="Google Shape;388;p16"/>
            <p:cNvPicPr preferRelativeResize="0"/>
            <p:nvPr/>
          </p:nvPicPr>
          <p:blipFill rotWithShape="1">
            <a:blip r:embed="rId2">
              <a:alphaModFix amt="86000"/>
            </a:blip>
            <a:srcRect r="9788"/>
            <a:stretch/>
          </p:blipFill>
          <p:spPr>
            <a:xfrm>
              <a:off x="395654" y="3698121"/>
              <a:ext cx="8433807" cy="317000"/>
            </a:xfrm>
            <a:prstGeom prst="rect">
              <a:avLst/>
            </a:prstGeom>
            <a:noFill/>
            <a:ln>
              <a:noFill/>
            </a:ln>
          </p:spPr>
        </p:pic>
        <p:pic>
          <p:nvPicPr>
            <p:cNvPr id="389" name="Google Shape;389;p16"/>
            <p:cNvPicPr preferRelativeResize="0"/>
            <p:nvPr/>
          </p:nvPicPr>
          <p:blipFill rotWithShape="1">
            <a:blip r:embed="rId2">
              <a:alphaModFix amt="86000"/>
            </a:blip>
            <a:srcRect r="9371"/>
            <a:stretch/>
          </p:blipFill>
          <p:spPr>
            <a:xfrm>
              <a:off x="356700" y="3117096"/>
              <a:ext cx="8472765" cy="317000"/>
            </a:xfrm>
            <a:prstGeom prst="rect">
              <a:avLst/>
            </a:prstGeom>
            <a:noFill/>
            <a:ln>
              <a:noFill/>
            </a:ln>
          </p:spPr>
        </p:pic>
        <p:pic>
          <p:nvPicPr>
            <p:cNvPr id="390" name="Google Shape;390;p16"/>
            <p:cNvPicPr preferRelativeResize="0"/>
            <p:nvPr/>
          </p:nvPicPr>
          <p:blipFill rotWithShape="1">
            <a:blip r:embed="rId2">
              <a:alphaModFix amt="86000"/>
            </a:blip>
            <a:srcRect r="9371"/>
            <a:stretch/>
          </p:blipFill>
          <p:spPr>
            <a:xfrm>
              <a:off x="356700" y="4269621"/>
              <a:ext cx="8472765" cy="317000"/>
            </a:xfrm>
            <a:prstGeom prst="rect">
              <a:avLst/>
            </a:prstGeom>
            <a:noFill/>
            <a:ln>
              <a:noFill/>
            </a:ln>
          </p:spPr>
        </p:pic>
        <p:pic>
          <p:nvPicPr>
            <p:cNvPr id="391" name="Google Shape;391;p16"/>
            <p:cNvPicPr preferRelativeResize="0"/>
            <p:nvPr/>
          </p:nvPicPr>
          <p:blipFill rotWithShape="1">
            <a:blip r:embed="rId3">
              <a:alphaModFix amt="82000"/>
            </a:blip>
            <a:srcRect l="4356" r="5828"/>
            <a:stretch/>
          </p:blipFill>
          <p:spPr>
            <a:xfrm rot="5400000">
              <a:off x="-1453401" y="2453526"/>
              <a:ext cx="4324352" cy="312650"/>
            </a:xfrm>
            <a:prstGeom prst="rect">
              <a:avLst/>
            </a:prstGeom>
            <a:noFill/>
            <a:ln>
              <a:noFill/>
            </a:ln>
          </p:spPr>
        </p:pic>
      </p:grpSp>
      <p:sp>
        <p:nvSpPr>
          <p:cNvPr id="392" name="Google Shape;392;p16"/>
          <p:cNvSpPr txBox="1">
            <a:spLocks noGrp="1"/>
          </p:cNvSpPr>
          <p:nvPr>
            <p:ph type="title"/>
          </p:nvPr>
        </p:nvSpPr>
        <p:spPr>
          <a:xfrm>
            <a:off x="1426450" y="1512950"/>
            <a:ext cx="16137600" cy="881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2"/>
              </a:buClr>
              <a:buSzPts val="3400"/>
              <a:buNone/>
              <a:defRPr>
                <a:solidFill>
                  <a:schemeClr val="dk2"/>
                </a:solidFill>
              </a:defRPr>
            </a:lvl1pPr>
            <a:lvl2pPr lvl="1" rtl="0">
              <a:spcBef>
                <a:spcPts val="0"/>
              </a:spcBef>
              <a:spcAft>
                <a:spcPts val="0"/>
              </a:spcAft>
              <a:buClr>
                <a:schemeClr val="dk2"/>
              </a:buClr>
              <a:buSzPts val="2800"/>
              <a:buNone/>
              <a:defRPr>
                <a:solidFill>
                  <a:schemeClr val="dk2"/>
                </a:solidFill>
              </a:defRPr>
            </a:lvl2pPr>
            <a:lvl3pPr lvl="2" rtl="0">
              <a:spcBef>
                <a:spcPts val="0"/>
              </a:spcBef>
              <a:spcAft>
                <a:spcPts val="0"/>
              </a:spcAft>
              <a:buClr>
                <a:schemeClr val="dk2"/>
              </a:buClr>
              <a:buSzPts val="2800"/>
              <a:buNone/>
              <a:defRPr>
                <a:solidFill>
                  <a:schemeClr val="dk2"/>
                </a:solidFill>
              </a:defRPr>
            </a:lvl3pPr>
            <a:lvl4pPr lvl="3" rtl="0">
              <a:spcBef>
                <a:spcPts val="0"/>
              </a:spcBef>
              <a:spcAft>
                <a:spcPts val="0"/>
              </a:spcAft>
              <a:buClr>
                <a:schemeClr val="dk2"/>
              </a:buClr>
              <a:buSzPts val="2800"/>
              <a:buNone/>
              <a:defRPr>
                <a:solidFill>
                  <a:schemeClr val="dk2"/>
                </a:solidFill>
              </a:defRPr>
            </a:lvl4pPr>
            <a:lvl5pPr lvl="4" rtl="0">
              <a:spcBef>
                <a:spcPts val="0"/>
              </a:spcBef>
              <a:spcAft>
                <a:spcPts val="0"/>
              </a:spcAft>
              <a:buClr>
                <a:schemeClr val="dk2"/>
              </a:buClr>
              <a:buSzPts val="2800"/>
              <a:buNone/>
              <a:defRPr>
                <a:solidFill>
                  <a:schemeClr val="dk2"/>
                </a:solidFill>
              </a:defRPr>
            </a:lvl5pPr>
            <a:lvl6pPr lvl="5" rtl="0">
              <a:spcBef>
                <a:spcPts val="0"/>
              </a:spcBef>
              <a:spcAft>
                <a:spcPts val="0"/>
              </a:spcAft>
              <a:buClr>
                <a:schemeClr val="dk2"/>
              </a:buClr>
              <a:buSzPts val="2800"/>
              <a:buNone/>
              <a:defRPr>
                <a:solidFill>
                  <a:schemeClr val="dk2"/>
                </a:solidFill>
              </a:defRPr>
            </a:lvl6pPr>
            <a:lvl7pPr lvl="6" rtl="0">
              <a:spcBef>
                <a:spcPts val="0"/>
              </a:spcBef>
              <a:spcAft>
                <a:spcPts val="0"/>
              </a:spcAft>
              <a:buClr>
                <a:schemeClr val="dk2"/>
              </a:buClr>
              <a:buSzPts val="2800"/>
              <a:buNone/>
              <a:defRPr>
                <a:solidFill>
                  <a:schemeClr val="dk2"/>
                </a:solidFill>
              </a:defRPr>
            </a:lvl7pPr>
            <a:lvl8pPr lvl="7" rtl="0">
              <a:spcBef>
                <a:spcPts val="0"/>
              </a:spcBef>
              <a:spcAft>
                <a:spcPts val="0"/>
              </a:spcAft>
              <a:buClr>
                <a:schemeClr val="dk2"/>
              </a:buClr>
              <a:buSzPts val="2800"/>
              <a:buNone/>
              <a:defRPr>
                <a:solidFill>
                  <a:schemeClr val="dk2"/>
                </a:solidFill>
              </a:defRPr>
            </a:lvl8pPr>
            <a:lvl9pPr lvl="8" rtl="0">
              <a:spcBef>
                <a:spcPts val="0"/>
              </a:spcBef>
              <a:spcAft>
                <a:spcPts val="0"/>
              </a:spcAft>
              <a:buClr>
                <a:schemeClr val="dk2"/>
              </a:buClr>
              <a:buSzPts val="2800"/>
              <a:buNone/>
              <a:defRPr>
                <a:solidFill>
                  <a:schemeClr val="dk2"/>
                </a:solidFill>
              </a:defRPr>
            </a:lvl9pPr>
          </a:lstStyle>
          <a:p>
            <a:endParaRPr/>
          </a:p>
        </p:txBody>
      </p:sp>
      <p:pic>
        <p:nvPicPr>
          <p:cNvPr id="393" name="Google Shape;393;p16"/>
          <p:cNvPicPr preferRelativeResize="0"/>
          <p:nvPr/>
        </p:nvPicPr>
        <p:blipFill rotWithShape="1">
          <a:blip r:embed="rId4">
            <a:alphaModFix amt="90000"/>
          </a:blip>
          <a:srcRect l="14783" t="26207" r="9676" b="12472"/>
          <a:stretch/>
        </p:blipFill>
        <p:spPr>
          <a:xfrm rot="-1220646">
            <a:off x="1914408" y="1694279"/>
            <a:ext cx="687188" cy="796154"/>
          </a:xfrm>
          <a:prstGeom prst="rect">
            <a:avLst/>
          </a:prstGeom>
          <a:noFill/>
          <a:ln>
            <a:noFill/>
          </a:ln>
        </p:spPr>
      </p:pic>
      <p:pic>
        <p:nvPicPr>
          <p:cNvPr id="394" name="Google Shape;394;p16"/>
          <p:cNvPicPr preferRelativeResize="0"/>
          <p:nvPr/>
        </p:nvPicPr>
        <p:blipFill rotWithShape="1">
          <a:blip r:embed="rId5">
            <a:alphaModFix amt="90000"/>
          </a:blip>
          <a:srcRect l="16404" t="19815" r="13488" b="20554"/>
          <a:stretch/>
        </p:blipFill>
        <p:spPr>
          <a:xfrm rot="1593194">
            <a:off x="16936529" y="1657605"/>
            <a:ext cx="535130" cy="650254"/>
          </a:xfrm>
          <a:prstGeom prst="rect">
            <a:avLst/>
          </a:prstGeom>
          <a:noFill/>
          <a:ln>
            <a:noFill/>
          </a:ln>
        </p:spPr>
      </p:pic>
      <p:pic>
        <p:nvPicPr>
          <p:cNvPr id="395" name="Google Shape;395;p16"/>
          <p:cNvPicPr preferRelativeResize="0"/>
          <p:nvPr/>
        </p:nvPicPr>
        <p:blipFill rotWithShape="1">
          <a:blip r:embed="rId6">
            <a:alphaModFix amt="90000"/>
          </a:blip>
          <a:srcRect l="16945" t="23685" r="10977" b="22040"/>
          <a:stretch/>
        </p:blipFill>
        <p:spPr>
          <a:xfrm rot="2465831">
            <a:off x="1770324" y="2965584"/>
            <a:ext cx="563476" cy="605548"/>
          </a:xfrm>
          <a:prstGeom prst="rect">
            <a:avLst/>
          </a:prstGeom>
          <a:noFill/>
          <a:ln>
            <a:noFill/>
          </a:ln>
        </p:spPr>
      </p:pic>
      <p:pic>
        <p:nvPicPr>
          <p:cNvPr id="396" name="Google Shape;396;p16"/>
          <p:cNvPicPr preferRelativeResize="0"/>
          <p:nvPr/>
        </p:nvPicPr>
        <p:blipFill rotWithShape="1">
          <a:blip r:embed="rId7">
            <a:alphaModFix amt="90000"/>
          </a:blip>
          <a:srcRect l="16404" t="19815" r="13488" b="20554"/>
          <a:stretch/>
        </p:blipFill>
        <p:spPr>
          <a:xfrm rot="895601">
            <a:off x="1685591" y="9047811"/>
            <a:ext cx="455274" cy="553242"/>
          </a:xfrm>
          <a:prstGeom prst="rect">
            <a:avLst/>
          </a:prstGeom>
          <a:noFill/>
          <a:ln>
            <a:noFill/>
          </a:ln>
        </p:spPr>
      </p:pic>
      <p:pic>
        <p:nvPicPr>
          <p:cNvPr id="397" name="Google Shape;397;p16"/>
          <p:cNvPicPr preferRelativeResize="0"/>
          <p:nvPr/>
        </p:nvPicPr>
        <p:blipFill rotWithShape="1">
          <a:blip r:embed="rId8">
            <a:alphaModFix amt="90000"/>
          </a:blip>
          <a:srcRect l="17866" t="19811" r="12095" b="21433"/>
          <a:stretch/>
        </p:blipFill>
        <p:spPr>
          <a:xfrm rot="-1128960">
            <a:off x="15760951" y="1616324"/>
            <a:ext cx="563502" cy="674656"/>
          </a:xfrm>
          <a:prstGeom prst="rect">
            <a:avLst/>
          </a:prstGeom>
          <a:noFill/>
          <a:ln>
            <a:noFill/>
          </a:ln>
        </p:spPr>
      </p:pic>
    </p:spTree>
    <p:extLst>
      <p:ext uri="{BB962C8B-B14F-4D97-AF65-F5344CB8AC3E}">
        <p14:creationId xmlns:p14="http://schemas.microsoft.com/office/powerpoint/2010/main" val="3294744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10"/>
        <p:cNvGrpSpPr/>
        <p:nvPr/>
      </p:nvGrpSpPr>
      <p:grpSpPr>
        <a:xfrm>
          <a:off x="0" y="0"/>
          <a:ext cx="0" cy="0"/>
          <a:chOff x="0" y="0"/>
          <a:chExt cx="0" cy="0"/>
        </a:xfrm>
      </p:grpSpPr>
      <p:grpSp>
        <p:nvGrpSpPr>
          <p:cNvPr id="711" name="Google Shape;711;p27"/>
          <p:cNvGrpSpPr/>
          <p:nvPr/>
        </p:nvGrpSpPr>
        <p:grpSpPr>
          <a:xfrm>
            <a:off x="172451" y="810201"/>
            <a:ext cx="17791614" cy="9004350"/>
            <a:chOff x="86225" y="353996"/>
            <a:chExt cx="8895807" cy="4502175"/>
          </a:xfrm>
        </p:grpSpPr>
        <p:grpSp>
          <p:nvGrpSpPr>
            <p:cNvPr id="712" name="Google Shape;712;p27"/>
            <p:cNvGrpSpPr/>
            <p:nvPr/>
          </p:nvGrpSpPr>
          <p:grpSpPr>
            <a:xfrm>
              <a:off x="837025" y="353996"/>
              <a:ext cx="8145007" cy="4502175"/>
              <a:chOff x="365514" y="392094"/>
              <a:chExt cx="8467623" cy="4502175"/>
            </a:xfrm>
          </p:grpSpPr>
          <p:sp>
            <p:nvSpPr>
              <p:cNvPr id="713" name="Google Shape;713;p27"/>
              <p:cNvSpPr/>
              <p:nvPr/>
            </p:nvSpPr>
            <p:spPr>
              <a:xfrm>
                <a:off x="365514" y="392094"/>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14" name="Google Shape;714;p27"/>
              <p:cNvSpPr/>
              <p:nvPr/>
            </p:nvSpPr>
            <p:spPr>
              <a:xfrm rot="10800000" flipH="1">
                <a:off x="365514" y="592117"/>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nvGrpSpPr>
            <p:cNvPr id="715" name="Google Shape;715;p27"/>
            <p:cNvGrpSpPr/>
            <p:nvPr/>
          </p:nvGrpSpPr>
          <p:grpSpPr>
            <a:xfrm>
              <a:off x="86225" y="384725"/>
              <a:ext cx="751875" cy="4434900"/>
              <a:chOff x="114825" y="381000"/>
              <a:chExt cx="751875" cy="4434900"/>
            </a:xfrm>
          </p:grpSpPr>
          <p:sp>
            <p:nvSpPr>
              <p:cNvPr id="716" name="Google Shape;716;p27"/>
              <p:cNvSpPr/>
              <p:nvPr/>
            </p:nvSpPr>
            <p:spPr>
              <a:xfrm>
                <a:off x="190500" y="381000"/>
                <a:ext cx="676200" cy="4434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nvGrpSpPr>
              <p:cNvPr id="717" name="Google Shape;717;p27"/>
              <p:cNvGrpSpPr/>
              <p:nvPr/>
            </p:nvGrpSpPr>
            <p:grpSpPr>
              <a:xfrm>
                <a:off x="114825" y="553463"/>
                <a:ext cx="492600" cy="4054950"/>
                <a:chOff x="114825" y="553463"/>
                <a:chExt cx="492600" cy="4054950"/>
              </a:xfrm>
            </p:grpSpPr>
            <p:sp>
              <p:nvSpPr>
                <p:cNvPr id="718" name="Google Shape;718;p27"/>
                <p:cNvSpPr/>
                <p:nvPr/>
              </p:nvSpPr>
              <p:spPr>
                <a:xfrm>
                  <a:off x="114825" y="55346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19" name="Google Shape;719;p27"/>
                <p:cNvSpPr/>
                <p:nvPr/>
              </p:nvSpPr>
              <p:spPr>
                <a:xfrm>
                  <a:off x="114825" y="126593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20" name="Google Shape;720;p27"/>
                <p:cNvSpPr/>
                <p:nvPr/>
              </p:nvSpPr>
              <p:spPr>
                <a:xfrm>
                  <a:off x="114825" y="197840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21" name="Google Shape;721;p27"/>
                <p:cNvSpPr/>
                <p:nvPr/>
              </p:nvSpPr>
              <p:spPr>
                <a:xfrm>
                  <a:off x="114825" y="269087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22" name="Google Shape;722;p27"/>
                <p:cNvSpPr/>
                <p:nvPr/>
              </p:nvSpPr>
              <p:spPr>
                <a:xfrm>
                  <a:off x="114825" y="340334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23" name="Google Shape;723;p27"/>
                <p:cNvSpPr/>
                <p:nvPr/>
              </p:nvSpPr>
              <p:spPr>
                <a:xfrm>
                  <a:off x="114825" y="411581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pic>
          <p:nvPicPr>
            <p:cNvPr id="724" name="Google Shape;724;p27"/>
            <p:cNvPicPr preferRelativeResize="0"/>
            <p:nvPr/>
          </p:nvPicPr>
          <p:blipFill rotWithShape="1">
            <a:blip r:embed="rId2">
              <a:alphaModFix amt="86000"/>
            </a:blip>
            <a:srcRect r="10104"/>
            <a:stretch/>
          </p:blipFill>
          <p:spPr>
            <a:xfrm>
              <a:off x="424870" y="735846"/>
              <a:ext cx="8404593" cy="317000"/>
            </a:xfrm>
            <a:prstGeom prst="rect">
              <a:avLst/>
            </a:prstGeom>
            <a:noFill/>
            <a:ln>
              <a:noFill/>
            </a:ln>
          </p:spPr>
        </p:pic>
        <p:pic>
          <p:nvPicPr>
            <p:cNvPr id="725" name="Google Shape;725;p27"/>
            <p:cNvPicPr preferRelativeResize="0"/>
            <p:nvPr/>
          </p:nvPicPr>
          <p:blipFill rotWithShape="1">
            <a:blip r:embed="rId2">
              <a:alphaModFix amt="86000"/>
            </a:blip>
            <a:srcRect r="9788"/>
            <a:stretch/>
          </p:blipFill>
          <p:spPr>
            <a:xfrm>
              <a:off x="395654" y="1335921"/>
              <a:ext cx="8433807" cy="317000"/>
            </a:xfrm>
            <a:prstGeom prst="rect">
              <a:avLst/>
            </a:prstGeom>
            <a:noFill/>
            <a:ln>
              <a:noFill/>
            </a:ln>
          </p:spPr>
        </p:pic>
        <p:pic>
          <p:nvPicPr>
            <p:cNvPr id="726" name="Google Shape;726;p27"/>
            <p:cNvPicPr preferRelativeResize="0"/>
            <p:nvPr/>
          </p:nvPicPr>
          <p:blipFill rotWithShape="1">
            <a:blip r:embed="rId2">
              <a:alphaModFix amt="86000"/>
            </a:blip>
            <a:srcRect r="9788"/>
            <a:stretch/>
          </p:blipFill>
          <p:spPr>
            <a:xfrm>
              <a:off x="376177" y="1955046"/>
              <a:ext cx="8433807" cy="317000"/>
            </a:xfrm>
            <a:prstGeom prst="rect">
              <a:avLst/>
            </a:prstGeom>
            <a:noFill/>
            <a:ln>
              <a:noFill/>
            </a:ln>
          </p:spPr>
        </p:pic>
        <p:pic>
          <p:nvPicPr>
            <p:cNvPr id="727" name="Google Shape;727;p27"/>
            <p:cNvPicPr preferRelativeResize="0"/>
            <p:nvPr/>
          </p:nvPicPr>
          <p:blipFill rotWithShape="1">
            <a:blip r:embed="rId2">
              <a:alphaModFix amt="86000"/>
            </a:blip>
            <a:srcRect r="6838"/>
            <a:stretch/>
          </p:blipFill>
          <p:spPr>
            <a:xfrm>
              <a:off x="405393" y="2497971"/>
              <a:ext cx="8433807" cy="317000"/>
            </a:xfrm>
            <a:prstGeom prst="rect">
              <a:avLst/>
            </a:prstGeom>
            <a:noFill/>
            <a:ln>
              <a:noFill/>
            </a:ln>
          </p:spPr>
        </p:pic>
        <p:pic>
          <p:nvPicPr>
            <p:cNvPr id="728" name="Google Shape;728;p27"/>
            <p:cNvPicPr preferRelativeResize="0"/>
            <p:nvPr/>
          </p:nvPicPr>
          <p:blipFill rotWithShape="1">
            <a:blip r:embed="rId2">
              <a:alphaModFix amt="86000"/>
            </a:blip>
            <a:srcRect r="9788"/>
            <a:stretch/>
          </p:blipFill>
          <p:spPr>
            <a:xfrm>
              <a:off x="395654" y="3698121"/>
              <a:ext cx="8433807" cy="317000"/>
            </a:xfrm>
            <a:prstGeom prst="rect">
              <a:avLst/>
            </a:prstGeom>
            <a:noFill/>
            <a:ln>
              <a:noFill/>
            </a:ln>
          </p:spPr>
        </p:pic>
        <p:pic>
          <p:nvPicPr>
            <p:cNvPr id="729" name="Google Shape;729;p27"/>
            <p:cNvPicPr preferRelativeResize="0"/>
            <p:nvPr/>
          </p:nvPicPr>
          <p:blipFill rotWithShape="1">
            <a:blip r:embed="rId2">
              <a:alphaModFix amt="86000"/>
            </a:blip>
            <a:srcRect r="9371"/>
            <a:stretch/>
          </p:blipFill>
          <p:spPr>
            <a:xfrm>
              <a:off x="356700" y="3117096"/>
              <a:ext cx="8472765" cy="317000"/>
            </a:xfrm>
            <a:prstGeom prst="rect">
              <a:avLst/>
            </a:prstGeom>
            <a:noFill/>
            <a:ln>
              <a:noFill/>
            </a:ln>
          </p:spPr>
        </p:pic>
        <p:pic>
          <p:nvPicPr>
            <p:cNvPr id="730" name="Google Shape;730;p27"/>
            <p:cNvPicPr preferRelativeResize="0"/>
            <p:nvPr/>
          </p:nvPicPr>
          <p:blipFill rotWithShape="1">
            <a:blip r:embed="rId2">
              <a:alphaModFix amt="86000"/>
            </a:blip>
            <a:srcRect r="9371"/>
            <a:stretch/>
          </p:blipFill>
          <p:spPr>
            <a:xfrm>
              <a:off x="356700" y="4269621"/>
              <a:ext cx="8472765" cy="317000"/>
            </a:xfrm>
            <a:prstGeom prst="rect">
              <a:avLst/>
            </a:prstGeom>
            <a:noFill/>
            <a:ln>
              <a:noFill/>
            </a:ln>
          </p:spPr>
        </p:pic>
        <p:pic>
          <p:nvPicPr>
            <p:cNvPr id="731" name="Google Shape;731;p27"/>
            <p:cNvPicPr preferRelativeResize="0"/>
            <p:nvPr/>
          </p:nvPicPr>
          <p:blipFill rotWithShape="1">
            <a:blip r:embed="rId3">
              <a:alphaModFix amt="82000"/>
            </a:blip>
            <a:srcRect l="4356" r="5828"/>
            <a:stretch/>
          </p:blipFill>
          <p:spPr>
            <a:xfrm rot="5400000">
              <a:off x="-1453401" y="2453526"/>
              <a:ext cx="4324352" cy="312650"/>
            </a:xfrm>
            <a:prstGeom prst="rect">
              <a:avLst/>
            </a:prstGeom>
            <a:noFill/>
            <a:ln>
              <a:noFill/>
            </a:ln>
          </p:spPr>
        </p:pic>
      </p:grpSp>
      <p:pic>
        <p:nvPicPr>
          <p:cNvPr id="732" name="Google Shape;732;p27"/>
          <p:cNvPicPr preferRelativeResize="0"/>
          <p:nvPr/>
        </p:nvPicPr>
        <p:blipFill>
          <a:blip r:embed="rId4">
            <a:alphaModFix amt="89000"/>
          </a:blip>
          <a:stretch>
            <a:fillRect/>
          </a:stretch>
        </p:blipFill>
        <p:spPr>
          <a:xfrm>
            <a:off x="1662343" y="8011652"/>
            <a:ext cx="1326322" cy="1333504"/>
          </a:xfrm>
          <a:prstGeom prst="rect">
            <a:avLst/>
          </a:prstGeom>
          <a:noFill/>
          <a:ln>
            <a:noFill/>
          </a:ln>
        </p:spPr>
      </p:pic>
      <p:pic>
        <p:nvPicPr>
          <p:cNvPr id="733" name="Google Shape;733;p27"/>
          <p:cNvPicPr preferRelativeResize="0"/>
          <p:nvPr/>
        </p:nvPicPr>
        <p:blipFill>
          <a:blip r:embed="rId5">
            <a:alphaModFix amt="85000"/>
          </a:blip>
          <a:stretch>
            <a:fillRect/>
          </a:stretch>
        </p:blipFill>
        <p:spPr>
          <a:xfrm>
            <a:off x="16042568" y="1323176"/>
            <a:ext cx="1449288" cy="1260996"/>
          </a:xfrm>
          <a:prstGeom prst="rect">
            <a:avLst/>
          </a:prstGeom>
          <a:noFill/>
          <a:ln>
            <a:noFill/>
          </a:ln>
        </p:spPr>
      </p:pic>
      <p:pic>
        <p:nvPicPr>
          <p:cNvPr id="734" name="Google Shape;734;p27"/>
          <p:cNvPicPr preferRelativeResize="0"/>
          <p:nvPr/>
        </p:nvPicPr>
        <p:blipFill rotWithShape="1">
          <a:blip r:embed="rId6">
            <a:alphaModFix amt="90000"/>
          </a:blip>
          <a:srcRect l="17866" t="19811" r="12095" b="21433"/>
          <a:stretch/>
        </p:blipFill>
        <p:spPr>
          <a:xfrm>
            <a:off x="3299669" y="1213902"/>
            <a:ext cx="450826" cy="539748"/>
          </a:xfrm>
          <a:prstGeom prst="rect">
            <a:avLst/>
          </a:prstGeom>
          <a:noFill/>
          <a:ln>
            <a:noFill/>
          </a:ln>
        </p:spPr>
      </p:pic>
      <p:pic>
        <p:nvPicPr>
          <p:cNvPr id="735" name="Google Shape;735;p27"/>
          <p:cNvPicPr preferRelativeResize="0"/>
          <p:nvPr/>
        </p:nvPicPr>
        <p:blipFill rotWithShape="1">
          <a:blip r:embed="rId7">
            <a:alphaModFix amt="90000"/>
          </a:blip>
          <a:srcRect l="16404" t="19815" r="13488" b="20554"/>
          <a:stretch/>
        </p:blipFill>
        <p:spPr>
          <a:xfrm rot="-1892008">
            <a:off x="1568170" y="2864306"/>
            <a:ext cx="420048" cy="510428"/>
          </a:xfrm>
          <a:prstGeom prst="rect">
            <a:avLst/>
          </a:prstGeom>
          <a:noFill/>
          <a:ln>
            <a:noFill/>
          </a:ln>
        </p:spPr>
      </p:pic>
      <p:pic>
        <p:nvPicPr>
          <p:cNvPr id="736" name="Google Shape;736;p27"/>
          <p:cNvPicPr preferRelativeResize="0"/>
          <p:nvPr/>
        </p:nvPicPr>
        <p:blipFill rotWithShape="1">
          <a:blip r:embed="rId8">
            <a:alphaModFix amt="90000"/>
          </a:blip>
          <a:srcRect l="16945" t="23685" r="10977" b="22040"/>
          <a:stretch/>
        </p:blipFill>
        <p:spPr>
          <a:xfrm rot="1477677">
            <a:off x="17057566" y="8649759"/>
            <a:ext cx="563476" cy="605550"/>
          </a:xfrm>
          <a:prstGeom prst="rect">
            <a:avLst/>
          </a:prstGeom>
          <a:noFill/>
          <a:ln>
            <a:noFill/>
          </a:ln>
        </p:spPr>
      </p:pic>
    </p:spTree>
    <p:extLst>
      <p:ext uri="{BB962C8B-B14F-4D97-AF65-F5344CB8AC3E}">
        <p14:creationId xmlns:p14="http://schemas.microsoft.com/office/powerpoint/2010/main" val="8414346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737"/>
        <p:cNvGrpSpPr/>
        <p:nvPr/>
      </p:nvGrpSpPr>
      <p:grpSpPr>
        <a:xfrm>
          <a:off x="0" y="0"/>
          <a:ext cx="0" cy="0"/>
          <a:chOff x="0" y="0"/>
          <a:chExt cx="0" cy="0"/>
        </a:xfrm>
      </p:grpSpPr>
      <p:grpSp>
        <p:nvGrpSpPr>
          <p:cNvPr id="738" name="Google Shape;738;p28"/>
          <p:cNvGrpSpPr/>
          <p:nvPr/>
        </p:nvGrpSpPr>
        <p:grpSpPr>
          <a:xfrm>
            <a:off x="172451" y="810201"/>
            <a:ext cx="17791614" cy="9004350"/>
            <a:chOff x="86225" y="353996"/>
            <a:chExt cx="8895807" cy="4502175"/>
          </a:xfrm>
        </p:grpSpPr>
        <p:grpSp>
          <p:nvGrpSpPr>
            <p:cNvPr id="739" name="Google Shape;739;p28"/>
            <p:cNvGrpSpPr/>
            <p:nvPr/>
          </p:nvGrpSpPr>
          <p:grpSpPr>
            <a:xfrm>
              <a:off x="837025" y="353996"/>
              <a:ext cx="8145007" cy="4502175"/>
              <a:chOff x="365514" y="392094"/>
              <a:chExt cx="8467623" cy="4502175"/>
            </a:xfrm>
          </p:grpSpPr>
          <p:sp>
            <p:nvSpPr>
              <p:cNvPr id="740" name="Google Shape;740;p28"/>
              <p:cNvSpPr/>
              <p:nvPr/>
            </p:nvSpPr>
            <p:spPr>
              <a:xfrm>
                <a:off x="365514" y="392094"/>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41" name="Google Shape;741;p28"/>
              <p:cNvSpPr/>
              <p:nvPr/>
            </p:nvSpPr>
            <p:spPr>
              <a:xfrm rot="10800000" flipH="1">
                <a:off x="365514" y="592117"/>
                <a:ext cx="8467623" cy="4302153"/>
              </a:xfrm>
              <a:custGeom>
                <a:avLst/>
                <a:gdLst/>
                <a:ahLst/>
                <a:cxnLst/>
                <a:rect l="l" t="t" r="r" b="b"/>
                <a:pathLst>
                  <a:path w="141286" h="144416" extrusionOk="0">
                    <a:moveTo>
                      <a:pt x="137397" y="1"/>
                    </a:moveTo>
                    <a:cubicBezTo>
                      <a:pt x="137073" y="1"/>
                      <a:pt x="136746" y="65"/>
                      <a:pt x="136419" y="241"/>
                    </a:cubicBezTo>
                    <a:cubicBezTo>
                      <a:pt x="136032" y="693"/>
                      <a:pt x="135532" y="919"/>
                      <a:pt x="134968" y="919"/>
                    </a:cubicBezTo>
                    <a:cubicBezTo>
                      <a:pt x="134887" y="919"/>
                      <a:pt x="134806" y="914"/>
                      <a:pt x="134723" y="905"/>
                    </a:cubicBezTo>
                    <a:cubicBezTo>
                      <a:pt x="133616" y="610"/>
                      <a:pt x="132509" y="684"/>
                      <a:pt x="131402" y="389"/>
                    </a:cubicBezTo>
                    <a:cubicBezTo>
                      <a:pt x="130812" y="389"/>
                      <a:pt x="130222" y="536"/>
                      <a:pt x="129632" y="758"/>
                    </a:cubicBezTo>
                    <a:cubicBezTo>
                      <a:pt x="129337" y="868"/>
                      <a:pt x="129005" y="924"/>
                      <a:pt x="128663" y="924"/>
                    </a:cubicBezTo>
                    <a:cubicBezTo>
                      <a:pt x="128322" y="924"/>
                      <a:pt x="127972" y="868"/>
                      <a:pt x="127640" y="758"/>
                    </a:cubicBezTo>
                    <a:cubicBezTo>
                      <a:pt x="127364" y="436"/>
                      <a:pt x="126974" y="258"/>
                      <a:pt x="126559" y="258"/>
                    </a:cubicBezTo>
                    <a:cubicBezTo>
                      <a:pt x="126307" y="258"/>
                      <a:pt x="126046" y="323"/>
                      <a:pt x="125795" y="462"/>
                    </a:cubicBezTo>
                    <a:cubicBezTo>
                      <a:pt x="125227" y="824"/>
                      <a:pt x="124587" y="1005"/>
                      <a:pt x="123925" y="1005"/>
                    </a:cubicBezTo>
                    <a:cubicBezTo>
                      <a:pt x="123641" y="1005"/>
                      <a:pt x="123353" y="972"/>
                      <a:pt x="123065" y="905"/>
                    </a:cubicBezTo>
                    <a:cubicBezTo>
                      <a:pt x="122689" y="802"/>
                      <a:pt x="122312" y="747"/>
                      <a:pt x="121943" y="747"/>
                    </a:cubicBezTo>
                    <a:cubicBezTo>
                      <a:pt x="121516" y="747"/>
                      <a:pt x="121100" y="821"/>
                      <a:pt x="120704" y="979"/>
                    </a:cubicBezTo>
                    <a:cubicBezTo>
                      <a:pt x="120130" y="996"/>
                      <a:pt x="119555" y="1006"/>
                      <a:pt x="118980" y="1006"/>
                    </a:cubicBezTo>
                    <a:cubicBezTo>
                      <a:pt x="117120" y="1006"/>
                      <a:pt x="115260" y="909"/>
                      <a:pt x="113400" y="684"/>
                    </a:cubicBezTo>
                    <a:cubicBezTo>
                      <a:pt x="113253" y="684"/>
                      <a:pt x="113105" y="536"/>
                      <a:pt x="112957" y="536"/>
                    </a:cubicBezTo>
                    <a:lnTo>
                      <a:pt x="112589" y="536"/>
                    </a:lnTo>
                    <a:cubicBezTo>
                      <a:pt x="112293" y="610"/>
                      <a:pt x="111998" y="758"/>
                      <a:pt x="111703" y="979"/>
                    </a:cubicBezTo>
                    <a:cubicBezTo>
                      <a:pt x="111130" y="1251"/>
                      <a:pt x="110519" y="1386"/>
                      <a:pt x="109917" y="1386"/>
                    </a:cubicBezTo>
                    <a:cubicBezTo>
                      <a:pt x="109047" y="1386"/>
                      <a:pt x="108195" y="1103"/>
                      <a:pt x="107498" y="536"/>
                    </a:cubicBezTo>
                    <a:cubicBezTo>
                      <a:pt x="107350" y="499"/>
                      <a:pt x="107203" y="481"/>
                      <a:pt x="107064" y="481"/>
                    </a:cubicBezTo>
                    <a:cubicBezTo>
                      <a:pt x="106926" y="481"/>
                      <a:pt x="106797" y="499"/>
                      <a:pt x="106686" y="536"/>
                    </a:cubicBezTo>
                    <a:cubicBezTo>
                      <a:pt x="106085" y="787"/>
                      <a:pt x="105449" y="935"/>
                      <a:pt x="104802" y="935"/>
                    </a:cubicBezTo>
                    <a:cubicBezTo>
                      <a:pt x="104497" y="935"/>
                      <a:pt x="104190" y="902"/>
                      <a:pt x="103882" y="831"/>
                    </a:cubicBezTo>
                    <a:cubicBezTo>
                      <a:pt x="103624" y="794"/>
                      <a:pt x="103366" y="776"/>
                      <a:pt x="103108" y="776"/>
                    </a:cubicBezTo>
                    <a:cubicBezTo>
                      <a:pt x="102850" y="776"/>
                      <a:pt x="102591" y="794"/>
                      <a:pt x="102333" y="831"/>
                    </a:cubicBezTo>
                    <a:cubicBezTo>
                      <a:pt x="101005" y="831"/>
                      <a:pt x="99825" y="1127"/>
                      <a:pt x="98644" y="1200"/>
                    </a:cubicBezTo>
                    <a:cubicBezTo>
                      <a:pt x="97906" y="1200"/>
                      <a:pt x="97169" y="979"/>
                      <a:pt x="96431" y="905"/>
                    </a:cubicBezTo>
                    <a:cubicBezTo>
                      <a:pt x="95767" y="1053"/>
                      <a:pt x="95029" y="1127"/>
                      <a:pt x="94365" y="1127"/>
                    </a:cubicBezTo>
                    <a:cubicBezTo>
                      <a:pt x="92078" y="831"/>
                      <a:pt x="89864" y="684"/>
                      <a:pt x="87577" y="610"/>
                    </a:cubicBezTo>
                    <a:cubicBezTo>
                      <a:pt x="86387" y="560"/>
                      <a:pt x="85164" y="211"/>
                      <a:pt x="83930" y="211"/>
                    </a:cubicBezTo>
                    <a:cubicBezTo>
                      <a:pt x="83327" y="211"/>
                      <a:pt x="82722" y="294"/>
                      <a:pt x="82117" y="536"/>
                    </a:cubicBezTo>
                    <a:cubicBezTo>
                      <a:pt x="81403" y="715"/>
                      <a:pt x="80688" y="813"/>
                      <a:pt x="79973" y="813"/>
                    </a:cubicBezTo>
                    <a:cubicBezTo>
                      <a:pt x="79507" y="813"/>
                      <a:pt x="79042" y="771"/>
                      <a:pt x="78576" y="684"/>
                    </a:cubicBezTo>
                    <a:cubicBezTo>
                      <a:pt x="77912" y="536"/>
                      <a:pt x="77174" y="462"/>
                      <a:pt x="76510" y="462"/>
                    </a:cubicBezTo>
                    <a:cubicBezTo>
                      <a:pt x="76474" y="459"/>
                      <a:pt x="76438" y="458"/>
                      <a:pt x="76403" y="458"/>
                    </a:cubicBezTo>
                    <a:cubicBezTo>
                      <a:pt x="75801" y="458"/>
                      <a:pt x="75232" y="859"/>
                      <a:pt x="74647" y="859"/>
                    </a:cubicBezTo>
                    <a:cubicBezTo>
                      <a:pt x="74411" y="859"/>
                      <a:pt x="74172" y="793"/>
                      <a:pt x="73928" y="610"/>
                    </a:cubicBezTo>
                    <a:cubicBezTo>
                      <a:pt x="73822" y="614"/>
                      <a:pt x="73717" y="616"/>
                      <a:pt x="73612" y="616"/>
                    </a:cubicBezTo>
                    <a:cubicBezTo>
                      <a:pt x="72229" y="616"/>
                      <a:pt x="70846" y="265"/>
                      <a:pt x="69463" y="265"/>
                    </a:cubicBezTo>
                    <a:cubicBezTo>
                      <a:pt x="69180" y="265"/>
                      <a:pt x="68898" y="280"/>
                      <a:pt x="68616" y="315"/>
                    </a:cubicBezTo>
                    <a:cubicBezTo>
                      <a:pt x="68321" y="241"/>
                      <a:pt x="68025" y="204"/>
                      <a:pt x="67721" y="204"/>
                    </a:cubicBezTo>
                    <a:cubicBezTo>
                      <a:pt x="67417" y="204"/>
                      <a:pt x="67103" y="241"/>
                      <a:pt x="66771" y="315"/>
                    </a:cubicBezTo>
                    <a:cubicBezTo>
                      <a:pt x="66446" y="261"/>
                      <a:pt x="66123" y="239"/>
                      <a:pt x="65802" y="239"/>
                    </a:cubicBezTo>
                    <a:cubicBezTo>
                      <a:pt x="64468" y="239"/>
                      <a:pt x="63161" y="616"/>
                      <a:pt x="61815" y="616"/>
                    </a:cubicBezTo>
                    <a:cubicBezTo>
                      <a:pt x="61721" y="616"/>
                      <a:pt x="61627" y="614"/>
                      <a:pt x="61533" y="610"/>
                    </a:cubicBezTo>
                    <a:cubicBezTo>
                      <a:pt x="61263" y="817"/>
                      <a:pt x="61006" y="891"/>
                      <a:pt x="60753" y="891"/>
                    </a:cubicBezTo>
                    <a:cubicBezTo>
                      <a:pt x="60140" y="891"/>
                      <a:pt x="59557" y="458"/>
                      <a:pt x="58910" y="458"/>
                    </a:cubicBezTo>
                    <a:cubicBezTo>
                      <a:pt x="58875" y="458"/>
                      <a:pt x="58839" y="460"/>
                      <a:pt x="58803" y="462"/>
                    </a:cubicBezTo>
                    <a:cubicBezTo>
                      <a:pt x="58630" y="441"/>
                      <a:pt x="58457" y="432"/>
                      <a:pt x="58286" y="432"/>
                    </a:cubicBezTo>
                    <a:cubicBezTo>
                      <a:pt x="57873" y="432"/>
                      <a:pt x="57471" y="484"/>
                      <a:pt x="57106" y="536"/>
                    </a:cubicBezTo>
                    <a:cubicBezTo>
                      <a:pt x="56446" y="737"/>
                      <a:pt x="55775" y="838"/>
                      <a:pt x="55110" y="838"/>
                    </a:cubicBezTo>
                    <a:cubicBezTo>
                      <a:pt x="54065" y="838"/>
                      <a:pt x="53036" y="590"/>
                      <a:pt x="52089" y="94"/>
                    </a:cubicBezTo>
                    <a:cubicBezTo>
                      <a:pt x="50687" y="94"/>
                      <a:pt x="49211" y="241"/>
                      <a:pt x="47810" y="536"/>
                    </a:cubicBezTo>
                    <a:cubicBezTo>
                      <a:pt x="45965" y="610"/>
                      <a:pt x="44047" y="610"/>
                      <a:pt x="42202" y="831"/>
                    </a:cubicBezTo>
                    <a:cubicBezTo>
                      <a:pt x="41649" y="942"/>
                      <a:pt x="41096" y="997"/>
                      <a:pt x="40552" y="997"/>
                    </a:cubicBezTo>
                    <a:cubicBezTo>
                      <a:pt x="40007" y="997"/>
                      <a:pt x="39473" y="942"/>
                      <a:pt x="38956" y="831"/>
                    </a:cubicBezTo>
                    <a:cubicBezTo>
                      <a:pt x="38218" y="905"/>
                      <a:pt x="37480" y="1127"/>
                      <a:pt x="36743" y="1127"/>
                    </a:cubicBezTo>
                    <a:cubicBezTo>
                      <a:pt x="35857" y="1127"/>
                      <a:pt x="34972" y="905"/>
                      <a:pt x="34087" y="831"/>
                    </a:cubicBezTo>
                    <a:cubicBezTo>
                      <a:pt x="33971" y="842"/>
                      <a:pt x="33856" y="846"/>
                      <a:pt x="33743" y="846"/>
                    </a:cubicBezTo>
                    <a:cubicBezTo>
                      <a:pt x="33063" y="846"/>
                      <a:pt x="32421" y="684"/>
                      <a:pt x="31726" y="684"/>
                    </a:cubicBezTo>
                    <a:cubicBezTo>
                      <a:pt x="31578" y="758"/>
                      <a:pt x="31504" y="758"/>
                      <a:pt x="31431" y="758"/>
                    </a:cubicBezTo>
                    <a:cubicBezTo>
                      <a:pt x="31127" y="804"/>
                      <a:pt x="30831" y="829"/>
                      <a:pt x="30539" y="829"/>
                    </a:cubicBezTo>
                    <a:cubicBezTo>
                      <a:pt x="29911" y="829"/>
                      <a:pt x="29306" y="715"/>
                      <a:pt x="28701" y="462"/>
                    </a:cubicBezTo>
                    <a:cubicBezTo>
                      <a:pt x="28590" y="389"/>
                      <a:pt x="28461" y="352"/>
                      <a:pt x="28323" y="352"/>
                    </a:cubicBezTo>
                    <a:cubicBezTo>
                      <a:pt x="28184" y="352"/>
                      <a:pt x="28037" y="389"/>
                      <a:pt x="27889" y="462"/>
                    </a:cubicBezTo>
                    <a:cubicBezTo>
                      <a:pt x="27594" y="831"/>
                      <a:pt x="27225" y="1053"/>
                      <a:pt x="26709" y="1127"/>
                    </a:cubicBezTo>
                    <a:cubicBezTo>
                      <a:pt x="26337" y="1209"/>
                      <a:pt x="25959" y="1251"/>
                      <a:pt x="25582" y="1251"/>
                    </a:cubicBezTo>
                    <a:cubicBezTo>
                      <a:pt x="24613" y="1251"/>
                      <a:pt x="23648" y="973"/>
                      <a:pt x="22798" y="389"/>
                    </a:cubicBezTo>
                    <a:lnTo>
                      <a:pt x="22429" y="389"/>
                    </a:lnTo>
                    <a:cubicBezTo>
                      <a:pt x="21940" y="633"/>
                      <a:pt x="21401" y="776"/>
                      <a:pt x="20894" y="776"/>
                    </a:cubicBezTo>
                    <a:cubicBezTo>
                      <a:pt x="20790" y="776"/>
                      <a:pt x="20686" y="770"/>
                      <a:pt x="20585" y="758"/>
                    </a:cubicBezTo>
                    <a:cubicBezTo>
                      <a:pt x="20269" y="738"/>
                      <a:pt x="19947" y="729"/>
                      <a:pt x="19624" y="729"/>
                    </a:cubicBezTo>
                    <a:cubicBezTo>
                      <a:pt x="18743" y="729"/>
                      <a:pt x="17854" y="797"/>
                      <a:pt x="17043" y="905"/>
                    </a:cubicBezTo>
                    <a:cubicBezTo>
                      <a:pt x="16759" y="1027"/>
                      <a:pt x="16475" y="1082"/>
                      <a:pt x="16190" y="1082"/>
                    </a:cubicBezTo>
                    <a:cubicBezTo>
                      <a:pt x="15958" y="1082"/>
                      <a:pt x="15726" y="1045"/>
                      <a:pt x="15494" y="979"/>
                    </a:cubicBezTo>
                    <a:lnTo>
                      <a:pt x="15199" y="905"/>
                    </a:lnTo>
                    <a:cubicBezTo>
                      <a:pt x="14461" y="758"/>
                      <a:pt x="13650" y="684"/>
                      <a:pt x="12912" y="684"/>
                    </a:cubicBezTo>
                    <a:cubicBezTo>
                      <a:pt x="12494" y="782"/>
                      <a:pt x="12067" y="831"/>
                      <a:pt x="11641" y="831"/>
                    </a:cubicBezTo>
                    <a:cubicBezTo>
                      <a:pt x="10788" y="831"/>
                      <a:pt x="9936" y="635"/>
                      <a:pt x="9149" y="241"/>
                    </a:cubicBezTo>
                    <a:cubicBezTo>
                      <a:pt x="9001" y="167"/>
                      <a:pt x="8835" y="130"/>
                      <a:pt x="8669" y="130"/>
                    </a:cubicBezTo>
                    <a:cubicBezTo>
                      <a:pt x="8503" y="130"/>
                      <a:pt x="8337" y="167"/>
                      <a:pt x="8190" y="241"/>
                    </a:cubicBezTo>
                    <a:cubicBezTo>
                      <a:pt x="7673" y="684"/>
                      <a:pt x="7120" y="831"/>
                      <a:pt x="6557" y="831"/>
                    </a:cubicBezTo>
                    <a:cubicBezTo>
                      <a:pt x="5995" y="831"/>
                      <a:pt x="5423" y="684"/>
                      <a:pt x="4870" y="536"/>
                    </a:cubicBezTo>
                    <a:cubicBezTo>
                      <a:pt x="4397" y="472"/>
                      <a:pt x="3917" y="439"/>
                      <a:pt x="3437" y="439"/>
                    </a:cubicBezTo>
                    <a:cubicBezTo>
                      <a:pt x="2270" y="439"/>
                      <a:pt x="1098" y="635"/>
                      <a:pt x="0" y="1053"/>
                    </a:cubicBezTo>
                    <a:lnTo>
                      <a:pt x="0" y="1864"/>
                    </a:lnTo>
                    <a:lnTo>
                      <a:pt x="0" y="143153"/>
                    </a:lnTo>
                    <a:cubicBezTo>
                      <a:pt x="0" y="144407"/>
                      <a:pt x="74" y="144407"/>
                      <a:pt x="1328" y="144407"/>
                    </a:cubicBezTo>
                    <a:lnTo>
                      <a:pt x="139444" y="144407"/>
                    </a:lnTo>
                    <a:cubicBezTo>
                      <a:pt x="139816" y="144407"/>
                      <a:pt x="140107" y="144415"/>
                      <a:pt x="140335" y="144415"/>
                    </a:cubicBezTo>
                    <a:cubicBezTo>
                      <a:pt x="141285" y="144415"/>
                      <a:pt x="141141" y="144271"/>
                      <a:pt x="141141" y="142784"/>
                    </a:cubicBezTo>
                    <a:lnTo>
                      <a:pt x="141141" y="610"/>
                    </a:lnTo>
                    <a:cubicBezTo>
                      <a:pt x="140846" y="413"/>
                      <a:pt x="140518" y="282"/>
                      <a:pt x="140201" y="282"/>
                    </a:cubicBezTo>
                    <a:cubicBezTo>
                      <a:pt x="140043" y="282"/>
                      <a:pt x="139887" y="315"/>
                      <a:pt x="139740" y="389"/>
                    </a:cubicBezTo>
                    <a:lnTo>
                      <a:pt x="139223" y="389"/>
                    </a:lnTo>
                    <a:cubicBezTo>
                      <a:pt x="138639" y="243"/>
                      <a:pt x="138023" y="1"/>
                      <a:pt x="137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nvGrpSpPr>
            <p:cNvPr id="742" name="Google Shape;742;p28"/>
            <p:cNvGrpSpPr/>
            <p:nvPr/>
          </p:nvGrpSpPr>
          <p:grpSpPr>
            <a:xfrm>
              <a:off x="86225" y="384725"/>
              <a:ext cx="751875" cy="4434900"/>
              <a:chOff x="114825" y="381000"/>
              <a:chExt cx="751875" cy="4434900"/>
            </a:xfrm>
          </p:grpSpPr>
          <p:sp>
            <p:nvSpPr>
              <p:cNvPr id="743" name="Google Shape;743;p28"/>
              <p:cNvSpPr/>
              <p:nvPr/>
            </p:nvSpPr>
            <p:spPr>
              <a:xfrm>
                <a:off x="190500" y="381000"/>
                <a:ext cx="676200" cy="4434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nvGrpSpPr>
              <p:cNvPr id="744" name="Google Shape;744;p28"/>
              <p:cNvGrpSpPr/>
              <p:nvPr/>
            </p:nvGrpSpPr>
            <p:grpSpPr>
              <a:xfrm>
                <a:off x="114825" y="553463"/>
                <a:ext cx="492600" cy="4054950"/>
                <a:chOff x="114825" y="553463"/>
                <a:chExt cx="492600" cy="4054950"/>
              </a:xfrm>
            </p:grpSpPr>
            <p:sp>
              <p:nvSpPr>
                <p:cNvPr id="745" name="Google Shape;745;p28"/>
                <p:cNvSpPr/>
                <p:nvPr/>
              </p:nvSpPr>
              <p:spPr>
                <a:xfrm>
                  <a:off x="114825" y="55346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46" name="Google Shape;746;p28"/>
                <p:cNvSpPr/>
                <p:nvPr/>
              </p:nvSpPr>
              <p:spPr>
                <a:xfrm>
                  <a:off x="114825" y="126593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47" name="Google Shape;747;p28"/>
                <p:cNvSpPr/>
                <p:nvPr/>
              </p:nvSpPr>
              <p:spPr>
                <a:xfrm>
                  <a:off x="114825" y="197840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48" name="Google Shape;748;p28"/>
                <p:cNvSpPr/>
                <p:nvPr/>
              </p:nvSpPr>
              <p:spPr>
                <a:xfrm>
                  <a:off x="114825" y="269087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49" name="Google Shape;749;p28"/>
                <p:cNvSpPr/>
                <p:nvPr/>
              </p:nvSpPr>
              <p:spPr>
                <a:xfrm>
                  <a:off x="114825" y="340334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sp>
              <p:nvSpPr>
                <p:cNvPr id="750" name="Google Shape;750;p28"/>
                <p:cNvSpPr/>
                <p:nvPr/>
              </p:nvSpPr>
              <p:spPr>
                <a:xfrm>
                  <a:off x="114825" y="4115813"/>
                  <a:ext cx="492600" cy="4926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600"/>
                </a:p>
              </p:txBody>
            </p:sp>
          </p:grpSp>
        </p:grpSp>
        <p:pic>
          <p:nvPicPr>
            <p:cNvPr id="751" name="Google Shape;751;p28"/>
            <p:cNvPicPr preferRelativeResize="0"/>
            <p:nvPr/>
          </p:nvPicPr>
          <p:blipFill rotWithShape="1">
            <a:blip r:embed="rId2">
              <a:alphaModFix amt="86000"/>
            </a:blip>
            <a:srcRect r="10104"/>
            <a:stretch/>
          </p:blipFill>
          <p:spPr>
            <a:xfrm>
              <a:off x="424870" y="735846"/>
              <a:ext cx="8404593" cy="317000"/>
            </a:xfrm>
            <a:prstGeom prst="rect">
              <a:avLst/>
            </a:prstGeom>
            <a:noFill/>
            <a:ln>
              <a:noFill/>
            </a:ln>
          </p:spPr>
        </p:pic>
        <p:pic>
          <p:nvPicPr>
            <p:cNvPr id="752" name="Google Shape;752;p28"/>
            <p:cNvPicPr preferRelativeResize="0"/>
            <p:nvPr/>
          </p:nvPicPr>
          <p:blipFill rotWithShape="1">
            <a:blip r:embed="rId2">
              <a:alphaModFix amt="86000"/>
            </a:blip>
            <a:srcRect r="9788"/>
            <a:stretch/>
          </p:blipFill>
          <p:spPr>
            <a:xfrm>
              <a:off x="395654" y="1335921"/>
              <a:ext cx="8433807" cy="317000"/>
            </a:xfrm>
            <a:prstGeom prst="rect">
              <a:avLst/>
            </a:prstGeom>
            <a:noFill/>
            <a:ln>
              <a:noFill/>
            </a:ln>
          </p:spPr>
        </p:pic>
        <p:pic>
          <p:nvPicPr>
            <p:cNvPr id="753" name="Google Shape;753;p28"/>
            <p:cNvPicPr preferRelativeResize="0"/>
            <p:nvPr/>
          </p:nvPicPr>
          <p:blipFill rotWithShape="1">
            <a:blip r:embed="rId2">
              <a:alphaModFix amt="86000"/>
            </a:blip>
            <a:srcRect r="9788"/>
            <a:stretch/>
          </p:blipFill>
          <p:spPr>
            <a:xfrm>
              <a:off x="376177" y="1955046"/>
              <a:ext cx="8433807" cy="317000"/>
            </a:xfrm>
            <a:prstGeom prst="rect">
              <a:avLst/>
            </a:prstGeom>
            <a:noFill/>
            <a:ln>
              <a:noFill/>
            </a:ln>
          </p:spPr>
        </p:pic>
        <p:pic>
          <p:nvPicPr>
            <p:cNvPr id="754" name="Google Shape;754;p28"/>
            <p:cNvPicPr preferRelativeResize="0"/>
            <p:nvPr/>
          </p:nvPicPr>
          <p:blipFill rotWithShape="1">
            <a:blip r:embed="rId2">
              <a:alphaModFix amt="86000"/>
            </a:blip>
            <a:srcRect r="6838"/>
            <a:stretch/>
          </p:blipFill>
          <p:spPr>
            <a:xfrm>
              <a:off x="405393" y="2497971"/>
              <a:ext cx="8433807" cy="317000"/>
            </a:xfrm>
            <a:prstGeom prst="rect">
              <a:avLst/>
            </a:prstGeom>
            <a:noFill/>
            <a:ln>
              <a:noFill/>
            </a:ln>
          </p:spPr>
        </p:pic>
        <p:pic>
          <p:nvPicPr>
            <p:cNvPr id="755" name="Google Shape;755;p28"/>
            <p:cNvPicPr preferRelativeResize="0"/>
            <p:nvPr/>
          </p:nvPicPr>
          <p:blipFill rotWithShape="1">
            <a:blip r:embed="rId2">
              <a:alphaModFix amt="86000"/>
            </a:blip>
            <a:srcRect r="9788"/>
            <a:stretch/>
          </p:blipFill>
          <p:spPr>
            <a:xfrm>
              <a:off x="395654" y="3698121"/>
              <a:ext cx="8433807" cy="317000"/>
            </a:xfrm>
            <a:prstGeom prst="rect">
              <a:avLst/>
            </a:prstGeom>
            <a:noFill/>
            <a:ln>
              <a:noFill/>
            </a:ln>
          </p:spPr>
        </p:pic>
        <p:pic>
          <p:nvPicPr>
            <p:cNvPr id="756" name="Google Shape;756;p28"/>
            <p:cNvPicPr preferRelativeResize="0"/>
            <p:nvPr/>
          </p:nvPicPr>
          <p:blipFill rotWithShape="1">
            <a:blip r:embed="rId2">
              <a:alphaModFix amt="86000"/>
            </a:blip>
            <a:srcRect r="9371"/>
            <a:stretch/>
          </p:blipFill>
          <p:spPr>
            <a:xfrm>
              <a:off x="356700" y="3117096"/>
              <a:ext cx="8472765" cy="317000"/>
            </a:xfrm>
            <a:prstGeom prst="rect">
              <a:avLst/>
            </a:prstGeom>
            <a:noFill/>
            <a:ln>
              <a:noFill/>
            </a:ln>
          </p:spPr>
        </p:pic>
        <p:pic>
          <p:nvPicPr>
            <p:cNvPr id="757" name="Google Shape;757;p28"/>
            <p:cNvPicPr preferRelativeResize="0"/>
            <p:nvPr/>
          </p:nvPicPr>
          <p:blipFill rotWithShape="1">
            <a:blip r:embed="rId2">
              <a:alphaModFix amt="86000"/>
            </a:blip>
            <a:srcRect r="9371"/>
            <a:stretch/>
          </p:blipFill>
          <p:spPr>
            <a:xfrm>
              <a:off x="356700" y="4269621"/>
              <a:ext cx="8472765" cy="317000"/>
            </a:xfrm>
            <a:prstGeom prst="rect">
              <a:avLst/>
            </a:prstGeom>
            <a:noFill/>
            <a:ln>
              <a:noFill/>
            </a:ln>
          </p:spPr>
        </p:pic>
        <p:pic>
          <p:nvPicPr>
            <p:cNvPr id="758" name="Google Shape;758;p28"/>
            <p:cNvPicPr preferRelativeResize="0"/>
            <p:nvPr/>
          </p:nvPicPr>
          <p:blipFill rotWithShape="1">
            <a:blip r:embed="rId3">
              <a:alphaModFix amt="82000"/>
            </a:blip>
            <a:srcRect l="4356" r="5828"/>
            <a:stretch/>
          </p:blipFill>
          <p:spPr>
            <a:xfrm rot="5400000">
              <a:off x="-1453401" y="2453526"/>
              <a:ext cx="4324352" cy="312650"/>
            </a:xfrm>
            <a:prstGeom prst="rect">
              <a:avLst/>
            </a:prstGeom>
            <a:noFill/>
            <a:ln>
              <a:noFill/>
            </a:ln>
          </p:spPr>
        </p:pic>
      </p:grpSp>
      <p:pic>
        <p:nvPicPr>
          <p:cNvPr id="759" name="Google Shape;759;p28"/>
          <p:cNvPicPr preferRelativeResize="0"/>
          <p:nvPr/>
        </p:nvPicPr>
        <p:blipFill rotWithShape="1">
          <a:blip r:embed="rId4">
            <a:alphaModFix amt="90000"/>
          </a:blip>
          <a:srcRect l="17866" t="19811" r="12095" b="21433"/>
          <a:stretch/>
        </p:blipFill>
        <p:spPr>
          <a:xfrm rot="-850647">
            <a:off x="16989701" y="8796953"/>
            <a:ext cx="563502" cy="674654"/>
          </a:xfrm>
          <a:prstGeom prst="rect">
            <a:avLst/>
          </a:prstGeom>
          <a:noFill/>
          <a:ln>
            <a:noFill/>
          </a:ln>
        </p:spPr>
      </p:pic>
      <p:pic>
        <p:nvPicPr>
          <p:cNvPr id="760" name="Google Shape;760;p28"/>
          <p:cNvPicPr preferRelativeResize="0"/>
          <p:nvPr/>
        </p:nvPicPr>
        <p:blipFill rotWithShape="1">
          <a:blip r:embed="rId5">
            <a:alphaModFix amt="90000"/>
          </a:blip>
          <a:srcRect l="16404" t="19815" r="13488" b="20554"/>
          <a:stretch/>
        </p:blipFill>
        <p:spPr>
          <a:xfrm rot="1593194">
            <a:off x="16774079" y="7781705"/>
            <a:ext cx="535130" cy="650254"/>
          </a:xfrm>
          <a:prstGeom prst="rect">
            <a:avLst/>
          </a:prstGeom>
          <a:noFill/>
          <a:ln>
            <a:noFill/>
          </a:ln>
        </p:spPr>
      </p:pic>
      <p:pic>
        <p:nvPicPr>
          <p:cNvPr id="761" name="Google Shape;761;p28"/>
          <p:cNvPicPr preferRelativeResize="0"/>
          <p:nvPr/>
        </p:nvPicPr>
        <p:blipFill>
          <a:blip r:embed="rId6">
            <a:alphaModFix amt="85000"/>
          </a:blip>
          <a:stretch>
            <a:fillRect/>
          </a:stretch>
        </p:blipFill>
        <p:spPr>
          <a:xfrm>
            <a:off x="1733551" y="7925001"/>
            <a:ext cx="1560546" cy="1350246"/>
          </a:xfrm>
          <a:prstGeom prst="rect">
            <a:avLst/>
          </a:prstGeom>
          <a:noFill/>
          <a:ln>
            <a:noFill/>
          </a:ln>
        </p:spPr>
      </p:pic>
      <p:pic>
        <p:nvPicPr>
          <p:cNvPr id="762" name="Google Shape;762;p28"/>
          <p:cNvPicPr preferRelativeResize="0"/>
          <p:nvPr/>
        </p:nvPicPr>
        <p:blipFill rotWithShape="1">
          <a:blip r:embed="rId5">
            <a:alphaModFix amt="90000"/>
          </a:blip>
          <a:srcRect l="16404" t="19815" r="13488" b="20554"/>
          <a:stretch/>
        </p:blipFill>
        <p:spPr>
          <a:xfrm rot="1593217">
            <a:off x="3030914" y="7721887"/>
            <a:ext cx="349932" cy="425218"/>
          </a:xfrm>
          <a:prstGeom prst="rect">
            <a:avLst/>
          </a:prstGeom>
          <a:noFill/>
          <a:ln>
            <a:noFill/>
          </a:ln>
        </p:spPr>
      </p:pic>
      <p:pic>
        <p:nvPicPr>
          <p:cNvPr id="763" name="Google Shape;763;p28"/>
          <p:cNvPicPr preferRelativeResize="0"/>
          <p:nvPr/>
        </p:nvPicPr>
        <p:blipFill rotWithShape="1">
          <a:blip r:embed="rId5">
            <a:alphaModFix amt="90000"/>
          </a:blip>
          <a:srcRect l="16404" t="19815" r="13488" b="20554"/>
          <a:stretch/>
        </p:blipFill>
        <p:spPr>
          <a:xfrm rot="153">
            <a:off x="2398112" y="7326708"/>
            <a:ext cx="453540" cy="551124"/>
          </a:xfrm>
          <a:prstGeom prst="rect">
            <a:avLst/>
          </a:prstGeom>
          <a:noFill/>
          <a:ln>
            <a:noFill/>
          </a:ln>
        </p:spPr>
      </p:pic>
    </p:spTree>
    <p:extLst>
      <p:ext uri="{BB962C8B-B14F-4D97-AF65-F5344CB8AC3E}">
        <p14:creationId xmlns:p14="http://schemas.microsoft.com/office/powerpoint/2010/main" val="387032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2/23/2026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3400" y="890050"/>
            <a:ext cx="17041200" cy="11454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3400"/>
              <a:buFont typeface="Patrick Hand"/>
              <a:buNone/>
              <a:defRPr sz="3400" b="1">
                <a:solidFill>
                  <a:schemeClr val="dk2"/>
                </a:solidFill>
                <a:latin typeface="Patrick Hand"/>
                <a:ea typeface="Patrick Hand"/>
                <a:cs typeface="Patrick Hand"/>
                <a:sym typeface="Patrick Han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623400" y="2304950"/>
            <a:ext cx="17041200" cy="68328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Mulish"/>
              <a:buChar char="●"/>
              <a:defRPr sz="1800">
                <a:solidFill>
                  <a:schemeClr val="dk2"/>
                </a:solidFill>
                <a:latin typeface="Mulish"/>
                <a:ea typeface="Mulish"/>
                <a:cs typeface="Mulish"/>
                <a:sym typeface="Mulish"/>
              </a:defRPr>
            </a:lvl1pPr>
            <a:lvl2pPr marL="914400" lvl="1" indent="-317500">
              <a:lnSpc>
                <a:spcPct val="115000"/>
              </a:lnSpc>
              <a:spcBef>
                <a:spcPts val="0"/>
              </a:spcBef>
              <a:spcAft>
                <a:spcPts val="0"/>
              </a:spcAft>
              <a:buClr>
                <a:schemeClr val="dk2"/>
              </a:buClr>
              <a:buSzPts val="1400"/>
              <a:buFont typeface="Mulish"/>
              <a:buChar char="○"/>
              <a:defRPr>
                <a:solidFill>
                  <a:schemeClr val="dk2"/>
                </a:solidFill>
                <a:latin typeface="Mulish"/>
                <a:ea typeface="Mulish"/>
                <a:cs typeface="Mulish"/>
                <a:sym typeface="Mulish"/>
              </a:defRPr>
            </a:lvl2pPr>
            <a:lvl3pPr marL="1371600" lvl="2" indent="-317500">
              <a:lnSpc>
                <a:spcPct val="115000"/>
              </a:lnSpc>
              <a:spcBef>
                <a:spcPts val="0"/>
              </a:spcBef>
              <a:spcAft>
                <a:spcPts val="0"/>
              </a:spcAft>
              <a:buClr>
                <a:schemeClr val="dk2"/>
              </a:buClr>
              <a:buSzPts val="1400"/>
              <a:buFont typeface="Mulish"/>
              <a:buChar char="■"/>
              <a:defRPr>
                <a:solidFill>
                  <a:schemeClr val="dk2"/>
                </a:solidFill>
                <a:latin typeface="Mulish"/>
                <a:ea typeface="Mulish"/>
                <a:cs typeface="Mulish"/>
                <a:sym typeface="Mulish"/>
              </a:defRPr>
            </a:lvl3pPr>
            <a:lvl4pPr marL="1828800" lvl="3" indent="-317500">
              <a:lnSpc>
                <a:spcPct val="115000"/>
              </a:lnSpc>
              <a:spcBef>
                <a:spcPts val="0"/>
              </a:spcBef>
              <a:spcAft>
                <a:spcPts val="0"/>
              </a:spcAft>
              <a:buClr>
                <a:schemeClr val="dk2"/>
              </a:buClr>
              <a:buSzPts val="1400"/>
              <a:buFont typeface="Mulish"/>
              <a:buChar char="●"/>
              <a:defRPr>
                <a:solidFill>
                  <a:schemeClr val="dk2"/>
                </a:solidFill>
                <a:latin typeface="Mulish"/>
                <a:ea typeface="Mulish"/>
                <a:cs typeface="Mulish"/>
                <a:sym typeface="Mulish"/>
              </a:defRPr>
            </a:lvl4pPr>
            <a:lvl5pPr marL="2286000" lvl="4" indent="-317500">
              <a:lnSpc>
                <a:spcPct val="115000"/>
              </a:lnSpc>
              <a:spcBef>
                <a:spcPts val="0"/>
              </a:spcBef>
              <a:spcAft>
                <a:spcPts val="0"/>
              </a:spcAft>
              <a:buClr>
                <a:schemeClr val="dk2"/>
              </a:buClr>
              <a:buSzPts val="1400"/>
              <a:buFont typeface="Mulish"/>
              <a:buChar char="○"/>
              <a:defRPr>
                <a:solidFill>
                  <a:schemeClr val="dk2"/>
                </a:solidFill>
                <a:latin typeface="Mulish"/>
                <a:ea typeface="Mulish"/>
                <a:cs typeface="Mulish"/>
                <a:sym typeface="Mulish"/>
              </a:defRPr>
            </a:lvl5pPr>
            <a:lvl6pPr marL="2743200" lvl="5" indent="-317500">
              <a:lnSpc>
                <a:spcPct val="115000"/>
              </a:lnSpc>
              <a:spcBef>
                <a:spcPts val="0"/>
              </a:spcBef>
              <a:spcAft>
                <a:spcPts val="0"/>
              </a:spcAft>
              <a:buClr>
                <a:schemeClr val="dk2"/>
              </a:buClr>
              <a:buSzPts val="1400"/>
              <a:buFont typeface="Mulish"/>
              <a:buChar char="■"/>
              <a:defRPr>
                <a:solidFill>
                  <a:schemeClr val="dk2"/>
                </a:solidFill>
                <a:latin typeface="Mulish"/>
                <a:ea typeface="Mulish"/>
                <a:cs typeface="Mulish"/>
                <a:sym typeface="Mulish"/>
              </a:defRPr>
            </a:lvl6pPr>
            <a:lvl7pPr marL="3200400" lvl="6" indent="-317500">
              <a:lnSpc>
                <a:spcPct val="115000"/>
              </a:lnSpc>
              <a:spcBef>
                <a:spcPts val="0"/>
              </a:spcBef>
              <a:spcAft>
                <a:spcPts val="0"/>
              </a:spcAft>
              <a:buClr>
                <a:schemeClr val="dk2"/>
              </a:buClr>
              <a:buSzPts val="1400"/>
              <a:buFont typeface="Mulish"/>
              <a:buChar char="●"/>
              <a:defRPr>
                <a:solidFill>
                  <a:schemeClr val="dk2"/>
                </a:solidFill>
                <a:latin typeface="Mulish"/>
                <a:ea typeface="Mulish"/>
                <a:cs typeface="Mulish"/>
                <a:sym typeface="Mulish"/>
              </a:defRPr>
            </a:lvl7pPr>
            <a:lvl8pPr marL="3657600" lvl="7" indent="-317500">
              <a:lnSpc>
                <a:spcPct val="115000"/>
              </a:lnSpc>
              <a:spcBef>
                <a:spcPts val="0"/>
              </a:spcBef>
              <a:spcAft>
                <a:spcPts val="0"/>
              </a:spcAft>
              <a:buClr>
                <a:schemeClr val="dk2"/>
              </a:buClr>
              <a:buSzPts val="1400"/>
              <a:buFont typeface="Mulish"/>
              <a:buChar char="○"/>
              <a:defRPr>
                <a:solidFill>
                  <a:schemeClr val="dk2"/>
                </a:solidFill>
                <a:latin typeface="Mulish"/>
                <a:ea typeface="Mulish"/>
                <a:cs typeface="Mulish"/>
                <a:sym typeface="Mulish"/>
              </a:defRPr>
            </a:lvl8pPr>
            <a:lvl9pPr marL="4114800" lvl="8" indent="-317500">
              <a:lnSpc>
                <a:spcPct val="115000"/>
              </a:lnSpc>
              <a:spcBef>
                <a:spcPts val="0"/>
              </a:spcBef>
              <a:spcAft>
                <a:spcPts val="0"/>
              </a:spcAft>
              <a:buClr>
                <a:schemeClr val="dk2"/>
              </a:buClr>
              <a:buSzPts val="1400"/>
              <a:buFont typeface="Mulish"/>
              <a:buChar char="■"/>
              <a:defRPr>
                <a:solidFill>
                  <a:schemeClr val="dk2"/>
                </a:solidFill>
                <a:latin typeface="Mulish"/>
                <a:ea typeface="Mulish"/>
                <a:cs typeface="Mulish"/>
                <a:sym typeface="Mulish"/>
              </a:defRPr>
            </a:lvl9pPr>
          </a:lstStyle>
          <a:p>
            <a:endParaRPr/>
          </a:p>
        </p:txBody>
      </p:sp>
      <p:sp>
        <p:nvSpPr>
          <p:cNvPr id="8" name="Google Shape;8;p1"/>
          <p:cNvSpPr txBox="1">
            <a:spLocks noGrp="1"/>
          </p:cNvSpPr>
          <p:nvPr>
            <p:ph type="sldNum" idx="12"/>
          </p:nvPr>
        </p:nvSpPr>
        <p:spPr>
          <a:xfrm>
            <a:off x="16944916" y="9326434"/>
            <a:ext cx="1097400" cy="787200"/>
          </a:xfrm>
          <a:prstGeom prst="rect">
            <a:avLst/>
          </a:prstGeom>
          <a:noFill/>
          <a:ln>
            <a:noFill/>
          </a:ln>
        </p:spPr>
        <p:txBody>
          <a:bodyPr spcFirstLastPara="1" wrap="square" lIns="91425" tIns="91425" rIns="91425" bIns="91425" anchor="ctr" anchorCtr="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89914169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svg"/><Relationship Id="rId7"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sv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jpeg"/></Relationships>
</file>

<file path=ppt/slides/_rels/slide1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14.sv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72.png"/><Relationship Id="rId1" Type="http://schemas.openxmlformats.org/officeDocument/2006/relationships/slideLayout" Target="../slideLayouts/slideLayout18.xml"/><Relationship Id="rId5" Type="http://schemas.openxmlformats.org/officeDocument/2006/relationships/image" Target="../media/image74.jpg"/><Relationship Id="rId4" Type="http://schemas.openxmlformats.org/officeDocument/2006/relationships/image" Target="../media/image7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7.xml"/><Relationship Id="rId4" Type="http://schemas.openxmlformats.org/officeDocument/2006/relationships/image" Target="../media/image79.png"/></Relationships>
</file>

<file path=ppt/slides/_rels/slide4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 Id="rId4" Type="http://schemas.openxmlformats.org/officeDocument/2006/relationships/image" Target="../media/image89.svg"/></Relationships>
</file>

<file path=ppt/slides/_rels/slide4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06607" y="360635"/>
            <a:ext cx="13035719" cy="1582465"/>
            <a:chOff x="0" y="0"/>
            <a:chExt cx="14848317" cy="4488623"/>
          </a:xfrm>
        </p:grpSpPr>
        <p:grpSp>
          <p:nvGrpSpPr>
            <p:cNvPr id="3" name="Group 3"/>
            <p:cNvGrpSpPr/>
            <p:nvPr/>
          </p:nvGrpSpPr>
          <p:grpSpPr>
            <a:xfrm>
              <a:off x="0" y="0"/>
              <a:ext cx="14848317" cy="4488623"/>
              <a:chOff x="0" y="0"/>
              <a:chExt cx="17068167" cy="5159681"/>
            </a:xfrm>
          </p:grpSpPr>
          <p:sp>
            <p:nvSpPr>
              <p:cNvPr id="4" name="Freeform 4"/>
              <p:cNvSpPr/>
              <p:nvPr/>
            </p:nvSpPr>
            <p:spPr>
              <a:xfrm>
                <a:off x="0" y="0"/>
                <a:ext cx="17068167" cy="5258741"/>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solidFill>
                <a:srgbClr val="FFB001"/>
              </a:solidFill>
            </p:spPr>
          </p:sp>
        </p:grpSp>
        <p:sp>
          <p:nvSpPr>
            <p:cNvPr id="5" name="TextBox 5"/>
            <p:cNvSpPr txBox="1"/>
            <p:nvPr/>
          </p:nvSpPr>
          <p:spPr>
            <a:xfrm>
              <a:off x="349359" y="330821"/>
              <a:ext cx="13452172" cy="3823563"/>
            </a:xfrm>
            <a:prstGeom prst="rect">
              <a:avLst/>
            </a:prstGeom>
          </p:spPr>
          <p:txBody>
            <a:bodyPr lIns="0" tIns="0" rIns="0" bIns="0" rtlCol="0" anchor="t">
              <a:spAutoFit/>
            </a:bodyPr>
            <a:lstStyle/>
            <a:p>
              <a:pPr marL="0" lvl="0" indent="0" algn="ctr">
                <a:lnSpc>
                  <a:spcPts val="11439"/>
                </a:lnSpc>
              </a:pPr>
              <a:r>
                <a:rPr lang="en-US" sz="7200" spc="-103" dirty="0" err="1">
                  <a:solidFill>
                    <a:srgbClr val="FFFFFF"/>
                  </a:solidFill>
                  <a:latin typeface="DM Sans Bold"/>
                </a:rPr>
                <a:t>Khởi</a:t>
              </a:r>
              <a:r>
                <a:rPr lang="en-US" sz="7200" spc="-103" dirty="0">
                  <a:solidFill>
                    <a:srgbClr val="FFFFFF"/>
                  </a:solidFill>
                  <a:latin typeface="DM Sans Bold"/>
                </a:rPr>
                <a:t> </a:t>
              </a:r>
              <a:r>
                <a:rPr lang="en-US" sz="7200" spc="-103" dirty="0" err="1">
                  <a:solidFill>
                    <a:srgbClr val="FFFFFF"/>
                  </a:solidFill>
                  <a:latin typeface="DM Sans Bold"/>
                </a:rPr>
                <a:t>động</a:t>
              </a:r>
              <a:endParaRPr lang="en-US" sz="7200" spc="-103" dirty="0">
                <a:solidFill>
                  <a:srgbClr val="FFFFFF"/>
                </a:solidFill>
                <a:latin typeface="DM Sans Bold"/>
              </a:endParaRPr>
            </a:p>
          </p:txBody>
        </p:sp>
      </p:grpSp>
      <p:grpSp>
        <p:nvGrpSpPr>
          <p:cNvPr id="10" name="Group 10"/>
          <p:cNvGrpSpPr/>
          <p:nvPr/>
        </p:nvGrpSpPr>
        <p:grpSpPr>
          <a:xfrm>
            <a:off x="14020800" y="953649"/>
            <a:ext cx="2743200" cy="2496865"/>
            <a:chOff x="0" y="0"/>
            <a:chExt cx="5292233" cy="5247002"/>
          </a:xfrm>
        </p:grpSpPr>
        <p:pic>
          <p:nvPicPr>
            <p:cNvPr id="11" name="Picture 11"/>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673164" y="0"/>
              <a:ext cx="1799389" cy="2772168"/>
            </a:xfrm>
            <a:prstGeom prst="rect">
              <a:avLst/>
            </a:prstGeom>
          </p:spPr>
        </p:pic>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0" y="2013929"/>
              <a:ext cx="5292233" cy="3233073"/>
            </a:xfrm>
            <a:prstGeom prst="rect">
              <a:avLst/>
            </a:prstGeom>
          </p:spPr>
        </p:pic>
      </p:grpSp>
      <p:sp>
        <p:nvSpPr>
          <p:cNvPr id="6" name="TextBox 5"/>
          <p:cNvSpPr txBox="1"/>
          <p:nvPr/>
        </p:nvSpPr>
        <p:spPr>
          <a:xfrm>
            <a:off x="460505" y="2220060"/>
            <a:ext cx="13030200" cy="707886"/>
          </a:xfrm>
          <a:prstGeom prst="rect">
            <a:avLst/>
          </a:prstGeom>
          <a:noFill/>
        </p:spPr>
        <p:txBody>
          <a:bodyPr wrap="square" rtlCol="0">
            <a:spAutoFit/>
          </a:bodyPr>
          <a:lstStyle/>
          <a:p>
            <a:pPr algn="ctr"/>
            <a:r>
              <a:rPr lang="en-US" sz="4000" i="1" dirty="0" err="1">
                <a:solidFill>
                  <a:srgbClr val="FF0000"/>
                </a:solidFill>
                <a:latin typeface="Comic Sans MS" panose="030F0702030302020204" pitchFamily="66" charset="0"/>
              </a:rPr>
              <a:t>Hãy</a:t>
            </a:r>
            <a:r>
              <a:rPr lang="en-US" sz="4000" i="1" dirty="0">
                <a:solidFill>
                  <a:srgbClr val="FF0000"/>
                </a:solidFill>
                <a:latin typeface="Comic Sans MS" panose="030F0702030302020204" pitchFamily="66" charset="0"/>
              </a:rPr>
              <a:t> </a:t>
            </a:r>
            <a:r>
              <a:rPr lang="en-US" sz="4000" i="1" dirty="0" err="1">
                <a:solidFill>
                  <a:srgbClr val="FF0000"/>
                </a:solidFill>
                <a:latin typeface="Comic Sans MS" panose="030F0702030302020204" pitchFamily="66" charset="0"/>
              </a:rPr>
              <a:t>sắp</a:t>
            </a:r>
            <a:r>
              <a:rPr lang="en-US" sz="4000" i="1" dirty="0">
                <a:solidFill>
                  <a:srgbClr val="FF0000"/>
                </a:solidFill>
                <a:latin typeface="Comic Sans MS" panose="030F0702030302020204" pitchFamily="66" charset="0"/>
              </a:rPr>
              <a:t> </a:t>
            </a:r>
            <a:r>
              <a:rPr lang="en-US" sz="4000" i="1" dirty="0" err="1">
                <a:solidFill>
                  <a:srgbClr val="FF0000"/>
                </a:solidFill>
                <a:latin typeface="Comic Sans MS" panose="030F0702030302020204" pitchFamily="66" charset="0"/>
              </a:rPr>
              <a:t>xếp</a:t>
            </a:r>
            <a:r>
              <a:rPr lang="en-US" sz="4000" i="1" dirty="0">
                <a:solidFill>
                  <a:srgbClr val="FF0000"/>
                </a:solidFill>
                <a:latin typeface="Comic Sans MS" panose="030F0702030302020204" pitchFamily="66" charset="0"/>
              </a:rPr>
              <a:t> </a:t>
            </a:r>
            <a:r>
              <a:rPr lang="en-US" sz="4000" b="1" i="1" dirty="0" err="1">
                <a:solidFill>
                  <a:srgbClr val="002060"/>
                </a:solidFill>
                <a:latin typeface="Comic Sans MS" panose="030F0702030302020204" pitchFamily="66" charset="0"/>
              </a:rPr>
              <a:t>tên</a:t>
            </a:r>
            <a:r>
              <a:rPr lang="en-US" sz="4000" i="1" dirty="0">
                <a:solidFill>
                  <a:srgbClr val="FF0000"/>
                </a:solidFill>
                <a:latin typeface="Comic Sans MS" panose="030F0702030302020204" pitchFamily="66" charset="0"/>
              </a:rPr>
              <a:t> </a:t>
            </a:r>
            <a:r>
              <a:rPr lang="en-US" sz="4000" i="1" dirty="0" err="1">
                <a:solidFill>
                  <a:srgbClr val="FF0000"/>
                </a:solidFill>
                <a:latin typeface="Comic Sans MS" panose="030F0702030302020204" pitchFamily="66" charset="0"/>
              </a:rPr>
              <a:t>các</a:t>
            </a:r>
            <a:r>
              <a:rPr lang="en-US" sz="4000" i="1" dirty="0">
                <a:solidFill>
                  <a:srgbClr val="FF0000"/>
                </a:solidFill>
                <a:latin typeface="Comic Sans MS" panose="030F0702030302020204" pitchFamily="66" charset="0"/>
              </a:rPr>
              <a:t> </a:t>
            </a:r>
            <a:r>
              <a:rPr lang="en-US" sz="4000" i="1" dirty="0" err="1">
                <a:solidFill>
                  <a:srgbClr val="FF0000"/>
                </a:solidFill>
                <a:latin typeface="Comic Sans MS" panose="030F0702030302020204" pitchFamily="66" charset="0"/>
              </a:rPr>
              <a:t>loài</a:t>
            </a:r>
            <a:r>
              <a:rPr lang="en-US" sz="4000" i="1" dirty="0">
                <a:solidFill>
                  <a:srgbClr val="FF0000"/>
                </a:solidFill>
                <a:latin typeface="Comic Sans MS" panose="030F0702030302020204" pitchFamily="66" charset="0"/>
              </a:rPr>
              <a:t> </a:t>
            </a:r>
            <a:r>
              <a:rPr lang="en-US" sz="4000" i="1" dirty="0" err="1">
                <a:solidFill>
                  <a:srgbClr val="FF0000"/>
                </a:solidFill>
                <a:latin typeface="Comic Sans MS" panose="030F0702030302020204" pitchFamily="66" charset="0"/>
              </a:rPr>
              <a:t>vật</a:t>
            </a:r>
            <a:r>
              <a:rPr lang="en-US" sz="4000" i="1" dirty="0">
                <a:solidFill>
                  <a:srgbClr val="FF0000"/>
                </a:solidFill>
                <a:latin typeface="Comic Sans MS" panose="030F0702030302020204" pitchFamily="66" charset="0"/>
              </a:rPr>
              <a:t> </a:t>
            </a:r>
            <a:r>
              <a:rPr lang="en-US" sz="4000" i="1" dirty="0" err="1">
                <a:solidFill>
                  <a:srgbClr val="FF0000"/>
                </a:solidFill>
                <a:latin typeface="Comic Sans MS" panose="030F0702030302020204" pitchFamily="66" charset="0"/>
              </a:rPr>
              <a:t>sau</a:t>
            </a:r>
            <a:r>
              <a:rPr lang="en-US" sz="4000" i="1" dirty="0">
                <a:solidFill>
                  <a:srgbClr val="FF0000"/>
                </a:solidFill>
                <a:latin typeface="Comic Sans MS" panose="030F0702030302020204" pitchFamily="66" charset="0"/>
              </a:rPr>
              <a:t> </a:t>
            </a:r>
            <a:r>
              <a:rPr lang="en-US" sz="4000" i="1" dirty="0" err="1">
                <a:solidFill>
                  <a:srgbClr val="FF0000"/>
                </a:solidFill>
                <a:latin typeface="Comic Sans MS" panose="030F0702030302020204" pitchFamily="66" charset="0"/>
              </a:rPr>
              <a:t>vào</a:t>
            </a:r>
            <a:r>
              <a:rPr lang="en-US" sz="4000" i="1" dirty="0">
                <a:solidFill>
                  <a:srgbClr val="FF0000"/>
                </a:solidFill>
                <a:latin typeface="Comic Sans MS" panose="030F0702030302020204" pitchFamily="66" charset="0"/>
              </a:rPr>
              <a:t> </a:t>
            </a:r>
            <a:r>
              <a:rPr lang="en-US" sz="4000" b="1" i="1" dirty="0" err="1">
                <a:solidFill>
                  <a:srgbClr val="002060"/>
                </a:solidFill>
                <a:latin typeface="Comic Sans MS" panose="030F0702030302020204" pitchFamily="66" charset="0"/>
              </a:rPr>
              <a:t>hình</a:t>
            </a:r>
            <a:r>
              <a:rPr lang="en-US" sz="4000" b="1" i="1" dirty="0">
                <a:solidFill>
                  <a:srgbClr val="002060"/>
                </a:solidFill>
                <a:latin typeface="Comic Sans MS" panose="030F0702030302020204" pitchFamily="66" charset="0"/>
              </a:rPr>
              <a:t> </a:t>
            </a:r>
            <a:r>
              <a:rPr lang="en-US" sz="4000" b="1" i="1" dirty="0" err="1">
                <a:solidFill>
                  <a:srgbClr val="002060"/>
                </a:solidFill>
                <a:latin typeface="Comic Sans MS" panose="030F0702030302020204" pitchFamily="66" charset="0"/>
              </a:rPr>
              <a:t>ảnh</a:t>
            </a:r>
            <a:r>
              <a:rPr lang="en-US" sz="4000" b="1" i="1" dirty="0">
                <a:solidFill>
                  <a:srgbClr val="002060"/>
                </a:solidFill>
                <a:latin typeface="Comic Sans MS" panose="030F0702030302020204" pitchFamily="66" charset="0"/>
              </a:rPr>
              <a:t> </a:t>
            </a:r>
            <a:r>
              <a:rPr lang="en-US" sz="4000" i="1" dirty="0" err="1">
                <a:solidFill>
                  <a:srgbClr val="FF0000"/>
                </a:solidFill>
                <a:latin typeface="Comic Sans MS" panose="030F0702030302020204" pitchFamily="66" charset="0"/>
              </a:rPr>
              <a:t>phù</a:t>
            </a:r>
            <a:r>
              <a:rPr lang="en-US" sz="4000" i="1" dirty="0">
                <a:solidFill>
                  <a:srgbClr val="FF0000"/>
                </a:solidFill>
                <a:latin typeface="Comic Sans MS" panose="030F0702030302020204" pitchFamily="66" charset="0"/>
              </a:rPr>
              <a:t> </a:t>
            </a:r>
            <a:r>
              <a:rPr lang="en-US" sz="4000" i="1" dirty="0" err="1">
                <a:solidFill>
                  <a:srgbClr val="FF0000"/>
                </a:solidFill>
                <a:latin typeface="Comic Sans MS" panose="030F0702030302020204" pitchFamily="66" charset="0"/>
              </a:rPr>
              <a:t>hợp</a:t>
            </a:r>
            <a:endParaRPr lang="en-US" sz="4000" i="1" dirty="0">
              <a:solidFill>
                <a:srgbClr val="FF0000"/>
              </a:solidFill>
              <a:latin typeface="Comic Sans MS" panose="030F0702030302020204" pitchFamily="66" charset="0"/>
            </a:endParaRPr>
          </a:p>
        </p:txBody>
      </p:sp>
      <p:pic>
        <p:nvPicPr>
          <p:cNvPr id="13" name="Picture 12" descr="D:\1 - TVS\2 - Major Lesson plant\2 - E.Les.plant\3 - G7\8 - Bai 8 - Thuy tuc\image763.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4400" y="3314700"/>
            <a:ext cx="3352800" cy="3429000"/>
          </a:xfrm>
          <a:prstGeom prst="rect">
            <a:avLst/>
          </a:prstGeom>
          <a:noFill/>
          <a:ln>
            <a:noFill/>
          </a:ln>
        </p:spPr>
      </p:pic>
      <p:pic>
        <p:nvPicPr>
          <p:cNvPr id="14" name="Picture 13" descr="D:\1 - TVS\2 - Major Lesson plant\2 - E.Les.plant\3 - G7\9 - Bai 9 - Da dang nganh RK\con-sua3.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34000" y="3314700"/>
            <a:ext cx="4191000" cy="3505200"/>
          </a:xfrm>
          <a:prstGeom prst="rect">
            <a:avLst/>
          </a:prstGeom>
          <a:noFill/>
          <a:ln>
            <a:noFill/>
          </a:ln>
        </p:spPr>
      </p:pic>
      <p:pic>
        <p:nvPicPr>
          <p:cNvPr id="15" name="Picture 14" descr="D:\1 - TVS\2 - Major Lesson plant\2 - E.Les.plant\3 - G7\13 - Giun dua\giun-dua-1.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134600" y="3314700"/>
            <a:ext cx="4648200" cy="3429000"/>
          </a:xfrm>
          <a:prstGeom prst="rect">
            <a:avLst/>
          </a:prstGeom>
          <a:noFill/>
          <a:ln>
            <a:noFill/>
          </a:ln>
        </p:spPr>
      </p:pic>
      <p:pic>
        <p:nvPicPr>
          <p:cNvPr id="16" name="Picture 15" descr="D:\1 - TVS\2 - Major Lesson plant\2 - E.Les.plant\3 - G7\18 - Bai 18 - Trai song\1 - Trai.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24393" y="7118587"/>
            <a:ext cx="3495207" cy="2977913"/>
          </a:xfrm>
          <a:prstGeom prst="rect">
            <a:avLst/>
          </a:prstGeom>
          <a:noFill/>
          <a:ln>
            <a:noFill/>
          </a:ln>
        </p:spPr>
      </p:pic>
      <p:pic>
        <p:nvPicPr>
          <p:cNvPr id="17" name="Picture 16" descr="Phát hiện ra “cứu tinh” cho châu Phi: Có thể tiêu diệt hàng trăm tỷ con châu  chấu | Báo dân sinh"/>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371007" y="6972300"/>
            <a:ext cx="4163518" cy="3124200"/>
          </a:xfrm>
          <a:prstGeom prst="rect">
            <a:avLst/>
          </a:prstGeom>
          <a:noFill/>
          <a:ln>
            <a:noFill/>
          </a:ln>
        </p:spPr>
      </p:pic>
      <p:pic>
        <p:nvPicPr>
          <p:cNvPr id="18" name="Picture 17" descr="Chuồn chuồn sinh ra ở đâu?"/>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108366" y="6972300"/>
            <a:ext cx="4674433" cy="3124200"/>
          </a:xfrm>
          <a:prstGeom prst="rect">
            <a:avLst/>
          </a:prstGeom>
          <a:noFill/>
          <a:ln>
            <a:noFill/>
          </a:ln>
        </p:spPr>
      </p:pic>
      <p:sp>
        <p:nvSpPr>
          <p:cNvPr id="7" name="TextBox 6"/>
          <p:cNvSpPr txBox="1"/>
          <p:nvPr/>
        </p:nvSpPr>
        <p:spPr>
          <a:xfrm>
            <a:off x="15087600" y="3771900"/>
            <a:ext cx="2971800" cy="707886"/>
          </a:xfrm>
          <a:prstGeom prst="rect">
            <a:avLst/>
          </a:prstGeom>
          <a:solidFill>
            <a:srgbClr val="FFFFCC"/>
          </a:solidFill>
        </p:spPr>
        <p:txBody>
          <a:bodyPr wrap="square" rtlCol="0">
            <a:spAutoFit/>
          </a:bodyPr>
          <a:lstStyle/>
          <a:p>
            <a:r>
              <a:rPr lang="en-US" sz="4000" b="1" dirty="0">
                <a:latin typeface="Times New Roman" panose="02020603050405020304" pitchFamily="18" charset="0"/>
                <a:cs typeface="Times New Roman" panose="02020603050405020304" pitchFamily="18" charset="0"/>
              </a:rPr>
              <a:t>1. </a:t>
            </a:r>
            <a:r>
              <a:rPr lang="en-US" sz="4000" b="1" dirty="0" err="1">
                <a:latin typeface="Times New Roman" panose="02020603050405020304" pitchFamily="18" charset="0"/>
                <a:cs typeface="Times New Roman" panose="02020603050405020304" pitchFamily="18" charset="0"/>
              </a:rPr>
              <a:t>Thủy</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tức</a:t>
            </a:r>
            <a:endParaRPr lang="en-US" sz="4000" b="1" dirty="0">
              <a:latin typeface="Times New Roman" panose="02020603050405020304" pitchFamily="18" charset="0"/>
              <a:cs typeface="Times New Roman" panose="02020603050405020304" pitchFamily="18" charset="0"/>
            </a:endParaRPr>
          </a:p>
        </p:txBody>
      </p:sp>
      <p:sp>
        <p:nvSpPr>
          <p:cNvPr id="19" name="TextBox 18"/>
          <p:cNvSpPr txBox="1"/>
          <p:nvPr/>
        </p:nvSpPr>
        <p:spPr>
          <a:xfrm>
            <a:off x="15087600" y="4801172"/>
            <a:ext cx="2971800" cy="707886"/>
          </a:xfrm>
          <a:prstGeom prst="rect">
            <a:avLst/>
          </a:prstGeom>
          <a:solidFill>
            <a:schemeClr val="accent1">
              <a:lumMod val="20000"/>
              <a:lumOff val="80000"/>
            </a:schemeClr>
          </a:solidFill>
        </p:spPr>
        <p:txBody>
          <a:bodyPr wrap="square" rtlCol="0">
            <a:spAutoFit/>
          </a:bodyPr>
          <a:lstStyle/>
          <a:p>
            <a:r>
              <a:rPr lang="en-US" sz="4000" b="1" dirty="0">
                <a:latin typeface="Times New Roman" panose="02020603050405020304" pitchFamily="18" charset="0"/>
                <a:cs typeface="Times New Roman" panose="02020603050405020304" pitchFamily="18" charset="0"/>
              </a:rPr>
              <a:t>2. </a:t>
            </a:r>
            <a:r>
              <a:rPr lang="en-US" sz="4000" b="1" dirty="0" err="1">
                <a:latin typeface="Times New Roman" panose="02020603050405020304" pitchFamily="18" charset="0"/>
                <a:cs typeface="Times New Roman" panose="02020603050405020304" pitchFamily="18" charset="0"/>
              </a:rPr>
              <a:t>Sứa</a:t>
            </a:r>
            <a:endParaRPr lang="en-US" sz="4000" b="1" dirty="0">
              <a:latin typeface="Times New Roman" panose="02020603050405020304" pitchFamily="18" charset="0"/>
              <a:cs typeface="Times New Roman" panose="02020603050405020304" pitchFamily="18" charset="0"/>
            </a:endParaRPr>
          </a:p>
        </p:txBody>
      </p:sp>
      <p:sp>
        <p:nvSpPr>
          <p:cNvPr id="20" name="TextBox 19"/>
          <p:cNvSpPr txBox="1"/>
          <p:nvPr/>
        </p:nvSpPr>
        <p:spPr>
          <a:xfrm>
            <a:off x="15087600" y="5807214"/>
            <a:ext cx="2971800" cy="707886"/>
          </a:xfrm>
          <a:prstGeom prst="rect">
            <a:avLst/>
          </a:prstGeom>
          <a:solidFill>
            <a:srgbClr val="CCFFCC"/>
          </a:solidFill>
        </p:spPr>
        <p:txBody>
          <a:bodyPr wrap="square" rtlCol="0">
            <a:spAutoFit/>
          </a:bodyPr>
          <a:lstStyle/>
          <a:p>
            <a:r>
              <a:rPr lang="en-US" sz="4000" b="1" dirty="0">
                <a:latin typeface="Times New Roman" panose="02020603050405020304" pitchFamily="18" charset="0"/>
                <a:cs typeface="Times New Roman" panose="02020603050405020304" pitchFamily="18" charset="0"/>
              </a:rPr>
              <a:t>3. </a:t>
            </a:r>
            <a:r>
              <a:rPr lang="en-US" sz="4000" b="1" dirty="0" err="1">
                <a:latin typeface="Times New Roman" panose="02020603050405020304" pitchFamily="18" charset="0"/>
                <a:cs typeface="Times New Roman" panose="02020603050405020304" pitchFamily="18" charset="0"/>
              </a:rPr>
              <a:t>Hến</a:t>
            </a:r>
            <a:endParaRPr lang="en-US" sz="4000" b="1" dirty="0">
              <a:latin typeface="Times New Roman" panose="02020603050405020304" pitchFamily="18" charset="0"/>
              <a:cs typeface="Times New Roman" panose="02020603050405020304" pitchFamily="18" charset="0"/>
            </a:endParaRPr>
          </a:p>
        </p:txBody>
      </p:sp>
      <p:sp>
        <p:nvSpPr>
          <p:cNvPr id="21" name="TextBox 20"/>
          <p:cNvSpPr txBox="1"/>
          <p:nvPr/>
        </p:nvSpPr>
        <p:spPr>
          <a:xfrm>
            <a:off x="15087600" y="6797814"/>
            <a:ext cx="2971800" cy="707886"/>
          </a:xfrm>
          <a:prstGeom prst="rect">
            <a:avLst/>
          </a:prstGeom>
          <a:solidFill>
            <a:srgbClr val="FFCCFF"/>
          </a:solidFill>
        </p:spPr>
        <p:txBody>
          <a:bodyPr wrap="square" rtlCol="0">
            <a:spAutoFit/>
          </a:bodyPr>
          <a:lstStyle/>
          <a:p>
            <a:r>
              <a:rPr lang="en-US" sz="4000" b="1" dirty="0">
                <a:latin typeface="Times New Roman" panose="02020603050405020304" pitchFamily="18" charset="0"/>
                <a:cs typeface="Times New Roman" panose="02020603050405020304" pitchFamily="18" charset="0"/>
              </a:rPr>
              <a:t>4. </a:t>
            </a:r>
            <a:r>
              <a:rPr lang="en-US" sz="4000" b="1" dirty="0" err="1">
                <a:latin typeface="Times New Roman" panose="02020603050405020304" pitchFamily="18" charset="0"/>
                <a:cs typeface="Times New Roman" panose="02020603050405020304" pitchFamily="18" charset="0"/>
              </a:rPr>
              <a:t>Trai</a:t>
            </a:r>
            <a:endParaRPr lang="en-US" sz="4000" b="1" dirty="0">
              <a:latin typeface="Times New Roman" panose="02020603050405020304" pitchFamily="18" charset="0"/>
              <a:cs typeface="Times New Roman" panose="02020603050405020304" pitchFamily="18" charset="0"/>
            </a:endParaRPr>
          </a:p>
        </p:txBody>
      </p:sp>
      <p:sp>
        <p:nvSpPr>
          <p:cNvPr id="22" name="TextBox 21"/>
          <p:cNvSpPr txBox="1"/>
          <p:nvPr/>
        </p:nvSpPr>
        <p:spPr>
          <a:xfrm>
            <a:off x="15096344" y="7734300"/>
            <a:ext cx="2971800" cy="707886"/>
          </a:xfrm>
          <a:prstGeom prst="rect">
            <a:avLst/>
          </a:prstGeom>
          <a:solidFill>
            <a:srgbClr val="66FFFF"/>
          </a:solidFill>
        </p:spPr>
        <p:txBody>
          <a:bodyPr wrap="square" rtlCol="0">
            <a:spAutoFit/>
          </a:bodyPr>
          <a:lstStyle/>
          <a:p>
            <a:r>
              <a:rPr lang="en-US" sz="4000" b="1" dirty="0">
                <a:latin typeface="Times New Roman" panose="02020603050405020304" pitchFamily="18" charset="0"/>
                <a:cs typeface="Times New Roman" panose="02020603050405020304" pitchFamily="18" charset="0"/>
              </a:rPr>
              <a:t>5. </a:t>
            </a:r>
            <a:r>
              <a:rPr lang="en-US" sz="4000" b="1" dirty="0" err="1">
                <a:latin typeface="Times New Roman" panose="02020603050405020304" pitchFamily="18" charset="0"/>
                <a:cs typeface="Times New Roman" panose="02020603050405020304" pitchFamily="18" charset="0"/>
              </a:rPr>
              <a:t>Giun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đũa</a:t>
            </a:r>
            <a:endParaRPr lang="en-US" sz="4000" b="1" dirty="0">
              <a:latin typeface="Times New Roman" panose="02020603050405020304" pitchFamily="18" charset="0"/>
              <a:cs typeface="Times New Roman" panose="02020603050405020304" pitchFamily="18" charset="0"/>
            </a:endParaRPr>
          </a:p>
        </p:txBody>
      </p:sp>
      <p:sp>
        <p:nvSpPr>
          <p:cNvPr id="23" name="TextBox 22"/>
          <p:cNvSpPr txBox="1"/>
          <p:nvPr/>
        </p:nvSpPr>
        <p:spPr>
          <a:xfrm>
            <a:off x="15055807" y="8670786"/>
            <a:ext cx="2971800" cy="584775"/>
          </a:xfrm>
          <a:prstGeom prst="rect">
            <a:avLst/>
          </a:prstGeom>
          <a:solidFill>
            <a:srgbClr val="FFFFCC"/>
          </a:solidFill>
        </p:spPr>
        <p:txBody>
          <a:bodyPr wrap="square" rtlCol="0">
            <a:spAutoFit/>
          </a:bodyPr>
          <a:lstStyle/>
          <a:p>
            <a:r>
              <a:rPr lang="en-US" sz="3200" b="1" dirty="0">
                <a:latin typeface="Times New Roman" panose="02020603050405020304" pitchFamily="18" charset="0"/>
                <a:cs typeface="Times New Roman" panose="02020603050405020304" pitchFamily="18" charset="0"/>
              </a:rPr>
              <a:t>6. </a:t>
            </a:r>
            <a:r>
              <a:rPr lang="en-US" sz="3200" b="1" dirty="0" err="1">
                <a:latin typeface="Times New Roman" panose="02020603050405020304" pitchFamily="18" charset="0"/>
                <a:cs typeface="Times New Roman" panose="02020603050405020304" pitchFamily="18" charset="0"/>
              </a:rPr>
              <a:t>Chuồn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chuồn</a:t>
            </a:r>
            <a:endParaRPr lang="en-US" sz="3200" b="1" dirty="0">
              <a:latin typeface="Times New Roman" panose="02020603050405020304" pitchFamily="18" charset="0"/>
              <a:cs typeface="Times New Roman" panose="02020603050405020304" pitchFamily="18" charset="0"/>
            </a:endParaRPr>
          </a:p>
        </p:txBody>
      </p:sp>
      <p:sp>
        <p:nvSpPr>
          <p:cNvPr id="24" name="TextBox 23"/>
          <p:cNvSpPr txBox="1"/>
          <p:nvPr/>
        </p:nvSpPr>
        <p:spPr>
          <a:xfrm>
            <a:off x="15049561" y="9484161"/>
            <a:ext cx="2971800" cy="584775"/>
          </a:xfrm>
          <a:prstGeom prst="rect">
            <a:avLst/>
          </a:prstGeom>
          <a:solidFill>
            <a:srgbClr val="CCFFCC"/>
          </a:solidFill>
        </p:spPr>
        <p:txBody>
          <a:bodyPr wrap="square" rtlCol="0">
            <a:spAutoFit/>
          </a:bodyPr>
          <a:lstStyle/>
          <a:p>
            <a:r>
              <a:rPr lang="en-US" sz="3200" b="1" dirty="0">
                <a:latin typeface="Times New Roman" panose="02020603050405020304" pitchFamily="18" charset="0"/>
                <a:cs typeface="Times New Roman" panose="02020603050405020304" pitchFamily="18" charset="0"/>
              </a:rPr>
              <a:t>7. </a:t>
            </a:r>
            <a:r>
              <a:rPr lang="en-US" sz="3200" b="1" dirty="0" err="1">
                <a:latin typeface="Times New Roman" panose="02020603050405020304" pitchFamily="18" charset="0"/>
                <a:cs typeface="Times New Roman" panose="02020603050405020304" pitchFamily="18" charset="0"/>
              </a:rPr>
              <a:t>Châu</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chấu</a:t>
            </a:r>
            <a:endParaRPr lang="en-US"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53494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B652252-AF25-4F85-96D7-FC157DEEF8E5}"/>
              </a:ext>
            </a:extLst>
          </p:cNvPr>
          <p:cNvPicPr>
            <a:picLocks noChangeAspect="1"/>
          </p:cNvPicPr>
          <p:nvPr/>
        </p:nvPicPr>
        <p:blipFill>
          <a:blip r:embed="rId2"/>
          <a:stretch>
            <a:fillRect/>
          </a:stretch>
        </p:blipFill>
        <p:spPr>
          <a:xfrm>
            <a:off x="1752600" y="-342900"/>
            <a:ext cx="15011400" cy="11273790"/>
          </a:xfrm>
          <a:prstGeom prst="rect">
            <a:avLst/>
          </a:prstGeom>
        </p:spPr>
      </p:pic>
    </p:spTree>
    <p:extLst>
      <p:ext uri="{BB962C8B-B14F-4D97-AF65-F5344CB8AC3E}">
        <p14:creationId xmlns:p14="http://schemas.microsoft.com/office/powerpoint/2010/main" val="2240287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6E96DE1-C1C1-4E77-B6CD-1C45A12CA1C4}"/>
              </a:ext>
            </a:extLst>
          </p:cNvPr>
          <p:cNvGrpSpPr/>
          <p:nvPr/>
        </p:nvGrpSpPr>
        <p:grpSpPr>
          <a:xfrm>
            <a:off x="381000" y="217760"/>
            <a:ext cx="17678399" cy="3366467"/>
            <a:chOff x="0" y="0"/>
            <a:chExt cx="14848317" cy="4488623"/>
          </a:xfrm>
        </p:grpSpPr>
        <p:grpSp>
          <p:nvGrpSpPr>
            <p:cNvPr id="4" name="Group 3">
              <a:extLst>
                <a:ext uri="{FF2B5EF4-FFF2-40B4-BE49-F238E27FC236}">
                  <a16:creationId xmlns:a16="http://schemas.microsoft.com/office/drawing/2014/main" id="{2D5177B2-39E4-44E5-A0BC-1BCF3ADC29E3}"/>
                </a:ext>
              </a:extLst>
            </p:cNvPr>
            <p:cNvGrpSpPr/>
            <p:nvPr/>
          </p:nvGrpSpPr>
          <p:grpSpPr>
            <a:xfrm>
              <a:off x="0" y="0"/>
              <a:ext cx="14848317" cy="4488623"/>
              <a:chOff x="0" y="0"/>
              <a:chExt cx="17068167" cy="5159681"/>
            </a:xfrm>
          </p:grpSpPr>
          <p:sp>
            <p:nvSpPr>
              <p:cNvPr id="6" name="Freeform 4">
                <a:extLst>
                  <a:ext uri="{FF2B5EF4-FFF2-40B4-BE49-F238E27FC236}">
                    <a16:creationId xmlns:a16="http://schemas.microsoft.com/office/drawing/2014/main" id="{0816F48A-55AE-4E8F-B097-3445FDA5F304}"/>
                  </a:ext>
                </a:extLst>
              </p:cNvPr>
              <p:cNvSpPr/>
              <p:nvPr/>
            </p:nvSpPr>
            <p:spPr>
              <a:xfrm>
                <a:off x="0" y="0"/>
                <a:ext cx="17068167" cy="5258741"/>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solidFill>
                <a:srgbClr val="FFB001"/>
              </a:solidFill>
            </p:spPr>
          </p:sp>
        </p:grpSp>
        <p:sp>
          <p:nvSpPr>
            <p:cNvPr id="5" name="TextBox 5">
              <a:extLst>
                <a:ext uri="{FF2B5EF4-FFF2-40B4-BE49-F238E27FC236}">
                  <a16:creationId xmlns:a16="http://schemas.microsoft.com/office/drawing/2014/main" id="{D99CB82C-85B5-42B9-B919-C5EC7F4CFEE9}"/>
                </a:ext>
              </a:extLst>
            </p:cNvPr>
            <p:cNvSpPr txBox="1"/>
            <p:nvPr/>
          </p:nvSpPr>
          <p:spPr>
            <a:xfrm>
              <a:off x="0" y="776453"/>
              <a:ext cx="14668440" cy="2749215"/>
            </a:xfrm>
            <a:prstGeom prst="rect">
              <a:avLst/>
            </a:prstGeom>
          </p:spPr>
          <p:txBody>
            <a:bodyPr wrap="square" lIns="0" tIns="0" rIns="0" bIns="0" rtlCol="0" anchor="t">
              <a:spAutoFit/>
            </a:bodyPr>
            <a:lstStyle/>
            <a:p>
              <a:pPr marL="0" lvl="0" indent="0" algn="ctr">
                <a:lnSpc>
                  <a:spcPct val="114000"/>
                </a:lnSpc>
              </a:pPr>
              <a:r>
                <a:rPr lang="en-US" sz="6000" spc="-103" dirty="0">
                  <a:solidFill>
                    <a:srgbClr val="FFFFFF"/>
                  </a:solidFill>
                  <a:latin typeface="Times New Roman" panose="02020603050405020304" pitchFamily="18" charset="0"/>
                  <a:cs typeface="Times New Roman" panose="02020603050405020304" pitchFamily="18" charset="0"/>
                </a:rPr>
                <a:t>II. SỰ ĐA DẠNG CỦA ĐỘNG VẬT KHÔNG XƯƠNG SỐNG</a:t>
              </a:r>
            </a:p>
          </p:txBody>
        </p:sp>
      </p:grpSp>
      <p:grpSp>
        <p:nvGrpSpPr>
          <p:cNvPr id="7" name="Group 2">
            <a:extLst>
              <a:ext uri="{FF2B5EF4-FFF2-40B4-BE49-F238E27FC236}">
                <a16:creationId xmlns:a16="http://schemas.microsoft.com/office/drawing/2014/main" id="{41257107-A144-4BC8-BDE4-6A0B7788FF44}"/>
              </a:ext>
            </a:extLst>
          </p:cNvPr>
          <p:cNvGrpSpPr/>
          <p:nvPr/>
        </p:nvGrpSpPr>
        <p:grpSpPr>
          <a:xfrm>
            <a:off x="3360321" y="4231199"/>
            <a:ext cx="13035718" cy="2211899"/>
            <a:chOff x="191262" y="451141"/>
            <a:chExt cx="14848317" cy="2949199"/>
          </a:xfrm>
          <a:solidFill>
            <a:schemeClr val="accent5">
              <a:lumMod val="60000"/>
              <a:lumOff val="40000"/>
            </a:schemeClr>
          </a:solidFill>
        </p:grpSpPr>
        <p:grpSp>
          <p:nvGrpSpPr>
            <p:cNvPr id="8" name="Group 3">
              <a:extLst>
                <a:ext uri="{FF2B5EF4-FFF2-40B4-BE49-F238E27FC236}">
                  <a16:creationId xmlns:a16="http://schemas.microsoft.com/office/drawing/2014/main" id="{88B81D8F-C2C2-4853-8169-54476345AA40}"/>
                </a:ext>
              </a:extLst>
            </p:cNvPr>
            <p:cNvGrpSpPr/>
            <p:nvPr/>
          </p:nvGrpSpPr>
          <p:grpSpPr>
            <a:xfrm>
              <a:off x="191262" y="451141"/>
              <a:ext cx="14848317" cy="2949199"/>
              <a:chOff x="219856" y="518587"/>
              <a:chExt cx="17068167" cy="3390110"/>
            </a:xfrm>
            <a:grpFill/>
          </p:grpSpPr>
          <p:sp>
            <p:nvSpPr>
              <p:cNvPr id="10" name="Freeform 4">
                <a:extLst>
                  <a:ext uri="{FF2B5EF4-FFF2-40B4-BE49-F238E27FC236}">
                    <a16:creationId xmlns:a16="http://schemas.microsoft.com/office/drawing/2014/main" id="{5557CD0B-B57B-4955-8C27-28528DE88030}"/>
                  </a:ext>
                </a:extLst>
              </p:cNvPr>
              <p:cNvSpPr/>
              <p:nvPr/>
            </p:nvSpPr>
            <p:spPr>
              <a:xfrm>
                <a:off x="219856" y="518587"/>
                <a:ext cx="17068167" cy="3390110"/>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grpFill/>
            </p:spPr>
          </p:sp>
        </p:grpSp>
        <p:sp>
          <p:nvSpPr>
            <p:cNvPr id="9" name="TextBox 5">
              <a:extLst>
                <a:ext uri="{FF2B5EF4-FFF2-40B4-BE49-F238E27FC236}">
                  <a16:creationId xmlns:a16="http://schemas.microsoft.com/office/drawing/2014/main" id="{72A073BB-ACEF-4F12-8604-C8ED66A35A45}"/>
                </a:ext>
              </a:extLst>
            </p:cNvPr>
            <p:cNvSpPr txBox="1"/>
            <p:nvPr/>
          </p:nvSpPr>
          <p:spPr>
            <a:xfrm>
              <a:off x="1745014" y="1020997"/>
              <a:ext cx="11098116" cy="1293089"/>
            </a:xfrm>
            <a:prstGeom prst="rect">
              <a:avLst/>
            </a:prstGeom>
            <a:grpFill/>
          </p:spPr>
          <p:txBody>
            <a:bodyPr wrap="square" lIns="0" tIns="0" rIns="0" bIns="0" rtlCol="0" anchor="t">
              <a:spAutoFit/>
            </a:bodyPr>
            <a:lstStyle/>
            <a:p>
              <a:pPr marL="0" lvl="0" indent="0" algn="ctr">
                <a:lnSpc>
                  <a:spcPct val="114000"/>
                </a:lnSpc>
              </a:pPr>
              <a:r>
                <a:rPr lang="en-US" sz="6000" spc="-103" dirty="0">
                  <a:latin typeface="Times New Roman" panose="02020603050405020304" pitchFamily="18" charset="0"/>
                  <a:cs typeface="Times New Roman" panose="02020603050405020304" pitchFamily="18" charset="0"/>
                </a:rPr>
                <a:t>1. </a:t>
              </a:r>
              <a:r>
                <a:rPr lang="en-US" sz="6000" spc="-103" dirty="0" err="1">
                  <a:latin typeface="Times New Roman" panose="02020603050405020304" pitchFamily="18" charset="0"/>
                  <a:cs typeface="Times New Roman" panose="02020603050405020304" pitchFamily="18" charset="0"/>
                </a:rPr>
                <a:t>Ngành</a:t>
              </a:r>
              <a:r>
                <a:rPr lang="en-US" sz="6000" spc="-103" dirty="0">
                  <a:latin typeface="Times New Roman" panose="02020603050405020304" pitchFamily="18" charset="0"/>
                  <a:cs typeface="Times New Roman" panose="02020603050405020304" pitchFamily="18" charset="0"/>
                </a:rPr>
                <a:t> </a:t>
              </a:r>
              <a:r>
                <a:rPr lang="en-US" sz="6000" spc="-103" dirty="0" err="1">
                  <a:latin typeface="Times New Roman" panose="02020603050405020304" pitchFamily="18" charset="0"/>
                  <a:cs typeface="Times New Roman" panose="02020603050405020304" pitchFamily="18" charset="0"/>
                </a:rPr>
                <a:t>ruột</a:t>
              </a:r>
              <a:r>
                <a:rPr lang="en-US" sz="6000" spc="-103" dirty="0">
                  <a:latin typeface="Times New Roman" panose="02020603050405020304" pitchFamily="18" charset="0"/>
                  <a:cs typeface="Times New Roman" panose="02020603050405020304" pitchFamily="18" charset="0"/>
                </a:rPr>
                <a:t> </a:t>
              </a:r>
              <a:r>
                <a:rPr lang="en-US" sz="6000" spc="-103" dirty="0" err="1">
                  <a:latin typeface="Times New Roman" panose="02020603050405020304" pitchFamily="18" charset="0"/>
                  <a:cs typeface="Times New Roman" panose="02020603050405020304" pitchFamily="18" charset="0"/>
                </a:rPr>
                <a:t>khoang</a:t>
              </a:r>
              <a:endParaRPr lang="en-US" sz="6000" spc="-103"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017083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DD181BB-9852-45FA-8E21-567E8D9219DE}"/>
              </a:ext>
            </a:extLst>
          </p:cNvPr>
          <p:cNvPicPr>
            <a:picLocks noChangeAspect="1"/>
          </p:cNvPicPr>
          <p:nvPr/>
        </p:nvPicPr>
        <p:blipFill>
          <a:blip r:embed="rId2"/>
          <a:stretch>
            <a:fillRect/>
          </a:stretch>
        </p:blipFill>
        <p:spPr>
          <a:xfrm>
            <a:off x="14287" y="-78341"/>
            <a:ext cx="18273713" cy="10365341"/>
          </a:xfrm>
          <a:prstGeom prst="rect">
            <a:avLst/>
          </a:prstGeom>
        </p:spPr>
      </p:pic>
      <p:sp>
        <p:nvSpPr>
          <p:cNvPr id="3" name="Rectangle: Rounded Corners 2">
            <a:extLst>
              <a:ext uri="{FF2B5EF4-FFF2-40B4-BE49-F238E27FC236}">
                <a16:creationId xmlns:a16="http://schemas.microsoft.com/office/drawing/2014/main" id="{82561026-1E31-43A5-8BFA-7FBD99AED06F}"/>
              </a:ext>
            </a:extLst>
          </p:cNvPr>
          <p:cNvSpPr/>
          <p:nvPr/>
        </p:nvSpPr>
        <p:spPr>
          <a:xfrm>
            <a:off x="990600" y="1409700"/>
            <a:ext cx="2667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Sứa</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7368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77EA20-B5B3-46D7-9D04-6E72100D9A74}"/>
              </a:ext>
            </a:extLst>
          </p:cNvPr>
          <p:cNvPicPr>
            <a:picLocks noChangeAspect="1"/>
          </p:cNvPicPr>
          <p:nvPr/>
        </p:nvPicPr>
        <p:blipFill>
          <a:blip r:embed="rId2"/>
          <a:stretch>
            <a:fillRect/>
          </a:stretch>
        </p:blipFill>
        <p:spPr>
          <a:xfrm>
            <a:off x="23812" y="-1104900"/>
            <a:ext cx="18288000" cy="11391900"/>
          </a:xfrm>
          <a:prstGeom prst="rect">
            <a:avLst/>
          </a:prstGeom>
        </p:spPr>
      </p:pic>
      <p:sp>
        <p:nvSpPr>
          <p:cNvPr id="4" name="Rectangle: Rounded Corners 3">
            <a:extLst>
              <a:ext uri="{FF2B5EF4-FFF2-40B4-BE49-F238E27FC236}">
                <a16:creationId xmlns:a16="http://schemas.microsoft.com/office/drawing/2014/main" id="{DC7559A4-5292-4FD9-BDDF-10C7C423AD8B}"/>
              </a:ext>
            </a:extLst>
          </p:cNvPr>
          <p:cNvSpPr/>
          <p:nvPr/>
        </p:nvSpPr>
        <p:spPr>
          <a:xfrm>
            <a:off x="23812" y="0"/>
            <a:ext cx="2667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Hải</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quy</a:t>
            </a:r>
            <a:r>
              <a:rPr lang="en-US" sz="5400" b="1"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44062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1882E2-342A-4752-89B9-CD6F89E84031}"/>
              </a:ext>
            </a:extLst>
          </p:cNvPr>
          <p:cNvPicPr>
            <a:picLocks noChangeAspect="1"/>
          </p:cNvPicPr>
          <p:nvPr/>
        </p:nvPicPr>
        <p:blipFill>
          <a:blip r:embed="rId2"/>
          <a:stretch>
            <a:fillRect/>
          </a:stretch>
        </p:blipFill>
        <p:spPr>
          <a:xfrm>
            <a:off x="9525" y="-1066800"/>
            <a:ext cx="18145125" cy="11353800"/>
          </a:xfrm>
          <a:prstGeom prst="rect">
            <a:avLst/>
          </a:prstGeom>
        </p:spPr>
      </p:pic>
      <p:sp>
        <p:nvSpPr>
          <p:cNvPr id="3" name="Rectangle: Rounded Corners 2">
            <a:extLst>
              <a:ext uri="{FF2B5EF4-FFF2-40B4-BE49-F238E27FC236}">
                <a16:creationId xmlns:a16="http://schemas.microsoft.com/office/drawing/2014/main" id="{C3F41A91-4C8B-4FCD-8A74-C37049F40626}"/>
              </a:ext>
            </a:extLst>
          </p:cNvPr>
          <p:cNvSpPr/>
          <p:nvPr/>
        </p:nvSpPr>
        <p:spPr>
          <a:xfrm>
            <a:off x="228600" y="9525"/>
            <a:ext cx="37338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Thủy</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tức</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0444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40D27B-E147-485D-8CE0-1F6256FE7208}"/>
              </a:ext>
            </a:extLst>
          </p:cNvPr>
          <p:cNvPicPr>
            <a:picLocks noChangeAspect="1"/>
          </p:cNvPicPr>
          <p:nvPr/>
        </p:nvPicPr>
        <p:blipFill>
          <a:blip r:embed="rId2"/>
          <a:stretch>
            <a:fillRect/>
          </a:stretch>
        </p:blipFill>
        <p:spPr>
          <a:xfrm>
            <a:off x="64293" y="0"/>
            <a:ext cx="18159413" cy="10287000"/>
          </a:xfrm>
          <a:prstGeom prst="rect">
            <a:avLst/>
          </a:prstGeom>
        </p:spPr>
      </p:pic>
      <p:sp>
        <p:nvSpPr>
          <p:cNvPr id="3" name="Rectangle: Rounded Corners 2">
            <a:extLst>
              <a:ext uri="{FF2B5EF4-FFF2-40B4-BE49-F238E27FC236}">
                <a16:creationId xmlns:a16="http://schemas.microsoft.com/office/drawing/2014/main" id="{3807F3D8-C147-4BCC-A521-C68C65A59533}"/>
              </a:ext>
            </a:extLst>
          </p:cNvPr>
          <p:cNvSpPr/>
          <p:nvPr/>
        </p:nvSpPr>
        <p:spPr>
          <a:xfrm>
            <a:off x="88105" y="190500"/>
            <a:ext cx="2667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tx1"/>
                </a:solidFill>
                <a:latin typeface="Times New Roman" panose="02020603050405020304" pitchFamily="18" charset="0"/>
                <a:cs typeface="Times New Roman" panose="02020603050405020304" pitchFamily="18" charset="0"/>
              </a:rPr>
              <a:t>San </a:t>
            </a:r>
            <a:r>
              <a:rPr lang="en-US" sz="5400" b="1" dirty="0" err="1">
                <a:solidFill>
                  <a:schemeClr val="tx1"/>
                </a:solidFill>
                <a:latin typeface="Times New Roman" panose="02020603050405020304" pitchFamily="18" charset="0"/>
                <a:cs typeface="Times New Roman" panose="02020603050405020304" pitchFamily="18" charset="0"/>
              </a:rPr>
              <a:t>hô</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43911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Tìm hiểu về hệ sinh thái rạn san hô">
            <a:extLst>
              <a:ext uri="{FF2B5EF4-FFF2-40B4-BE49-F238E27FC236}">
                <a16:creationId xmlns:a16="http://schemas.microsoft.com/office/drawing/2014/main" id="{2CF781EE-E6AD-4AF8-8FED-9EF86F83BE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 y="-647700"/>
            <a:ext cx="18288000" cy="9601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E1594911-A598-4AFE-8E26-4DD8CFE929A6}"/>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Chô</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ẩn</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nấp</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các</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loài</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sinh</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vật</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10054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1594911-A598-4AFE-8E26-4DD8CFE929A6}"/>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Làm</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thức</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ăn</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cho</a:t>
            </a:r>
            <a:r>
              <a:rPr lang="en-US" sz="5400" b="1" dirty="0">
                <a:solidFill>
                  <a:schemeClr val="tx1"/>
                </a:solidFill>
                <a:latin typeface="Times New Roman" panose="02020603050405020304" pitchFamily="18" charset="0"/>
                <a:cs typeface="Times New Roman" panose="02020603050405020304" pitchFamily="18" charset="0"/>
              </a:rPr>
              <a:t> con </a:t>
            </a:r>
            <a:r>
              <a:rPr lang="en-US" sz="5400" b="1" dirty="0" err="1">
                <a:solidFill>
                  <a:schemeClr val="tx1"/>
                </a:solidFill>
                <a:latin typeface="Times New Roman" panose="02020603050405020304" pitchFamily="18" charset="0"/>
                <a:cs typeface="Times New Roman" panose="02020603050405020304" pitchFamily="18" charset="0"/>
              </a:rPr>
              <a:t>người</a:t>
            </a:r>
            <a:endParaRPr lang="en-US" sz="5400" b="1" dirty="0">
              <a:solidFill>
                <a:schemeClr val="tx1"/>
              </a:solidFill>
              <a:latin typeface="Times New Roman" panose="02020603050405020304" pitchFamily="18" charset="0"/>
              <a:cs typeface="Times New Roman" panose="02020603050405020304" pitchFamily="18" charset="0"/>
            </a:endParaRPr>
          </a:p>
        </p:txBody>
      </p:sp>
      <p:pic>
        <p:nvPicPr>
          <p:cNvPr id="5124" name="Picture 4" descr="Sứa biển là gì? Cách sơ chế sứa không tanh đơn giản tại nhà">
            <a:extLst>
              <a:ext uri="{FF2B5EF4-FFF2-40B4-BE49-F238E27FC236}">
                <a16:creationId xmlns:a16="http://schemas.microsoft.com/office/drawing/2014/main" id="{700AD288-0E74-41B8-8204-A416C34750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3400" y="14287"/>
            <a:ext cx="10302760" cy="772001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Món ăn ngon từ sứa biển">
            <a:extLst>
              <a:ext uri="{FF2B5EF4-FFF2-40B4-BE49-F238E27FC236}">
                <a16:creationId xmlns:a16="http://schemas.microsoft.com/office/drawing/2014/main" id="{27684F61-5B86-47EB-AA93-9DC1F110D5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399" y="114300"/>
            <a:ext cx="7537165" cy="76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978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ơi giữ chỗ cho Nội dung 2"/>
          <p:cNvSpPr>
            <a:spLocks noGrp="1" noChangeArrowheads="1"/>
          </p:cNvSpPr>
          <p:nvPr>
            <p:ph idx="4294967295"/>
          </p:nvPr>
        </p:nvSpPr>
        <p:spPr>
          <a:xfrm>
            <a:off x="0" y="0"/>
            <a:ext cx="18288000" cy="6172200"/>
          </a:xfrm>
        </p:spPr>
        <p:txBody>
          <a:bodyPr/>
          <a:lstStyle/>
          <a:p>
            <a:pPr eaLnBrk="1" hangingPunct="1">
              <a:buFontTx/>
              <a:buNone/>
            </a:pPr>
            <a:endParaRPr lang="en-US" altLang="en-US" sz="4400"/>
          </a:p>
          <a:p>
            <a:pPr eaLnBrk="1" hangingPunct="1">
              <a:buFontTx/>
              <a:buNone/>
            </a:pPr>
            <a:endParaRPr lang="en-US" altLang="en-US" sz="4400"/>
          </a:p>
        </p:txBody>
      </p:sp>
      <p:pic>
        <p:nvPicPr>
          <p:cNvPr id="143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Text Box 4"/>
          <p:cNvSpPr txBox="1">
            <a:spLocks noChangeArrowheads="1"/>
          </p:cNvSpPr>
          <p:nvPr/>
        </p:nvSpPr>
        <p:spPr bwMode="auto">
          <a:xfrm>
            <a:off x="3176" y="800100"/>
            <a:ext cx="17221200" cy="1771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spAutoFit/>
          </a:bodyPr>
          <a:lstStyle>
            <a:lvl1pPr marL="812800" indent="-812800">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lnSpc>
                <a:spcPct val="90000"/>
              </a:lnSpc>
            </a:pPr>
            <a:r>
              <a:rPr lang="pt-BR" altLang="en-US" sz="5800" dirty="0">
                <a:solidFill>
                  <a:schemeClr val="bg1">
                    <a:lumMod val="10000"/>
                  </a:schemeClr>
                </a:solidFill>
                <a:latin typeface="Times New Roman" pitchFamily="18" charset="0"/>
                <a:cs typeface="Times New Roman" pitchFamily="18" charset="0"/>
              </a:rPr>
              <a:t>         Tạo vẻ đẹp thiên nhiên. Có ý nghĩa đối với sinh thái biển</a:t>
            </a:r>
            <a:endParaRPr lang="en-US" altLang="en-US" sz="5800" dirty="0">
              <a:solidFill>
                <a:schemeClr val="bg1">
                  <a:lumMod val="10000"/>
                </a:schemeClr>
              </a:solidFill>
            </a:endParaRPr>
          </a:p>
        </p:txBody>
      </p:sp>
    </p:spTree>
    <p:extLst>
      <p:ext uri="{BB962C8B-B14F-4D97-AF65-F5344CB8AC3E}">
        <p14:creationId xmlns:p14="http://schemas.microsoft.com/office/powerpoint/2010/main" val="32882045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7588"/>
                                        </p:tgtEl>
                                        <p:attrNameLst>
                                          <p:attrName>style.visibility</p:attrName>
                                        </p:attrNameLst>
                                      </p:cBhvr>
                                      <p:to>
                                        <p:strVal val="visible"/>
                                      </p:to>
                                    </p:set>
                                    <p:animEffect transition="in" filter="barn(inVertical)">
                                      <p:cBhvr>
                                        <p:cTn id="15" dur="500"/>
                                        <p:tgtEl>
                                          <p:spTgt spid="67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descr="data:image/jpeg;base64,/9j/4AAQSkZJRgABAQAAAQABAAD/2wCEAAkGBxQTEhUUExQVFhUXFxoaFhgYFhQXFxcYFxYXFxQUFxcYHCggGBolHBQXITEhJikrLi4uFx8zODMsNygtLisBCgoKDg0OGhAQGiwkHCUsLCwsLCwsLCwsLCwsLCwsLCwsLCwsLCwsLCwsLCwsLCwsLCwsLCwsLCwsLCwsLCwsLP/AABEIALcBEwMBIgACEQEDEQH/xAAcAAAABwEBAAAAAAAAAAAAAAAAAQIDBAUGBwj/xAA/EAACAQIEAgcFBQYGAwEAAAABAhEAAwQSITEFQQYTIlFhcZEygaGxwQdSYtHwFCMzQnLhQ4KSssLxJFOiFf/EABkBAAMBAQEAAAAAAAAAAAAAAAECAwAEBf/EACcRAAICAQQBAwQDAAAAAAAAAAABAhESAyExUUETIjJhcYHwBEKh/9oADAMBAAIRAxEAPwDiIFKAowKOlGExSgKOKUBWMJijilZaPLQGoRFHFLAostANCMlApSxQisahrJQyVPw/Crz+zac+JED1aKtML0QvN7bInqx+ED40bBRm4ooreYfobaHtu7+ij4a/GrjCcCw6ezaSe8jMfVqGSDizl+Hw7uYRS3kpPyq3wnRTEvuqoPxEfISa6PfQCNgPQUQuqDE69259BQzNiZLC9Ax/iXfcix8T+VXWD6HYVN0LnvdifgIFW5vdw9SB/elC8TtvroATMRsTA5/Ghkw4ohcS4Tb/AGa8lu2izbaIUDUAkbDvFcjC13S3qNRvuPOuLXcPkd0O6uV/0kj6U0WBq2RgKl4bHFdDqPj7jRMtEbdaw4tcFraxCvsdfRh+dOZu/Xy39Koxb9RUi3jGG/a89/WlcV4HWo1yWJIOxpEsP7U3bxCtuY/q/MU7kPIz78woYjqaYBiTz+X5UfXg8vjSCT3A/Ckk/hNLiNl9RbHw+I/Ok9Z4U3A7iKBt+foaKFb6HQwPh7qcMEgDu+lRco7zR4VZffYfOjQMvA+1qK6f9ldqMNd8bx+CJXOH56fqa6R9n2NtWsJFy4iE3GMMyg/yjYnwrRdm1Y0jYRQqsPSLC/8Avt+tCqEKPPMUcUdHWMJFGBQpQrGQVLiiAo6AyBSooopS0AiQtERGo3Go921PcqQaFjUdNF6UVhEMBuY3GlHbubyQfIEx361D6N3M+EtnmFy7TqhK7eQ+NTFU65vVmA59w2pTBvdOkAAnvI9IG9BXYzE+4Af7qNUM6DluoAG53JNGV13B8DLGdPcKxhN8KQZI05SW85Hl86dRDpGbcbwo+GtL6zSIjTnAGnhRhj3+g+p0oADtWSPujSBA1Hfr3UvIAe05nfc+E6DlptTLgaA/Ekz4QN+fpT1saz2lH+VV843omJVsAbCK5T0qsZMZfHIvm/1gMT6k11OzlkwdYE6k9/fWC+0GxlxCtye2PVSQfgRRQKMyRSctAU8F0o8DrcaC0eUTSmoc6xqEqtOZKAG1OgaiswRQ2CddTSXuMDE041IuDUVkaX0Em+w50q1cYn+1JurUrh4hqL4AryoetYdgQWI03FWFp/L3ACou891PW0iIqbmWWnuOuo8aNMviTRIwNSCoAFbIOHkaMdwoUGNCjZsUZOjIoAUZqpyBRR0BR1gikoqOkigMKoLRTRrWMKWlEUkb0J0pRlwbToLdm1dt/dafc4/NTV4qefLZQNdzBO+1ZHoLfy4krydD6r2h8M1dBwXB3uvlIhSTDEExA1BGnOB76FAbKwoPZkd2pZt9ufjQdjvqNxBYADmTp5VqV4EqkBhsIMeyWIgMOYgxUbo/wXM2c5GAFwZIJJdSVEzuOdHFi5IorO8iY/CBry3bfSkZtSp1M8+1GsDs7d+vhVonCbly5cYKERQCWfNB7Mwg2JmdqB6M4ple6qaCQQWCt2RqSN43O/Ohiw5Ig5oI3Hh2VG2pjf8A7rfdG+jmGaxbulQ7MJMklTM9mD+pqv6O9H7mGfrb6W7lsofY7ZEx2tdSIB9a2OBvWxaHU6oNAASYj+Xv0p4RrkSUujAcf4eLDgBgc8nLsV10HiNawf2h2Jt2n+6xU+TCfmg9a6DiWu43FNaK5DbOX2TrIBzanaIpP2o4C2+FFm2ygKVgACVYMN+Y0netjvYVKjh/7Axs9ePZ6zq9jIbLmHhB1HmKn8N4Jcu3bNpg1rrWKBmRoDAAkQYk6jTxFdV6BdD3wro1zI9q7lZAAZDIrMGYHSSNR5Vp+OYey3WXm0ZJZWiYdVNtXjmRmI05Dw0LgjLUo4r0A4fnx9qfZRyrMVJXM63Ftq0bZiCBPdWl6MfZ/nwd1b6ot+4IsPmLM2XNcCKjAZX/AHBMjUpcaamdDeDdRaYqTcd71tlO2bK37oR5uxrd8LUu160FWFNprbB2ObqyUkmOwc9sjTcKDOtGKBKe+x52xuAu2CFuoUYiYI1BnUHxGkjxHfUzi/DXwy4W5mIN20t5DEZWzGAO+IUz412DpX0MXEjEXLarcuuL2V2aRbe2wCWkXZZIOZtxoPLm32kXiDhsLbLtZsWsltmJPW3M0XCvgG7A8oGlZxMpg6c8KDP+12UZLd2xbxNxWyg2zeum2IA5MwzAeJ5bZImTXRftVxhw9vD8PW2FAsWGe6fauC2HRLe2ysGO/OudIKEkFOw3WpFgaH9d9NtyqRYXQ/rvpZcDx+RYYdAUHeWHpS7zxt3fnRcNEgf1T8KXjANfP6Vyf3o9DiFjGHMz4a1NtageVQrCxPlUzDLofImrSIwsayihSZoqahbMwaBoGgaqcjAKVRUpd6zMg6TSjQAoDMTRijIoEVgUAGjpKijO/uoMZF30TwF+5ibTWbbPkcZiIgAyDJOm2au54cFCoE9lVzDnMa1lPszW0+FlbLWmhVd4IFwqDDq3MzJ8JrY4a5bnIScygTJIJPeJ9rX50yROTti7t7sOCDmDSvfOmoqJwVhN0KY/n8sx7XxX41KtYUu7EiBM6Tz3pdhLdtyFGYsdSNuYJphCXxJ+rtWws9p1Gilso3JCjeAJpGF4dcsB2t3OtJMuGETpyEwp5e+o/EL94fw7TXCuoHZAHcZbQVF4O/EOtm+qgHXJKye7mRyrGLng+JzMBBUazbcEOjDn+ITPh3aVMwmVbrgABm3A5+JH1phsQl0dk5nViDtKkHtK3MEVKwNgFiYAIOpA3rGK2/xA2UvMVGZQxX8U7T49kD0rJcA4a2OuE3A3VglmOupOgUHv763XFMPOYEe1EDxI8PL4VM4dgVs28u3f51jEfFYNgipZgZFgE8gAIE95iuR8Y4hde/lkhR2SNphu0fGuscavEobdq8lq4dsxHMbROm/wrmT8JPWtaZhcdR7YzEMwGY6nee/vBrMKLHo+z2YC21c2ypVWnW2Gh2Q/+wIZHpzrWcPwiWLos2wepFvMpkQMpze8HN61G4JwtosP92ZnuKzHyrStATO0LoC0j+UakUUKyJeuIjZR7WUuFUQ3tA3MzbAMzLpz1rC8Y6KHGY3DYsBbduw6FzcOtwK5eAo7K5SByls510FXFrHX8XjHtpZNixZKvdd1Oa+SrZbYJ0SDkbnty5q6T9JbeEQEI19crRbtpmlkhmcsVICqs9rYUTHH/tAuYZbt9AbmIxLXSzX2dhbsg3Mws2rf80L2STtOlZNF0rpPSro/b4hiFvYXE8PVbxmyCxtXrrNGZbo1m4rAiIB1qi6W2bKGxh7DWnFi0FuXEEF75Y9eWMdqCBHdSyRSDMvGoqdhrcofeZ/yzUcrBqbYHYb3/wC2pT4K6fI7w8wp86Tfucu+kYc9k+dIumX91Qivc2dc3UKFo2rVY2Rp7qhWU9o0+t07eFPPfgWG3I09vWhTJxB8fShRqQuUDOmgaOgascgIpSCio0rMKFEUEoEUFoUZvcDb0RNTcLcecqgGeWVW+YNTOL4e7abJcS3IAMhFEggHcAd8e6sFspBvRk60tn12HpTqsI9lfQz86zMmdB+zjpXbS1dTFXoZQvUh2CoFAiB4g9/I11k2EdgMobTNMiI5RFeXoaQwU6EEdkkaGdq7f0C6R9eme8EsuOywJKzGzANsI86KYkkbu9bJhRpqNvjr30xcxllCFUfvDB01iTzMwDvpTOIxVpwR1tsjwdZ+dSeGWLSoCCveNR7qNiFbxy3etqb1vtJlPWiSGy6ar4DXxrN9KcacWlpkuG0V/iFCy3MqAnfSaVxvpJf6+4gZTZzgCEkwFh7ZMwRM1zzpH0guspwzWwoU+0QM7L/LOpA0g6f2oWNQ90e6SthcWbthna0W7SvE3EO+edn5g7iBykH0JwXidvEWkvWjKOJ8RyII7wRB8q8tWG00jnXoD7J+BNh8J1lw3A97tFGJyoBISF5EiCT4juooDNncsywPdrVf0hsM9vIGZQTqV9rKNWirLDvIn3Vzf7WlxE22BPURDATo06FvA+lECGuKHhmHJ7Vy65EAo+czEzmJjTx7vOqbo9avM+ZLhDHmSCI5GNtKy/VlwACoIIILNlGm8ty0JHvrX8E6EYm6AWuJbHOZcjxBAAO/fQW4XsdQ4SjdWpcQ3P3eFO4i9mzKgV3UTkJA11yzvA91V/CnGGS1ZvX1e4QQvJnjuWSTApz9rs2g94MpD6kyOQ0j3cqcQXjrTM3VgxnUydIUfzZRzYzuayON6GG2mKa5inYXlW2118qdRhhBurbCiC7RGg+7M6yrg3SNmuNcudqWaEzLnVYHV5VmGzKQRt61Q4j7a7SXSv7O7IJkjsvmBjLlbb1omM30g6EYXAImI/bbs5RdtJ1SJiCQ4yMEuFYClkJBE7mAKxeM4g1+691woa4xdwohczGWIHLUk++tN016T8Pxd+85wtx3yxavpiHQMMvYNy26mCpMEDuPnWQsRz7qnIrAfZKscOALTH8L+pWB86rXuDlU7rx1OXv0HnM0k+EU0+WIt+yf130hB26XaHZo1TtxFRi+TrmtkTkTsnxpJ57bGn4hR7/18Kaxq/u2I5IT8hSxdjyVbkA237j/AKTQq5xF4s06DQd/IAfShVkjnyMPQFFRiqnKHSlomFKFBjIE6iloBNNoe0PMfOtf0f4i9w5Llq06DcsoEdwGm9Awx0SsF+tKhRlQancEuoEfH1rU9LsCxKK2WChnMvaBUfytuJ9NKsej3D8MReCJ1ZOSYJyntEgj3inemnDesMdZkyswLGTKnT10pGwo45dTWp/D7eq+fyq4xqYKx7M37nieyO/QaVmMXimnMvZ1JAXQDwHhRfuRk6ZtMHM6jTyrRdIruWxaZQNh3aSO73Vy/B8QugfxG+HL3Vd2uP32AUuIiIyiIrmlotM6VqpouTiWKkkk8xykH8oPpQXFEgabc4Gx118p+VI/eKFhk9kESNs3aiPfVLxXil+04VVVgVBmI5kRv4UFFvZIZyS3bNFZxhEcwe+PLf30FvbmBG2qg/rzrKLx6+YHVW/LX86krxzEH/DtD3+76U3pS6FWrDs0P7TEHKpg7QI8AakX+L3ZGW46A8gzQBpoNazP/wCjebQ2rY8czflT64q5oGVTpyJ+dD0pLwH1IPyX9vi+JykrfuATHtt8pqBd41fYEPddgdILMRHcQTTGH4rdX2VUbjzB9xqNexFw6i2nmGA/41lCfX+hz0/1EoXQZURGxHhGoqfa41eVQi3bgQRlAdgABAUDXQabVnExFwH+Dm8nHxg0i7xR1mbDj5ae6mwn+sTPT/UaK/xFjd62WN0aByxzie55kbxoedXHBVLL1zluSrJJARfPl+VYrA8T626loWnLuQqgwNSdz8TW66X31wmCVBqWi2IiTzcjxgH1q2kpLdkdVxe0aKi1x24r5gWKZh2ez7CmQoMaaNE1XdNMFaa7bv5P3d5ZBWFOee0r6at56+lV9njtpoAtvJJiY8O4+HxrQWlGIw1/D5WD2z1toEgmROZV7u7/ADUISk20/IZRikmjK2OD2mMZnXu2P0qvuWytx0P8pj61a4Lj2H3uFwRyy6cu7yqnv4sPdd+TNI8ogfKtHK9zNxrYNqn2hKLVaz1a4JuyB4fn+dHU4Doq5lhgbYNok7wfhTNi1DAmjwt/st5H4mjLa6dw+lc0btnbKqRKZtB7/n/em8Y37hvFY+IpsNoPfS8V/B84Hqy06jVfcnKVp/YfNCn1tzrQquZPBmAmlLSaUtVOQU1HSSKOsEOx7a+ddG4DwxXVYJAiZUwZ+R7oNc4A1ro/Q3jdu4mVoS4u+UaMOTZfmRSsxuOFYBFVmOkMh8/b099VOLxBuDEO50L5V8CWA+tXeA/eWrmWYBQg/fIDkx9Kz3FwOpCDd2J9D/1U5bhRhOl/CTaYNG5IYjYncH3ifSsvixoK6fxnCXMRhcpEOhBDNIVgDrJ5aVzfjWHNtsmZGjmjZhy508XYGgsJsP1zqwwlvtCoWDGg8qs8DqRPf9aDHRpMRmECNkTmPuLWe43rd5SFXx8frV5iNDz2XfwUVQcXxAW9lgzC/LvqOn8i2p8Ri0hn9Cptqz7vL86j27g7x6ipK3AdyPIwflVznFBACTvGvfpzqULg5A/SmsLBcxG3fNFbgDujQ7rtpM86DGSHrJzeXh5eNIVRMn1II8N9qfsLoefLk3y1oKmoAI8p5DwO1CzUHbsjxPnDR9afs2IMAjlImCdNdGoLbOsxvzWNvxCpuHBPiPCGHjpvRA0WnRbho683ngKiAJMDVpk793Md9Zz7Qr1y/iF6sM1u32QQCQWMZiCB5CfCo3HLOJvYx7WHFxsiJorFFQZFkmSFQSee9U/ELOLs3BauC8HMZVzOS07FYJzc9qrG6JSasb4XgnFxc1txE7q3efCtl0ecnENuDByyCASCIUnxE1irS4p7vUquIN0/4Y63P71Oo8zS7XDcW9q9dVbnV2P4rFiMpBhlEnUiZIGwpfTeWQ3qLHGiH0rwHVYq4ACEYlkkRo2pHuJiodvapovlsLeDMTluWSskmCRdDRO0gfCoFjambFiSVq4wC6T4CqpF+VXeBXs+4n4Gpar2OjQXuGEbRgP1BqVhdYqJYTtVY4FYAnn+X96m6R0K2Eh2pWI9hB+Jf96/lSkt0ziP5B+NfgZ+lFcivgurLqwkGd/nQqHggAgH61JNFSuLHUjD0taQKUK6TgFmioTQoBDG9O4e6yMGQkMDII3BpFq2WMAEk6ADc1vejHR63Z/e4h0D/wAqkyF8SOZoXSMza9Db904UveVbZzCIkZ+wdcvI6nSqjpFxFsOexa60n2T3ZjtA31qxwty01vO2JLZbhIygKAQEAXy1+NSL7r1QdVzsolRtmmdKnIKM1+w4i+huY251NrnbXTT8bfSucdIms9ZGHDC2JgkzOu47hVl0p4/iL7lLsooOlvUDzP3vOs7iDtTxVCtlngh2R5VNwg7S+dRuGjT3VOwqdoUjZVLg0mPtdvw0HpFYbpK5GJYDkF9comt1xG9DkDaTy8YrJcT4ety856yCYkEeApdLkfV+P5KvCvm86et2h1o/pJ9AYqfhejzjVWVvUUluC4hbubq2IjlB5dwM1a1ZHwWmA/iDfY93h3U5aszdvLG31E1G4XcIvW5UwduyZ1B5c9q0+Dw+a/eOUiFSZEaw39qm+RiiwlyLYn3zI8Nxz0qVlIMMGEQTswjfzqR0a4S9y4MykJJMzEgHTTxpfEsCWvvLAANERrpvrPhWNY3aZNgcp8438DpVhg0MkgqfMa+oqE1vC2j277E/dSCT7tfWk4LiAZzklVJ7IIho5DbWigNlD0qxbm/icOok3rtnaZPVKwVYG4JcGPw1YcQvvhcAlrPOJtk2iysD1Av5rlyyrDZgtoAxt1jRUjE8fw+DxOIuGw93FM7KhLZEt2yqiVI7Wc6iRqI3FUa8ewj23t3MK9sOysxtXWY5lJy3B1xMOMzg8mDnYgGuiHxRCXLLXoZib2Ia2jXXD2r1lc+ZszYa68PZdpllV0QiTpnYbaVWcHxjOccSzdWcPiXCz2Q1x0AMbSZAqf0b4xgcNMXcQvaDMxsoXuwrqltQGIRULZpJ1Md1V/DOI8PsjEJ/5jJeti0DFgMFzK7E6kTmQR4eNMKZxG/8e6O+5a+C3vzoYIbVJxuQWH6vNkOI7GeM+VbZjNGk9vlUSyNBUpFYOmT1FXuDHZPgI+FUSbVeWT2W/XKoavB16HyGcKu5qco7I/XIUxYXl+E/KrDq5Rf1zqTe50VsItrv7/rUW4hDWz+P/ix+lSrWxpvGLDW1/Gf9jUye9CyW1jtoyKKnLYAEefzoU2RsTBUdJJpQroPPDozRULlYw7ZYggqYPIzHxq34lwy/bUtczTG85lOu4P0qjBq+4XxG4ypaZxlLhVk6iSAJ8NaSV+BkavoEguWQD/LcLHy7Mf7ahdJeO3BfzWdFtFV/CdGLSO4/St3Y4QmHsRaTtNMkcyT7UcgBJiqJujRVXOhzRoeTajXw7Q9TQfyB4KtsdheIJDgLdA20DqeZRuY+fMCuf8awotXCgbMBzgg+RB2NaDpPwQWou2tB/MAfZPeO7u9Ky/EL7MwLGTA1O/hTRW+xmy0wGx91WGFPaEd9QMEJ274qYqQ6jxHxNSZaKL/Hg527sx386zOP6vrn6wEGdGXugD3bVp75l2/rPzrL8XtMbrkd+mu0b0NGr36NrfH8llwyzbPsYhx4ZlI/+hWhwli6PZvoR+JNfUNHwrDcNsKG/ermB0gGD56Vo8BgMK7QmIuW27s/0aqSRFM0VjA3U6tnyMtsQI0ZiYVd9qtbGDvNnOUIdlEB58ZBGm9Vv/4LuqrbxJGozFoaQDy7jWnTDYi0pygXVMBZYB8zHLroARJFTaGsr+hvCb9kXnxMQFXIJBgaltR7qTwvoZhcTnv4i/cOdi2UPkVQTIGm+lXY4NjDhGQt++YmR2MuXaJ7410NZ/g/2b3Wtq1zEhQdcoDOQO7tGJH0pkKWN3gvBbXtdWY5Z2cn3Amo54xw5P4GGzeJBUT/AJtT6VZW+hOEtD97fdvMog+A+tR8Ra4VZBk547nZvkYpxTlfFbFrEYm60upLHRQpEjeNdhBpKdGrBAPWXdfwpv61qMZ01w4Rl4dh0tZ5BulBn7ROYide/eqzCLFtV00AilcmvI6imropbfAbBJAe8Y8LY5T31HucOw6hiVxBgE+1aGg/ymtJhbUXGnxP/wAGqniP8K6R9xvlQ9R3RRaUcbM1i8WjgW7aFEBLdpszEkASTA5CkINqawI1PlUhF1qze5GK2smnYVbqex7/AKRVQBtVq3sAef1rnnukdens2SMJ7fu+n96sbxhB5VU4I6+41Z3W7I8qnJe4unaCwzzJ7o+VQuLuTcSBBBJ+FOWwQ0d/9qZxbs10GJhWn0Ap4x91k5v2V9R/DuSoPn8zRVXG440BNFTUwZIzc0oGkijFXOAWKNqIGjZhQGCU1K4XhHu3kS37RII8I1LHwEVEBrRcB4vbwti46DNiXbIoIMW7cA5vGTOngKLutgHclujICSII0NR8Xa7PmfltWI6FcVt3raWMVlZk7VlnO5MyviRy8PKtxfvaRStBRjOOWlJyNqtyVjxIMeRn5VyXHJlfKdxp6GuvcYYAkk6c/Wa5NxW4HvFhsxB9TWiaRacJ01PL5kaVLQ9tfFgfiKZ4dZ/d68/pT9i3DpH3h86g37mdMV7UXtw/vGAg6mkW+i9y9mbMgkmAZPPw2pd62Os05kfoeMzWy+zpVxDXEZTNsvPqctHRVv8AAus6j+TnWM6N37JOa2SAJzKCy5e+eXvq84H0KcWP2i4h/fHsExCrsNN9YmuvcN4QoBN7aSAJ7jE+VDHXbKotowLYAAEwAF8fdXRgc2ZyXpBdTD20w+GRrmJb2Qkl/wCto5Vrei/Cr2Hw/WcRxJL6MqgqBajUFmA7bfDzqo4x0rweBe4MOqtcYzvLH+pm1gcq5z0l6QYnGEm68JyRfZ98e176ml4GO6dGOkdviS3FW72reg6slcwGnWTodTy5ad9ch6W8R4hhb1yy+Iu5FfsAHLKNJVtNZ3nxBqk6FccuYHF27qaiYYfeU6ER+vhXaunfALfFsCL+HjrQMyHmSN7bRsdx4GjVMFnF04tcuaZ5uchcJKv5MTKt56U1d482V0a3laCu+x21BGlQmwrocl1Y1gHQwe7MKRxaRc7Rk5Ek95yAT8KKGLDo/bDQD4z5AmrhbpZiRpPy2iqHhNwhSR5ep1qY+P6sqx+8AfKe0fSajNNz2OjTaWm7NZYsklieQPyAqh44Mtu54qfyNabm8c0PzWs/0isnqLjE7aD3mkj8hv6syHDF1Pl9amqnaNROGmCfKpiPJPl+VWneTE00sUPIs1YR2B4A/wDKq/UD0+dWaaqf6amysR/ho0b+k/OpKtsP1vQ4YnYPkfmKCjXypG92UjwhvEP2wBR8QwA0gxoNaDWznU980eMxBDRptprBrW7VGa5sYTgwj2/iPyo6dGNb9KDQoXPs2MejCxRxTgFDLXbZ5tBAUZFKCUeShY1DZWjB/U04FqRZsg99azYibeIMRE1dYLpJjLYhHYryDQwHvIn40qxgVjUU/wBUBQcjYlXxLiWIug9Y5juEAfCqi2gzAsJ11EkeWoq7xQFVDjX+9aw4lg2MMQEUeRafUmpfAENy7GuhVvRhNVK7f3qZwnEtbfMpIPh9e+ptbOii8F9dut1hGUgg/XarfoEMR19xrbZJYgxudYII86z1zjl1j7U69y/lTXAsU6XS6sQSZJBI3M8q2lae5tXdHpHCcLC2wCSW3JkyW5/Gucfa5wW+ln9ptXSVXS4g0yr95Sd4O4/6p/DdI75WRdY6feJ5eNZvphxV71sIzuwkkgsY17xMHeuiTVHMk7OakBuY13zBgfUSDT9iB2FOXWQx1ExrpvFSbmEFNPhiKkVok28LdnMLtliIMZirH/UBPrWy6B9M3wRZbyDqN2CHMwPNgJ107qyvC7BJ5xV7bwKZYbaZoGdFj9pnA0Urj8KUbC3yGZlkgOdA2n3gPXzrmON7bsx5/AAQB6Ctbx7EoLYs21yrmzEAmCe8rMT41nLy6GigeCPh3IWAflTWNYtEmn7Y0orizW8jcxNVwLFs9ldCezE95UgH5U10nuv+zMMpAkSY7201571T4NSo0Z178jMvrBpPFbzNbym5cYSNGdmHoTSY+6xsnjRWYE71OtRMeFQ7BIqwsqrc4PdNNNWzQlS3HbpkQN6ssOOyf6f71VWrBDidp3GvKruykK3l9KjJVsdEHlbJvDtE8x/zokGpjv8AyosKeyPIf7qctH51N8srHhCeIDLkPiarceZarjiw0X1qgN0ksDHID41TRjasTWlWwgDz9aFDqvL0oVfAh6iKv9m/EPQ0BhvxfChQqeTGwiKGC/F8KV+x/iHoaFChmxvTiKt4Xx+FTLGGAO/wNChQcmFaceizGJEeyPU/lTd28D3fGhQpM2M9OPRBvKp5/Cow4epPtH0o6FPbFwj0LGCX7x9KdtYZAZzH0oUKG4aXQook7tTuEvLbmATPfQoU3AGl0WlnjpCxFRsRxINqQfdQoULfZsY9EJ8QPL40TXwf+qFCjQKXQuzjMuwp9uIsRyoUKVjKK6Itxw2+/nTZRTuPjR0K1sOMehvqk7vjTfVChQrWwYroDXIpi9cB0IoqFPEnLYZVF8adWyKOhRbYqSYpLzJ7Jj3VoP5W935UKFLPeh9NVZIw3sjyX5k/Sn8KR6/U0VCpS8l4+B7iI1HkazR/iN5j5UVCq/x+GS/kcoXmoUKFWIH/2Q=="/>
          <p:cNvSpPr>
            <a:spLocks noChangeAspect="1" noChangeArrowheads="1"/>
          </p:cNvSpPr>
          <p:nvPr/>
        </p:nvSpPr>
        <p:spPr bwMode="auto">
          <a:xfrm>
            <a:off x="311150" y="-216693"/>
            <a:ext cx="609600" cy="4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lstStyle/>
          <a:p>
            <a:pPr eaLnBrk="1" hangingPunct="1"/>
            <a:endParaRPr lang="en-US" altLang="en-US" sz="3600">
              <a:latin typeface="Arial" charset="0"/>
            </a:endParaRPr>
          </a:p>
        </p:txBody>
      </p:sp>
      <p:sp>
        <p:nvSpPr>
          <p:cNvPr id="15363" name="AutoShape 4" descr="data:image/jpeg;base64,/9j/4AAQSkZJRgABAQAAAQABAAD/2wCEAAkGBhQSERUUEhQWFRQWFRQXFxQUFBUVFBQXGBQVFRQUFRcXHSYeGBojGhQVHy8gIycpLCwsFR4xNTAqNSYsLCkBCQoKDgwOGg8PGiwlHSQpLCksLCwsLC4pLyopLCwsKiwsKSwsLCwsLCwsLCwpLCkpKSwpKSwsLCksKSwsKSwsLP/AABEIAMIBAwMBIgACEQEDEQH/xAAbAAACAwEBAQAAAAAAAAAAAAACAwEEBQAGB//EADUQAAEDAgUDAgUFAAMAAgMAAAEAAhEDIQQFEjFBIlFhcYETMpGhsQZCwdHwFFLhYnIVIzP/xAAaAQADAQEBAQAAAAAAAAAAAAAAAQIDBAUG/8QAJxEAAgIBBAIBBAMBAAAAAAAAAAECEQMEEiExE0EiMlFxoRSBkQX/2gAMAwEAAhEDEQA/AMRzVLGmLo2hSBZed0bAclAArDm7pbW/lFgSxqZoXMamwixCgxc4JkIaiQwNCPQolMaiwF6FD2WTtKio1KwKvKljbpmhHQopjEv3UaFYcxLJRYANpzYLixQW3lMaxFgLNJA5sKzTuURbO8J2BTLZXNZFlYcxQ8IbAUWf+oHMhWALrn/LHZNNCK4po2hHp5RNCoBQYpKsFijQgkqFsFcArNSnZKNOyBiiEuo2yfoQliEBWC5S+ndckMuyiBQMumALIDnm3qoaENQomJjGMCNyCFN0CJCh24UrtN0WBCMbe6FoEpwbb6pUADXIajkzUAJJA9VXxOJa03cL7eVSiylFvpBzZEw8IWkGfCzsTizJDSWkQbiJ7rWOKUpbWbY8E5y2miBClzbqjh8fJg3PgeAr722HfkbET4Q8E7pIctPkUttCixHo3RAQpJWLTTpmLTTpleUetRPC7SkIgulQboQpaE0AwhS0WXFq6E0IBrrIxwl8prdlQhg2QqQZXQgR2lKjdMDkD0wFErnCURCFAC9PhcplcnYEtNkxCKdgiqiyxGLbvKazZAxibKYwwoKlSWoEQB3QjwifVAIBIBgmOYHKUzENuQenkhaQxSm+EawxTn0hjAlYnFlr2sjcWJ7+uw90rD4/qgwBBlx+0Kc6oOOkiNIcJE7nj2WkIbZpSRrjxbcqjNDMY4Fl7O0wSdj5WRXrglgPVFjbwDCf+oSdLYB2+niynKMPDGVS1tnRMST/APYfyvQkrlS9HsqCdUXmUSHFwAu0WAsOZEJOamxD4D4kG0x2KvY1xlzzEGAA38QvM5jjmvdAuLCY0kcR4CqclHg3biuPY/KX9NQmZIOkjx291qtJ0/EJkloB9fKzcsylzjAkg2bBG1yRC1HhzegiQG3m3v8AhRji1bJxRSbb7YTMXNiLzZ07zwU15H3WXgMZrq6NIhoPUOP8Vn06rtTuZcZneJuuXJBZMh5+XAs2ZpcHoXC66EnLcVw2SyYI3AbFvdPqVWjfiPedis8uncVa5ObNo5Y+VyDoQlqtikoNNc7TjwzjkmnTFsZYKCxOY1EGpIkouN04C6mrS7Lmj7KxEsCkhFCJACi1CRKYAoNNMQgoYVgtgoHhAAfDUIiVydAS1LrG3uiagqnZZUMNt4RtbJS2G/sms/lMAyjaEDzAnsCVSy5tSrJfam4/u3gXJb4W2LC8j4NsWGWXo7Gjr26tg4do5RYWmKLTqA0kesk2lXsZhWBnIM/N+Fi5kHNaGuMzyLhenXjSTPcxpQiosr4mqSWgA3MDzJ4K2MvxYrtcxwHTaLgkbT62Xnq1V4A50OFuRF5hWm4sUmGowAPeANrC8my58sXJWjLPic48drou5jlztJgjSBMncDmy7L8t0AO1hw5GwDuw8pmY4h7nBgIDfh6nBwkOmwAO6ZlZ0s6flgzPzTzHurwOUlcytKpzjchWIqObUDWDrcYl3CxcwwkYlwJ3cOO4HC3KA1u+J+5pADTYng390GZUm/GDp4vB52Hopyc5V+C5Os6T+xYy+j8F7P8Aqd3REhK/UePILiy4dAD55IPHFlbbXgdQDmxMkRBXmMVi3VqpadmyYGwgcAcrok6jSOnI9q4K9PCWBa7YS7i38rQy9hmQ6IgmeZS8M1ztNgC2AQbSPQrUcAwvkAB0WAWUY+wikjQwzhSpnY6uZ87qicVre6D0yCCqr8W1xaLwbX/Ks4TDzUsAWBt/7+61buqL4Ts1qTmxAiYFpm3lQUGFYDULbdiXDjx3ViqyLAggWmIlcWqx187PF12JRe++X6ElqOP95RhqGFxI8wB7fuqwEGCrxuq1dlwVQiW7R2XNUUzB9bJgSAXF0WlERKnSmIW9iW8SFZ0qu4QUgFhq5MhQmBXGyU93Uj1bpI3UoY1jrlWGFVabt/VOplADcRdpG9iPsopNHw2i4j3ssupmDw92xZaCPvddVr1A8BjiA+BIvHeOy79OnjTbPU0m7F8muCzic0gFrr9v79UkBz3ND29Abq3EAHk3SsVQZVIFN1wL238gnlWMBQAcxs9MGZ79gt4S38s9GGRZEnRZ/wCE1svN7C/7h21Klg9HxmhwNzLNiyb3P0Wnj8wZTBESJAIkyLfhefzB4ABY4g7jghXminFpE5VacS9m2MPxPhm17arW7tKGhmENLT0gbHY7rNqZu6q4EthzQQ4g9JbvsdjPlIBLndxKwxtxiTp3UVao1w01XEMB9ZsPJ/8AFp4XLSaWgwdMi32iyRk7HMZUDh1Wt+CIWlicy0NDiIsfDXEDbbddMa7Z0qyhmpLaLtMEhsETZoF/dZOUZQWnWeqbgg90GNxjqhvETccH1HK38iy8TDjp5B/EeySqcinX1MbRbTqh0g6mj5jsf/VjZjWlxG/FlfzR4YXOAmCACO/JhZGKwJc0VA7SACXAm5vb3RN+gkn2iaGXEtc59ogC97+OV6TLK4NIM0jUJ5gn18LzTY1F0dOx/hOp13izOCTPPophJRZNOuezcqMcTLWm0AkbDxOysVa7QOo3tPeSowAkEOJgib2uFSpYQucXEbmIsB4KWTF5GjDLp3mrf0jSiOFBEqwzDO03aSB++On0lKLFwZcXjlR4efF4puIGmEquyQrLQoeFlRgUWtsmgcqGiCmMtISoDg1TpUtROCBAAJVdicQgqBJugEfDXKDUXKdw6ZnlIpuTn7JDEIY+m63ummpAnskNNrJ4KaBFTA0g92x1agWgfKfB5Wri8AGiQNJ33BHsEnDnSIbDfNhCq47GkmfmAEAzae69bFKMoHs4ZxlD9Gaz/wDUTfmQqzsW4BwDruM72k9kVIg1OraRfiFaxGFplx0/NILQBY+Udrg127umZVB9QuDbucTEHclb+TZZqfFRvcHV8oI8jdVHYG4LzpPcWPtC9FlzmFp0HpbMhxuT3lVjg75KSUeLM5+TUyCdLWuYbx+6/wC4WkJH/BBrmDGocCx8wrDsyBe5rIIIjpgiR3VWniQx8uNwIHhU6NU0ejwFLRA/c6weRIJ89t1n/qeo40QHtaXAkAtF2ibmVRw2bXcRef2k/ha5pNrBoefnHG3HT3CviSpFx+55HC4joIIkk79lt4DEfBBDjO0doO8eUvPv0+KD+idJuQQZb4J+n1VZlGQLzY27LBXB0+zSL4NGnW1kFwhpmN4JupfQ+KxjYcLgkCNMTF/8UnBYepDWn5RcA2N16HD4UOcGk6GtEzBg97rWPyG2uzAxGTFhJ/bNufQnwvQ5B+n22dUn2t5+iHOc0p1WBrHtMN3Ej0ExHCRlOZVACW3aBBkmPbuVcYwjIzknKPHDLWYvaxzRG86Ta45sN4Q5VhNb+l4cJiBtbcQbJeNo/HcC97WhgcWsDYuRv3Mq5+hst0PdUqO6ASY/+X8j0lXXyMXKWODs0cwhlSi2ZGwbu30+4VHMMPpcY2Jt48J2b4qazPhtgFxIedhHbsnspamuBIJvedylnxLLFr2ujiy4/JC/ZjkKVJbCkBeEeSyniKd5Clh5VirTkKtTEpAO0ogEtt/ZMa4oEA5CbppHKW5iiSfoEVywLkw0ly5vl9i7MirsktG6fXSjsuiyQ2tTAEIEqYgJiKuYAkcQssVtIK0cxYYkER2vdYlOiXE9vC78fEUergivGmMbUc/aw7dz4WhRwrmHqEERebXTcvow0jgHV6H/AAVXN804G2keT7lbpKKtnWoRS3MfiMaI3k+0BZGYvqM6TqAdGxs6dtrFBRoueJ1NbGwJufbsvU5dh/iNcBTkENBDrtDhsROyabmSl5Lrg81qfTtJaQltqFxkkknlbGf0xFuCR22sqL6MhsWbb37qJKnRbjXBfwVYQ0EABpuYkmV6nDVAIOmQLgAA33WLgMAHD5SR6En2hblenoYxrhpeQA0XA07aiujHa7NsbSdMbjaHxBrIIN7XP1Xn6VIMcQbTN1rVIY/Q5wvNpJBjmVo5q4OoX2iRYANjbzMfytKUuR5J7WkZeGxdMvDZLYBJKoZz+om3a1tQzBMQGW8Tcx+VjVcTcgd1bwWF17eJHdYeS+EV421w6EHNK7JDaW4tIkAHxyreQ5vVHRtpJkbXj8rXxWWAMBgTv552Kza1N0yAI2I2t3T5ixxxU7s2KmNLmDuXQXEEgDuSn5LmJpuqNfGhwaWmYLnbaQPb7peXYFz6cEdJi0ibc+PRRi8ql4DTtuSI2W6cvqQUurNHHTUp9Nrbm8egCVkuHOjTckbu1fu5A8LUwOBlvSZETMfdNwzQxoY3uSTzddCVtM48k1dIp5rRjSYjUD6W7Ki1y9J+qGjRRB+YhxiNhaPyvMlpleHqq8ro8TI7k2GTZVXiCrTDuk4lnPZcxmC03RNSzsmtMwUkATmoE1LTEQFy5cpoDDrjZBp2T67LoQLhQiiOVJCnRupcxMRXr02kHVsFlaI+S8cwZWljTDDufQE/hYhc7T97WgSuvD0d+mTaLRqG/f6LMq4QknwB6XW3lWBD5eTpbABG5d5B4Vn/AIjNDgCSdjuY911bGz0ljbMbC5Y4s1C94hexwWHIAa/psIgTPr3XnG1nhuhvyzwtPCNJaBJLpgX29eVpjpdGkFte0pZ1SDnEG4aTN7G/CoGY0gWnft2C2c4w4DdLeoxJO8H1Wdk7yHafQyeIO8qZfVQTdSR6PJGaKcwZB+Uki1vp9Ej9U5k6k2k6mBVGozYkNBG2obCfwLLTpYJznHSQekXBBAncrOz99NlN1Km/XVd0EAS1g/eTP7jsBeN1vK1EqdNcPkqYWtUqvYajg0gS0DYTuO/1Wjn1R3wAANgS53/a32WXllDQ3Ykt3PPutr/hF1Avf8sHodBbJsPdRG2mU48Jvs8Thmh9wbHlejy6i6w3j5SBAN+fCxckwYZaDOq89uZX0bJatJwAFOLEA7jtPlLFCzNZpRjyrZOT4NlUnWSBphslobqPIBM8cBXmZfRotOtsuJI1NMjaxg7eirY3L4+ENUt2cIgF3jnZBWxjXWPpK6tqOfI5ZH8W6+xaDaQa0kElsk8aidiYQtrhxAYzS1zuBMk26puk0GvDmaBIvtLrcrQOZ/DcBont07H+5VEtV1z/AGXhgA90NIGhsGLN824PnwjoUKdFhdUII33u4jYAclZn/wCUdRggatUkhzdIjgAArJzDHOqu1Ogdmts1vgBcufVqFxXZ5mactzinwMzDGms8vd7DgDgBUnNRUXIqi8htt2znENF0bhIUTypKSAqNajpbQor7oWv2QA2JUP3UIgJQIWuUli5MDNqC6houjey5+iljN1z2UA1ikhMDNkLmKkxCKlKRB25SH5YNxpDTYNJurgYjolocCRMTEyurT5FGVS6OrT5NsqfRbw2EaGAgNAGlpBkne5HZU8zxVMEhoGmAC6Y6vXkqalYvOmn0iZ3IJ7k/0kYrIXWJkNcREkaQALkjdd/k3qodHowyeR7IsXgcvc8ksbLRfV3/AKV9mCDZiCfF9JN7QLq9hm6Wim2ZMNAsLuMCSLwjxWUvwmJ0udctDmu07gxsJ72Wyio0jRZHGexPnszamAc06TpILeCP525VTC5GfiFwHSAbcu8D3C9Xinsq0nPc5rfhjS5xjfcRO0lYBzrQNLZk2AO8cekqnGKfPRXneS4VyuyzgazwQwQ2Ikt4jmV57FViMc92rVTcQB2BAiRA2W5Rw7jPUYnqbJA25Cymsaa8O2BuplbSLatL0ehwWUamveNw0ncXMc+ymvX6GUwWg7zHST/1PlWsth0gDoLSHHa25I+m68zicY91QN0jSHO06QZIBsVc/gvyZubTp/0BWwuiq4bzNv4C2Msz8tbpDRLQbcgeZ2WVhZbUDnkAarl2wHcrez/9PfCph5s6qelrerWIB1W4Ej6rFNp8BlcVJRl7E1M9qFrXNJEHpJEgehPN0eEOmq0xqkbRuSuybKjUBY49LI6efv2WwzLdLg7SYaNLXO5Pot4qUvkzR5IR4RZqYjTBpuLXEQaZDSR3IPA9VnsxZa6dz5WlTyxzWOqVNIIBG49rbzcLFXDq5uEk4P8AZ4+ZxjK8b/IVaqXOJcZJ5J/tViLpjhsgeeOy85uzlOuE03uENMyFNM8IQhbgolHUCWOUCBrtkKrCt8Km5tygBrTaUY3S6Y4Tm/hMRGlcmSFyYGaRf3RtbYlN0o/hwxcxQhjdkTqKNrU3RZUgKpoIKlOFehJqt3QBQw3S6SJE7e/C1XPZUqF7WuFhZz3Oi999h4CoMp2RjG6WwQR3cImF3aXOo8S6O3S5Y45fI28sracVSdVAA+I2DaDMgGeIJ5W/+uc1pMrU2Cnrq6bnhrDIAvzK8HmWZSAxhDmx80EH0gnx2XtMpxNLMaDTUn49NoY903teQNoPeO67o5YzyVF9BmyQ8yyelxweMzbL9TGMpyNdRpIJPVB8c7p2Oo0//wCgfpAGiSC4tcOB39l9Ax+XuFENoR8SnGhzwCSJ6mkkciyyMZ+lHV3EVABTD9mkCLSbAbTtfnhbSjfQp61Tla4PK4Ku0MEkvDjyIt55TKmUaahc5kB+kuJ/aLi0byV7DLMnZQYCWgvEt0SI3sSfv7rGrMr1HVC4NJeTDQQOluwJ7dhturS45Ov+ZHJ8Yf6YuaY5tOl8NjxeCY4aTF1VoYcGoXMINgZcRZvYAgQhzz9L1ar5Y13RZ9jDeQfS6t4HA4hzG0zPwWExEAatIkk7kwBuVjJtscJtvfaFtp/MGgdN53EnaZXvf0/nbzhHNqtaajGRSgDU6RpAg+3ssHAZEx7203AjUPmBnm33W9/wW0D8MtLmtuHOiW23arWPc6ZOoyQyJRffZTynIA0TUd1F1yDLjN4nay9Jjqoc1sG7RAdado+q8piMXFRruAR0zYAf+Jzv1C4agxsBxsTu217d1OXLHFKp+jh1CnuTkyhmWD0VSLmQHdW8ndVXu4Ruqlz3Fxk8kqu83HheLkkpSbXRkSR9fwiFGAuoXkp5bZSSyrTN0woS1FFkWIh/ypScwyEDhdMQtV6o5VhwQVWWQAoHYoiTI7f6EIajiQkMmVC4BQlYgWpzm2CBuyYRcLNDBaJRkWU0h/vYIiEAQGJdSnurAagr1GgXIE9zumBWp07IamHB4T6VRpbIcDvyIH+hCajYnU3beR6D8hOiilTyyQFSwlWph65fTMOae1iIFj3C9BRqNixFhe4txdZeYECpIIOryNx/vsurSNLKrN8NOVM9llv6yp1APidD+ZHTPg/2t6niQQLyN5B7r5rh3Dnlb2WY4sbpa63Y3C+iULFl0y9HqKjA4RySqmIolpOjtGw/lLo4+SDa3YqwHEztfym4NdnK8LTKuBfUDgQTJMn2Wi3EPe17LBtpgQTeSD6iyS2kZ4A9VYotDJi5KxcEa7Uc2oabNLYHNux2be6zcwxRe6Tvsr1ep9Vj4ofddGKKXLOrBjV37KdenInjb3STcDwrDxxxz5KUNl83rcyyZm110TqJbpceiuG3KSBIgK0T1H0S6IXKjmOpjhOiy6nTXcqiWIe1CHWT9KS4XSfIAMMFdVCEhHAIVALFz6qY/r+kAb9kQ39UgKzm3Uh9/VHiRF0g9+yGBLlyMrlIEsCaPm9l1MXUxc+yzAaxu6hwuPf8FSzZSDeUwJA3ScXRaQJEprCgr/hPoZWq4Vunbf1m5BM+sBEcIzSbDb+x+EdQG3+7JkdKLYwKeFaBYeeRcmZ+oB9kupgWFsRHI8HuFcbTS4sjc/uXHsxXU3UzDtuHcFW6GI7LRFEOsRPqqxygfsMX52Xsaf8A6FKpnoY9RBqp/wCl3D41aeHxS883CVGnaff+1dpud/1j3H9r146rE1e5GssUJdNHoW4m26YzErFpVHRurLasb3/CznqsEV9RzShCPbLzqsgx+YVSsRx237+PRL+KSb7duEXC8jU66WRbYcL9mMstcREFv4SRsnPSeF5lGDYLhf2SqG5TT83sl0t00SWCEsoylPeB6pkklLqKWFSQhAVoXMN11QkcISeUwIfug1fYo332Sj+UwCriQQqrVYBn8JJF1LAltaLLlxaCuSAsjj3Qz/vZcuWQDuFzf4/pcuTAJvCGrt9Vy5N9DRM/wid8o9B+VK5IoNnKU/b/AHlcuSKQynv7Iqe65cmMf/vyibsuXKhIin/f5TXbBcuTRRzPm9k12y5crIZXdx6JfC5cpYgX7/7wkU91K5CAZylu/pcuQT7Op/76lcFy5OIMXV2S/wBvuuXKiUc3hVz/ACuXIGS3n/dkrELlykAwuXLkgP/Z"/>
          <p:cNvSpPr>
            <a:spLocks noChangeAspect="1" noChangeArrowheads="1"/>
          </p:cNvSpPr>
          <p:nvPr/>
        </p:nvSpPr>
        <p:spPr bwMode="auto">
          <a:xfrm>
            <a:off x="311150" y="-216693"/>
            <a:ext cx="609600" cy="4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lstStyle/>
          <a:p>
            <a:pPr eaLnBrk="1" hangingPunct="1"/>
            <a:endParaRPr lang="en-US" altLang="en-US" sz="3600">
              <a:latin typeface="Arial" charset="0"/>
            </a:endParaRPr>
          </a:p>
        </p:txBody>
      </p:sp>
      <p:sp>
        <p:nvSpPr>
          <p:cNvPr id="15364" name="AutoShape 6" descr="data:image/jpeg;base64,/9j/4AAQSkZJRgABAQAAAQABAAD/2wCEAAkGBhQSERUUEhQWFRQWFRQXFxQUFBUVFBQXGBQVFRQUFRcXHSYeGBojGhQVHy8gIycpLCwsFR4xNTAqNSYsLCkBCQoKDgwOGg8PGiwlHSQpLCksLCwsLC4pLyopLCwsKiwsKSwsLCwsLCwsLCwpLCkpKSwpKSwsLCksKSwsKSwsLP/AABEIAMIBAwMBIgACEQEDEQH/xAAbAAACAwEBAQAAAAAAAAAAAAACAwEEBQAGB//EADUQAAEDAgUDAgUFAAMAAgMAAAEAAhEDIQQFEjFBIlFhcYETMpGhsQZCwdHwFFLhYnIVIzP/xAAaAQADAQEBAQAAAAAAAAAAAAAAAQIDBAUG/8QAJxEAAgIBBAIBBAMBAAAAAAAAAAECEQMEEiExE0EiMlFxoRSBkQX/2gAMAwEAAhEDEQA/AMRzVLGmLo2hSBZed0bAclAArDm7pbW/lFgSxqZoXMamwixCgxc4JkIaiQwNCPQolMaiwF6FD2WTtKio1KwKvKljbpmhHQopjEv3UaFYcxLJRYANpzYLixQW3lMaxFgLNJA5sKzTuURbO8J2BTLZXNZFlYcxQ8IbAUWf+oHMhWALrn/LHZNNCK4po2hHp5RNCoBQYpKsFijQgkqFsFcArNSnZKNOyBiiEuo2yfoQliEBWC5S+ndckMuyiBQMumALIDnm3qoaENQomJjGMCNyCFN0CJCh24UrtN0WBCMbe6FoEpwbb6pUADXIajkzUAJJA9VXxOJa03cL7eVSiylFvpBzZEw8IWkGfCzsTizJDSWkQbiJ7rWOKUpbWbY8E5y2miBClzbqjh8fJg3PgeAr722HfkbET4Q8E7pIctPkUttCixHo3RAQpJWLTTpmLTTpleUetRPC7SkIgulQboQpaE0AwhS0WXFq6E0IBrrIxwl8prdlQhg2QqQZXQgR2lKjdMDkD0wFErnCURCFAC9PhcplcnYEtNkxCKdgiqiyxGLbvKazZAxibKYwwoKlSWoEQB3QjwifVAIBIBgmOYHKUzENuQenkhaQxSm+EawxTn0hjAlYnFlr2sjcWJ7+uw90rD4/qgwBBlx+0Kc6oOOkiNIcJE7nj2WkIbZpSRrjxbcqjNDMY4Fl7O0wSdj5WRXrglgPVFjbwDCf+oSdLYB2+niynKMPDGVS1tnRMST/APYfyvQkrlS9HsqCdUXmUSHFwAu0WAsOZEJOamxD4D4kG0x2KvY1xlzzEGAA38QvM5jjmvdAuLCY0kcR4CqclHg3biuPY/KX9NQmZIOkjx291qtJ0/EJkloB9fKzcsylzjAkg2bBG1yRC1HhzegiQG3m3v8AhRji1bJxRSbb7YTMXNiLzZ07zwU15H3WXgMZrq6NIhoPUOP8Vn06rtTuZcZneJuuXJBZMh5+XAs2ZpcHoXC66EnLcVw2SyYI3AbFvdPqVWjfiPedis8uncVa5ObNo5Y+VyDoQlqtikoNNc7TjwzjkmnTFsZYKCxOY1EGpIkouN04C6mrS7Lmj7KxEsCkhFCJACi1CRKYAoNNMQgoYVgtgoHhAAfDUIiVydAS1LrG3uiagqnZZUMNt4RtbJS2G/sms/lMAyjaEDzAnsCVSy5tSrJfam4/u3gXJb4W2LC8j4NsWGWXo7Gjr26tg4do5RYWmKLTqA0kesk2lXsZhWBnIM/N+Fi5kHNaGuMzyLhenXjSTPcxpQiosr4mqSWgA3MDzJ4K2MvxYrtcxwHTaLgkbT62Xnq1V4A50OFuRF5hWm4sUmGowAPeANrC8my58sXJWjLPic48drou5jlztJgjSBMncDmy7L8t0AO1hw5GwDuw8pmY4h7nBgIDfh6nBwkOmwAO6ZlZ0s6flgzPzTzHurwOUlcytKpzjchWIqObUDWDrcYl3CxcwwkYlwJ3cOO4HC3KA1u+J+5pADTYng390GZUm/GDp4vB52Hopyc5V+C5Os6T+xYy+j8F7P8Aqd3REhK/UePILiy4dAD55IPHFlbbXgdQDmxMkRBXmMVi3VqpadmyYGwgcAcrok6jSOnI9q4K9PCWBa7YS7i38rQy9hmQ6IgmeZS8M1ztNgC2AQbSPQrUcAwvkAB0WAWUY+wikjQwzhSpnY6uZ87qicVre6D0yCCqr8W1xaLwbX/Ks4TDzUsAWBt/7+61buqL4Ts1qTmxAiYFpm3lQUGFYDULbdiXDjx3ViqyLAggWmIlcWqx187PF12JRe++X6ElqOP95RhqGFxI8wB7fuqwEGCrxuq1dlwVQiW7R2XNUUzB9bJgSAXF0WlERKnSmIW9iW8SFZ0qu4QUgFhq5MhQmBXGyU93Uj1bpI3UoY1jrlWGFVabt/VOplADcRdpG9iPsopNHw2i4j3ssupmDw92xZaCPvddVr1A8BjiA+BIvHeOy79OnjTbPU0m7F8muCzic0gFrr9v79UkBz3ND29Abq3EAHk3SsVQZVIFN1wL238gnlWMBQAcxs9MGZ79gt4S38s9GGRZEnRZ/wCE1svN7C/7h21Klg9HxmhwNzLNiyb3P0Wnj8wZTBESJAIkyLfhefzB4ABY4g7jghXminFpE5VacS9m2MPxPhm17arW7tKGhmENLT0gbHY7rNqZu6q4EthzQQ4g9JbvsdjPlIBLndxKwxtxiTp3UVao1w01XEMB9ZsPJ/8AFp4XLSaWgwdMi32iyRk7HMZUDh1Wt+CIWlicy0NDiIsfDXEDbbddMa7Z0qyhmpLaLtMEhsETZoF/dZOUZQWnWeqbgg90GNxjqhvETccH1HK38iy8TDjp5B/EeySqcinX1MbRbTqh0g6mj5jsf/VjZjWlxG/FlfzR4YXOAmCACO/JhZGKwJc0VA7SACXAm5vb3RN+gkn2iaGXEtc59ogC97+OV6TLK4NIM0jUJ5gn18LzTY1F0dOx/hOp13izOCTPPophJRZNOuezcqMcTLWm0AkbDxOysVa7QOo3tPeSowAkEOJgib2uFSpYQucXEbmIsB4KWTF5GjDLp3mrf0jSiOFBEqwzDO03aSB++On0lKLFwZcXjlR4efF4puIGmEquyQrLQoeFlRgUWtsmgcqGiCmMtISoDg1TpUtROCBAAJVdicQgqBJugEfDXKDUXKdw6ZnlIpuTn7JDEIY+m63ummpAnskNNrJ4KaBFTA0g92x1agWgfKfB5Wri8AGiQNJ33BHsEnDnSIbDfNhCq47GkmfmAEAzae69bFKMoHs4ZxlD9Gaz/wDUTfmQqzsW4BwDruM72k9kVIg1OraRfiFaxGFplx0/NILQBY+Udrg127umZVB9QuDbucTEHclb+TZZqfFRvcHV8oI8jdVHYG4LzpPcWPtC9FlzmFp0HpbMhxuT3lVjg75KSUeLM5+TUyCdLWuYbx+6/wC4WkJH/BBrmDGocCx8wrDsyBe5rIIIjpgiR3VWniQx8uNwIHhU6NU0ejwFLRA/c6weRIJ89t1n/qeo40QHtaXAkAtF2ibmVRw2bXcRef2k/ha5pNrBoefnHG3HT3CviSpFx+55HC4joIIkk79lt4DEfBBDjO0doO8eUvPv0+KD+idJuQQZb4J+n1VZlGQLzY27LBXB0+zSL4NGnW1kFwhpmN4JupfQ+KxjYcLgkCNMTF/8UnBYepDWn5RcA2N16HD4UOcGk6GtEzBg97rWPyG2uzAxGTFhJ/bNufQnwvQ5B+n22dUn2t5+iHOc0p1WBrHtMN3Ej0ExHCRlOZVACW3aBBkmPbuVcYwjIzknKPHDLWYvaxzRG86Ta45sN4Q5VhNb+l4cJiBtbcQbJeNo/HcC97WhgcWsDYuRv3Mq5+hst0PdUqO6ASY/+X8j0lXXyMXKWODs0cwhlSi2ZGwbu30+4VHMMPpcY2Jt48J2b4qazPhtgFxIedhHbsnspamuBIJvedylnxLLFr2ujiy4/JC/ZjkKVJbCkBeEeSyniKd5Clh5VirTkKtTEpAO0ogEtt/ZMa4oEA5CbppHKW5iiSfoEVywLkw0ly5vl9i7MirsktG6fXSjsuiyQ2tTAEIEqYgJiKuYAkcQssVtIK0cxYYkER2vdYlOiXE9vC78fEUergivGmMbUc/aw7dz4WhRwrmHqEERebXTcvow0jgHV6H/AAVXN804G2keT7lbpKKtnWoRS3MfiMaI3k+0BZGYvqM6TqAdGxs6dtrFBRoueJ1NbGwJufbsvU5dh/iNcBTkENBDrtDhsROyabmSl5Lrg81qfTtJaQltqFxkkknlbGf0xFuCR22sqL6MhsWbb37qJKnRbjXBfwVYQ0EABpuYkmV6nDVAIOmQLgAA33WLgMAHD5SR6En2hblenoYxrhpeQA0XA07aiujHa7NsbSdMbjaHxBrIIN7XP1Xn6VIMcQbTN1rVIY/Q5wvNpJBjmVo5q4OoX2iRYANjbzMfytKUuR5J7WkZeGxdMvDZLYBJKoZz+om3a1tQzBMQGW8Tcx+VjVcTcgd1bwWF17eJHdYeS+EV421w6EHNK7JDaW4tIkAHxyreQ5vVHRtpJkbXj8rXxWWAMBgTv552Kza1N0yAI2I2t3T5ixxxU7s2KmNLmDuXQXEEgDuSn5LmJpuqNfGhwaWmYLnbaQPb7peXYFz6cEdJi0ibc+PRRi8ql4DTtuSI2W6cvqQUurNHHTUp9Nrbm8egCVkuHOjTckbu1fu5A8LUwOBlvSZETMfdNwzQxoY3uSTzddCVtM48k1dIp5rRjSYjUD6W7Ki1y9J+qGjRRB+YhxiNhaPyvMlpleHqq8ro8TI7k2GTZVXiCrTDuk4lnPZcxmC03RNSzsmtMwUkATmoE1LTEQFy5cpoDDrjZBp2T67LoQLhQiiOVJCnRupcxMRXr02kHVsFlaI+S8cwZWljTDDufQE/hYhc7T97WgSuvD0d+mTaLRqG/f6LMq4QknwB6XW3lWBD5eTpbABG5d5B4Vn/AIjNDgCSdjuY911bGz0ljbMbC5Y4s1C94hexwWHIAa/psIgTPr3XnG1nhuhvyzwtPCNJaBJLpgX29eVpjpdGkFte0pZ1SDnEG4aTN7G/CoGY0gWnft2C2c4w4DdLeoxJO8H1Wdk7yHafQyeIO8qZfVQTdSR6PJGaKcwZB+Uki1vp9Ej9U5k6k2k6mBVGozYkNBG2obCfwLLTpYJznHSQekXBBAncrOz99NlN1Km/XVd0EAS1g/eTP7jsBeN1vK1EqdNcPkqYWtUqvYajg0gS0DYTuO/1Wjn1R3wAANgS53/a32WXllDQ3Ykt3PPutr/hF1Avf8sHodBbJsPdRG2mU48Jvs8Thmh9wbHlejy6i6w3j5SBAN+fCxckwYZaDOq89uZX0bJatJwAFOLEA7jtPlLFCzNZpRjyrZOT4NlUnWSBphslobqPIBM8cBXmZfRotOtsuJI1NMjaxg7eirY3L4+ENUt2cIgF3jnZBWxjXWPpK6tqOfI5ZH8W6+xaDaQa0kElsk8aidiYQtrhxAYzS1zuBMk26puk0GvDmaBIvtLrcrQOZ/DcBont07H+5VEtV1z/AGXhgA90NIGhsGLN824PnwjoUKdFhdUII33u4jYAclZn/wCUdRggatUkhzdIjgAArJzDHOqu1Ogdmts1vgBcufVqFxXZ5mactzinwMzDGms8vd7DgDgBUnNRUXIqi8htt2znENF0bhIUTypKSAqNajpbQor7oWv2QA2JUP3UIgJQIWuUli5MDNqC6houjey5+iljN1z2UA1ikhMDNkLmKkxCKlKRB25SH5YNxpDTYNJurgYjolocCRMTEyurT5FGVS6OrT5NsqfRbw2EaGAgNAGlpBkne5HZU8zxVMEhoGmAC6Y6vXkqalYvOmn0iZ3IJ7k/0kYrIXWJkNcREkaQALkjdd/k3qodHowyeR7IsXgcvc8ksbLRfV3/AKV9mCDZiCfF9JN7QLq9hm6Wim2ZMNAsLuMCSLwjxWUvwmJ0udctDmu07gxsJ72Wyio0jRZHGexPnszamAc06TpILeCP525VTC5GfiFwHSAbcu8D3C9Xinsq0nPc5rfhjS5xjfcRO0lYBzrQNLZk2AO8cekqnGKfPRXneS4VyuyzgazwQwQ2Ikt4jmV57FViMc92rVTcQB2BAiRA2W5Rw7jPUYnqbJA25Cymsaa8O2BuplbSLatL0ehwWUamveNw0ncXMc+ymvX6GUwWg7zHST/1PlWsth0gDoLSHHa25I+m68zicY91QN0jSHO06QZIBsVc/gvyZubTp/0BWwuiq4bzNv4C2Msz8tbpDRLQbcgeZ2WVhZbUDnkAarl2wHcrez/9PfCph5s6qelrerWIB1W4Ej6rFNp8BlcVJRl7E1M9qFrXNJEHpJEgehPN0eEOmq0xqkbRuSuybKjUBY49LI6efv2WwzLdLg7SYaNLXO5Pot4qUvkzR5IR4RZqYjTBpuLXEQaZDSR3IPA9VnsxZa6dz5WlTyxzWOqVNIIBG49rbzcLFXDq5uEk4P8AZ4+ZxjK8b/IVaqXOJcZJ5J/tViLpjhsgeeOy85uzlOuE03uENMyFNM8IQhbgolHUCWOUCBrtkKrCt8Km5tygBrTaUY3S6Y4Tm/hMRGlcmSFyYGaRf3RtbYlN0o/hwxcxQhjdkTqKNrU3RZUgKpoIKlOFehJqt3QBQw3S6SJE7e/C1XPZUqF7WuFhZz3Oi999h4CoMp2RjG6WwQR3cImF3aXOo8S6O3S5Y45fI28sracVSdVAA+I2DaDMgGeIJ5W/+uc1pMrU2Cnrq6bnhrDIAvzK8HmWZSAxhDmx80EH0gnx2XtMpxNLMaDTUn49NoY903teQNoPeO67o5YzyVF9BmyQ8yyelxweMzbL9TGMpyNdRpIJPVB8c7p2Oo0//wCgfpAGiSC4tcOB39l9Ax+XuFENoR8SnGhzwCSJ6mkkciyyMZ+lHV3EVABTD9mkCLSbAbTtfnhbSjfQp61Tla4PK4Ku0MEkvDjyIt55TKmUaahc5kB+kuJ/aLi0byV7DLMnZQYCWgvEt0SI3sSfv7rGrMr1HVC4NJeTDQQOluwJ7dhturS45Ov+ZHJ8Yf6YuaY5tOl8NjxeCY4aTF1VoYcGoXMINgZcRZvYAgQhzz9L1ar5Y13RZ9jDeQfS6t4HA4hzG0zPwWExEAatIkk7kwBuVjJtscJtvfaFtp/MGgdN53EnaZXvf0/nbzhHNqtaajGRSgDU6RpAg+3ssHAZEx7203AjUPmBnm33W9/wW0D8MtLmtuHOiW23arWPc6ZOoyQyJRffZTynIA0TUd1F1yDLjN4nay9Jjqoc1sG7RAdado+q8piMXFRruAR0zYAf+Jzv1C4agxsBxsTu217d1OXLHFKp+jh1CnuTkyhmWD0VSLmQHdW8ndVXu4Ruqlz3Fxk8kqu83HheLkkpSbXRkSR9fwiFGAuoXkp5bZSSyrTN0woS1FFkWIh/ypScwyEDhdMQtV6o5VhwQVWWQAoHYoiTI7f6EIajiQkMmVC4BQlYgWpzm2CBuyYRcLNDBaJRkWU0h/vYIiEAQGJdSnurAagr1GgXIE9zumBWp07IamHB4T6VRpbIcDvyIH+hCajYnU3beR6D8hOiilTyyQFSwlWph65fTMOae1iIFj3C9BRqNixFhe4txdZeYECpIIOryNx/vsurSNLKrN8NOVM9llv6yp1APidD+ZHTPg/2t6niQQLyN5B7r5rh3Dnlb2WY4sbpa63Y3C+iULFl0y9HqKjA4RySqmIolpOjtGw/lLo4+SDa3YqwHEztfym4NdnK8LTKuBfUDgQTJMn2Wi3EPe17LBtpgQTeSD6iyS2kZ4A9VYotDJi5KxcEa7Uc2oabNLYHNux2be6zcwxRe6Tvsr1ep9Vj4ofddGKKXLOrBjV37KdenInjb3STcDwrDxxxz5KUNl83rcyyZm110TqJbpceiuG3KSBIgK0T1H0S6IXKjmOpjhOiy6nTXcqiWIe1CHWT9KS4XSfIAMMFdVCEhHAIVALFz6qY/r+kAb9kQ39UgKzm3Uh9/VHiRF0g9+yGBLlyMrlIEsCaPm9l1MXUxc+yzAaxu6hwuPf8FSzZSDeUwJA3ScXRaQJEprCgr/hPoZWq4Vunbf1m5BM+sBEcIzSbDb+x+EdQG3+7JkdKLYwKeFaBYeeRcmZ+oB9kupgWFsRHI8HuFcbTS4sjc/uXHsxXU3UzDtuHcFW6GI7LRFEOsRPqqxygfsMX52Xsaf8A6FKpnoY9RBqp/wCl3D41aeHxS883CVGnaff+1dpud/1j3H9r146rE1e5GssUJdNHoW4m26YzErFpVHRurLasb3/CznqsEV9RzShCPbLzqsgx+YVSsRx237+PRL+KSb7duEXC8jU66WRbYcL9mMstcREFv4SRsnPSeF5lGDYLhf2SqG5TT83sl0t00SWCEsoylPeB6pkklLqKWFSQhAVoXMN11QkcISeUwIfug1fYo332Sj+UwCriQQqrVYBn8JJF1LAltaLLlxaCuSAsjj3Qz/vZcuWQDuFzf4/pcuTAJvCGrt9Vy5N9DRM/wid8o9B+VK5IoNnKU/b/AHlcuSKQynv7Iqe65cmMf/vyibsuXKhIin/f5TXbBcuTRRzPm9k12y5crIZXdx6JfC5cpYgX7/7wkU91K5CAZylu/pcuQT7Op/76lcFy5OIMXV2S/wBvuuXKiUc3hVz/ACuXIGS3n/dkrELlykAwuXLkgP/Z"/>
          <p:cNvSpPr>
            <a:spLocks noChangeAspect="1" noChangeArrowheads="1"/>
          </p:cNvSpPr>
          <p:nvPr/>
        </p:nvSpPr>
        <p:spPr bwMode="auto">
          <a:xfrm>
            <a:off x="311150" y="-216693"/>
            <a:ext cx="609600" cy="4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lstStyle/>
          <a:p>
            <a:pPr eaLnBrk="1" hangingPunct="1"/>
            <a:endParaRPr lang="en-US" altLang="en-US" sz="3600">
              <a:latin typeface="Arial" charset="0"/>
            </a:endParaRPr>
          </a:p>
        </p:txBody>
      </p:sp>
      <p:sp>
        <p:nvSpPr>
          <p:cNvPr id="15365" name="AutoShape 8" descr="data:image/jpeg;base64,/9j/4AAQSkZJRgABAQAAAQABAAD/2wCEAAkGBxQTEhUUExQVFhUXFxoaFhgYFhQXFxcYFxYXFxQUFxcYHCggGBolHBQXITEhJikrLi4uFx8zODMsNygtLisBCgoKDg0OGhAQGiwkHCUsLCwsLCwsLCwsLCwsLCwsLCwsLCwsLCwsLCwsLCwsLCwsLCwsLCwsLCwsLCwsLCwsLP/AABEIALcBEwMBIgACEQEDEQH/xAAcAAAABwEBAAAAAAAAAAAAAAAAAQIDBAUGBwj/xAA/EAACAQIEAgcFBQYGAwEAAAABAhEAAwQSITEFQQYTIlFhcZEygaGxwQdSYtHwFCMzQnLhQ4KSssLxJFOiFf/EABkBAAMBAQEAAAAAAAAAAAAAAAECAwAEBf/EACcRAAICAQQBAwQDAAAAAAAAAAABAhESAyExUUETIjJhcYHwBEKh/9oADAMBAAIRAxEAPwDiIFKAowKOlGExSgKOKUBWMJijilZaPLQGoRFHFLAostANCMlApSxQisahrJQyVPw/Crz+zac+JED1aKtML0QvN7bInqx+ED40bBRm4ooreYfobaHtu7+ij4a/GrjCcCw6ezaSe8jMfVqGSDizl+Hw7uYRS3kpPyq3wnRTEvuqoPxEfISa6PfQCNgPQUQuqDE69259BQzNiZLC9Ax/iXfcix8T+VXWD6HYVN0LnvdifgIFW5vdw9SB/elC8TtvroATMRsTA5/Ghkw4ohcS4Tb/AGa8lu2izbaIUDUAkbDvFcjC13S3qNRvuPOuLXcPkd0O6uV/0kj6U0WBq2RgKl4bHFdDqPj7jRMtEbdaw4tcFraxCvsdfRh+dOZu/Xy39Koxb9RUi3jGG/a89/WlcV4HWo1yWJIOxpEsP7U3bxCtuY/q/MU7kPIz78woYjqaYBiTz+X5UfXg8vjSCT3A/Ckk/hNLiNl9RbHw+I/Ok9Z4U3A7iKBt+foaKFb6HQwPh7qcMEgDu+lRco7zR4VZffYfOjQMvA+1qK6f9ldqMNd8bx+CJXOH56fqa6R9n2NtWsJFy4iE3GMMyg/yjYnwrRdm1Y0jYRQqsPSLC/8Avt+tCqEKPPMUcUdHWMJFGBQpQrGQVLiiAo6AyBSooopS0AiQtERGo3Go921PcqQaFjUdNF6UVhEMBuY3GlHbubyQfIEx361D6N3M+EtnmFy7TqhK7eQ+NTFU65vVmA59w2pTBvdOkAAnvI9IG9BXYzE+4Af7qNUM6DluoAG53JNGV13B8DLGdPcKxhN8KQZI05SW85Hl86dRDpGbcbwo+GtL6zSIjTnAGnhRhj3+g+p0oADtWSPujSBA1Hfr3UvIAe05nfc+E6DlptTLgaA/Ekz4QN+fpT1saz2lH+VV843omJVsAbCK5T0qsZMZfHIvm/1gMT6k11OzlkwdYE6k9/fWC+0GxlxCtye2PVSQfgRRQKMyRSctAU8F0o8DrcaC0eUTSmoc6xqEqtOZKAG1OgaiswRQ2CddTSXuMDE041IuDUVkaX0Em+w50q1cYn+1JurUrh4hqL4AryoetYdgQWI03FWFp/L3ACou891PW0iIqbmWWnuOuo8aNMviTRIwNSCoAFbIOHkaMdwoUGNCjZsUZOjIoAUZqpyBRR0BR1gikoqOkigMKoLRTRrWMKWlEUkb0J0pRlwbToLdm1dt/dafc4/NTV4qefLZQNdzBO+1ZHoLfy4krydD6r2h8M1dBwXB3uvlIhSTDEExA1BGnOB76FAbKwoPZkd2pZt9ufjQdjvqNxBYADmTp5VqV4EqkBhsIMeyWIgMOYgxUbo/wXM2c5GAFwZIJJdSVEzuOdHFi5IorO8iY/CBry3bfSkZtSp1M8+1GsDs7d+vhVonCbly5cYKERQCWfNB7Mwg2JmdqB6M4ple6qaCQQWCt2RqSN43O/Ohiw5Ig5oI3Hh2VG2pjf8A7rfdG+jmGaxbulQ7MJMklTM9mD+pqv6O9H7mGfrb6W7lsofY7ZEx2tdSIB9a2OBvWxaHU6oNAASYj+Xv0p4RrkSUujAcf4eLDgBgc8nLsV10HiNawf2h2Jt2n+6xU+TCfmg9a6DiWu43FNaK5DbOX2TrIBzanaIpP2o4C2+FFm2ygKVgACVYMN+Y0netjvYVKjh/7Axs9ePZ6zq9jIbLmHhB1HmKn8N4Jcu3bNpg1rrWKBmRoDAAkQYk6jTxFdV6BdD3wro1zI9q7lZAAZDIrMGYHSSNR5Vp+OYey3WXm0ZJZWiYdVNtXjmRmI05Dw0LgjLUo4r0A4fnx9qfZRyrMVJXM63Ftq0bZiCBPdWl6MfZ/nwd1b6ot+4IsPmLM2XNcCKjAZX/AHBMjUpcaamdDeDdRaYqTcd71tlO2bK37oR5uxrd8LUu160FWFNprbB2ObqyUkmOwc9sjTcKDOtGKBKe+x52xuAu2CFuoUYiYI1BnUHxGkjxHfUzi/DXwy4W5mIN20t5DEZWzGAO+IUz412DpX0MXEjEXLarcuuL2V2aRbe2wCWkXZZIOZtxoPLm32kXiDhsLbLtZsWsltmJPW3M0XCvgG7A8oGlZxMpg6c8KDP+12UZLd2xbxNxWyg2zeum2IA5MwzAeJ5bZImTXRftVxhw9vD8PW2FAsWGe6fauC2HRLe2ysGO/OudIKEkFOw3WpFgaH9d9NtyqRYXQ/rvpZcDx+RYYdAUHeWHpS7zxt3fnRcNEgf1T8KXjANfP6Vyf3o9DiFjGHMz4a1NtageVQrCxPlUzDLofImrSIwsayihSZoqahbMwaBoGgaqcjAKVRUpd6zMg6TSjQAoDMTRijIoEVgUAGjpKijO/uoMZF30TwF+5ibTWbbPkcZiIgAyDJOm2au54cFCoE9lVzDnMa1lPszW0+FlbLWmhVd4IFwqDDq3MzJ8JrY4a5bnIScygTJIJPeJ9rX50yROTti7t7sOCDmDSvfOmoqJwVhN0KY/n8sx7XxX41KtYUu7EiBM6Tz3pdhLdtyFGYsdSNuYJphCXxJ+rtWws9p1Gilso3JCjeAJpGF4dcsB2t3OtJMuGETpyEwp5e+o/EL94fw7TXCuoHZAHcZbQVF4O/EOtm+qgHXJKye7mRyrGLng+JzMBBUazbcEOjDn+ITPh3aVMwmVbrgABm3A5+JH1phsQl0dk5nViDtKkHtK3MEVKwNgFiYAIOpA3rGK2/xA2UvMVGZQxX8U7T49kD0rJcA4a2OuE3A3VglmOupOgUHv763XFMPOYEe1EDxI8PL4VM4dgVs28u3f51jEfFYNgipZgZFgE8gAIE95iuR8Y4hde/lkhR2SNphu0fGuscavEobdq8lq4dsxHMbROm/wrmT8JPWtaZhcdR7YzEMwGY6nee/vBrMKLHo+z2YC21c2ypVWnW2Gh2Q/+wIZHpzrWcPwiWLos2wepFvMpkQMpze8HN61G4JwtosP92ZnuKzHyrStATO0LoC0j+UakUUKyJeuIjZR7WUuFUQ3tA3MzbAMzLpz1rC8Y6KHGY3DYsBbduw6FzcOtwK5eAo7K5SByls510FXFrHX8XjHtpZNixZKvdd1Oa+SrZbYJ0SDkbnty5q6T9JbeEQEI19crRbtpmlkhmcsVICqs9rYUTHH/tAuYZbt9AbmIxLXSzX2dhbsg3Mws2rf80L2STtOlZNF0rpPSro/b4hiFvYXE8PVbxmyCxtXrrNGZbo1m4rAiIB1qi6W2bKGxh7DWnFi0FuXEEF75Y9eWMdqCBHdSyRSDMvGoqdhrcofeZ/yzUcrBqbYHYb3/wC2pT4K6fI7w8wp86Tfucu+kYc9k+dIumX91Qivc2dc3UKFo2rVY2Rp7qhWU9o0+t07eFPPfgWG3I09vWhTJxB8fShRqQuUDOmgaOgascgIpSCio0rMKFEUEoEUFoUZvcDb0RNTcLcecqgGeWVW+YNTOL4e7abJcS3IAMhFEggHcAd8e6sFspBvRk60tn12HpTqsI9lfQz86zMmdB+zjpXbS1dTFXoZQvUh2CoFAiB4g9/I11k2EdgMobTNMiI5RFeXoaQwU6EEdkkaGdq7f0C6R9eme8EsuOywJKzGzANsI86KYkkbu9bJhRpqNvjr30xcxllCFUfvDB01iTzMwDvpTOIxVpwR1tsjwdZ+dSeGWLSoCCveNR7qNiFbxy3etqb1vtJlPWiSGy6ar4DXxrN9KcacWlpkuG0V/iFCy3MqAnfSaVxvpJf6+4gZTZzgCEkwFh7ZMwRM1zzpH0guspwzWwoU+0QM7L/LOpA0g6f2oWNQ90e6SthcWbthna0W7SvE3EO+edn5g7iBykH0JwXidvEWkvWjKOJ8RyII7wRB8q8tWG00jnXoD7J+BNh8J1lw3A97tFGJyoBISF5EiCT4juooDNncsywPdrVf0hsM9vIGZQTqV9rKNWirLDvIn3Vzf7WlxE22BPURDATo06FvA+lECGuKHhmHJ7Vy65EAo+czEzmJjTx7vOqbo9avM+ZLhDHmSCI5GNtKy/VlwACoIIILNlGm8ty0JHvrX8E6EYm6AWuJbHOZcjxBAAO/fQW4XsdQ4SjdWpcQ3P3eFO4i9mzKgV3UTkJA11yzvA91V/CnGGS1ZvX1e4QQvJnjuWSTApz9rs2g94MpD6kyOQ0j3cqcQXjrTM3VgxnUydIUfzZRzYzuayON6GG2mKa5inYXlW2118qdRhhBurbCiC7RGg+7M6yrg3SNmuNcudqWaEzLnVYHV5VmGzKQRt61Q4j7a7SXSv7O7IJkjsvmBjLlbb1omM30g6EYXAImI/bbs5RdtJ1SJiCQ4yMEuFYClkJBE7mAKxeM4g1+691woa4xdwohczGWIHLUk++tN016T8Pxd+85wtx3yxavpiHQMMvYNy26mCpMEDuPnWQsRz7qnIrAfZKscOALTH8L+pWB86rXuDlU7rx1OXv0HnM0k+EU0+WIt+yf130hB26XaHZo1TtxFRi+TrmtkTkTsnxpJ57bGn4hR7/18Kaxq/u2I5IT8hSxdjyVbkA237j/AKTQq5xF4s06DQd/IAfShVkjnyMPQFFRiqnKHSlomFKFBjIE6iloBNNoe0PMfOtf0f4i9w5Llq06DcsoEdwGm9Awx0SsF+tKhRlQancEuoEfH1rU9LsCxKK2WChnMvaBUfytuJ9NKsej3D8MReCJ1ZOSYJyntEgj3inemnDesMdZkyswLGTKnT10pGwo45dTWp/D7eq+fyq4xqYKx7M37nieyO/QaVmMXimnMvZ1JAXQDwHhRfuRk6ZtMHM6jTyrRdIruWxaZQNh3aSO73Vy/B8QugfxG+HL3Vd2uP32AUuIiIyiIrmlotM6VqpouTiWKkkk8xykH8oPpQXFEgabc4Gx118p+VI/eKFhk9kESNs3aiPfVLxXil+04VVVgVBmI5kRv4UFFvZIZyS3bNFZxhEcwe+PLf30FvbmBG2qg/rzrKLx6+YHVW/LX86krxzEH/DtD3+76U3pS6FWrDs0P7TEHKpg7QI8AakX+L3ZGW46A8gzQBpoNazP/wCjebQ2rY8czflT64q5oGVTpyJ+dD0pLwH1IPyX9vi+JykrfuATHtt8pqBd41fYEPddgdILMRHcQTTGH4rdX2VUbjzB9xqNexFw6i2nmGA/41lCfX+hz0/1EoXQZURGxHhGoqfa41eVQi3bgQRlAdgABAUDXQabVnExFwH+Dm8nHxg0i7xR1mbDj5ae6mwn+sTPT/UaK/xFjd62WN0aByxzie55kbxoedXHBVLL1zluSrJJARfPl+VYrA8T626loWnLuQqgwNSdz8TW66X31wmCVBqWi2IiTzcjxgH1q2kpLdkdVxe0aKi1x24r5gWKZh2ez7CmQoMaaNE1XdNMFaa7bv5P3d5ZBWFOee0r6at56+lV9njtpoAtvJJiY8O4+HxrQWlGIw1/D5WD2z1toEgmROZV7u7/ADUISk20/IZRikmjK2OD2mMZnXu2P0qvuWytx0P8pj61a4Lj2H3uFwRyy6cu7yqnv4sPdd+TNI8ogfKtHK9zNxrYNqn2hKLVaz1a4JuyB4fn+dHU4Doq5lhgbYNok7wfhTNi1DAmjwt/st5H4mjLa6dw+lc0btnbKqRKZtB7/n/em8Y37hvFY+IpsNoPfS8V/B84Hqy06jVfcnKVp/YfNCn1tzrQquZPBmAmlLSaUtVOQU1HSSKOsEOx7a+ddG4DwxXVYJAiZUwZ+R7oNc4A1ro/Q3jdu4mVoS4u+UaMOTZfmRSsxuOFYBFVmOkMh8/b099VOLxBuDEO50L5V8CWA+tXeA/eWrmWYBQg/fIDkx9Kz3FwOpCDd2J9D/1U5bhRhOl/CTaYNG5IYjYncH3ifSsvixoK6fxnCXMRhcpEOhBDNIVgDrJ5aVzfjWHNtsmZGjmjZhy508XYGgsJsP1zqwwlvtCoWDGg8qs8DqRPf9aDHRpMRmECNkTmPuLWe43rd5SFXx8frV5iNDz2XfwUVQcXxAW9lgzC/LvqOn8i2p8Ri0hn9Cptqz7vL86j27g7x6ipK3AdyPIwflVznFBACTvGvfpzqULg5A/SmsLBcxG3fNFbgDujQ7rtpM86DGSHrJzeXh5eNIVRMn1II8N9qfsLoefLk3y1oKmoAI8p5DwO1CzUHbsjxPnDR9afs2IMAjlImCdNdGoLbOsxvzWNvxCpuHBPiPCGHjpvRA0WnRbho683ngKiAJMDVpk793Md9Zz7Qr1y/iF6sM1u32QQCQWMZiCB5CfCo3HLOJvYx7WHFxsiJorFFQZFkmSFQSee9U/ELOLs3BauC8HMZVzOS07FYJzc9qrG6JSasb4XgnFxc1txE7q3efCtl0ecnENuDByyCASCIUnxE1irS4p7vUquIN0/4Y63P71Oo8zS7XDcW9q9dVbnV2P4rFiMpBhlEnUiZIGwpfTeWQ3qLHGiH0rwHVYq4ACEYlkkRo2pHuJiodvapovlsLeDMTluWSskmCRdDRO0gfCoFjambFiSVq4wC6T4CqpF+VXeBXs+4n4Gpar2OjQXuGEbRgP1BqVhdYqJYTtVY4FYAnn+X96m6R0K2Eh2pWI9hB+Jf96/lSkt0ziP5B+NfgZ+lFcivgurLqwkGd/nQqHggAgH61JNFSuLHUjD0taQKUK6TgFmioTQoBDG9O4e6yMGQkMDII3BpFq2WMAEk6ADc1vejHR63Z/e4h0D/wAqkyF8SOZoXSMza9Db904UveVbZzCIkZ+wdcvI6nSqjpFxFsOexa60n2T3ZjtA31qxwty01vO2JLZbhIygKAQEAXy1+NSL7r1QdVzsolRtmmdKnIKM1+w4i+huY251NrnbXTT8bfSucdIms9ZGHDC2JgkzOu47hVl0p4/iL7lLsooOlvUDzP3vOs7iDtTxVCtlngh2R5VNwg7S+dRuGjT3VOwqdoUjZVLg0mPtdvw0HpFYbpK5GJYDkF9comt1xG9DkDaTy8YrJcT4ety856yCYkEeApdLkfV+P5KvCvm86et2h1o/pJ9AYqfhejzjVWVvUUluC4hbubq2IjlB5dwM1a1ZHwWmA/iDfY93h3U5aszdvLG31E1G4XcIvW5UwduyZ1B5c9q0+Dw+a/eOUiFSZEaw39qm+RiiwlyLYn3zI8Nxz0qVlIMMGEQTswjfzqR0a4S9y4MykJJMzEgHTTxpfEsCWvvLAANERrpvrPhWNY3aZNgcp8438DpVhg0MkgqfMa+oqE1vC2j277E/dSCT7tfWk4LiAZzklVJ7IIho5DbWigNlD0qxbm/icOok3rtnaZPVKwVYG4JcGPw1YcQvvhcAlrPOJtk2iysD1Av5rlyyrDZgtoAxt1jRUjE8fw+DxOIuGw93FM7KhLZEt2yqiVI7Wc6iRqI3FUa8ewj23t3MK9sOysxtXWY5lJy3B1xMOMzg8mDnYgGuiHxRCXLLXoZib2Ia2jXXD2r1lc+ZszYa68PZdpllV0QiTpnYbaVWcHxjOccSzdWcPiXCz2Q1x0AMbSZAqf0b4xgcNMXcQvaDMxsoXuwrqltQGIRULZpJ1Md1V/DOI8PsjEJ/5jJeti0DFgMFzK7E6kTmQR4eNMKZxG/8e6O+5a+C3vzoYIbVJxuQWH6vNkOI7GeM+VbZjNGk9vlUSyNBUpFYOmT1FXuDHZPgI+FUSbVeWT2W/XKoavB16HyGcKu5qco7I/XIUxYXl+E/KrDq5Rf1zqTe50VsItrv7/rUW4hDWz+P/ix+lSrWxpvGLDW1/Gf9jUye9CyW1jtoyKKnLYAEefzoU2RsTBUdJJpQroPPDozRULlYw7ZYggqYPIzHxq34lwy/bUtczTG85lOu4P0qjBq+4XxG4ypaZxlLhVk6iSAJ8NaSV+BkavoEguWQD/LcLHy7Mf7ahdJeO3BfzWdFtFV/CdGLSO4/St3Y4QmHsRaTtNMkcyT7UcgBJiqJujRVXOhzRoeTajXw7Q9TQfyB4KtsdheIJDgLdA20DqeZRuY+fMCuf8awotXCgbMBzgg+RB2NaDpPwQWou2tB/MAfZPeO7u9Ky/EL7MwLGTA1O/hTRW+xmy0wGx91WGFPaEd9QMEJ274qYqQ6jxHxNSZaKL/Hg527sx386zOP6vrn6wEGdGXugD3bVp75l2/rPzrL8XtMbrkd+mu0b0NGr36NrfH8llwyzbPsYhx4ZlI/+hWhwli6PZvoR+JNfUNHwrDcNsKG/ermB0gGD56Vo8BgMK7QmIuW27s/0aqSRFM0VjA3U6tnyMtsQI0ZiYVd9qtbGDvNnOUIdlEB58ZBGm9Vv/4LuqrbxJGozFoaQDy7jWnTDYi0pygXVMBZYB8zHLroARJFTaGsr+hvCb9kXnxMQFXIJBgaltR7qTwvoZhcTnv4i/cOdi2UPkVQTIGm+lXY4NjDhGQt++YmR2MuXaJ7410NZ/g/2b3Wtq1zEhQdcoDOQO7tGJH0pkKWN3gvBbXtdWY5Z2cn3Amo54xw5P4GGzeJBUT/AJtT6VZW+hOEtD97fdvMog+A+tR8Ra4VZBk547nZvkYpxTlfFbFrEYm60upLHRQpEjeNdhBpKdGrBAPWXdfwpv61qMZ01w4Rl4dh0tZ5BulBn7ROYide/eqzCLFtV00AilcmvI6imropbfAbBJAe8Y8LY5T31HucOw6hiVxBgE+1aGg/ymtJhbUXGnxP/wAGqniP8K6R9xvlQ9R3RRaUcbM1i8WjgW7aFEBLdpszEkASTA5CkINqawI1PlUhF1qze5GK2smnYVbqex7/AKRVQBtVq3sAef1rnnukdens2SMJ7fu+n96sbxhB5VU4I6+41Z3W7I8qnJe4unaCwzzJ7o+VQuLuTcSBBBJ+FOWwQ0d/9qZxbs10GJhWn0Ap4x91k5v2V9R/DuSoPn8zRVXG440BNFTUwZIzc0oGkijFXOAWKNqIGjZhQGCU1K4XhHu3kS37RII8I1LHwEVEBrRcB4vbwti46DNiXbIoIMW7cA5vGTOngKLutgHclujICSII0NR8Xa7PmfltWI6FcVt3raWMVlZk7VlnO5MyviRy8PKtxfvaRStBRjOOWlJyNqtyVjxIMeRn5VyXHJlfKdxp6GuvcYYAkk6c/Wa5NxW4HvFhsxB9TWiaRacJ01PL5kaVLQ9tfFgfiKZ4dZ/d68/pT9i3DpH3h86g37mdMV7UXtw/vGAg6mkW+i9y9mbMgkmAZPPw2pd62Os05kfoeMzWy+zpVxDXEZTNsvPqctHRVv8AAus6j+TnWM6N37JOa2SAJzKCy5e+eXvq84H0KcWP2i4h/fHsExCrsNN9YmuvcN4QoBN7aSAJ7jE+VDHXbKotowLYAAEwAF8fdXRgc2ZyXpBdTD20w+GRrmJb2Qkl/wCto5Vrei/Cr2Hw/WcRxJL6MqgqBajUFmA7bfDzqo4x0rweBe4MOqtcYzvLH+pm1gcq5z0l6QYnGEm68JyRfZ98e176ml4GO6dGOkdviS3FW72reg6slcwGnWTodTy5ad9ch6W8R4hhb1yy+Iu5FfsAHLKNJVtNZ3nxBqk6FccuYHF27qaiYYfeU6ER+vhXaunfALfFsCL+HjrQMyHmSN7bRsdx4GjVMFnF04tcuaZ5uchcJKv5MTKt56U1d482V0a3laCu+x21BGlQmwrocl1Y1gHQwe7MKRxaRc7Rk5Ek95yAT8KKGLDo/bDQD4z5AmrhbpZiRpPy2iqHhNwhSR5ep1qY+P6sqx+8AfKe0fSajNNz2OjTaWm7NZYsklieQPyAqh44Mtu54qfyNabm8c0PzWs/0isnqLjE7aD3mkj8hv6syHDF1Pl9amqnaNROGmCfKpiPJPl+VWneTE00sUPIs1YR2B4A/wDKq/UD0+dWaaqf6amysR/ho0b+k/OpKtsP1vQ4YnYPkfmKCjXypG92UjwhvEP2wBR8QwA0gxoNaDWznU980eMxBDRptprBrW7VGa5sYTgwj2/iPyo6dGNb9KDQoXPs2MejCxRxTgFDLXbZ5tBAUZFKCUeShY1DZWjB/U04FqRZsg99azYibeIMRE1dYLpJjLYhHYryDQwHvIn40qxgVjUU/wBUBQcjYlXxLiWIug9Y5juEAfCqi2gzAsJ11EkeWoq7xQFVDjX+9aw4lg2MMQEUeRafUmpfAENy7GuhVvRhNVK7f3qZwnEtbfMpIPh9e+ptbOii8F9dut1hGUgg/XarfoEMR19xrbZJYgxudYII86z1zjl1j7U69y/lTXAsU6XS6sQSZJBI3M8q2lae5tXdHpHCcLC2wCSW3JkyW5/Gucfa5wW+ln9ptXSVXS4g0yr95Sd4O4/6p/DdI75WRdY6feJ5eNZvphxV71sIzuwkkgsY17xMHeuiTVHMk7OakBuY13zBgfUSDT9iB2FOXWQx1ExrpvFSbmEFNPhiKkVok28LdnMLtliIMZirH/UBPrWy6B9M3wRZbyDqN2CHMwPNgJ107qyvC7BJ5xV7bwKZYbaZoGdFj9pnA0Urj8KUbC3yGZlkgOdA2n3gPXzrmON7bsx5/AAQB6Ctbx7EoLYs21yrmzEAmCe8rMT41nLy6GigeCPh3IWAflTWNYtEmn7Y0orizW8jcxNVwLFs9ldCezE95UgH5U10nuv+zMMpAkSY7201571T4NSo0Z178jMvrBpPFbzNbym5cYSNGdmHoTSY+6xsnjRWYE71OtRMeFQ7BIqwsqrc4PdNNNWzQlS3HbpkQN6ssOOyf6f71VWrBDidp3GvKruykK3l9KjJVsdEHlbJvDtE8x/zokGpjv8AyosKeyPIf7qctH51N8srHhCeIDLkPiarceZarjiw0X1qgN0ksDHID41TRjasTWlWwgDz9aFDqvL0oVfAh6iKv9m/EPQ0BhvxfChQqeTGwiKGC/F8KV+x/iHoaFChmxvTiKt4Xx+FTLGGAO/wNChQcmFaceizGJEeyPU/lTd28D3fGhQpM2M9OPRBvKp5/Cow4epPtH0o6FPbFwj0LGCX7x9KdtYZAZzH0oUKG4aXQook7tTuEvLbmATPfQoU3AGl0WlnjpCxFRsRxINqQfdQoULfZsY9EJ8QPL40TXwf+qFCjQKXQuzjMuwp9uIsRyoUKVjKK6Itxw2+/nTZRTuPjR0K1sOMehvqk7vjTfVChQrWwYroDXIpi9cB0IoqFPEnLYZVF8adWyKOhRbYqSYpLzJ7Jj3VoP5W935UKFLPeh9NVZIw3sjyX5k/Sn8KR6/U0VCpS8l4+B7iI1HkazR/iN5j5UVCq/x+GS/kcoXmoUKFWIH/2Q=="/>
          <p:cNvSpPr>
            <a:spLocks noChangeAspect="1" noChangeArrowheads="1"/>
          </p:cNvSpPr>
          <p:nvPr/>
        </p:nvSpPr>
        <p:spPr bwMode="auto">
          <a:xfrm>
            <a:off x="311150" y="-216693"/>
            <a:ext cx="609600" cy="4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lstStyle/>
          <a:p>
            <a:pPr eaLnBrk="1" hangingPunct="1"/>
            <a:endParaRPr lang="en-US" altLang="en-US" sz="3600">
              <a:latin typeface="Arial" charset="0"/>
            </a:endParaRPr>
          </a:p>
        </p:txBody>
      </p:sp>
      <p:sp>
        <p:nvSpPr>
          <p:cNvPr id="15369" name="AutoShape 18" descr="data:image/jpeg;base64,/9j/4AAQSkZJRgABAQAAAQABAAD/2wCEAAkGBxQTEhUUExQWFhUXGSAbGRcYGR8fHxsdHSMcHR8hHCIfHCgiICAlHxwgITEkJSkrLi4uHx8zODMsNygtLiwBCgoKDg0OGxAQGywmICQsLCwsLCwsLCwsLCwsLCwsLCwsLCwsLCwsLCwsLCwsLCwsLCwsLCwsLCwsLCwsLCwsLP/AABEIAMIBAwMBIgACEQEDEQH/xAAcAAACAwEBAQEAAAAAAAAAAAAFBgMEBwACAQj/xABCEAACAgAFAgUCBAQDBwMDBQABAgMRAAQSITEFQQYTIlFhMnEHFIGRI0KhsVLB8BUkM2Jy0eFDgvEWY5IXJVOiwv/EABkBAAMBAQEAAAAAAAAAAAAAAAECAwAEBf/EAC0RAAICAQQBAwQBAwUAAAAAAAABAhEhAxIxQVETYXEiMpHwgUKh8QRSsdHh/9oADAMBAAIRAxEAPwCVs+mbkSHSWibhlANe+rUdmF7EYo+JMuIXSOS9ANJvttwTjvw9byvMOtfSPpa9/iqO37dsFesdPbMA2jencaUN/rRofGFS2tRRz4qxK6klsSv0nkjn/wCMCM3qDAigO23thlfockbjzT6K2o7j2Db4m/8ApkyMmpHQO4W2vcbk6b+2KxwJuoE9E8NvniWMnlxCvUQSCT2XHzxH4JfLRmSN/MReRp3r/EvuB39saHnIvJEYiTTGRSgjk8Envdf1vfA/qObPlaQwA/mH/Lxsex3IxH1pSf08FEtvLMrTL0d9/tj3Gnv+2GPN9HZdwDVcH6h98UxkiOQbPF9/8qx0ok5N5Bv5ctRAv/W2KzvuVNgjtg7nEkjong9uK++BkqvKSUjLMBbBRe398NYYt9g6c3Q4xKqUoskYmycfc8nFvMelCwGqvfDKqC9SntBuumVla9JB3HsQf1w3dJmWZ2kkZUkY+gglVBoAcG9zQqsAc3KFVKUeo9ud8SCUL6gAe1f6GJyp8Ak7RoXQM7mI08xpCXO7huQpNbg1+43GPeQ8UOZs0kjooRUaEspYm/qDG+5r7Yz/ADnVWqkYgkg7cnTvvR4GIMh16sx+YzCeYa+ldtTA7a/j3oYi9PtDxujUvDHUPzRYSRKUXVZFgX2G+447f54YMt1TKgmFVCOaqzY32Nb8/OMmj/EeYNf5bLKoNhUVk/cg7+/HOL3Us1GsuUzPlMmXmYCQPepdXcHiuSCPYYWUZXjCGVx8B3J9YbpU0+SzeqZLEuXk+otGzDUATwV3bnkN74E9SKZfrKmGXTDm1FSRt9DSDkdvr7H/ABHHjO9Eb8yMiZybDS5HNNZ0VeuNiRuhUWdtjR74TOuqY2oqYp4z6oxemxRV4z/hbmt+xG2DGOcdlLsYPHWVmlzUrThRKmWDkrYVhGQpNGyDRJI+MKK3q22NbfrjQM9G0/U6zDErm8sTGbIC64jYrsFkBsfPzhOyWSUwedrXUrhSh5NrsR7i7w8ZKqYGiuwuz3+cQ6zZHxX748zykOSBtW4H9xjyGFiieMPTASKNrJ49sXMhnzE4YMdQohgf2xUKDSTd7Y+wwdz+2M1YHXJrfQMtlc5lVWZmWZ99W31E7FbGx+ODvgHN4WkhlVNmVmNOv0sN/wCo9sW/CqK0QcBmK/UdN6R30XdEDexWNJ6Ux0IrRtpvbUoPp/xEjYX/AEJxz75RddBcFLjAJ6J0cQrSksW5J2vt/TBLN5dSdC3r2As7G/kDv8YKGAKaoHVe2PfmDUFNAqK77b/2xHd5LbcFHOwPSpHptT/MDVgdu9jATrHQm06QzMVIPwScNa5Zg5bUxAGwvY3ztgf1UmJS9k0QTv73Y/bDRk0xJQTWREfwwASJGGrv9Q/yx2Kmd8d5wSMFrTe2pTddr25x2L7ZHP8AT5CWWzOUikX+GGFitDGwPm+fthvgyCZpVkVdgf8AFQsd6Heu2MVjyObndnAJv2IP2xo/gTNnLBo5bVrAottqItbvgEir98bMF9Q8ZRbpIZOpZSFdnSh8hTYI3rvvxgBJlmVw41bn0KznSK247H5/pj22cMszidA2kWSGAqzQHzseRjyvU9B06DIB6Rp30/v8Y45SbZXDCgRFRRJtId7+rnngbfYYXOrZ/LwXOoEjcU96QT6RsRbc3xgvnMlJ5bMrH07qb+n2BG94XMz0kyQnMOAruwW0o8GrGo7HuawYW7BNrwCsrKs8jE6gi0NuCSLofGGJeiI6aVFAfFkAn/XFY9eHOgtl0sMGJIcl+CNuBf8AXDD0VpbIdWQWxC6eVvatt8X3PhEVC+RN6j0ZWjKIFIb0tdhuRut/F8++Lvh7wxBErCJ3BJBtiCdtuQLBo8DDXmunIrXp303Z2UH59zRvFOGHSsoj3HySSTyDZArtt7YMpOqRnp1zwB4vDqZqR45CrtGQChADAfBXdRte/sffCt4n8ICIOFkFsrUjUShUWQSD9qxa8QZuPL9QjnUsvmponIU0p5RgwG5DCiO+CPUevTZfqWVllb/dsxEVooop9gQ9Czvprfg4KlJJDKEeDM8xDryccwItasDn0mj/AJYnyMYbUa7Bv0IvFnqESZeeeEg+TKTJFRsU2xFfB/sMVOg5kkKnJQkcfUO2LxdqxJqkT9K6ghQsI1E24s7jgigK22++AOVQPS7Xp5utwSd8FenMI5pAeQQw9j7g/viPIZ1IZZjp7jRwwU6tQ1AjcduxwDLFhbw34ME9NJrACkkVQvsCxNAf98N3jXKSxZJo5GH8eSOKKPSCNyN1rdaVSfnC51CSaEK48u5wDS2UcCzZ2APqNgHAx/zEssEUruAoaQHSTorlwALJ2/p2wjTb9jJ27Zb6kc7HHEzRmWPJSBhm03/hjbSwPuOb+xwxfijm8tLkoxDofU6eWwWmUHcrxdEbbGvjArOSoxhaGTXEZkimUoQGEo06iDtvzzzgV1jNywZWTp7tvks3aGt9J1aDf3N/+4YHhoqnaLniwyS9PyWdVlJUyRMR6XV60hftpQ7/AD84rZb8sOoZWKNVkhjjRJD2kdUYs/v9Z47hRgF1PPNIzAbI8vm6fZiKJ/qf6YKeDckXd5yCdBCgDks3NfYf3wyjSNJ1Gz71npBDu60oJshRsLPazgCYhrff6V2NcnGnBYG1gOrFBqkj5IB4v/xjP5YB5QkI2lkah7KtUcOn0RjKXYPRf5fbc/Axc6dErm2si6xBnci8dFlIDfH7Ym6ctsNX0+1/3wSjaawap4QjcDyli0JamyLcke2/0/fGnxSgDSxAsCh8fbjCZ+H0LPDsVVTYG+/yT8YZHmRWtr9NU17N227486bds6NOlEv5jLg6WPbiv+2OkjcD0svtfcYHTTJsdRTfYgnf9xj7k+rCqkFqP5m5A2qxzjWhi1m8gXIJZgK+kH/RwH69kjJHpVrKtrBLVR4o++2LP+2cuzmOOQ+YLIT3/fgYSOsyzZiRijeXILQo2w072V7E/FYK56JyaSCZOYXZczCQOPQp/rqx2Mulyc8RKeW+3H2O47+xx2KbPgTcvcPZj8xp8kTjy1U6qUrpvchrq6+Lwe6P0QpCY2seaaDHdt+w5Hbv2wBTxMFNMmmRuG2JvgV9+NhiePLZ181EgDROAJX10SoawDp54B+cOnKXVE0qLHWeoyZRooyjK5G/uVP6kdsU+m5TzH0tM6xodUaFgdXfkffvh2zscLLWdQuyilkYhQwB2YBB6SL71eENoDFmP4jCSGSyhJ7AVW24O+BFJmfzgZ8jnCGAMj7EK+1gnagRW53o7CtsEvFOVaw16o79SqLAO2+323++F2DOAsG8n1irYtqG1UQNzxuL7isNXTvEUhGmOPWN6c6Vsd7GJuNO6DGV4IPDmYiS2YOpBoKQ2mu2kV/4wzZKSd31aNI53NWD7e1f1xHkoX0FplPp+liRZB7AC9vjfB+EgqNI5Hb/AFtgqmy0E0gP17LFlC+aUY/qP2xS6flFBKswaUrdadq7Fb22rjBnOThaDRksQSBV/ffjEWVIdPSKAH1bcixQF/1xorLC1kUPEQhziZnIqbkQKJAUrQW4IPf1VxhYjC9SyXl5glM1ExjkYC2WRNgW3umUD/8Atgr4ujbJ9RizxsQTAQz1W3+Emue2/wDy/OBPirpc0ea/M5QNHKyjUhBPmAVV+9gfsMPEnLkQ8/mcxmZAH3lipdq2K+nauxAxB0ScrOQ+wYnWK/t7YOZnqsGqPM7xZlJSk0Bs3ERym1WhBFc7j2xJ498Ptl5hmV9UM1HWvFkbH7MtH72MdConTd+Ct1YJ+ZjKL6XiK/8AuX5I9qwF6qoWV64Kg4MdSlDRRSrbNC4LEVWk1259heB/iBbZH7Mu3HA4uvg4YRYZZyMhOkOxC7adge1cVi1meoKM5lpBqA1aCXOrawNQ2vkk/tizlehZhjGUhlIaiPQaO3v22xe8aeDZcrBHmAGLBtTEbiOjfqAJAFd/jAlSBG2yn4rm1xssUSp5Uut5Fsa3BPzQ5sVXvhY6rmGlPn2AzEIRydt97/ucXM4G0u7KUElOqXezgOtf+0j9MS5zpTZObKuysuoWS6gqGrgDuKYX837YRLJeOEL2oncm9uTjS/w6yMJyYaSby2MsjFSAQVTSL/YEffGe5GK50VRY81eBfp1b7ewG/wBsXYIJ4c1NlIt5ZdWW24pmG4+KF/YnBZmlLAZPUNOUnnU6XzbtpBHqEYOkAH7X/TBz8P8Aw5Lnmjlfy1hyy+WiAD6hR9Q997N7m8S9JzEc2bErqPyXS0CRhaIZhtrIJBa2BevhR3wb/CmVvJzc4vy5cy7BTsGvTRveqHziU5OKbQ0YJ4L7+A4pSymWxdE6dwfYXxWB2b/CmJF9OYdSOSyhrHsAKojsb78bYcMvH5U5CMzardlv6bo9u33xd6kD6XZiV7Farf37HElrSob0YAmDMRZVFiQaRQG5skff9d/nEk2fSwbU0aAPe/8AthJ6/wCJyjsWjW1BCsy8ewUcH5OF1vEMsrBhqa2soq2Cw5AatqUE9/6YX05SyK9SKwaB416scuiMpjrUA9nYHn3shvYYWMv4tYysGYDUmqwNQqjsAeLO+52wPfrH5iKQz6vLkND7D222IrnC70mHXEZ/PQFZCgjc+o97visUjBVnknKTeUWPEPVJBonSdw7vofkHT37/AEkYry5k2CkrhmY8O2w/7/F4H9emEgDUoYkA13INdtsRRTFHIYE/GLqCYLe0vPDZ3Yk+5J/74+4rHq//ANvH3Ftq9hK1B98YeGEi0TQooeM2RDqorYKleQWHc4t+HUOZklzsreRGdI0qzDXpq6N8lq+2+D+d6TEFEiyFSo0qAxVT3o0dxitlenQggOCVa/QjkBH5LL2vvvzjlU+U/wCB8sIzZIOjnKiVWl2kLMCNuBZ2I+1g4D5LwqA0kc86SOQulAVBSMbk8XZ+MXMnmpMsEjiDFBsWW2FG9yP5T+2GXKdTy0iWa8wtp4pr9ht/bGbpNodLdhlTLeGYYgfQHRv52YWANxfbnYY8dPRAzCOB3Ujd2KjSePSNgR9sdl+mySsytIPLLe5sne1Fn+o74LNkdDJptCB9IO1DbfsS1jmsc7b5bKxjFcIHsznTHGGYBrYj13zsV1BlHyRg9lTpUKrHUO1f6/8AGBxyzK5k1HcaWXTZBG+zWCP/ABhPHU5l6wqo5RZsutqxGlnQsSdiRdAb87kYEUM3RpDwiVRrBFGyLqiMeJ8nVkHauAaqvbtgPH14E7I7MeSF2v8Az9qxLN1MrpZ2Cg++9H7cg1h9+AMX/HkZlyDxQZZp/NoBQQCpBvWAdzTDj5+cI/hzxhOYzHM8n8OlBFAqBtRWru9rvGo+I8/a+UnktY3LSaGB+ARV7+/6YyOXpaZbNqs0iGPNK6l1Y/wn3o3sDew3Fer4wy2uNE5XY7+Eem5HqOVlaSJHJcqSVGtKAIIINg+qwQcDPCixmLOdHzrgiD/hOe8TepGB91NMNtrrthc/CvPvlMxBrNQ5sMldhKhAF/Pb51fGDf4pdOmjmTqSIGWMCOVRta70W523K329JPGLtVgGKwKPgjJD81LBOX0NE8cmjvuADv22sH7YG9aQRRHLSK4zEMzLZ2BiK7Gux1UfswwRz3WPy3UEzeUJCNHHJpsG0KgSIxAq7Bv2IGGnx6YXzGQ6opD5aYCKVqBqww9Q41BHb9UHxg28ASG3oHWY8v0uLMyW0TLEH3BKaisdsdtlO574J+PJUiycja0p10Ksg1KwbZhQom01VvteEj8P83lsx0yfpk0yh2eREs7lSQyvR7BjeGHwLnEz/Too83CszQFonLAEK8eyk97ZSNx84m+SkeBH8B9Oy+Yzirv5OXXXoazq3pRzuL/oDil+JWfEzMqxiPy3YkXdknlT2scj3xV8LdaMUWdjUKDOUreiN32XvQFYpdX6ZJpjNbSTKgPuW/1eKRi7sluzQv62jIZWKmq222III/UbYs/7TdZ0zCjdQBvvwug3+mLniLob5XMTZeX6oz6dtmUiwR8V/Y4ovEI4YmD2ZUbWK+mmKgD3sAH9cMwx4Jvzp/Lpl129TNK3+I2Ct9jpA2+TjXJ+ovlukZP8oFiSR4FBABNSnfVf8xqya74znw34dkMGYzLgrEmXYq1DcsKXn+4w19ZzQlyvSI4yiI7RtzSho0Ap/amPPG+Iyy8DJj54xlTKZHMtHC3mSfw1sgl5H9Nj1E977cYt5HpIynTooT/6cY1C+SPUR73qJ4widUlmTN5LLTuHXX+afQdVBdWmqBvg198HuvdQKq8kkgBJsC9ghuqFVxvR+fjEdWbiljI6aZm2f6m0rVKxaMAkHZrFnucV831xaZIoVhU1spLaj2bfg/P3xD4gikikYbURf8MimU78A1e+4+MAxLW3/jHRFYs53ELyzlAqyXp5FDnY3WAaSAFuyk6h9sWMwx0gWSDveIVy16RY9Sn9AMUDFI85p/oA2HP/AJ++CnSclLmpQkS2Ty7kAX7k9qwGRCx9IJrjbGq/h7lzl8n+ZfzSCSXApaTsUB+vvZ29sCcnFYGaTLGU/DpdC651LVvpcVfxjsOiZ+KgU2UiwDExO++5rHY5/UfkfYgdn4/M9C0Vb2sEAcnav/nFWTp2aBuNjpNbsaNAgAcXv9iMN0ZBAKBQ225Fjbfi+ceJs6WYqInalstQ0/FEnY4rtXRPb2D+myyokhmKVyK2KnggkruP++AnivxE2VbLqqppmm8t2B1KoNccb0T+x3ww5dMvNO0ZkHmxj1w6gWo/SWrfv2wnfirklXKgxLTwyrKbB3X6RueQLFgYDq1YysY+qSzjToSRXVrDiimkEgGyRpvvi903qLEEyaBpBpBbOb7/AAL374tdA6os8EcsQUh0DaSOQRuBt2Nj9MKP4jdakyyQnKDy5GmClmiG9iwtner2NcjviLgt23sePG6x6ecspJcC1sLVbd798Z14tnT/AGjkJY39XmFDqHpA2o/I3ODWb6fmHDNIugqwry2Jv40i/TfxhE8W5vS0A/wSK+m6I/7bY0YtTSBOVob/AB54jOTkypjzAouTNDQtkZdj76Qbrj37YWs71dpAbN6hd3+2F3x7n4Z85HMrEq0aq/uNJI+/B/pijlJ2V2iY6tNFSCCK+PvjPTuKYspZwNHVuueYVc7HSFYe7KKv9cLnV52kcRv9DfQe6sB3++LOeiPlayNidvfY7n7dsC5pNSFf5hv87cHG045sLeCukpj0OAQ8MgLKT/MrBgfi+D9hjTfFHj9my8sfkorPERZJOzgb+xsHb/xjN86uuPzRuap6/v8AcYZ+hqcz02dWji/hLoEhiLSWPUgDAekVtua34OKaitfAI4A+R8NSjJpn4ZkYxhneMj1IEOk+4YEEWprY4Cz5OdIlkZHEMrWrC9DNvXG2oAEb70MFfDniCSGDMQCvLlU6gQCdxTAHsDt+2KkPUn/KmJm1R76UPAJN2B73e+HTlbs1jt+DWRh8yfMyMhaFQoQ/Uob+cdt6r9D8Yu+GutT5eXO5fLQ+cWzjOFo2FcGzttXpHPF4zLK5hoJBbuiNp16SQSl2b963Ne+Nt6FkUyfXSiG483ldasTZLIbP7jf9cZ82H4MlyOT05hmkJWOKZElArUA7Mm3bYjGk/iZ0xMvlMsqNbrm4yt8igfbALOtAJOtQuK892WJzWkSx+bIoLdiWFD9cffGvWXny3RmY7Oqsw7lg0aEk88asHc20ZRSGL8dOiqYos2CRIriJq7q2oj9Q118E4xrMgEIAN63I7kk40Lx/4geXJyFn1q/UJPJX/DFErJwO2u655wqde6Q2Vn8pXViERvkalDUR7i6/bBTwBh3K+KZ8y0mXG8PkPBFl4uGsUGPuRV3zj3mM753Sss7aNWTlUhKoukfpkDe2xHbscJ8JZJlmUrGwewYxQQ9tI9sFf9sGGPNwlEdcyCyn/CzAhmX5+PtiEtPK2hTCWa66r598wSNCRKEUSUKFEID3q9wOTeBzeIZZJ5DqOmiAoUHWDvuAP19sWel+HoZcpI2ojMRU53GkhhYRgdxVGmHfAXpTyAnMQ0JIP4lUd0sKdhytHcWOcMlBt/gCs+xkszsQAWJJ+55xTyenT6uByfbGlxpLmstJmWWJgI3IkVQpNKSQTe9f5YS+lBEyM8zAFmZYolr6nIJJ+yqb/XFYyVWhWnwEuk+GjKvmx/8ADA1FiNgvNm8JjoX4tlXa/az79r7A40zxpI+SyOU6cmkyyLok00zt6h6b7W7AfYYB+JsmuTigyLsBzmMyU+oyaaRCTyAbAH64ClfJtu0X0GmMkc1eGnwx1+WLMJHoSeKaAFoioOktxZqwRdkD3ws57KFIEeSw81Un+GMb2fvtiTpmWkR0nZdJJDR6r4G61/l9sHUVrAI0smlfks+NltV7KrUAO1C9sdgLF4kzhALZptXe9I/yx2Of0l2gN+5pvTZqZhq1km9Qb0jtVdsX4uoKHIG596v738A1hYljMKNotpFr9R7kk/bfFrI9WbSGZQbNELxq/wCofHJxar4GUq5A/wCIXTXy80fVcsoMke06Xs6VWo17XRr4PbBzpeay/Usi0nlU0iOrpd0RYo/0IPOLc2ZRCvpLa++m1UHsb/bGd9Wkk6LnlmyykZXMbtAfp9Nalvsw5X4NcDCp2nD8f9Dt/wBSL/4W9QY5JUo1FIwduAt0w3v5PxgX+JvXFkzsEe7xZVkMrHjU5U7kVwBX3xR/DHxCYc5PGARHmCzqDyCmpxW9fTY/TEvRuly5zI5uULrbMSs3IukthdngNxWKNVLc/kS8NGsZHOMJWoho+aHIGwoA713574yT8W8uI8+XXZZEVgACKZSwI+dq498HPCfVYniysry+W2jy61aBI62P1Ygj+mKP4tdQV0ysbBvMQkqeQEoKVZibZrprrCJbZoaMt0aYp53pbNAcyBSIy39mNX+5xXzXS28k5xNo2mKKl+rTX1Gu1jT98GPPVOklrYMzmGjdMfqFV7LvR9sV4jfTb7AEfdg33wzxZPhI+jMD8sguw9gWe/N/+MCcxCVkjPdtj+mJelZe54oSw0aybG9AqSTt8YvdeyHl5iOANq0nVqHseD+2FdRl8jRuit02JxJUcZnF20Sgk7fUKHaseOn9VkikmGXJSOWw0TilIF7H2K3QPO2CPhvxF+QzSzprIsrmEP0slghko2WXnfvt3x86xlZcymbzTOskmWmBcotB4pPpcV7VuK45wVzkZZFwxMpI5297/rjoAC6r2B/c4khBo1xRv+mPLKNS+1jfFWgBTxFlkURORYumHuNj/a8MGS8QvBmclHmLrKllWa7LQy1psfzBQQedxiDqXhrMtD/wmYVqVkGoGvYixgN4eyEmezOXy4IBoqGPZPqs++kcD7DEY5WQq0e+sdRXTmAN3fNGWxYBUCUce5LjY4OeP+nTRZPpcTqtoGiUryWPlmjYFGydsQ+B/D6z9VWCQqwhkdnBseZ5TFdvuwU/YHA/xX1QzTzs0boJM1rFcAxKYiB2sGjY9xhkshQP6t1HVBlYNJ1wGUOK5Zn2HO55B+cSwGTM5iR5BUjEtIoBFHYVR3FAVR4rEnhWXV1OKV6OmRpWuuUDyX+6j9cNP4XZfKyAy5wv5uZzHlxUWGpiokcmu2pqJ/TGlhYA1YHn6Q7CgCqynTqYilA3Gw5PvWFrOFlcIxDGPYkGx+l9t8fpfqnh2CRQGQny6I9X6fYH3xjmVhijn6rNL5eiBSqxsAdbEkKFBIqyoFjsThYSXANjQrZSeTVLEoBbMKqs3JADXt8njDb1DJHLZorl8pIRlcvozaFgdaTJsygG6U3f2GPXgzwnE0aNmHWORv4uluNGxWwDYWjqF++PvUOtGDqgeaTzsu0Jh10U1oboNW50OauuK5xnW50PFOip4eZ26Hm9L15BZSNRFqwUn08WSefjCtF00vk5JXYiNJEjUX9Tvu9fZFB/UY99K6x5OTzmXBN5gRgVxSElr+4oD74hn6ixy0eXqkjd3u/qZ9I/oBX2wyjX5Mw/mOsNLNm+oL6GUKmXTYkO/oTTtuVRWY7cnArKSHN5i8xIBZMs0j/4IgNhfcm9h3OL3gOfKwzNNmm3ijJhQC9ch2q+zb7fP2wFTKxgSsxZWQqscRHqZiTse+323ODjIvB6671oTZjzXTVGCKjurjU7Lfa9/wB8bZ4zyOVSNM1PEVVEU6LHIApF+e2EP8NvCInf81M6VFIR5VEsrjceYCAAByB++D3jfxfDnenwRqzomZzOlmkqxHEw1vte11gWnL2M4rbRm4hSe5ZM5HCzknyyjnQLNCxtxWOxT620TTymFSsWo6ATZ0jYE7dxv+uPuKbfcGf9ppPh/wASa0OTzQaKYDQW2px25s6v74j6zlcxkZIs+hMkSgJMmokFd/VWwHYfBww9f8GQTR+oMj9mXcq3bfuPg4Vum52XJzjL9RYrE6lVlZdaOrbWQD/fj2xNSt2uf7MnVIdstng4EgceVILF+paO93wvBFdj98CfGunP5EmIKyqQ8M2rZmvSVF778HbmsBcjnf8AZeY8vzL6fPZSUANRo+ltuLPG3viJs0nT5Xja5OnZndTG1+SzfUDYuvj2xmk+P1+AptfvJnySsHLglWB2rseCBX+ucbH+G+WVchFfEmok+xLEfthY8U9DgaFpEcvOPUHUeh469IYAAaiO/O2Cv4T9YMkRyraf4d0CLJRib0/IY/scJrQ9XTcU6YU8pgnwr0KGZM3k520NDK3llSAyEbBh3KitwMLXiXq+aastmSrGIgh63arXXqJshl/y74aeu5NoOvZd/pMzo1kbG/Q1V2NfuTiH8XehGFoZxX8TUm3Ni2W9/a8bTlJqEpdrPyPSUmkUFiWTobsF9cM4LtZ21MFFi6+lhviikYPT8uur1STkab2Kq2/HG7DnBPw3PAWzeWBuLOZW02I8uVFLlT9mB3+2F3MdRRsnlIlsSRSSsw+HKMp/v+2Kd/gWsHg5UoyksF1ySDb+XSxX9sXc/m5EnZ9IWQIIwpOrkAWD7kViv0Dppzeajh3BlLbjetmf++LSdMnGbWCc+VNqRLbgEkaWvuKrf9MbanyFXkHZ3KyI1OpDH3+ecP34R9ShRs1FMV0zKqkNuD9Qo32o74BeNs8HzLIjeYUGhn06fUhIJ739x7YBxank1tRLnf8AbmtvbGu1kFlnNiOCbMRVqQF40IN0QfSbPI/rjyMlryjMB6kOon4ogj/MfbF3pD5U5CZJHf8ANOymNdGyhTerV/zAkEH2x96F1A5fVZLBqUKK2HcmxR9qxsB9xu/CXxxFAr5fNvoVV1RyE7Uu5U137j33GBXgXqUI6z5mkxrN5nkqdtJk9Ud/DKD/APkMLed6a0kM2ajQLGrjVGgJ0BjVk1QANbfN8Yv5PJnqInlaS89QaOJEIDJAihtx6VJFBflT741INlnMyz5HqWbzMQFZbMkuCeVmZqBHcN/Sx7YD5qRpI1jYrrGZZtiCP94WMj77qf3w1/h70uPNZDqSzShHl8tBJIf5jZSyTvbkcnCZT6wrxN5kFK/JoxNQ1UNgKVL+L743Zui11noLjOZmKEqTHM6+WDTaVUuWrsgXYm8N34Q5PU6TS6mSEmOFANhJKA0jX2CrW/zgDlOoSZjMZyVF1TZmKVURfqDP5YJA/wAIW1s4+DL5zIZZZATEs7NG66hq1C6NVqQ0DuORX6zk21Rk8jh466+2ZmTLZJpNcZ8yR1PoIRSVGx9Quudt6wlZ3IyTzRIpH/7gYpR2Hq1FrA2Gl9f7YZvAK5aGBsxmSQ8xaiSR6ACFo36jYJI54wE6V1VctN0ySUenL5bWQosnV5pRT7E6h9rxoKsIOXyU+kZSRZZZgGlGVcrKse7mMFlLLq2IBXg9qwS/E3O5OVcq2UZTavZXkg6QNe2zWG/rgd1WbMwO2rRFJm2XMlFPrj9bMinba9V0edrHbA3MSKkkhsSeYpBZlC08i6mZUF1RJUfvh6zYVPFERkV2aSdSVZSilNIIdVXSa4IFUdt7OIOmQu0v8NTIyhmCgewJJO9UoF4cPA3gVc1C2azEvk5ZCd7FvW7Cz9I7XV+2K3iDO5Ly43yOXZGy70XU+h1bs5b1sWHf2vGtXgV8A/M+H3y+SymeWTUJtVjgxsD6d73Jo2exxJlZ4Mssc8o8/NN/F+q9BJtdW319ze9kYk8M9DmziIHDHLwaqQEj6zZo0eDiTrmRCeXl4o1ExlH8Nd9QW61MT37m6xrUsMVug/kXlky8PToWK5jOM2Yz0uoWiM11qGwJFCt+w74CfiXGseaTKRbxZaNY0VfdvUQfdtxZw9ZDpw6blc1nM0yNPJROm6B/kjQ96JG49sDvw18G/mkfO5y2aUkxbkE77v6T3PHwMInSv8DZePyBen/hxI8as8gVmFlQRt8bjnHY9df8ULlsxJAh8xYzp10dyANXf/FeOwNmsT9VmtHPLbcD5NDntvt++Mp/EeKeV4xIf91dqhmjor5h7Sm9P2Ixp8mYhkQxlRIpQhlI5VrH6+2EfOfhq6RPHks0yRyXqy8vqjb7Hsw23onbDKObZS74EnNJnMpDLEV8zLkUQVOnfutiwbA3H+ePHR8x5MP8UifKS0sqxtTxG7BIIv7Hg8YY8v1zM9PcZTOZbzzVIUfUXXsBexrji/fArPz9Jnk9UU+RkJ3GkgNzfpAIH3xS7/klXk5c7NlECJ/vOTI/hyrGbTVyG7BgOx29jgLluq/lsyuYyrcGwCNyO4I7WME8t1/8g5jy2YGZy8gt4yCAPjehq72u2LuWyWXzGuchVjFltr0irNgb3843D3GZU8cdW/NHL5tNQKDRqrawdYo3Vjfb7Y8+Ls68kEcon82KZzIYXNmGVB6gvfQwNf6vAjrEf5dnSJteXmXVGzCiUPBrswIo4hy2YAVka2VlB2G6v2r+32xlVYGVrJd6503yPLKV5WYjEsL7gqG2ZD/0k19qxH1WGJRGYloNl0LqTel22av/AHL/AFxFP1N3y6wMiFVa1fT6xzYv23/XHuIlykSUHkURFdt7YFTfbfvggdkHR+py5WZcxDQkTVpJFgWCOPsTjWvxPyImyGXzq7MhUk0dlk0/2cA/rjL8r0Rm/ORvaT5dC3l920tUlf8ASp1X7Y3fwxmYc/0iMS6RG0XlyC6ClPT34ogEH7YSfF+CkeTFOm9L82KfOTSlQsoUsRep3AIutxzzj14h8OSZcxs/0OTXva1de43GLfiHLz9PebI6w8EhjmB0/WAbVh+q6SAa2wzeHvC0/Um/N5ycKjHWEG5Zb3A9VRg1XucZyxfQFHPuIMYIokkIfcEBiO2qu29gbjHjrTRM9whkQKL1Hv3r3w5ZzokmWfOZTyvMykqmSEk/8OSvQV1b6gTpIG5AB+MUH6BEcmitSzgerYk7e+3HfbvhFNBcKFbpExXX5bsFZSJgOCh2p14Iv3wX8PdUXIZuGdG8xbIdRsdJ2Zd/jcH4o4l6n08ZURZzLi9IUTRsRpbUdPvur8Ff5TR4OLGc6ZFNI0uWjBgzChUBBDQSWONvuCODvim7sxT6tPFDLnIYn15bNR64mHKtfmxX7FW1RkcjHvxXMwaLNK1J1DLq0ij/ABLpWQH7ugb9TgTnenNCzrIt6GK614sbY9T5oS5JFLANlpWCp38uchj8UJFP/wCWDawC+mMfQen+VkvzKt65EkF8UuoCr5JtD8b4g6p1FJhlYJnYKrB2bnQjgLsD3oE/YVWKb9VK5PKRK4026yKVvSC960JPcHisQdPVsy0cQYKyIxQsKBVNTlixHGwAHF4iou7GbwTZKDzp48tTmENIysoIZ4xZtNXOoKBfteK+a6oFzYzKIoCurRxtuAq1oVj3Gwxaz/iATmXMTF/zLBFg0EosSIPUdj/Nf08bnAnK6lZaj9d+kt/TZhWK0IXH69/BntdeYzTAzTsd6vVoQAbCxuft7YpULVtOpbtkJrULFgEcGtsEIOmvNJczaRdsFALUd9hxh8y/QenxwIwTzTsGt/4jFuAoYqooe2A5UZUxPznip5ymtVEcVeVlq/hIRwSP5iObbAnJmKSYmdqTduNmb5rgH4xc6u0RzI/gmCDUPTbH0g03q3N17cYZTlspJLogysTsVqNY5CbqiC29HbnjAsLIh4zaBG8gAPpCAlAscSdwiKd2N3ZGFb8lmM1J6YcxmCwrUI2P9QKA/pjSZvwwaZJCQIa3jjBJF+xJJJFd+2L3TPFmfy4/KtlDmJU2DhqUqB3YCmNDY7GudxhU1HgMV5M96kZ0ky6dVjzC5aMBVRVApV2GnYKTex3vBPxh45aRVgyf8KBRQZaVzW1Cj6FA2rk4fJfDmd6ibzrtloDVZWMg6qN3I3a/YYKN4NysaBfIg0LtvGCTfezZv++A5q00htlmFZDokcqCRsxBGWJ9Ln1Dcjf7gX+uOxq8vg3Iaj/BjG54DV/cY7E/W+QZI+p9NdI9TlVYf/xmvqPcH+/OLnSZkpRIxYDY6Wuifa/9b49dYhaSNZGLqARrUbmqPIA2wHmdsrAZFR5hqLIpr1Db2G2wxeyDWbQW8W+Fxm4wEk0SKdUTH+Vh2ur3G3xeM/y3XZYnYZ65lLhMzFKtmBxQV1sVpZfsPvYxpfQfEOWzkSsnpMe7RkDWh47f3wB/EPpaavzsKCTQvl5qMi/NhOxb5ZOQe23tgfZKn2UdNYBZ6hk8tmJcvNlvKysqho5ipKPY5ND6fsdu/OAvi3wikELZrKSkxMQCisHWm2+oG6vs3v8AGJDkpmOWyyzo0K2+RkmAMUin/wBOSwaccVXv8YsZDomSeZ8vm1PT80pplik0xSg72gfUPbY7e3th2sUBCTLPrhWJ1I0H0tyPkbjbntinFMY9gQRxX+hjaOpfhXA8JXLl1l02srvYZv8AmULwfcAVgL0qTp+iTL5/IQxZuBDYWMDzQo2MZBBZiN+d+fjAUqukNT7M6yUEcpYNKIzpJGrhiBem+18fribI5aRpI1AEcj00LMNOs7aKJ23IoE7Xhyy3gDL5yMSZCV7YWPM+i+6mhYrYXZ3wreIsvmsuqZbOIQIz/CZtwAe0b8FDzXx2w29WCrLHXesS/mI5pI3gz0fpkLKQJAAVsqeCQSpr0kHtWDf4Z9WieOfpuYOmHMj0njS1bi/mgR9sEvCPiRM9oymfgjzDjaN3C2UrcWaIIq7HOLE/4Ps00hizMaQHdQVLMvfT2Br3vjthdyVxYyV5RR6F0Fs/0+bLk/730+SRY+PWhFhPhSQa+a+Rjz+HvX9MZyMi6HEhIZiVYEkWhFfGKv8A9P8AVekznMRIZUH1PFbIy+zpeqv0Ne+GHpviOHPkztl4UzEZpmJbYGtJahve+kngjCTyg8BJOvXIUdNjWkk7itrB72DwcVM30Rna4iSDzd3V9x/2x9lyyTuArqSAdIH83B3utwTXHvhsyuQAQKlhq3tuG4sV7HsMc6j4KRzyLL9Ehji8vNxbPudyQ12LILD1b9vj2xDnEymXWL8sGR0oKQRYq921fUT3OGLxC7CLy5FRitAUCa+djseawmZzLOGIYe3Lbnve2DlcGdIJ5nLazK0j2jBvMBUEShgDp+AdjzjNvEXREWNJIUdQbG5JDAE7m9wR+xFYf+iZLWw1ago7E2LJruNj84t+NTCkYRIqO5s1sBtttycUU0hXF1Zl66f9n2UphKFV6Pq5bc1sRuKvejtgfPm3kVBRHlQiO/8AkUk/sSxP64c3MUqFNJMYKkLVhgObr+ay2/bChn+nurSeWrNEvcb6QeA9cEcHFoSiyVjh+FHhb81P58gH5eFhzXrfkL9hsT+gxr+fgymbkEc8SM6bqTyCOQCNwarGF9B6xNHlQoY6FewBsAW7n7/fGgdA6hpnBka0ZgW24PweKxLV3KQ6kuGFOpfh3Cb8lzyPQ3qFd9+Sfvil/wDp7JpPlugJO66j2N+xF3gz0zNyZ/NiWFmjyOXYgEGvzEgBUnbmJboe5wzZucBgouz9JAsWPfGcq5GUF0Z2fw7zVEO8Tg7af8IPf1CiftWD/R/AGSgaF1VvOhNllcjU3yLr9sNkGbBUEnc9scgReCBzt898L1hjVWSwyWN++BOeyUKN53llimxUcC/5tPBI+N9zgoj3xx74+uoPODysIAqdV68reiI+o999hvsK+w/fH3JySadLvcY22FsT7G+x/TBFuiqJGb1W2wrtfHHYYs5LpiRj07gkk/cm+f6fbCNSu2XUopZQk5jw8HYsXhUn+VibA7A03NY7DfNkMszElEJ7kgdtsdgU/Jvp8AyAqNyaA5JOzE7/ANONzhZ8XTtllVoIzPCWLS8kptyPjfthqzojb1uBpFgK97nbejjzmMxDGutmREom/sOR77Y6aZw44MvmhEijN9OcCWJSz6eWvlXXuQP3wR6D45y02lZ/4bMNNHeNgeQT7Hjf3wS6h4OhLibLyvlZ61iSM3YPdl44/vgW3gjOwh38vKZ+OQ63jZSjX7x8aSfg4VxUnufX6zKIuddyoymaeJlkGTdvMjCPYCn6XibcalOxH6Htho6b1SGcx5Pqccc+tbgzQBuQfJ+oN+vPOFPqeTySxuhjz2TnUHRDIC8d+wsagCe/98XujeFep53LCNVVYEbVEZxoYH/7ZC66PzQ43xTG2n+/+gUXdoZk6b1HpxP5CT8zB2ysllgP+Q/A9iPscD3zWT6iTDmScrmgfSsg0sjd9LNVqT/IcC+odF6zDIZfLzAkoBpIX1htIrgE9hxWJM54vjmy3kdTyMk04BUTafLYAcHdbDe9bfGEaum3f/I/9iBHz/Q59J9cbk0LPly/K/4W33H9xvhyk/EHJzwSLmEIljQl8tKotyNyqX6WPsOd8JfTPF6np7ZHOZebMKSdDg+pAK06SVu1PB9sVenzZiTLtDJ098yq/wDDlkhcPEgsVrCrsOdz74M1ayzJ1lBpvDeQ6gjydMMkU6UzwG6W/wDDfa9vSa+MAHzWfy5KtnWhC3sZW5HYAajZ4xc6b+H2Zca2dIEcAhFcs5B7EDb9CTiebwOkUatTMxuwSf32Awu6K7DTaugd0HM9RzpKjPyooG7STsAfgVuT/TBiHwy+T9TTo7SmqKsFGnubb1fV8Ylj6Ob0qNTijSLYUb9+3a9ji0q6V/imQkH0qWsKSd7DcAj22wJzbWAV5GLwzCgj0MfNqjqI0/Pbj74NZ+VvMDIzCgCVU8/A/pxjx0zpcQUTBNIuiACLr770Dttiv1/MM7xqulIrr1HSSbofJF9hiVZKcRKvU410uUeTXsW1WRueDQJFna67YFqTMqSKCjLV2LCr71W/6c4eekZfydzuG2FG/mj7c98BQpZ2CX5morSrtxY+B7WPbAnJIZRYT6RKjqZAqXpF6QRZHuP+2E3x3kZZH8xWQrptVUGwdr2I+/8AXDfmJyYwqAgsQGPG/BO3fAqTog9QD0NueL22PwK3OAmmNJYoxmWZx6VPlnsRt7+/vhj6lLGekQCBkLpGfzH+MOxBN+/O573g94t8KMsEcsJ8xorNDfUu+sfNbnCX4qghWHKjLuWE0fmOpG6EEgj7WDzvtjqjXRzZWCLNZcrkw8bmgyFtJFX/AC6hyCrH2wy9KzD5/wArLQgq8g1Zl0XZF4YJ/wAzDjfALpDs+WlAAVRETqa+VHHtZGw74udOz8kfTyMm5ikQPPmpV5CBvLiS/f8Amoe2DKODKmzXfC+fR8rGMujJHGTEYmA1Axko30/zWLvBqXNAIFbdmHIHOE3ovVI8l1GXKyMPKzYTMQtW3mPYcf8AvK6h8n5xZ8SZ6WDKzz5UgNGAV7qtNTWODt2xCSaeDpTVDLkulhHZlkcWPo2oHfcbcm/6Yr9VnyyzQxzuBJI/8EN/OwHwK/fa6xJlc5/u6TyMiJ5Qdms0LGpj8c4SegZgZ7NnPzCooxoyaP8Acgycb2f61jJLaK3mh/XqQQ1LpRjwLBsXW3c/ti3HmUYE7UD/AG74By5aWaknRVAI0sLNj79jgN4v8PsEvLq2rvR2Ir+YccYMZdAlga5823neWBwA1/GPpjbVsdr3Bv8Apih0dZI47mJklKi6UWorjbBfJzl1BO2wJxFqM2P0fdLdhX7f9sdj60qf4h++OxWmCxC63noyUWa2/mIDadvmz8YFZfp65p03UQxtRjIJ1Vvtdg4KZjwzHJqeUtqO4btXAFbce+C/TOlxoukFiNubFHjF1JHJsbZD1BQWWiVKnTp49I7Dt+mCHTc3SLdihQ1b78c73iv1uAxwMyIS3+IG6Pv+2K+U6e9ABWK+k7EADjnuT9hjbqtDNNMYjmFZSVpmA4Yb3+uOyTlma9Q2BKmqBrt3xGiaeBwaPJ/vi4jr9e1kd/bCvDssr7O8rQCxP/xitDMJiQ0ZA7XW4/vWLkkYdduCMUJunJpBmN6T6aJHHAsGzvhHz7BPuaAhT0pt7Davt7YW5/Eeh3WTVoAPoI1F79ze1/tvgjnZyiEubDXze39cJiRO0zMyEK9BWO4IHxewH74VyyLO0GumRutto0obIDG9O/AA3rEpDzuC4RqNaNxXuR7friKWR9Cpe9nnbkdr+2J+hZRY41LnUwslhtwT34HtidJ8Bto85zKwsxOllPBZd1J/5x+uB2Q6cEzkMcpsarAPfTZA+11thszBR0C0VJPF1sRvxscUT0SMAvHQYKdLbnjcGvfGjJxKSVjJl2Da1/1vgVm/PjNtH5yAX6Bvf6n/AFeBWR6+LCsal03zQ9ifa/g4Y4+qR7260Ofcn3x0T092USjqIrQ9TokSIBtZOPsaRqzMpUHf9+33GJmaKYLJyAas7C+P15wC610+VJFlUhVDbAHi9tx3v4xzalxeeiyaZ9zyyKwCkFt2o7WTx+g5xFnumlhZpdqP329+d8GmnVFtwtjjbc1ivkM7rtpY/SSApAsEdv1GJ7r7GoG56DRDSSADcU3/ADbED53xjvifw3Jk5Eb/ANNx6HBujZ9LexrevnGx+I5YmoKavvvsbHI7bb4rRdIUwSRTAyI4B1C9vn533vHRHVrBGULMcOYVoZWYN5gCqpUkVex1C6Pp2wY/DxkL+S16JSVlGmwUoAhu2mr+2A3XemPFNJFGfNF/UookexBPb/4x86HPmf8AhZdGL72QKKg7c8AfJx0ySaogrRa8PRF85EPMpPN0QvMS4VEYhOTuB7ChZ+cMkWTLyt06DMF01as7mapVVf5VJbbgg3tdVhfz/g/OxwCSvNijslUa9F7tQ57b6Qce8/4lhbLQZXLRvFCWJzAsa5DYIAcfUOTuPYYR54DTXKHKHMTdWlbIwOsfT4SLdL1yRLQVTfOog4N+NuurlDk8tlikREi6gyAhYhQ37iyeRvhQ6L0LPzOzZSJsjl5lVSQR9C7A2afUeSRWLnVfBOayF5uJkzmgW6TRlm2/mW2JbTV7b/fC7ovj+P8AI9So1bqOfjiiMjsFReSTx87nH2DOiRA8TK6uAysNwVPBG/fGbeHulv1gfms3mEMIqoYTsCOdYPHv3+MFs54pjWWHKdNWORldRIdPojiA9VMNr/fGr8LsKl5G+bLszeYhZW4K7Cx+oOLUcwNL9JI4+f7YpnqCc2CV71W3ft7YtR5sEajsDxhFOLeGVo9aW71/r9MdiJ5Y75P6A4+YO1eDbhPyPiWMjRI2orxQ7fI7DBduoxuhb+VSAWG499v3xi/UpMwz+j0N7Hbb+5H3xpvTo9OTj0/zJ6jV29bnfFpJqFnFCTToYcrmGZhpNI33v9R2GLseYEbFWbfbjYYU4PELwKNaDWQfq5oDagMWMsVnS2kAZhZrYkc2d7/TC2x46i47GgZ1NRAI+f8AziaGZQP6/OFXI53QRakqo29z/wAwGKue8WiMAxR+Wdw2sE37D43wVkPqpL6hyzedEULyVsqlq4435wvdN6kcxUp31cJf0/698Ds715Xy0gzApHUrpB3F8V74TeguXLJE5uqrfZbG+JzTumb1Vho03qk6SbEihtXF+4+MDHjUDcUOCtE2vasJcjZiNz6zpB4I78VWHDpwlVPNoG+29/O3A3xDUbStDxm5PgIHOxMQDG5A3oL3Hv8Af74t5LKb0AqJxpu7s3sf8sQ5WZQRrS3vdqpf1wXWSwaUbGrxOFt5LgvOdMkLL6tKiqA33vnBPOxlUrVQ00Wrf9MRxztqF7j5xW6+JZFAijJcFSDqqhe+98gdsWSVGdinN03y11BfOJP2+ojffmsQ5yBYgxKjevWKuzdWPt/bDCuTmXQGUFhy17KOODZauT84I9TyMZh8t6NjdgN7o70B98Ok0qROryKeS6rMs8UAKMhHqYihYF1R5+/yMODZNGUFiWs3qv8AavYYBZPJRQlVklhk0htzayadiDXdgefgcYEw5qIyuYZGkOrdWY6SU2FEfy1fxzeAoKqaN6lBfr/VrUaVBXgt9RvcADT71i5kM27RJ5UeoDeQkihXYX/rbCn1Hqur0SOUeQhho0hQCF00SbANnbDD0nomYEbRyMRq7rsPgHe9tsK47WGM2y2+QJJZiRrau2wqhV4s5fMqFWFwASpB+Ksj9MBvyGYRGjaVabkmwQRsKN+wv++LR6hFGsbH7qTwVGwN+1b4mntdlPkz7rXhuTXK4rXqO5bke4wvdObynDXQOxIsnY/y/eq3xruYiie33Guxvd/63PGEB8ii5jSyhoxZ2B+k9x8ji8dcJWcs1Q5eFqoyglVb6bOwvcmlO7XhjyHTkDvaIC4VlYAWeQd659/vjPem598r5iRsDoP8w/l2IIN+xH7YZPD3WZJZYzTMXRtyQFDDjTt3A39sSlBLkpCXQ8VS7ntycRJJdGwR2xRnyMklo7kxkA2KHqu6+f8Azixl8iqqL/v/AGxs2klgfBm3iDwGzdTH5cSRZbMRlpniNKCLtT7BttvkkYe+n9DgysaxwxrGO+kA3t3J3JxezMF/QCCO6kXhWzXVmdjC+516Grav+aibr5HtgyuXIElEMQZItWwR1Jo8g/r/AJYK5aAovrIIHxhbXq5SIKj6jfN8AEXVjj2vHjqnjFIl3azuLqgD2NckfGNDSQJ6sUG3aME7kfF/98fMZR5s0nrLk6t/9Xj5htom9jH4wUVCa31AX+oxd6maGkfSF2HYb+2PmOw39BF8g/Jj+JffR/kcXchEFT0gCwboVeOx2D0Th95TVyByfqr+hwrSzMS4LEjUdiT7jHY7DR+1Cf6gJ9T+mL9MAst9cvyd/wBzj7jsJqfcaH2ocurRAPFQA2B2H3w9x/8AAH/SP7Y7HYi+Ds0uWeswx0pv3H9sT5Q+tv0x2Oxuy/RKR6sRS7Bq22OOx2DAIKzh/hqe/v8Avj3lVBhZiLYjk88Dvjsdij5FiLPilRaGhfv34wJ6PEv5hhQoIQBXAN2MdjsLElPkXs8oMiWLp6H2DGhhz8DTMZpLYnYdz/iGOx2H6JR+80CUWhv2wkZaMeewoVpG1f8AVj5jscmpydiPXiIelP8AqX+4xT8QIPIU0L1jfvwMfcdjo0yGpyK+Z5k+/wD/AJw1+FXP5eI2b/NKL+CrXjsdgzBDk0GTtiHPj+G//ScdjsCPJZFLpA9H3G/zxjJ+sSH80+5/4S9/jHY7DRJahHkzTPW3pXj7YAxm2333HOOx2HgczHHJH0L9sdjsdhSy4P/Z"/>
          <p:cNvSpPr>
            <a:spLocks noChangeAspect="1" noChangeArrowheads="1"/>
          </p:cNvSpPr>
          <p:nvPr/>
        </p:nvSpPr>
        <p:spPr bwMode="auto">
          <a:xfrm>
            <a:off x="311150" y="-216693"/>
            <a:ext cx="609600" cy="4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lstStyle/>
          <a:p>
            <a:pPr eaLnBrk="1" hangingPunct="1"/>
            <a:endParaRPr lang="en-US" altLang="en-US" sz="3600">
              <a:latin typeface="Arial" charset="0"/>
            </a:endParaRPr>
          </a:p>
        </p:txBody>
      </p:sp>
      <p:pic>
        <p:nvPicPr>
          <p:cNvPr id="2050" name="Picture 2" descr="DÉCOR ĐỂ BÀN TƯỢNG SAN HÔ | KIBI HOME DECOR">
            <a:extLst>
              <a:ext uri="{FF2B5EF4-FFF2-40B4-BE49-F238E27FC236}">
                <a16:creationId xmlns:a16="http://schemas.microsoft.com/office/drawing/2014/main" id="{252DCF86-C4A3-4982-8D39-7E270558DB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620000" cy="8191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an hô đỏ - Red coral, nước mắt của đại dương ~ Muôn mầu của đá">
            <a:extLst>
              <a:ext uri="{FF2B5EF4-FFF2-40B4-BE49-F238E27FC236}">
                <a16:creationId xmlns:a16="http://schemas.microsoft.com/office/drawing/2014/main" id="{6AD2012D-1A79-402B-AC49-18D77E695B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1150" y="0"/>
            <a:ext cx="9899650" cy="81915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Rounded Corners 13">
            <a:extLst>
              <a:ext uri="{FF2B5EF4-FFF2-40B4-BE49-F238E27FC236}">
                <a16:creationId xmlns:a16="http://schemas.microsoft.com/office/drawing/2014/main" id="{50C1A040-4AFC-4B9F-A5E5-73E6EE3FF7B4}"/>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Làm</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đô</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trang</a:t>
            </a:r>
            <a:r>
              <a:rPr lang="en-US" sz="5400" b="1" dirty="0">
                <a:solidFill>
                  <a:schemeClr val="tx1"/>
                </a:solidFill>
                <a:latin typeface="Times New Roman" panose="02020603050405020304" pitchFamily="18" charset="0"/>
                <a:cs typeface="Times New Roman" panose="02020603050405020304" pitchFamily="18" charset="0"/>
              </a:rPr>
              <a:t> trí, </a:t>
            </a:r>
            <a:r>
              <a:rPr lang="en-US" sz="5400" b="1" dirty="0" err="1">
                <a:solidFill>
                  <a:schemeClr val="tx1"/>
                </a:solidFill>
                <a:latin typeface="Times New Roman" panose="02020603050405020304" pitchFamily="18" charset="0"/>
                <a:cs typeface="Times New Roman" panose="02020603050405020304" pitchFamily="18" charset="0"/>
              </a:rPr>
              <a:t>tượng</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2759053"/>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362200" y="360635"/>
            <a:ext cx="13180126" cy="3366467"/>
            <a:chOff x="-164487" y="0"/>
            <a:chExt cx="15012804" cy="4488623"/>
          </a:xfrm>
        </p:grpSpPr>
        <p:grpSp>
          <p:nvGrpSpPr>
            <p:cNvPr id="3" name="Group 3"/>
            <p:cNvGrpSpPr/>
            <p:nvPr/>
          </p:nvGrpSpPr>
          <p:grpSpPr>
            <a:xfrm>
              <a:off x="0" y="0"/>
              <a:ext cx="14848317" cy="4488623"/>
              <a:chOff x="0" y="0"/>
              <a:chExt cx="17068167" cy="5159681"/>
            </a:xfrm>
          </p:grpSpPr>
          <p:sp>
            <p:nvSpPr>
              <p:cNvPr id="4" name="Freeform 4"/>
              <p:cNvSpPr/>
              <p:nvPr/>
            </p:nvSpPr>
            <p:spPr>
              <a:xfrm>
                <a:off x="0" y="0"/>
                <a:ext cx="17068167" cy="5258741"/>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solidFill>
                <a:srgbClr val="FFB001"/>
              </a:solidFill>
            </p:spPr>
          </p:sp>
        </p:grpSp>
        <p:sp>
          <p:nvSpPr>
            <p:cNvPr id="5" name="TextBox 5"/>
            <p:cNvSpPr txBox="1"/>
            <p:nvPr/>
          </p:nvSpPr>
          <p:spPr>
            <a:xfrm>
              <a:off x="-164487" y="330820"/>
              <a:ext cx="14668440" cy="4139081"/>
            </a:xfrm>
            <a:prstGeom prst="rect">
              <a:avLst/>
            </a:prstGeom>
          </p:spPr>
          <p:txBody>
            <a:bodyPr wrap="square" lIns="0" tIns="0" rIns="0" bIns="0" rtlCol="0" anchor="t">
              <a:spAutoFit/>
            </a:bodyPr>
            <a:lstStyle/>
            <a:p>
              <a:pPr marL="0" lvl="0" indent="0" algn="ctr">
                <a:lnSpc>
                  <a:spcPct val="114000"/>
                </a:lnSpc>
              </a:pPr>
              <a:r>
                <a:rPr lang="en-US" sz="6000" b="1" spc="-103" dirty="0">
                  <a:solidFill>
                    <a:schemeClr val="tx1">
                      <a:lumMod val="95000"/>
                      <a:lumOff val="5000"/>
                    </a:schemeClr>
                  </a:solidFill>
                  <a:latin typeface="Times New Roman" panose="02020603050405020304" pitchFamily="18" charset="0"/>
                  <a:cs typeface="Times New Roman" panose="02020603050405020304" pitchFamily="18" charset="0"/>
                </a:rPr>
                <a:t>BÀI 22: </a:t>
              </a:r>
            </a:p>
            <a:p>
              <a:pPr marL="0" lvl="0" indent="0" algn="ctr">
                <a:lnSpc>
                  <a:spcPct val="114000"/>
                </a:lnSpc>
              </a:pPr>
              <a:r>
                <a:rPr lang="en-US" sz="6000" b="1" spc="-103" dirty="0">
                  <a:solidFill>
                    <a:schemeClr val="tx1">
                      <a:lumMod val="95000"/>
                      <a:lumOff val="5000"/>
                    </a:schemeClr>
                  </a:solidFill>
                  <a:latin typeface="Times New Roman" panose="02020603050405020304" pitchFamily="18" charset="0"/>
                  <a:cs typeface="Times New Roman" panose="02020603050405020304" pitchFamily="18" charset="0"/>
                </a:rPr>
                <a:t>ĐA DẠNG ĐỘNG VẬT </a:t>
              </a:r>
            </a:p>
            <a:p>
              <a:pPr marL="0" lvl="0" indent="0" algn="ctr">
                <a:lnSpc>
                  <a:spcPct val="114000"/>
                </a:lnSpc>
              </a:pPr>
              <a:r>
                <a:rPr lang="en-US" sz="6000" b="1" spc="-103" dirty="0">
                  <a:solidFill>
                    <a:schemeClr val="tx1">
                      <a:lumMod val="95000"/>
                      <a:lumOff val="5000"/>
                    </a:schemeClr>
                  </a:solidFill>
                  <a:latin typeface="Times New Roman" panose="02020603050405020304" pitchFamily="18" charset="0"/>
                  <a:cs typeface="Times New Roman" panose="02020603050405020304" pitchFamily="18" charset="0"/>
                </a:rPr>
                <a:t>KHÔNG XƯƠNG SỐNG</a:t>
              </a:r>
            </a:p>
          </p:txBody>
        </p:sp>
      </p:grpSp>
      <p:grpSp>
        <p:nvGrpSpPr>
          <p:cNvPr id="10" name="Group 10"/>
          <p:cNvGrpSpPr/>
          <p:nvPr/>
        </p:nvGrpSpPr>
        <p:grpSpPr>
          <a:xfrm>
            <a:off x="13868400" y="4527641"/>
            <a:ext cx="3969174" cy="3935252"/>
            <a:chOff x="0" y="0"/>
            <a:chExt cx="5292233" cy="5247002"/>
          </a:xfrm>
        </p:grpSpPr>
        <p:pic>
          <p:nvPicPr>
            <p:cNvPr id="11" name="Picture 11"/>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673164" y="0"/>
              <a:ext cx="1799389" cy="2772168"/>
            </a:xfrm>
            <a:prstGeom prst="rect">
              <a:avLst/>
            </a:prstGeom>
          </p:spPr>
        </p:pic>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0" y="2013929"/>
              <a:ext cx="5292233" cy="3233073"/>
            </a:xfrm>
            <a:prstGeom prst="rect">
              <a:avLst/>
            </a:prstGeom>
          </p:spPr>
        </p:pic>
      </p:grpSp>
      <p:pic>
        <p:nvPicPr>
          <p:cNvPr id="1026" name="Picture 2" descr="invertebrate | Definition, Characteristics, Examples, Groups, &amp; Facts |  Britannic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2652" y="4238874"/>
            <a:ext cx="8236896" cy="60232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11" name="Text Box 7"/>
          <p:cNvSpPr txBox="1">
            <a:spLocks noChangeArrowheads="1"/>
          </p:cNvSpPr>
          <p:nvPr/>
        </p:nvSpPr>
        <p:spPr bwMode="auto">
          <a:xfrm>
            <a:off x="4152900" y="8572500"/>
            <a:ext cx="9982200" cy="84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3284" tIns="81642" rIns="163284" bIns="8164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spcBef>
                <a:spcPct val="50000"/>
              </a:spcBef>
            </a:pPr>
            <a:r>
              <a:rPr lang="en-US" altLang="en-US" sz="4400" b="1" dirty="0" err="1">
                <a:solidFill>
                  <a:schemeClr val="bg1">
                    <a:lumMod val="10000"/>
                  </a:schemeClr>
                </a:solidFill>
                <a:latin typeface="Arial" charset="0"/>
                <a:cs typeface="Arial" charset="0"/>
              </a:rPr>
              <a:t>Trang</a:t>
            </a:r>
            <a:r>
              <a:rPr lang="en-US" altLang="en-US" sz="4400" b="1" dirty="0">
                <a:solidFill>
                  <a:schemeClr val="bg1">
                    <a:lumMod val="10000"/>
                  </a:schemeClr>
                </a:solidFill>
                <a:latin typeface="Arial" charset="0"/>
                <a:cs typeface="Arial" charset="0"/>
              </a:rPr>
              <a:t> </a:t>
            </a:r>
            <a:r>
              <a:rPr lang="en-US" altLang="en-US" sz="4400" b="1" dirty="0" err="1">
                <a:solidFill>
                  <a:schemeClr val="bg1">
                    <a:lumMod val="10000"/>
                  </a:schemeClr>
                </a:solidFill>
                <a:latin typeface="Arial" charset="0"/>
                <a:cs typeface="Arial" charset="0"/>
              </a:rPr>
              <a:t>sức</a:t>
            </a:r>
            <a:r>
              <a:rPr lang="en-US" altLang="en-US" sz="4400" b="1" dirty="0">
                <a:solidFill>
                  <a:schemeClr val="bg1">
                    <a:lumMod val="10000"/>
                  </a:schemeClr>
                </a:solidFill>
                <a:latin typeface="Arial" charset="0"/>
                <a:cs typeface="Arial" charset="0"/>
              </a:rPr>
              <a:t> </a:t>
            </a:r>
            <a:r>
              <a:rPr lang="en-US" altLang="en-US" sz="4400" b="1" dirty="0" err="1">
                <a:solidFill>
                  <a:schemeClr val="bg1">
                    <a:lumMod val="10000"/>
                  </a:schemeClr>
                </a:solidFill>
                <a:latin typeface="Arial" charset="0"/>
                <a:cs typeface="Arial" charset="0"/>
              </a:rPr>
              <a:t>làm</a:t>
            </a:r>
            <a:r>
              <a:rPr lang="en-US" altLang="en-US" sz="4400" b="1" dirty="0">
                <a:solidFill>
                  <a:schemeClr val="bg1">
                    <a:lumMod val="10000"/>
                  </a:schemeClr>
                </a:solidFill>
                <a:latin typeface="Arial" charset="0"/>
                <a:cs typeface="Arial" charset="0"/>
              </a:rPr>
              <a:t> </a:t>
            </a:r>
            <a:r>
              <a:rPr lang="en-US" altLang="en-US" sz="4400" b="1" dirty="0" err="1">
                <a:solidFill>
                  <a:schemeClr val="bg1">
                    <a:lumMod val="10000"/>
                  </a:schemeClr>
                </a:solidFill>
                <a:latin typeface="Arial" charset="0"/>
                <a:cs typeface="Arial" charset="0"/>
              </a:rPr>
              <a:t>bằng</a:t>
            </a:r>
            <a:r>
              <a:rPr lang="en-US" altLang="en-US" sz="4400" b="1" dirty="0">
                <a:solidFill>
                  <a:schemeClr val="bg1">
                    <a:lumMod val="10000"/>
                  </a:schemeClr>
                </a:solidFill>
                <a:latin typeface="Arial" charset="0"/>
                <a:cs typeface="Arial" charset="0"/>
              </a:rPr>
              <a:t> san </a:t>
            </a:r>
            <a:r>
              <a:rPr lang="en-US" altLang="en-US" sz="4400" b="1" dirty="0" err="1">
                <a:solidFill>
                  <a:schemeClr val="bg1">
                    <a:lumMod val="10000"/>
                  </a:schemeClr>
                </a:solidFill>
                <a:latin typeface="Arial" charset="0"/>
                <a:cs typeface="Arial" charset="0"/>
              </a:rPr>
              <a:t>hô</a:t>
            </a:r>
            <a:endParaRPr lang="en-US" altLang="en-US" sz="4400" b="1" dirty="0">
              <a:solidFill>
                <a:schemeClr val="bg1">
                  <a:lumMod val="10000"/>
                </a:schemeClr>
              </a:solidFill>
              <a:latin typeface="Arial" charset="0"/>
              <a:cs typeface="Arial" charset="0"/>
            </a:endParaRPr>
          </a:p>
        </p:txBody>
      </p:sp>
      <p:sp>
        <p:nvSpPr>
          <p:cNvPr id="16388" name="AutoShape 9" descr="data:image/jpeg;base64,/9j/4AAQSkZJRgABAQAAAQABAAD/2wCEAAkGBhQSERUUEhQWFRQWFRQXFxQUFBUVFBQXGBQVFRQUFRcXHSYeGBojGhQVHy8gIycpLCwsFR4xNTAqNSYsLCkBCQoKDgwOGg8PGiwlHSQpLCksLCwsLC4pLyopLCwsKiwsKSwsLCwsLCwsLCwpLCkpKSwpKSwsLCksKSwsKSwsLP/AABEIAMIBAwMBIgACEQEDEQH/xAAbAAACAwEBAQAAAAAAAAAAAAACAwEEBQAGB//EADUQAAEDAgUDAgUFAAMAAgMAAAEAAhEDIQQFEjFBIlFhcYETMpGhsQZCwdHwFFLhYnIVIzP/xAAaAQADAQEBAQAAAAAAAAAAAAAAAQIDBAUG/8QAJxEAAgIBBAIBBAMBAAAAAAAAAAECEQMEEiExE0EiMlFxoRSBkQX/2gAMAwEAAhEDEQA/AMRzVLGmLo2hSBZed0bAclAArDm7pbW/lFgSxqZoXMamwixCgxc4JkIaiQwNCPQolMaiwF6FD2WTtKio1KwKvKljbpmhHQopjEv3UaFYcxLJRYANpzYLixQW3lMaxFgLNJA5sKzTuURbO8J2BTLZXNZFlYcxQ8IbAUWf+oHMhWALrn/LHZNNCK4po2hHp5RNCoBQYpKsFijQgkqFsFcArNSnZKNOyBiiEuo2yfoQliEBWC5S+ndckMuyiBQMumALIDnm3qoaENQomJjGMCNyCFN0CJCh24UrtN0WBCMbe6FoEpwbb6pUADXIajkzUAJJA9VXxOJa03cL7eVSiylFvpBzZEw8IWkGfCzsTizJDSWkQbiJ7rWOKUpbWbY8E5y2miBClzbqjh8fJg3PgeAr722HfkbET4Q8E7pIctPkUttCixHo3RAQpJWLTTpmLTTpleUetRPC7SkIgulQboQpaE0AwhS0WXFq6E0IBrrIxwl8prdlQhg2QqQZXQgR2lKjdMDkD0wFErnCURCFAC9PhcplcnYEtNkxCKdgiqiyxGLbvKazZAxibKYwwoKlSWoEQB3QjwifVAIBIBgmOYHKUzENuQenkhaQxSm+EawxTn0hjAlYnFlr2sjcWJ7+uw90rD4/qgwBBlx+0Kc6oOOkiNIcJE7nj2WkIbZpSRrjxbcqjNDMY4Fl7O0wSdj5WRXrglgPVFjbwDCf+oSdLYB2+niynKMPDGVS1tnRMST/APYfyvQkrlS9HsqCdUXmUSHFwAu0WAsOZEJOamxD4D4kG0x2KvY1xlzzEGAA38QvM5jjmvdAuLCY0kcR4CqclHg3biuPY/KX9NQmZIOkjx291qtJ0/EJkloB9fKzcsylzjAkg2bBG1yRC1HhzegiQG3m3v8AhRji1bJxRSbb7YTMXNiLzZ07zwU15H3WXgMZrq6NIhoPUOP8Vn06rtTuZcZneJuuXJBZMh5+XAs2ZpcHoXC66EnLcVw2SyYI3AbFvdPqVWjfiPedis8uncVa5ObNo5Y+VyDoQlqtikoNNc7TjwzjkmnTFsZYKCxOY1EGpIkouN04C6mrS7Lmj7KxEsCkhFCJACi1CRKYAoNNMQgoYVgtgoHhAAfDUIiVydAS1LrG3uiagqnZZUMNt4RtbJS2G/sms/lMAyjaEDzAnsCVSy5tSrJfam4/u3gXJb4W2LC8j4NsWGWXo7Gjr26tg4do5RYWmKLTqA0kesk2lXsZhWBnIM/N+Fi5kHNaGuMzyLhenXjSTPcxpQiosr4mqSWgA3MDzJ4K2MvxYrtcxwHTaLgkbT62Xnq1V4A50OFuRF5hWm4sUmGowAPeANrC8my58sXJWjLPic48drou5jlztJgjSBMncDmy7L8t0AO1hw5GwDuw8pmY4h7nBgIDfh6nBwkOmwAO6ZlZ0s6flgzPzTzHurwOUlcytKpzjchWIqObUDWDrcYl3CxcwwkYlwJ3cOO4HC3KA1u+J+5pADTYng390GZUm/GDp4vB52Hopyc5V+C5Os6T+xYy+j8F7P8Aqd3REhK/UePILiy4dAD55IPHFlbbXgdQDmxMkRBXmMVi3VqpadmyYGwgcAcrok6jSOnI9q4K9PCWBa7YS7i38rQy9hmQ6IgmeZS8M1ztNgC2AQbSPQrUcAwvkAB0WAWUY+wikjQwzhSpnY6uZ87qicVre6D0yCCqr8W1xaLwbX/Ks4TDzUsAWBt/7+61buqL4Ts1qTmxAiYFpm3lQUGFYDULbdiXDjx3ViqyLAggWmIlcWqx187PF12JRe++X6ElqOP95RhqGFxI8wB7fuqwEGCrxuq1dlwVQiW7R2XNUUzB9bJgSAXF0WlERKnSmIW9iW8SFZ0qu4QUgFhq5MhQmBXGyU93Uj1bpI3UoY1jrlWGFVabt/VOplADcRdpG9iPsopNHw2i4j3ssupmDw92xZaCPvddVr1A8BjiA+BIvHeOy79OnjTbPU0m7F8muCzic0gFrr9v79UkBz3ND29Abq3EAHk3SsVQZVIFN1wL238gnlWMBQAcxs9MGZ79gt4S38s9GGRZEnRZ/wCE1svN7C/7h21Klg9HxmhwNzLNiyb3P0Wnj8wZTBESJAIkyLfhefzB4ABY4g7jghXminFpE5VacS9m2MPxPhm17arW7tKGhmENLT0gbHY7rNqZu6q4EthzQQ4g9JbvsdjPlIBLndxKwxtxiTp3UVao1w01XEMB9ZsPJ/8AFp4XLSaWgwdMi32iyRk7HMZUDh1Wt+CIWlicy0NDiIsfDXEDbbddMa7Z0qyhmpLaLtMEhsETZoF/dZOUZQWnWeqbgg90GNxjqhvETccH1HK38iy8TDjp5B/EeySqcinX1MbRbTqh0g6mj5jsf/VjZjWlxG/FlfzR4YXOAmCACO/JhZGKwJc0VA7SACXAm5vb3RN+gkn2iaGXEtc59ogC97+OV6TLK4NIM0jUJ5gn18LzTY1F0dOx/hOp13izOCTPPophJRZNOuezcqMcTLWm0AkbDxOysVa7QOo3tPeSowAkEOJgib2uFSpYQucXEbmIsB4KWTF5GjDLp3mrf0jSiOFBEqwzDO03aSB++On0lKLFwZcXjlR4efF4puIGmEquyQrLQoeFlRgUWtsmgcqGiCmMtISoDg1TpUtROCBAAJVdicQgqBJugEfDXKDUXKdw6ZnlIpuTn7JDEIY+m63ummpAnskNNrJ4KaBFTA0g92x1agWgfKfB5Wri8AGiQNJ33BHsEnDnSIbDfNhCq47GkmfmAEAzae69bFKMoHs4ZxlD9Gaz/wDUTfmQqzsW4BwDruM72k9kVIg1OraRfiFaxGFplx0/NILQBY+Udrg127umZVB9QuDbucTEHclb+TZZqfFRvcHV8oI8jdVHYG4LzpPcWPtC9FlzmFp0HpbMhxuT3lVjg75KSUeLM5+TUyCdLWuYbx+6/wC4WkJH/BBrmDGocCx8wrDsyBe5rIIIjpgiR3VWniQx8uNwIHhU6NU0ejwFLRA/c6weRIJ89t1n/qeo40QHtaXAkAtF2ibmVRw2bXcRef2k/ha5pNrBoefnHG3HT3CviSpFx+55HC4joIIkk79lt4DEfBBDjO0doO8eUvPv0+KD+idJuQQZb4J+n1VZlGQLzY27LBXB0+zSL4NGnW1kFwhpmN4JupfQ+KxjYcLgkCNMTF/8UnBYepDWn5RcA2N16HD4UOcGk6GtEzBg97rWPyG2uzAxGTFhJ/bNufQnwvQ5B+n22dUn2t5+iHOc0p1WBrHtMN3Ej0ExHCRlOZVACW3aBBkmPbuVcYwjIzknKPHDLWYvaxzRG86Ta45sN4Q5VhNb+l4cJiBtbcQbJeNo/HcC97WhgcWsDYuRv3Mq5+hst0PdUqO6ASY/+X8j0lXXyMXKWODs0cwhlSi2ZGwbu30+4VHMMPpcY2Jt48J2b4qazPhtgFxIedhHbsnspamuBIJvedylnxLLFr2ujiy4/JC/ZjkKVJbCkBeEeSyniKd5Clh5VirTkKtTEpAO0ogEtt/ZMa4oEA5CbppHKW5iiSfoEVywLkw0ly5vl9i7MirsktG6fXSjsuiyQ2tTAEIEqYgJiKuYAkcQssVtIK0cxYYkER2vdYlOiXE9vC78fEUergivGmMbUc/aw7dz4WhRwrmHqEERebXTcvow0jgHV6H/AAVXN804G2keT7lbpKKtnWoRS3MfiMaI3k+0BZGYvqM6TqAdGxs6dtrFBRoueJ1NbGwJufbsvU5dh/iNcBTkENBDrtDhsROyabmSl5Lrg81qfTtJaQltqFxkkknlbGf0xFuCR22sqL6MhsWbb37qJKnRbjXBfwVYQ0EABpuYkmV6nDVAIOmQLgAA33WLgMAHD5SR6En2hblenoYxrhpeQA0XA07aiujHa7NsbSdMbjaHxBrIIN7XP1Xn6VIMcQbTN1rVIY/Q5wvNpJBjmVo5q4OoX2iRYANjbzMfytKUuR5J7WkZeGxdMvDZLYBJKoZz+om3a1tQzBMQGW8Tcx+VjVcTcgd1bwWF17eJHdYeS+EV421w6EHNK7JDaW4tIkAHxyreQ5vVHRtpJkbXj8rXxWWAMBgTv552Kza1N0yAI2I2t3T5ixxxU7s2KmNLmDuXQXEEgDuSn5LmJpuqNfGhwaWmYLnbaQPb7peXYFz6cEdJi0ibc+PRRi8ql4DTtuSI2W6cvqQUurNHHTUp9Nrbm8egCVkuHOjTckbu1fu5A8LUwOBlvSZETMfdNwzQxoY3uSTzddCVtM48k1dIp5rRjSYjUD6W7Ki1y9J+qGjRRB+YhxiNhaPyvMlpleHqq8ro8TI7k2GTZVXiCrTDuk4lnPZcxmC03RNSzsmtMwUkATmoE1LTEQFy5cpoDDrjZBp2T67LoQLhQiiOVJCnRupcxMRXr02kHVsFlaI+S8cwZWljTDDufQE/hYhc7T97WgSuvD0d+mTaLRqG/f6LMq4QknwB6XW3lWBD5eTpbABG5d5B4Vn/AIjNDgCSdjuY911bGz0ljbMbC5Y4s1C94hexwWHIAa/psIgTPr3XnG1nhuhvyzwtPCNJaBJLpgX29eVpjpdGkFte0pZ1SDnEG4aTN7G/CoGY0gWnft2C2c4w4DdLeoxJO8H1Wdk7yHafQyeIO8qZfVQTdSR6PJGaKcwZB+Uki1vp9Ej9U5k6k2k6mBVGozYkNBG2obCfwLLTpYJznHSQekXBBAncrOz99NlN1Km/XVd0EAS1g/eTP7jsBeN1vK1EqdNcPkqYWtUqvYajg0gS0DYTuO/1Wjn1R3wAANgS53/a32WXllDQ3Ykt3PPutr/hF1Avf8sHodBbJsPdRG2mU48Jvs8Thmh9wbHlejy6i6w3j5SBAN+fCxckwYZaDOq89uZX0bJatJwAFOLEA7jtPlLFCzNZpRjyrZOT4NlUnWSBphslobqPIBM8cBXmZfRotOtsuJI1NMjaxg7eirY3L4+ENUt2cIgF3jnZBWxjXWPpK6tqOfI5ZH8W6+xaDaQa0kElsk8aidiYQtrhxAYzS1zuBMk26puk0GvDmaBIvtLrcrQOZ/DcBont07H+5VEtV1z/AGXhgA90NIGhsGLN824PnwjoUKdFhdUII33u4jYAclZn/wCUdRggatUkhzdIjgAArJzDHOqu1Ogdmts1vgBcufVqFxXZ5mactzinwMzDGms8vd7DgDgBUnNRUXIqi8htt2znENF0bhIUTypKSAqNajpbQor7oWv2QA2JUP3UIgJQIWuUli5MDNqC6houjey5+iljN1z2UA1ikhMDNkLmKkxCKlKRB25SH5YNxpDTYNJurgYjolocCRMTEyurT5FGVS6OrT5NsqfRbw2EaGAgNAGlpBkne5HZU8zxVMEhoGmAC6Y6vXkqalYvOmn0iZ3IJ7k/0kYrIXWJkNcREkaQALkjdd/k3qodHowyeR7IsXgcvc8ksbLRfV3/AKV9mCDZiCfF9JN7QLq9hm6Wim2ZMNAsLuMCSLwjxWUvwmJ0udctDmu07gxsJ72Wyio0jRZHGexPnszamAc06TpILeCP525VTC5GfiFwHSAbcu8D3C9Xinsq0nPc5rfhjS5xjfcRO0lYBzrQNLZk2AO8cekqnGKfPRXneS4VyuyzgazwQwQ2Ikt4jmV57FViMc92rVTcQB2BAiRA2W5Rw7jPUYnqbJA25Cymsaa8O2BuplbSLatL0ehwWUamveNw0ncXMc+ymvX6GUwWg7zHST/1PlWsth0gDoLSHHa25I+m68zicY91QN0jSHO06QZIBsVc/gvyZubTp/0BWwuiq4bzNv4C2Msz8tbpDRLQbcgeZ2WVhZbUDnkAarl2wHcrez/9PfCph5s6qelrerWIB1W4Ej6rFNp8BlcVJRl7E1M9qFrXNJEHpJEgehPN0eEOmq0xqkbRuSuybKjUBY49LI6efv2WwzLdLg7SYaNLXO5Pot4qUvkzR5IR4RZqYjTBpuLXEQaZDSR3IPA9VnsxZa6dz5WlTyxzWOqVNIIBG49rbzcLFXDq5uEk4P8AZ4+ZxjK8b/IVaqXOJcZJ5J/tViLpjhsgeeOy85uzlOuE03uENMyFNM8IQhbgolHUCWOUCBrtkKrCt8Km5tygBrTaUY3S6Y4Tm/hMRGlcmSFyYGaRf3RtbYlN0o/hwxcxQhjdkTqKNrU3RZUgKpoIKlOFehJqt3QBQw3S6SJE7e/C1XPZUqF7WuFhZz3Oi999h4CoMp2RjG6WwQR3cImF3aXOo8S6O3S5Y45fI28sracVSdVAA+I2DaDMgGeIJ5W/+uc1pMrU2Cnrq6bnhrDIAvzK8HmWZSAxhDmx80EH0gnx2XtMpxNLMaDTUn49NoY903teQNoPeO67o5YzyVF9BmyQ8yyelxweMzbL9TGMpyNdRpIJPVB8c7p2Oo0//wCgfpAGiSC4tcOB39l9Ax+XuFENoR8SnGhzwCSJ6mkkciyyMZ+lHV3EVABTD9mkCLSbAbTtfnhbSjfQp61Tla4PK4Ku0MEkvDjyIt55TKmUaahc5kB+kuJ/aLi0byV7DLMnZQYCWgvEt0SI3sSfv7rGrMr1HVC4NJeTDQQOluwJ7dhturS45Ov+ZHJ8Yf6YuaY5tOl8NjxeCY4aTF1VoYcGoXMINgZcRZvYAgQhzz9L1ar5Y13RZ9jDeQfS6t4HA4hzG0zPwWExEAatIkk7kwBuVjJtscJtvfaFtp/MGgdN53EnaZXvf0/nbzhHNqtaajGRSgDU6RpAg+3ssHAZEx7203AjUPmBnm33W9/wW0D8MtLmtuHOiW23arWPc6ZOoyQyJRffZTynIA0TUd1F1yDLjN4nay9Jjqoc1sG7RAdado+q8piMXFRruAR0zYAf+Jzv1C4agxsBxsTu217d1OXLHFKp+jh1CnuTkyhmWD0VSLmQHdW8ndVXu4Ruqlz3Fxk8kqu83HheLkkpSbXRkSR9fwiFGAuoXkp5bZSSyrTN0woS1FFkWIh/ypScwyEDhdMQtV6o5VhwQVWWQAoHYoiTI7f6EIajiQkMmVC4BQlYgWpzm2CBuyYRcLNDBaJRkWU0h/vYIiEAQGJdSnurAagr1GgXIE9zumBWp07IamHB4T6VRpbIcDvyIH+hCajYnU3beR6D8hOiilTyyQFSwlWph65fTMOae1iIFj3C9BRqNixFhe4txdZeYECpIIOryNx/vsurSNLKrN8NOVM9llv6yp1APidD+ZHTPg/2t6niQQLyN5B7r5rh3Dnlb2WY4sbpa63Y3C+iULFl0y9HqKjA4RySqmIolpOjtGw/lLo4+SDa3YqwHEztfym4NdnK8LTKuBfUDgQTJMn2Wi3EPe17LBtpgQTeSD6iyS2kZ4A9VYotDJi5KxcEa7Uc2oabNLYHNux2be6zcwxRe6Tvsr1ep9Vj4ofddGKKXLOrBjV37KdenInjb3STcDwrDxxxz5KUNl83rcyyZm110TqJbpceiuG3KSBIgK0T1H0S6IXKjmOpjhOiy6nTXcqiWIe1CHWT9KS4XSfIAMMFdVCEhHAIVALFz6qY/r+kAb9kQ39UgKzm3Uh9/VHiRF0g9+yGBLlyMrlIEsCaPm9l1MXUxc+yzAaxu6hwuPf8FSzZSDeUwJA3ScXRaQJEprCgr/hPoZWq4Vunbf1m5BM+sBEcIzSbDb+x+EdQG3+7JkdKLYwKeFaBYeeRcmZ+oB9kupgWFsRHI8HuFcbTS4sjc/uXHsxXU3UzDtuHcFW6GI7LRFEOsRPqqxygfsMX52Xsaf8A6FKpnoY9RBqp/wCl3D41aeHxS883CVGnaff+1dpud/1j3H9r146rE1e5GssUJdNHoW4m26YzErFpVHRurLasb3/CznqsEV9RzShCPbLzqsgx+YVSsRx237+PRL+KSb7duEXC8jU66WRbYcL9mMstcREFv4SRsnPSeF5lGDYLhf2SqG5TT83sl0t00SWCEsoylPeB6pkklLqKWFSQhAVoXMN11QkcISeUwIfug1fYo332Sj+UwCriQQqrVYBn8JJF1LAltaLLlxaCuSAsjj3Qz/vZcuWQDuFzf4/pcuTAJvCGrt9Vy5N9DRM/wid8o9B+VK5IoNnKU/b/AHlcuSKQynv7Iqe65cmMf/vyibsuXKhIin/f5TXbBcuTRRzPm9k12y5crIZXdx6JfC5cpYgX7/7wkU91K5CAZylu/pcuQT7Op/76lcFy5OIMXV2S/wBvuuXKiUc3hVz/ACuXIGS3n/dkrELlykAwuXLkgP/Z"/>
          <p:cNvSpPr>
            <a:spLocks noChangeAspect="1" noChangeArrowheads="1"/>
          </p:cNvSpPr>
          <p:nvPr/>
        </p:nvSpPr>
        <p:spPr bwMode="auto">
          <a:xfrm>
            <a:off x="311150" y="-216693"/>
            <a:ext cx="609600" cy="4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lstStyle/>
          <a:p>
            <a:pPr eaLnBrk="1" hangingPunct="1"/>
            <a:endParaRPr lang="en-US" altLang="en-US" sz="3600">
              <a:latin typeface="Arial" charset="0"/>
            </a:endParaRPr>
          </a:p>
        </p:txBody>
      </p:sp>
      <p:sp>
        <p:nvSpPr>
          <p:cNvPr id="16389" name="AutoShape 11" descr="data:image/jpeg;base64,/9j/4AAQSkZJRgABAQAAAQABAAD/2wCEAAkGBhQSERUUEhQWFRQWFRQXFxQUFBUVFBQXGBQVFRQUFRcXHSYeGBojGhQVHy8gIycpLCwsFR4xNTAqNSYsLCkBCQoKDgwOGg8PGiwlHSQpLCksLCwsLC4pLyopLCwsKiwsKSwsLCwsLCwsLCwpLCkpKSwpKSwsLCksKSwsKSwsLP/AABEIAMIBAwMBIgACEQEDEQH/xAAbAAACAwEBAQAAAAAAAAAAAAACAwEEBQAGB//EADUQAAEDAgUDAgUFAAMAAgMAAAEAAhEDIQQFEjFBIlFhcYETMpGhsQZCwdHwFFLhYnIVIzP/xAAaAQADAQEBAQAAAAAAAAAAAAAAAQIDBAUG/8QAJxEAAgIBBAIBBAMBAAAAAAAAAAECEQMEEiExE0EiMlFxoRSBkQX/2gAMAwEAAhEDEQA/AMRzVLGmLo2hSBZed0bAclAArDm7pbW/lFgSxqZoXMamwixCgxc4JkIaiQwNCPQolMaiwF6FD2WTtKio1KwKvKljbpmhHQopjEv3UaFYcxLJRYANpzYLixQW3lMaxFgLNJA5sKzTuURbO8J2BTLZXNZFlYcxQ8IbAUWf+oHMhWALrn/LHZNNCK4po2hHp5RNCoBQYpKsFijQgkqFsFcArNSnZKNOyBiiEuo2yfoQliEBWC5S+ndckMuyiBQMumALIDnm3qoaENQomJjGMCNyCFN0CJCh24UrtN0WBCMbe6FoEpwbb6pUADXIajkzUAJJA9VXxOJa03cL7eVSiylFvpBzZEw8IWkGfCzsTizJDSWkQbiJ7rWOKUpbWbY8E5y2miBClzbqjh8fJg3PgeAr722HfkbET4Q8E7pIctPkUttCixHo3RAQpJWLTTpmLTTpleUetRPC7SkIgulQboQpaE0AwhS0WXFq6E0IBrrIxwl8prdlQhg2QqQZXQgR2lKjdMDkD0wFErnCURCFAC9PhcplcnYEtNkxCKdgiqiyxGLbvKazZAxibKYwwoKlSWoEQB3QjwifVAIBIBgmOYHKUzENuQenkhaQxSm+EawxTn0hjAlYnFlr2sjcWJ7+uw90rD4/qgwBBlx+0Kc6oOOkiNIcJE7nj2WkIbZpSRrjxbcqjNDMY4Fl7O0wSdj5WRXrglgPVFjbwDCf+oSdLYB2+niynKMPDGVS1tnRMST/APYfyvQkrlS9HsqCdUXmUSHFwAu0WAsOZEJOamxD4D4kG0x2KvY1xlzzEGAA38QvM5jjmvdAuLCY0kcR4CqclHg3biuPY/KX9NQmZIOkjx291qtJ0/EJkloB9fKzcsylzjAkg2bBG1yRC1HhzegiQG3m3v8AhRji1bJxRSbb7YTMXNiLzZ07zwU15H3WXgMZrq6NIhoPUOP8Vn06rtTuZcZneJuuXJBZMh5+XAs2ZpcHoXC66EnLcVw2SyYI3AbFvdPqVWjfiPedis8uncVa5ObNo5Y+VyDoQlqtikoNNc7TjwzjkmnTFsZYKCxOY1EGpIkouN04C6mrS7Lmj7KxEsCkhFCJACi1CRKYAoNNMQgoYVgtgoHhAAfDUIiVydAS1LrG3uiagqnZZUMNt4RtbJS2G/sms/lMAyjaEDzAnsCVSy5tSrJfam4/u3gXJb4W2LC8j4NsWGWXo7Gjr26tg4do5RYWmKLTqA0kesk2lXsZhWBnIM/N+Fi5kHNaGuMzyLhenXjSTPcxpQiosr4mqSWgA3MDzJ4K2MvxYrtcxwHTaLgkbT62Xnq1V4A50OFuRF5hWm4sUmGowAPeANrC8my58sXJWjLPic48drou5jlztJgjSBMncDmy7L8t0AO1hw5GwDuw8pmY4h7nBgIDfh6nBwkOmwAO6ZlZ0s6flgzPzTzHurwOUlcytKpzjchWIqObUDWDrcYl3CxcwwkYlwJ3cOO4HC3KA1u+J+5pADTYng390GZUm/GDp4vB52Hopyc5V+C5Os6T+xYy+j8F7P8Aqd3REhK/UePILiy4dAD55IPHFlbbXgdQDmxMkRBXmMVi3VqpadmyYGwgcAcrok6jSOnI9q4K9PCWBa7YS7i38rQy9hmQ6IgmeZS8M1ztNgC2AQbSPQrUcAwvkAB0WAWUY+wikjQwzhSpnY6uZ87qicVre6D0yCCqr8W1xaLwbX/Ks4TDzUsAWBt/7+61buqL4Ts1qTmxAiYFpm3lQUGFYDULbdiXDjx3ViqyLAggWmIlcWqx187PF12JRe++X6ElqOP95RhqGFxI8wB7fuqwEGCrxuq1dlwVQiW7R2XNUUzB9bJgSAXF0WlERKnSmIW9iW8SFZ0qu4QUgFhq5MhQmBXGyU93Uj1bpI3UoY1jrlWGFVabt/VOplADcRdpG9iPsopNHw2i4j3ssupmDw92xZaCPvddVr1A8BjiA+BIvHeOy79OnjTbPU0m7F8muCzic0gFrr9v79UkBz3ND29Abq3EAHk3SsVQZVIFN1wL238gnlWMBQAcxs9MGZ79gt4S38s9GGRZEnRZ/wCE1svN7C/7h21Klg9HxmhwNzLNiyb3P0Wnj8wZTBESJAIkyLfhefzB4ABY4g7jghXminFpE5VacS9m2MPxPhm17arW7tKGhmENLT0gbHY7rNqZu6q4EthzQQ4g9JbvsdjPlIBLndxKwxtxiTp3UVao1w01XEMB9ZsPJ/8AFp4XLSaWgwdMi32iyRk7HMZUDh1Wt+CIWlicy0NDiIsfDXEDbbddMa7Z0qyhmpLaLtMEhsETZoF/dZOUZQWnWeqbgg90GNxjqhvETccH1HK38iy8TDjp5B/EeySqcinX1MbRbTqh0g6mj5jsf/VjZjWlxG/FlfzR4YXOAmCACO/JhZGKwJc0VA7SACXAm5vb3RN+gkn2iaGXEtc59ogC97+OV6TLK4NIM0jUJ5gn18LzTY1F0dOx/hOp13izOCTPPophJRZNOuezcqMcTLWm0AkbDxOysVa7QOo3tPeSowAkEOJgib2uFSpYQucXEbmIsB4KWTF5GjDLp3mrf0jSiOFBEqwzDO03aSB++On0lKLFwZcXjlR4efF4puIGmEquyQrLQoeFlRgUWtsmgcqGiCmMtISoDg1TpUtROCBAAJVdicQgqBJugEfDXKDUXKdw6ZnlIpuTn7JDEIY+m63ummpAnskNNrJ4KaBFTA0g92x1agWgfKfB5Wri8AGiQNJ33BHsEnDnSIbDfNhCq47GkmfmAEAzae69bFKMoHs4ZxlD9Gaz/wDUTfmQqzsW4BwDruM72k9kVIg1OraRfiFaxGFplx0/NILQBY+Udrg127umZVB9QuDbucTEHclb+TZZqfFRvcHV8oI8jdVHYG4LzpPcWPtC9FlzmFp0HpbMhxuT3lVjg75KSUeLM5+TUyCdLWuYbx+6/wC4WkJH/BBrmDGocCx8wrDsyBe5rIIIjpgiR3VWniQx8uNwIHhU6NU0ejwFLRA/c6weRIJ89t1n/qeo40QHtaXAkAtF2ibmVRw2bXcRef2k/ha5pNrBoefnHG3HT3CviSpFx+55HC4joIIkk79lt4DEfBBDjO0doO8eUvPv0+KD+idJuQQZb4J+n1VZlGQLzY27LBXB0+zSL4NGnW1kFwhpmN4JupfQ+KxjYcLgkCNMTF/8UnBYepDWn5RcA2N16HD4UOcGk6GtEzBg97rWPyG2uzAxGTFhJ/bNufQnwvQ5B+n22dUn2t5+iHOc0p1WBrHtMN3Ej0ExHCRlOZVACW3aBBkmPbuVcYwjIzknKPHDLWYvaxzRG86Ta45sN4Q5VhNb+l4cJiBtbcQbJeNo/HcC97WhgcWsDYuRv3Mq5+hst0PdUqO6ASY/+X8j0lXXyMXKWODs0cwhlSi2ZGwbu30+4VHMMPpcY2Jt48J2b4qazPhtgFxIedhHbsnspamuBIJvedylnxLLFr2ujiy4/JC/ZjkKVJbCkBeEeSyniKd5Clh5VirTkKtTEpAO0ogEtt/ZMa4oEA5CbppHKW5iiSfoEVywLkw0ly5vl9i7MirsktG6fXSjsuiyQ2tTAEIEqYgJiKuYAkcQssVtIK0cxYYkER2vdYlOiXE9vC78fEUergivGmMbUc/aw7dz4WhRwrmHqEERebXTcvow0jgHV6H/AAVXN804G2keT7lbpKKtnWoRS3MfiMaI3k+0BZGYvqM6TqAdGxs6dtrFBRoueJ1NbGwJufbsvU5dh/iNcBTkENBDrtDhsROyabmSl5Lrg81qfTtJaQltqFxkkknlbGf0xFuCR22sqL6MhsWbb37qJKnRbjXBfwVYQ0EABpuYkmV6nDVAIOmQLgAA33WLgMAHD5SR6En2hblenoYxrhpeQA0XA07aiujHa7NsbSdMbjaHxBrIIN7XP1Xn6VIMcQbTN1rVIY/Q5wvNpJBjmVo5q4OoX2iRYANjbzMfytKUuR5J7WkZeGxdMvDZLYBJKoZz+om3a1tQzBMQGW8Tcx+VjVcTcgd1bwWF17eJHdYeS+EV421w6EHNK7JDaW4tIkAHxyreQ5vVHRtpJkbXj8rXxWWAMBgTv552Kza1N0yAI2I2t3T5ixxxU7s2KmNLmDuXQXEEgDuSn5LmJpuqNfGhwaWmYLnbaQPb7peXYFz6cEdJi0ibc+PRRi8ql4DTtuSI2W6cvqQUurNHHTUp9Nrbm8egCVkuHOjTckbu1fu5A8LUwOBlvSZETMfdNwzQxoY3uSTzddCVtM48k1dIp5rRjSYjUD6W7Ki1y9J+qGjRRB+YhxiNhaPyvMlpleHqq8ro8TI7k2GTZVXiCrTDuk4lnPZcxmC03RNSzsmtMwUkATmoE1LTEQFy5cpoDDrjZBp2T67LoQLhQiiOVJCnRupcxMRXr02kHVsFlaI+S8cwZWljTDDufQE/hYhc7T97WgSuvD0d+mTaLRqG/f6LMq4QknwB6XW3lWBD5eTpbABG5d5B4Vn/AIjNDgCSdjuY911bGz0ljbMbC5Y4s1C94hexwWHIAa/psIgTPr3XnG1nhuhvyzwtPCNJaBJLpgX29eVpjpdGkFte0pZ1SDnEG4aTN7G/CoGY0gWnft2C2c4w4DdLeoxJO8H1Wdk7yHafQyeIO8qZfVQTdSR6PJGaKcwZB+Uki1vp9Ej9U5k6k2k6mBVGozYkNBG2obCfwLLTpYJznHSQekXBBAncrOz99NlN1Km/XVd0EAS1g/eTP7jsBeN1vK1EqdNcPkqYWtUqvYajg0gS0DYTuO/1Wjn1R3wAANgS53/a32WXllDQ3Ykt3PPutr/hF1Avf8sHodBbJsPdRG2mU48Jvs8Thmh9wbHlejy6i6w3j5SBAN+fCxckwYZaDOq89uZX0bJatJwAFOLEA7jtPlLFCzNZpRjyrZOT4NlUnWSBphslobqPIBM8cBXmZfRotOtsuJI1NMjaxg7eirY3L4+ENUt2cIgF3jnZBWxjXWPpK6tqOfI5ZH8W6+xaDaQa0kElsk8aidiYQtrhxAYzS1zuBMk26puk0GvDmaBIvtLrcrQOZ/DcBont07H+5VEtV1z/AGXhgA90NIGhsGLN824PnwjoUKdFhdUII33u4jYAclZn/wCUdRggatUkhzdIjgAArJzDHOqu1Ogdmts1vgBcufVqFxXZ5mactzinwMzDGms8vd7DgDgBUnNRUXIqi8htt2znENF0bhIUTypKSAqNajpbQor7oWv2QA2JUP3UIgJQIWuUli5MDNqC6houjey5+iljN1z2UA1ikhMDNkLmKkxCKlKRB25SH5YNxpDTYNJurgYjolocCRMTEyurT5FGVS6OrT5NsqfRbw2EaGAgNAGlpBkne5HZU8zxVMEhoGmAC6Y6vXkqalYvOmn0iZ3IJ7k/0kYrIXWJkNcREkaQALkjdd/k3qodHowyeR7IsXgcvc8ksbLRfV3/AKV9mCDZiCfF9JN7QLq9hm6Wim2ZMNAsLuMCSLwjxWUvwmJ0udctDmu07gxsJ72Wyio0jRZHGexPnszamAc06TpILeCP525VTC5GfiFwHSAbcu8D3C9Xinsq0nPc5rfhjS5xjfcRO0lYBzrQNLZk2AO8cekqnGKfPRXneS4VyuyzgazwQwQ2Ikt4jmV57FViMc92rVTcQB2BAiRA2W5Rw7jPUYnqbJA25Cymsaa8O2BuplbSLatL0ehwWUamveNw0ncXMc+ymvX6GUwWg7zHST/1PlWsth0gDoLSHHa25I+m68zicY91QN0jSHO06QZIBsVc/gvyZubTp/0BWwuiq4bzNv4C2Msz8tbpDRLQbcgeZ2WVhZbUDnkAarl2wHcrez/9PfCph5s6qelrerWIB1W4Ej6rFNp8BlcVJRl7E1M9qFrXNJEHpJEgehPN0eEOmq0xqkbRuSuybKjUBY49LI6efv2WwzLdLg7SYaNLXO5Pot4qUvkzR5IR4RZqYjTBpuLXEQaZDSR3IPA9VnsxZa6dz5WlTyxzWOqVNIIBG49rbzcLFXDq5uEk4P8AZ4+ZxjK8b/IVaqXOJcZJ5J/tViLpjhsgeeOy85uzlOuE03uENMyFNM8IQhbgolHUCWOUCBrtkKrCt8Km5tygBrTaUY3S6Y4Tm/hMRGlcmSFyYGaRf3RtbYlN0o/hwxcxQhjdkTqKNrU3RZUgKpoIKlOFehJqt3QBQw3S6SJE7e/C1XPZUqF7WuFhZz3Oi999h4CoMp2RjG6WwQR3cImF3aXOo8S6O3S5Y45fI28sracVSdVAA+I2DaDMgGeIJ5W/+uc1pMrU2Cnrq6bnhrDIAvzK8HmWZSAxhDmx80EH0gnx2XtMpxNLMaDTUn49NoY903teQNoPeO67o5YzyVF9BmyQ8yyelxweMzbL9TGMpyNdRpIJPVB8c7p2Oo0//wCgfpAGiSC4tcOB39l9Ax+XuFENoR8SnGhzwCSJ6mkkciyyMZ+lHV3EVABTD9mkCLSbAbTtfnhbSjfQp61Tla4PK4Ku0MEkvDjyIt55TKmUaahc5kB+kuJ/aLi0byV7DLMnZQYCWgvEt0SI3sSfv7rGrMr1HVC4NJeTDQQOluwJ7dhturS45Ov+ZHJ8Yf6YuaY5tOl8NjxeCY4aTF1VoYcGoXMINgZcRZvYAgQhzz9L1ar5Y13RZ9jDeQfS6t4HA4hzG0zPwWExEAatIkk7kwBuVjJtscJtvfaFtp/MGgdN53EnaZXvf0/nbzhHNqtaajGRSgDU6RpAg+3ssHAZEx7203AjUPmBnm33W9/wW0D8MtLmtuHOiW23arWPc6ZOoyQyJRffZTynIA0TUd1F1yDLjN4nay9Jjqoc1sG7RAdado+q8piMXFRruAR0zYAf+Jzv1C4agxsBxsTu217d1OXLHFKp+jh1CnuTkyhmWD0VSLmQHdW8ndVXu4Ruqlz3Fxk8kqu83HheLkkpSbXRkSR9fwiFGAuoXkp5bZSSyrTN0woS1FFkWIh/ypScwyEDhdMQtV6o5VhwQVWWQAoHYoiTI7f6EIajiQkMmVC4BQlYgWpzm2CBuyYRcLNDBaJRkWU0h/vYIiEAQGJdSnurAagr1GgXIE9zumBWp07IamHB4T6VRpbIcDvyIH+hCajYnU3beR6D8hOiilTyyQFSwlWph65fTMOae1iIFj3C9BRqNixFhe4txdZeYECpIIOryNx/vsurSNLKrN8NOVM9llv6yp1APidD+ZHTPg/2t6niQQLyN5B7r5rh3Dnlb2WY4sbpa63Y3C+iULFl0y9HqKjA4RySqmIolpOjtGw/lLo4+SDa3YqwHEztfym4NdnK8LTKuBfUDgQTJMn2Wi3EPe17LBtpgQTeSD6iyS2kZ4A9VYotDJi5KxcEa7Uc2oabNLYHNux2be6zcwxRe6Tvsr1ep9Vj4ofddGKKXLOrBjV37KdenInjb3STcDwrDxxxz5KUNl83rcyyZm110TqJbpceiuG3KSBIgK0T1H0S6IXKjmOpjhOiy6nTXcqiWIe1CHWT9KS4XSfIAMMFdVCEhHAIVALFz6qY/r+kAb9kQ39UgKzm3Uh9/VHiRF0g9+yGBLlyMrlIEsCaPm9l1MXUxc+yzAaxu6hwuPf8FSzZSDeUwJA3ScXRaQJEprCgr/hPoZWq4Vunbf1m5BM+sBEcIzSbDb+x+EdQG3+7JkdKLYwKeFaBYeeRcmZ+oB9kupgWFsRHI8HuFcbTS4sjc/uXHsxXU3UzDtuHcFW6GI7LRFEOsRPqqxygfsMX52Xsaf8A6FKpnoY9RBqp/wCl3D41aeHxS883CVGnaff+1dpud/1j3H9r146rE1e5GssUJdNHoW4m26YzErFpVHRurLasb3/CznqsEV9RzShCPbLzqsgx+YVSsRx237+PRL+KSb7duEXC8jU66WRbYcL9mMstcREFv4SRsnPSeF5lGDYLhf2SqG5TT83sl0t00SWCEsoylPeB6pkklLqKWFSQhAVoXMN11QkcISeUwIfug1fYo332Sj+UwCriQQqrVYBn8JJF1LAltaLLlxaCuSAsjj3Qz/vZcuWQDuFzf4/pcuTAJvCGrt9Vy5N9DRM/wid8o9B+VK5IoNnKU/b/AHlcuSKQynv7Iqe65cmMf/vyibsuXKhIin/f5TXbBcuTRRzPm9k12y5crIZXdx6JfC5cpYgX7/7wkU91K5CAZylu/pcuQT7Op/76lcFy5OIMXV2S/wBvuuXKiUc3hVz/ACuXIGS3n/dkrELlykAwuXLkgP/Z"/>
          <p:cNvSpPr>
            <a:spLocks noChangeAspect="1" noChangeArrowheads="1"/>
          </p:cNvSpPr>
          <p:nvPr/>
        </p:nvSpPr>
        <p:spPr bwMode="auto">
          <a:xfrm>
            <a:off x="311150" y="-216693"/>
            <a:ext cx="609600" cy="4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lstStyle/>
          <a:p>
            <a:pPr eaLnBrk="1" hangingPunct="1"/>
            <a:endParaRPr lang="en-US" altLang="en-US" sz="3600">
              <a:latin typeface="Arial" charset="0"/>
            </a:endParaRPr>
          </a:p>
        </p:txBody>
      </p:sp>
      <p:sp>
        <p:nvSpPr>
          <p:cNvPr id="16390" name="AutoShape 13" descr="data:image/jpeg;base64,/9j/4AAQSkZJRgABAQAAAQABAAD/2wCEAAkGBhQSERUUEhQWFRQWFRQXFxQUFBUVFBQXGBQVFRQUFRcXHSYeGBojGhQVHy8gIycpLCwsFR4xNTAqNSYsLCkBCQoKDgwOGg8PGiwlHSQpLCksLCwsLC4pLyopLCwsKiwsKSwsLCwsLCwsLCwpLCkpKSwpKSwsLCksKSwsKSwsLP/AABEIAMIBAwMBIgACEQEDEQH/xAAbAAACAwEBAQAAAAAAAAAAAAACAwEEBQAGB//EADUQAAEDAgUDAgUFAAMAAgMAAAEAAhEDIQQFEjFBIlFhcYETMpGhsQZCwdHwFFLhYnIVIzP/xAAaAQADAQEBAQAAAAAAAAAAAAAAAQIDBAUG/8QAJxEAAgIBBAIBBAMBAAAAAAAAAAECEQMEEiExE0EiMlFxoRSBkQX/2gAMAwEAAhEDEQA/AMRzVLGmLo2hSBZed0bAclAArDm7pbW/lFgSxqZoXMamwixCgxc4JkIaiQwNCPQolMaiwF6FD2WTtKio1KwKvKljbpmhHQopjEv3UaFYcxLJRYANpzYLixQW3lMaxFgLNJA5sKzTuURbO8J2BTLZXNZFlYcxQ8IbAUWf+oHMhWALrn/LHZNNCK4po2hHp5RNCoBQYpKsFijQgkqFsFcArNSnZKNOyBiiEuo2yfoQliEBWC5S+ndckMuyiBQMumALIDnm3qoaENQomJjGMCNyCFN0CJCh24UrtN0WBCMbe6FoEpwbb6pUADXIajkzUAJJA9VXxOJa03cL7eVSiylFvpBzZEw8IWkGfCzsTizJDSWkQbiJ7rWOKUpbWbY8E5y2miBClzbqjh8fJg3PgeAr722HfkbET4Q8E7pIctPkUttCixHo3RAQpJWLTTpmLTTpleUetRPC7SkIgulQboQpaE0AwhS0WXFq6E0IBrrIxwl8prdlQhg2QqQZXQgR2lKjdMDkD0wFErnCURCFAC9PhcplcnYEtNkxCKdgiqiyxGLbvKazZAxibKYwwoKlSWoEQB3QjwifVAIBIBgmOYHKUzENuQenkhaQxSm+EawxTn0hjAlYnFlr2sjcWJ7+uw90rD4/qgwBBlx+0Kc6oOOkiNIcJE7nj2WkIbZpSRrjxbcqjNDMY4Fl7O0wSdj5WRXrglgPVFjbwDCf+oSdLYB2+niynKMPDGVS1tnRMST/APYfyvQkrlS9HsqCdUXmUSHFwAu0WAsOZEJOamxD4D4kG0x2KvY1xlzzEGAA38QvM5jjmvdAuLCY0kcR4CqclHg3biuPY/KX9NQmZIOkjx291qtJ0/EJkloB9fKzcsylzjAkg2bBG1yRC1HhzegiQG3m3v8AhRji1bJxRSbb7YTMXNiLzZ07zwU15H3WXgMZrq6NIhoPUOP8Vn06rtTuZcZneJuuXJBZMh5+XAs2ZpcHoXC66EnLcVw2SyYI3AbFvdPqVWjfiPedis8uncVa5ObNo5Y+VyDoQlqtikoNNc7TjwzjkmnTFsZYKCxOY1EGpIkouN04C6mrS7Lmj7KxEsCkhFCJACi1CRKYAoNNMQgoYVgtgoHhAAfDUIiVydAS1LrG3uiagqnZZUMNt4RtbJS2G/sms/lMAyjaEDzAnsCVSy5tSrJfam4/u3gXJb4W2LC8j4NsWGWXo7Gjr26tg4do5RYWmKLTqA0kesk2lXsZhWBnIM/N+Fi5kHNaGuMzyLhenXjSTPcxpQiosr4mqSWgA3MDzJ4K2MvxYrtcxwHTaLgkbT62Xnq1V4A50OFuRF5hWm4sUmGowAPeANrC8my58sXJWjLPic48drou5jlztJgjSBMncDmy7L8t0AO1hw5GwDuw8pmY4h7nBgIDfh6nBwkOmwAO6ZlZ0s6flgzPzTzHurwOUlcytKpzjchWIqObUDWDrcYl3CxcwwkYlwJ3cOO4HC3KA1u+J+5pADTYng390GZUm/GDp4vB52Hopyc5V+C5Os6T+xYy+j8F7P8Aqd3REhK/UePILiy4dAD55IPHFlbbXgdQDmxMkRBXmMVi3VqpadmyYGwgcAcrok6jSOnI9q4K9PCWBa7YS7i38rQy9hmQ6IgmeZS8M1ztNgC2AQbSPQrUcAwvkAB0WAWUY+wikjQwzhSpnY6uZ87qicVre6D0yCCqr8W1xaLwbX/Ks4TDzUsAWBt/7+61buqL4Ts1qTmxAiYFpm3lQUGFYDULbdiXDjx3ViqyLAggWmIlcWqx187PF12JRe++X6ElqOP95RhqGFxI8wB7fuqwEGCrxuq1dlwVQiW7R2XNUUzB9bJgSAXF0WlERKnSmIW9iW8SFZ0qu4QUgFhq5MhQmBXGyU93Uj1bpI3UoY1jrlWGFVabt/VOplADcRdpG9iPsopNHw2i4j3ssupmDw92xZaCPvddVr1A8BjiA+BIvHeOy79OnjTbPU0m7F8muCzic0gFrr9v79UkBz3ND29Abq3EAHk3SsVQZVIFN1wL238gnlWMBQAcxs9MGZ79gt4S38s9GGRZEnRZ/wCE1svN7C/7h21Klg9HxmhwNzLNiyb3P0Wnj8wZTBESJAIkyLfhefzB4ABY4g7jghXminFpE5VacS9m2MPxPhm17arW7tKGhmENLT0gbHY7rNqZu6q4EthzQQ4g9JbvsdjPlIBLndxKwxtxiTp3UVao1w01XEMB9ZsPJ/8AFp4XLSaWgwdMi32iyRk7HMZUDh1Wt+CIWlicy0NDiIsfDXEDbbddMa7Z0qyhmpLaLtMEhsETZoF/dZOUZQWnWeqbgg90GNxjqhvETccH1HK38iy8TDjp5B/EeySqcinX1MbRbTqh0g6mj5jsf/VjZjWlxG/FlfzR4YXOAmCACO/JhZGKwJc0VA7SACXAm5vb3RN+gkn2iaGXEtc59ogC97+OV6TLK4NIM0jUJ5gn18LzTY1F0dOx/hOp13izOCTPPophJRZNOuezcqMcTLWm0AkbDxOysVa7QOo3tPeSowAkEOJgib2uFSpYQucXEbmIsB4KWTF5GjDLp3mrf0jSiOFBEqwzDO03aSB++On0lKLFwZcXjlR4efF4puIGmEquyQrLQoeFlRgUWtsmgcqGiCmMtISoDg1TpUtROCBAAJVdicQgqBJugEfDXKDUXKdw6ZnlIpuTn7JDEIY+m63ummpAnskNNrJ4KaBFTA0g92x1agWgfKfB5Wri8AGiQNJ33BHsEnDnSIbDfNhCq47GkmfmAEAzae69bFKMoHs4ZxlD9Gaz/wDUTfmQqzsW4BwDruM72k9kVIg1OraRfiFaxGFplx0/NILQBY+Udrg127umZVB9QuDbucTEHclb+TZZqfFRvcHV8oI8jdVHYG4LzpPcWPtC9FlzmFp0HpbMhxuT3lVjg75KSUeLM5+TUyCdLWuYbx+6/wC4WkJH/BBrmDGocCx8wrDsyBe5rIIIjpgiR3VWniQx8uNwIHhU6NU0ejwFLRA/c6weRIJ89t1n/qeo40QHtaXAkAtF2ibmVRw2bXcRef2k/ha5pNrBoefnHG3HT3CviSpFx+55HC4joIIkk79lt4DEfBBDjO0doO8eUvPv0+KD+idJuQQZb4J+n1VZlGQLzY27LBXB0+zSL4NGnW1kFwhpmN4JupfQ+KxjYcLgkCNMTF/8UnBYepDWn5RcA2N16HD4UOcGk6GtEzBg97rWPyG2uzAxGTFhJ/bNufQnwvQ5B+n22dUn2t5+iHOc0p1WBrHtMN3Ej0ExHCRlOZVACW3aBBkmPbuVcYwjIzknKPHDLWYvaxzRG86Ta45sN4Q5VhNb+l4cJiBtbcQbJeNo/HcC97WhgcWsDYuRv3Mq5+hst0PdUqO6ASY/+X8j0lXXyMXKWODs0cwhlSi2ZGwbu30+4VHMMPpcY2Jt48J2b4qazPhtgFxIedhHbsnspamuBIJvedylnxLLFr2ujiy4/JC/ZjkKVJbCkBeEeSyniKd5Clh5VirTkKtTEpAO0ogEtt/ZMa4oEA5CbppHKW5iiSfoEVywLkw0ly5vl9i7MirsktG6fXSjsuiyQ2tTAEIEqYgJiKuYAkcQssVtIK0cxYYkER2vdYlOiXE9vC78fEUergivGmMbUc/aw7dz4WhRwrmHqEERebXTcvow0jgHV6H/AAVXN804G2keT7lbpKKtnWoRS3MfiMaI3k+0BZGYvqM6TqAdGxs6dtrFBRoueJ1NbGwJufbsvU5dh/iNcBTkENBDrtDhsROyabmSl5Lrg81qfTtJaQltqFxkkknlbGf0xFuCR22sqL6MhsWbb37qJKnRbjXBfwVYQ0EABpuYkmV6nDVAIOmQLgAA33WLgMAHD5SR6En2hblenoYxrhpeQA0XA07aiujHa7NsbSdMbjaHxBrIIN7XP1Xn6VIMcQbTN1rVIY/Q5wvNpJBjmVo5q4OoX2iRYANjbzMfytKUuR5J7WkZeGxdMvDZLYBJKoZz+om3a1tQzBMQGW8Tcx+VjVcTcgd1bwWF17eJHdYeS+EV421w6EHNK7JDaW4tIkAHxyreQ5vVHRtpJkbXj8rXxWWAMBgTv552Kza1N0yAI2I2t3T5ixxxU7s2KmNLmDuXQXEEgDuSn5LmJpuqNfGhwaWmYLnbaQPb7peXYFz6cEdJi0ibc+PRRi8ql4DTtuSI2W6cvqQUurNHHTUp9Nrbm8egCVkuHOjTckbu1fu5A8LUwOBlvSZETMfdNwzQxoY3uSTzddCVtM48k1dIp5rRjSYjUD6W7Ki1y9J+qGjRRB+YhxiNhaPyvMlpleHqq8ro8TI7k2GTZVXiCrTDuk4lnPZcxmC03RNSzsmtMwUkATmoE1LTEQFy5cpoDDrjZBp2T67LoQLhQiiOVJCnRupcxMRXr02kHVsFlaI+S8cwZWljTDDufQE/hYhc7T97WgSuvD0d+mTaLRqG/f6LMq4QknwB6XW3lWBD5eTpbABG5d5B4Vn/AIjNDgCSdjuY911bGz0ljbMbC5Y4s1C94hexwWHIAa/psIgTPr3XnG1nhuhvyzwtPCNJaBJLpgX29eVpjpdGkFte0pZ1SDnEG4aTN7G/CoGY0gWnft2C2c4w4DdLeoxJO8H1Wdk7yHafQyeIO8qZfVQTdSR6PJGaKcwZB+Uki1vp9Ej9U5k6k2k6mBVGozYkNBG2obCfwLLTpYJznHSQekXBBAncrOz99NlN1Km/XVd0EAS1g/eTP7jsBeN1vK1EqdNcPkqYWtUqvYajg0gS0DYTuO/1Wjn1R3wAANgS53/a32WXllDQ3Ykt3PPutr/hF1Avf8sHodBbJsPdRG2mU48Jvs8Thmh9wbHlejy6i6w3j5SBAN+fCxckwYZaDOq89uZX0bJatJwAFOLEA7jtPlLFCzNZpRjyrZOT4NlUnWSBphslobqPIBM8cBXmZfRotOtsuJI1NMjaxg7eirY3L4+ENUt2cIgF3jnZBWxjXWPpK6tqOfI5ZH8W6+xaDaQa0kElsk8aidiYQtrhxAYzS1zuBMk26puk0GvDmaBIvtLrcrQOZ/DcBont07H+5VEtV1z/AGXhgA90NIGhsGLN824PnwjoUKdFhdUII33u4jYAclZn/wCUdRggatUkhzdIjgAArJzDHOqu1Ogdmts1vgBcufVqFxXZ5mactzinwMzDGms8vd7DgDgBUnNRUXIqi8htt2znENF0bhIUTypKSAqNajpbQor7oWv2QA2JUP3UIgJQIWuUli5MDNqC6houjey5+iljN1z2UA1ikhMDNkLmKkxCKlKRB25SH5YNxpDTYNJurgYjolocCRMTEyurT5FGVS6OrT5NsqfRbw2EaGAgNAGlpBkne5HZU8zxVMEhoGmAC6Y6vXkqalYvOmn0iZ3IJ7k/0kYrIXWJkNcREkaQALkjdd/k3qodHowyeR7IsXgcvc8ksbLRfV3/AKV9mCDZiCfF9JN7QLq9hm6Wim2ZMNAsLuMCSLwjxWUvwmJ0udctDmu07gxsJ72Wyio0jRZHGexPnszamAc06TpILeCP525VTC5GfiFwHSAbcu8D3C9Xinsq0nPc5rfhjS5xjfcRO0lYBzrQNLZk2AO8cekqnGKfPRXneS4VyuyzgazwQwQ2Ikt4jmV57FViMc92rVTcQB2BAiRA2W5Rw7jPUYnqbJA25Cymsaa8O2BuplbSLatL0ehwWUamveNw0ncXMc+ymvX6GUwWg7zHST/1PlWsth0gDoLSHHa25I+m68zicY91QN0jSHO06QZIBsVc/gvyZubTp/0BWwuiq4bzNv4C2Msz8tbpDRLQbcgeZ2WVhZbUDnkAarl2wHcrez/9PfCph5s6qelrerWIB1W4Ej6rFNp8BlcVJRl7E1M9qFrXNJEHpJEgehPN0eEOmq0xqkbRuSuybKjUBY49LI6efv2WwzLdLg7SYaNLXO5Pot4qUvkzR5IR4RZqYjTBpuLXEQaZDSR3IPA9VnsxZa6dz5WlTyxzWOqVNIIBG49rbzcLFXDq5uEk4P8AZ4+ZxjK8b/IVaqXOJcZJ5J/tViLpjhsgeeOy85uzlOuE03uENMyFNM8IQhbgolHUCWOUCBrtkKrCt8Km5tygBrTaUY3S6Y4Tm/hMRGlcmSFyYGaRf3RtbYlN0o/hwxcxQhjdkTqKNrU3RZUgKpoIKlOFehJqt3QBQw3S6SJE7e/C1XPZUqF7WuFhZz3Oi999h4CoMp2RjG6WwQR3cImF3aXOo8S6O3S5Y45fI28sracVSdVAA+I2DaDMgGeIJ5W/+uc1pMrU2Cnrq6bnhrDIAvzK8HmWZSAxhDmx80EH0gnx2XtMpxNLMaDTUn49NoY903teQNoPeO67o5YzyVF9BmyQ8yyelxweMzbL9TGMpyNdRpIJPVB8c7p2Oo0//wCgfpAGiSC4tcOB39l9Ax+XuFENoR8SnGhzwCSJ6mkkciyyMZ+lHV3EVABTD9mkCLSbAbTtfnhbSjfQp61Tla4PK4Ku0MEkvDjyIt55TKmUaahc5kB+kuJ/aLi0byV7DLMnZQYCWgvEt0SI3sSfv7rGrMr1HVC4NJeTDQQOluwJ7dhturS45Ov+ZHJ8Yf6YuaY5tOl8NjxeCY4aTF1VoYcGoXMINgZcRZvYAgQhzz9L1ar5Y13RZ9jDeQfS6t4HA4hzG0zPwWExEAatIkk7kwBuVjJtscJtvfaFtp/MGgdN53EnaZXvf0/nbzhHNqtaajGRSgDU6RpAg+3ssHAZEx7203AjUPmBnm33W9/wW0D8MtLmtuHOiW23arWPc6ZOoyQyJRffZTynIA0TUd1F1yDLjN4nay9Jjqoc1sG7RAdado+q8piMXFRruAR0zYAf+Jzv1C4agxsBxsTu217d1OXLHFKp+jh1CnuTkyhmWD0VSLmQHdW8ndVXu4Ruqlz3Fxk8kqu83HheLkkpSbXRkSR9fwiFGAuoXkp5bZSSyrTN0woS1FFkWIh/ypScwyEDhdMQtV6o5VhwQVWWQAoHYoiTI7f6EIajiQkMmVC4BQlYgWpzm2CBuyYRcLNDBaJRkWU0h/vYIiEAQGJdSnurAagr1GgXIE9zumBWp07IamHB4T6VRpbIcDvyIH+hCajYnU3beR6D8hOiilTyyQFSwlWph65fTMOae1iIFj3C9BRqNixFhe4txdZeYECpIIOryNx/vsurSNLKrN8NOVM9llv6yp1APidD+ZHTPg/2t6niQQLyN5B7r5rh3Dnlb2WY4sbpa63Y3C+iULFl0y9HqKjA4RySqmIolpOjtGw/lLo4+SDa3YqwHEztfym4NdnK8LTKuBfUDgQTJMn2Wi3EPe17LBtpgQTeSD6iyS2kZ4A9VYotDJi5KxcEa7Uc2oabNLYHNux2be6zcwxRe6Tvsr1ep9Vj4ofddGKKXLOrBjV37KdenInjb3STcDwrDxxxz5KUNl83rcyyZm110TqJbpceiuG3KSBIgK0T1H0S6IXKjmOpjhOiy6nTXcqiWIe1CHWT9KS4XSfIAMMFdVCEhHAIVALFz6qY/r+kAb9kQ39UgKzm3Uh9/VHiRF0g9+yGBLlyMrlIEsCaPm9l1MXUxc+yzAaxu6hwuPf8FSzZSDeUwJA3ScXRaQJEprCgr/hPoZWq4Vunbf1m5BM+sBEcIzSbDb+x+EdQG3+7JkdKLYwKeFaBYeeRcmZ+oB9kupgWFsRHI8HuFcbTS4sjc/uXHsxXU3UzDtuHcFW6GI7LRFEOsRPqqxygfsMX52Xsaf8A6FKpnoY9RBqp/wCl3D41aeHxS883CVGnaff+1dpud/1j3H9r146rE1e5GssUJdNHoW4m26YzErFpVHRurLasb3/CznqsEV9RzShCPbLzqsgx+YVSsRx237+PRL+KSb7duEXC8jU66WRbYcL9mMstcREFv4SRsnPSeF5lGDYLhf2SqG5TT83sl0t00SWCEsoylPeB6pkklLqKWFSQhAVoXMN11QkcISeUwIfug1fYo332Sj+UwCriQQqrVYBn8JJF1LAltaLLlxaCuSAsjj3Qz/vZcuWQDuFzf4/pcuTAJvCGrt9Vy5N9DRM/wid8o9B+VK5IoNnKU/b/AHlcuSKQynv7Iqe65cmMf/vyibsuXKhIin/f5TXbBcuTRRzPm9k12y5crIZXdx6JfC5cpYgX7/7wkU91K5CAZylu/pcuQT7Op/76lcFy5OIMXV2S/wBvuuXKiUc3hVz/ACuXIGS3n/dkrELlykAwuXLkgP/Z"/>
          <p:cNvSpPr>
            <a:spLocks noChangeAspect="1" noChangeArrowheads="1"/>
          </p:cNvSpPr>
          <p:nvPr/>
        </p:nvSpPr>
        <p:spPr bwMode="auto">
          <a:xfrm>
            <a:off x="311150" y="-216693"/>
            <a:ext cx="609600" cy="4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lstStyle/>
          <a:p>
            <a:pPr eaLnBrk="1" hangingPunct="1"/>
            <a:endParaRPr lang="en-US" altLang="en-US" sz="3600">
              <a:latin typeface="Arial" charset="0"/>
            </a:endParaRPr>
          </a:p>
        </p:txBody>
      </p:sp>
      <p:sp>
        <p:nvSpPr>
          <p:cNvPr id="16391" name="AutoShape 15" descr="data:image/jpeg;base64,/9j/4AAQSkZJRgABAQAAAQABAAD/2wCEAAkGBxQTEhUUExQVFhUXFxoaFhgYFhQXFxcYFxYXFxQUFxcYHCggGBolHBQXITEhJikrLi4uFx8zODMsNygtLisBCgoKDg0OGhAQGiwkHCUsLCwsLCwsLCwsLCwsLCwsLCwsLCwsLCwsLCwsLCwsLCwsLCwsLCwsLCwsLCwsLCwsLP/AABEIALcBEwMBIgACEQEDEQH/xAAcAAAABwEBAAAAAAAAAAAAAAAAAQIDBAUGBwj/xAA/EAACAQIEAgcFBQYGAwEAAAABAhEAAwQSITEFQQYTIlFhcZEygaGxwQdSYtHwFCMzQnLhQ4KSssLxJFOiFf/EABkBAAMBAQEAAAAAAAAAAAAAAAECAwAEBf/EACcRAAICAQQBAwQDAAAAAAAAAAABAhESAyExUUETIjJhcYHwBEKh/9oADAMBAAIRAxEAPwDiIFKAowKOlGExSgKOKUBWMJijilZaPLQGoRFHFLAostANCMlApSxQisahrJQyVPw/Crz+zac+JED1aKtML0QvN7bInqx+ED40bBRm4ooreYfobaHtu7+ij4a/GrjCcCw6ezaSe8jMfVqGSDizl+Hw7uYRS3kpPyq3wnRTEvuqoPxEfISa6PfQCNgPQUQuqDE69259BQzNiZLC9Ax/iXfcix8T+VXWD6HYVN0LnvdifgIFW5vdw9SB/elC8TtvroATMRsTA5/Ghkw4ohcS4Tb/AGa8lu2izbaIUDUAkbDvFcjC13S3qNRvuPOuLXcPkd0O6uV/0kj6U0WBq2RgKl4bHFdDqPj7jRMtEbdaw4tcFraxCvsdfRh+dOZu/Xy39Koxb9RUi3jGG/a89/WlcV4HWo1yWJIOxpEsP7U3bxCtuY/q/MU7kPIz78woYjqaYBiTz+X5UfXg8vjSCT3A/Ckk/hNLiNl9RbHw+I/Ok9Z4U3A7iKBt+foaKFb6HQwPh7qcMEgDu+lRco7zR4VZffYfOjQMvA+1qK6f9ldqMNd8bx+CJXOH56fqa6R9n2NtWsJFy4iE3GMMyg/yjYnwrRdm1Y0jYRQqsPSLC/8Avt+tCqEKPPMUcUdHWMJFGBQpQrGQVLiiAo6AyBSooopS0AiQtERGo3Go921PcqQaFjUdNF6UVhEMBuY3GlHbubyQfIEx361D6N3M+EtnmFy7TqhK7eQ+NTFU65vVmA59w2pTBvdOkAAnvI9IG9BXYzE+4Af7qNUM6DluoAG53JNGV13B8DLGdPcKxhN8KQZI05SW85Hl86dRDpGbcbwo+GtL6zSIjTnAGnhRhj3+g+p0oADtWSPujSBA1Hfr3UvIAe05nfc+E6DlptTLgaA/Ekz4QN+fpT1saz2lH+VV843omJVsAbCK5T0qsZMZfHIvm/1gMT6k11OzlkwdYE6k9/fWC+0GxlxCtye2PVSQfgRRQKMyRSctAU8F0o8DrcaC0eUTSmoc6xqEqtOZKAG1OgaiswRQ2CddTSXuMDE041IuDUVkaX0Em+w50q1cYn+1JurUrh4hqL4AryoetYdgQWI03FWFp/L3ACou891PW0iIqbmWWnuOuo8aNMviTRIwNSCoAFbIOHkaMdwoUGNCjZsUZOjIoAUZqpyBRR0BR1gikoqOkigMKoLRTRrWMKWlEUkb0J0pRlwbToLdm1dt/dafc4/NTV4qefLZQNdzBO+1ZHoLfy4krydD6r2h8M1dBwXB3uvlIhSTDEExA1BGnOB76FAbKwoPZkd2pZt9ufjQdjvqNxBYADmTp5VqV4EqkBhsIMeyWIgMOYgxUbo/wXM2c5GAFwZIJJdSVEzuOdHFi5IorO8iY/CBry3bfSkZtSp1M8+1GsDs7d+vhVonCbly5cYKERQCWfNB7Mwg2JmdqB6M4ple6qaCQQWCt2RqSN43O/Ohiw5Ig5oI3Hh2VG2pjf8A7rfdG+jmGaxbulQ7MJMklTM9mD+pqv6O9H7mGfrb6W7lsofY7ZEx2tdSIB9a2OBvWxaHU6oNAASYj+Xv0p4RrkSUujAcf4eLDgBgc8nLsV10HiNawf2h2Jt2n+6xU+TCfmg9a6DiWu43FNaK5DbOX2TrIBzanaIpP2o4C2+FFm2ygKVgACVYMN+Y0netjvYVKjh/7Axs9ePZ6zq9jIbLmHhB1HmKn8N4Jcu3bNpg1rrWKBmRoDAAkQYk6jTxFdV6BdD3wro1zI9q7lZAAZDIrMGYHSSNR5Vp+OYey3WXm0ZJZWiYdVNtXjmRmI05Dw0LgjLUo4r0A4fnx9qfZRyrMVJXM63Ftq0bZiCBPdWl6MfZ/nwd1b6ot+4IsPmLM2XNcCKjAZX/AHBMjUpcaamdDeDdRaYqTcd71tlO2bK37oR5uxrd8LUu160FWFNprbB2ObqyUkmOwc9sjTcKDOtGKBKe+x52xuAu2CFuoUYiYI1BnUHxGkjxHfUzi/DXwy4W5mIN20t5DEZWzGAO+IUz412DpX0MXEjEXLarcuuL2V2aRbe2wCWkXZZIOZtxoPLm32kXiDhsLbLtZsWsltmJPW3M0XCvgG7A8oGlZxMpg6c8KDP+12UZLd2xbxNxWyg2zeum2IA5MwzAeJ5bZImTXRftVxhw9vD8PW2FAsWGe6fauC2HRLe2ysGO/OudIKEkFOw3WpFgaH9d9NtyqRYXQ/rvpZcDx+RYYdAUHeWHpS7zxt3fnRcNEgf1T8KXjANfP6Vyf3o9DiFjGHMz4a1NtageVQrCxPlUzDLofImrSIwsayihSZoqahbMwaBoGgaqcjAKVRUpd6zMg6TSjQAoDMTRijIoEVgUAGjpKijO/uoMZF30TwF+5ibTWbbPkcZiIgAyDJOm2au54cFCoE9lVzDnMa1lPszW0+FlbLWmhVd4IFwqDDq3MzJ8JrY4a5bnIScygTJIJPeJ9rX50yROTti7t7sOCDmDSvfOmoqJwVhN0KY/n8sx7XxX41KtYUu7EiBM6Tz3pdhLdtyFGYsdSNuYJphCXxJ+rtWws9p1Gilso3JCjeAJpGF4dcsB2t3OtJMuGETpyEwp5e+o/EL94fw7TXCuoHZAHcZbQVF4O/EOtm+qgHXJKye7mRyrGLng+JzMBBUazbcEOjDn+ITPh3aVMwmVbrgABm3A5+JH1phsQl0dk5nViDtKkHtK3MEVKwNgFiYAIOpA3rGK2/xA2UvMVGZQxX8U7T49kD0rJcA4a2OuE3A3VglmOupOgUHv763XFMPOYEe1EDxI8PL4VM4dgVs28u3f51jEfFYNgipZgZFgE8gAIE95iuR8Y4hde/lkhR2SNphu0fGuscavEobdq8lq4dsxHMbROm/wrmT8JPWtaZhcdR7YzEMwGY6nee/vBrMKLHo+z2YC21c2ypVWnW2Gh2Q/+wIZHpzrWcPwiWLos2wepFvMpkQMpze8HN61G4JwtosP92ZnuKzHyrStATO0LoC0j+UakUUKyJeuIjZR7WUuFUQ3tA3MzbAMzLpz1rC8Y6KHGY3DYsBbduw6FzcOtwK5eAo7K5SByls510FXFrHX8XjHtpZNixZKvdd1Oa+SrZbYJ0SDkbnty5q6T9JbeEQEI19crRbtpmlkhmcsVICqs9rYUTHH/tAuYZbt9AbmIxLXSzX2dhbsg3Mws2rf80L2STtOlZNF0rpPSro/b4hiFvYXE8PVbxmyCxtXrrNGZbo1m4rAiIB1qi6W2bKGxh7DWnFi0FuXEEF75Y9eWMdqCBHdSyRSDMvGoqdhrcofeZ/yzUcrBqbYHYb3/wC2pT4K6fI7w8wp86Tfucu+kYc9k+dIumX91Qivc2dc3UKFo2rVY2Rp7qhWU9o0+t07eFPPfgWG3I09vWhTJxB8fShRqQuUDOmgaOgascgIpSCio0rMKFEUEoEUFoUZvcDb0RNTcLcecqgGeWVW+YNTOL4e7abJcS3IAMhFEggHcAd8e6sFspBvRk60tn12HpTqsI9lfQz86zMmdB+zjpXbS1dTFXoZQvUh2CoFAiB4g9/I11k2EdgMobTNMiI5RFeXoaQwU6EEdkkaGdq7f0C6R9eme8EsuOywJKzGzANsI86KYkkbu9bJhRpqNvjr30xcxllCFUfvDB01iTzMwDvpTOIxVpwR1tsjwdZ+dSeGWLSoCCveNR7qNiFbxy3etqb1vtJlPWiSGy6ar4DXxrN9KcacWlpkuG0V/iFCy3MqAnfSaVxvpJf6+4gZTZzgCEkwFh7ZMwRM1zzpH0guspwzWwoU+0QM7L/LOpA0g6f2oWNQ90e6SthcWbthna0W7SvE3EO+edn5g7iBykH0JwXidvEWkvWjKOJ8RyII7wRB8q8tWG00jnXoD7J+BNh8J1lw3A97tFGJyoBISF5EiCT4juooDNncsywPdrVf0hsM9vIGZQTqV9rKNWirLDvIn3Vzf7WlxE22BPURDATo06FvA+lECGuKHhmHJ7Vy65EAo+czEzmJjTx7vOqbo9avM+ZLhDHmSCI5GNtKy/VlwACoIIILNlGm8ty0JHvrX8E6EYm6AWuJbHOZcjxBAAO/fQW4XsdQ4SjdWpcQ3P3eFO4i9mzKgV3UTkJA11yzvA91V/CnGGS1ZvX1e4QQvJnjuWSTApz9rs2g94MpD6kyOQ0j3cqcQXjrTM3VgxnUydIUfzZRzYzuayON6GG2mKa5inYXlW2118qdRhhBurbCiC7RGg+7M6yrg3SNmuNcudqWaEzLnVYHV5VmGzKQRt61Q4j7a7SXSv7O7IJkjsvmBjLlbb1omM30g6EYXAImI/bbs5RdtJ1SJiCQ4yMEuFYClkJBE7mAKxeM4g1+691woa4xdwohczGWIHLUk++tN016T8Pxd+85wtx3yxavpiHQMMvYNy26mCpMEDuPnWQsRz7qnIrAfZKscOALTH8L+pWB86rXuDlU7rx1OXv0HnM0k+EU0+WIt+yf130hB26XaHZo1TtxFRi+TrmtkTkTsnxpJ57bGn4hR7/18Kaxq/u2I5IT8hSxdjyVbkA237j/AKTQq5xF4s06DQd/IAfShVkjnyMPQFFRiqnKHSlomFKFBjIE6iloBNNoe0PMfOtf0f4i9w5Llq06DcsoEdwGm9Awx0SsF+tKhRlQancEuoEfH1rU9LsCxKK2WChnMvaBUfytuJ9NKsej3D8MReCJ1ZOSYJyntEgj3inemnDesMdZkyswLGTKnT10pGwo45dTWp/D7eq+fyq4xqYKx7M37nieyO/QaVmMXimnMvZ1JAXQDwHhRfuRk6ZtMHM6jTyrRdIruWxaZQNh3aSO73Vy/B8QugfxG+HL3Vd2uP32AUuIiIyiIrmlotM6VqpouTiWKkkk8xykH8oPpQXFEgabc4Gx118p+VI/eKFhk9kESNs3aiPfVLxXil+04VVVgVBmI5kRv4UFFvZIZyS3bNFZxhEcwe+PLf30FvbmBG2qg/rzrKLx6+YHVW/LX86krxzEH/DtD3+76U3pS6FWrDs0P7TEHKpg7QI8AakX+L3ZGW46A8gzQBpoNazP/wCjebQ2rY8czflT64q5oGVTpyJ+dD0pLwH1IPyX9vi+JykrfuATHtt8pqBd41fYEPddgdILMRHcQTTGH4rdX2VUbjzB9xqNexFw6i2nmGA/41lCfX+hz0/1EoXQZURGxHhGoqfa41eVQi3bgQRlAdgABAUDXQabVnExFwH+Dm8nHxg0i7xR1mbDj5ae6mwn+sTPT/UaK/xFjd62WN0aByxzie55kbxoedXHBVLL1zluSrJJARfPl+VYrA8T626loWnLuQqgwNSdz8TW66X31wmCVBqWi2IiTzcjxgH1q2kpLdkdVxe0aKi1x24r5gWKZh2ez7CmQoMaaNE1XdNMFaa7bv5P3d5ZBWFOee0r6at56+lV9njtpoAtvJJiY8O4+HxrQWlGIw1/D5WD2z1toEgmROZV7u7/ADUISk20/IZRikmjK2OD2mMZnXu2P0qvuWytx0P8pj61a4Lj2H3uFwRyy6cu7yqnv4sPdd+TNI8ogfKtHK9zNxrYNqn2hKLVaz1a4JuyB4fn+dHU4Doq5lhgbYNok7wfhTNi1DAmjwt/st5H4mjLa6dw+lc0btnbKqRKZtB7/n/em8Y37hvFY+IpsNoPfS8V/B84Hqy06jVfcnKVp/YfNCn1tzrQquZPBmAmlLSaUtVOQU1HSSKOsEOx7a+ddG4DwxXVYJAiZUwZ+R7oNc4A1ro/Q3jdu4mVoS4u+UaMOTZfmRSsxuOFYBFVmOkMh8/b099VOLxBuDEO50L5V8CWA+tXeA/eWrmWYBQg/fIDkx9Kz3FwOpCDd2J9D/1U5bhRhOl/CTaYNG5IYjYncH3ifSsvixoK6fxnCXMRhcpEOhBDNIVgDrJ5aVzfjWHNtsmZGjmjZhy508XYGgsJsP1zqwwlvtCoWDGg8qs8DqRPf9aDHRpMRmECNkTmPuLWe43rd5SFXx8frV5iNDz2XfwUVQcXxAW9lgzC/LvqOn8i2p8Ri0hn9Cptqz7vL86j27g7x6ipK3AdyPIwflVznFBACTvGvfpzqULg5A/SmsLBcxG3fNFbgDujQ7rtpM86DGSHrJzeXh5eNIVRMn1II8N9qfsLoefLk3y1oKmoAI8p5DwO1CzUHbsjxPnDR9afs2IMAjlImCdNdGoLbOsxvzWNvxCpuHBPiPCGHjpvRA0WnRbho683ngKiAJMDVpk793Md9Zz7Qr1y/iF6sM1u32QQCQWMZiCB5CfCo3HLOJvYx7WHFxsiJorFFQZFkmSFQSee9U/ELOLs3BauC8HMZVzOS07FYJzc9qrG6JSasb4XgnFxc1txE7q3efCtl0ecnENuDByyCASCIUnxE1irS4p7vUquIN0/4Y63P71Oo8zS7XDcW9q9dVbnV2P4rFiMpBhlEnUiZIGwpfTeWQ3qLHGiH0rwHVYq4ACEYlkkRo2pHuJiodvapovlsLeDMTluWSskmCRdDRO0gfCoFjambFiSVq4wC6T4CqpF+VXeBXs+4n4Gpar2OjQXuGEbRgP1BqVhdYqJYTtVY4FYAnn+X96m6R0K2Eh2pWI9hB+Jf96/lSkt0ziP5B+NfgZ+lFcivgurLqwkGd/nQqHggAgH61JNFSuLHUjD0taQKUK6TgFmioTQoBDG9O4e6yMGQkMDII3BpFq2WMAEk6ADc1vejHR63Z/e4h0D/wAqkyF8SOZoXSMza9Db904UveVbZzCIkZ+wdcvI6nSqjpFxFsOexa60n2T3ZjtA31qxwty01vO2JLZbhIygKAQEAXy1+NSL7r1QdVzsolRtmmdKnIKM1+w4i+huY251NrnbXTT8bfSucdIms9ZGHDC2JgkzOu47hVl0p4/iL7lLsooOlvUDzP3vOs7iDtTxVCtlngh2R5VNwg7S+dRuGjT3VOwqdoUjZVLg0mPtdvw0HpFYbpK5GJYDkF9comt1xG9DkDaTy8YrJcT4ety856yCYkEeApdLkfV+P5KvCvm86et2h1o/pJ9AYqfhejzjVWVvUUluC4hbubq2IjlB5dwM1a1ZHwWmA/iDfY93h3U5aszdvLG31E1G4XcIvW5UwduyZ1B5c9q0+Dw+a/eOUiFSZEaw39qm+RiiwlyLYn3zI8Nxz0qVlIMMGEQTswjfzqR0a4S9y4MykJJMzEgHTTxpfEsCWvvLAANERrpvrPhWNY3aZNgcp8438DpVhg0MkgqfMa+oqE1vC2j277E/dSCT7tfWk4LiAZzklVJ7IIho5DbWigNlD0qxbm/icOok3rtnaZPVKwVYG4JcGPw1YcQvvhcAlrPOJtk2iysD1Av5rlyyrDZgtoAxt1jRUjE8fw+DxOIuGw93FM7KhLZEt2yqiVI7Wc6iRqI3FUa8ewj23t3MK9sOysxtXWY5lJy3B1xMOMzg8mDnYgGuiHxRCXLLXoZib2Ia2jXXD2r1lc+ZszYa68PZdpllV0QiTpnYbaVWcHxjOccSzdWcPiXCz2Q1x0AMbSZAqf0b4xgcNMXcQvaDMxsoXuwrqltQGIRULZpJ1Md1V/DOI8PsjEJ/5jJeti0DFgMFzK7E6kTmQR4eNMKZxG/8e6O+5a+C3vzoYIbVJxuQWH6vNkOI7GeM+VbZjNGk9vlUSyNBUpFYOmT1FXuDHZPgI+FUSbVeWT2W/XKoavB16HyGcKu5qco7I/XIUxYXl+E/KrDq5Rf1zqTe50VsItrv7/rUW4hDWz+P/ix+lSrWxpvGLDW1/Gf9jUye9CyW1jtoyKKnLYAEefzoU2RsTBUdJJpQroPPDozRULlYw7ZYggqYPIzHxq34lwy/bUtczTG85lOu4P0qjBq+4XxG4ypaZxlLhVk6iSAJ8NaSV+BkavoEguWQD/LcLHy7Mf7ahdJeO3BfzWdFtFV/CdGLSO4/St3Y4QmHsRaTtNMkcyT7UcgBJiqJujRVXOhzRoeTajXw7Q9TQfyB4KtsdheIJDgLdA20DqeZRuY+fMCuf8awotXCgbMBzgg+RB2NaDpPwQWou2tB/MAfZPeO7u9Ky/EL7MwLGTA1O/hTRW+xmy0wGx91WGFPaEd9QMEJ274qYqQ6jxHxNSZaKL/Hg527sx386zOP6vrn6wEGdGXugD3bVp75l2/rPzrL8XtMbrkd+mu0b0NGr36NrfH8llwyzbPsYhx4ZlI/+hWhwli6PZvoR+JNfUNHwrDcNsKG/ermB0gGD56Vo8BgMK7QmIuW27s/0aqSRFM0VjA3U6tnyMtsQI0ZiYVd9qtbGDvNnOUIdlEB58ZBGm9Vv/4LuqrbxJGozFoaQDy7jWnTDYi0pygXVMBZYB8zHLroARJFTaGsr+hvCb9kXnxMQFXIJBgaltR7qTwvoZhcTnv4i/cOdi2UPkVQTIGm+lXY4NjDhGQt++YmR2MuXaJ7410NZ/g/2b3Wtq1zEhQdcoDOQO7tGJH0pkKWN3gvBbXtdWY5Z2cn3Amo54xw5P4GGzeJBUT/AJtT6VZW+hOEtD97fdvMog+A+tR8Ra4VZBk547nZvkYpxTlfFbFrEYm60upLHRQpEjeNdhBpKdGrBAPWXdfwpv61qMZ01w4Rl4dh0tZ5BulBn7ROYide/eqzCLFtV00AilcmvI6imropbfAbBJAe8Y8LY5T31HucOw6hiVxBgE+1aGg/ymtJhbUXGnxP/wAGqniP8K6R9xvlQ9R3RRaUcbM1i8WjgW7aFEBLdpszEkASTA5CkINqawI1PlUhF1qze5GK2smnYVbqex7/AKRVQBtVq3sAef1rnnukdens2SMJ7fu+n96sbxhB5VU4I6+41Z3W7I8qnJe4unaCwzzJ7o+VQuLuTcSBBBJ+FOWwQ0d/9qZxbs10GJhWn0Ap4x91k5v2V9R/DuSoPn8zRVXG440BNFTUwZIzc0oGkijFXOAWKNqIGjZhQGCU1K4XhHu3kS37RII8I1LHwEVEBrRcB4vbwti46DNiXbIoIMW7cA5vGTOngKLutgHclujICSII0NR8Xa7PmfltWI6FcVt3raWMVlZk7VlnO5MyviRy8PKtxfvaRStBRjOOWlJyNqtyVjxIMeRn5VyXHJlfKdxp6GuvcYYAkk6c/Wa5NxW4HvFhsxB9TWiaRacJ01PL5kaVLQ9tfFgfiKZ4dZ/d68/pT9i3DpH3h86g37mdMV7UXtw/vGAg6mkW+i9y9mbMgkmAZPPw2pd62Os05kfoeMzWy+zpVxDXEZTNsvPqctHRVv8AAus6j+TnWM6N37JOa2SAJzKCy5e+eXvq84H0KcWP2i4h/fHsExCrsNN9YmuvcN4QoBN7aSAJ7jE+VDHXbKotowLYAAEwAF8fdXRgc2ZyXpBdTD20w+GRrmJb2Qkl/wCto5Vrei/Cr2Hw/WcRxJL6MqgqBajUFmA7bfDzqo4x0rweBe4MOqtcYzvLH+pm1gcq5z0l6QYnGEm68JyRfZ98e176ml4GO6dGOkdviS3FW72reg6slcwGnWTodTy5ad9ch6W8R4hhb1yy+Iu5FfsAHLKNJVtNZ3nxBqk6FccuYHF27qaiYYfeU6ER+vhXaunfALfFsCL+HjrQMyHmSN7bRsdx4GjVMFnF04tcuaZ5uchcJKv5MTKt56U1d482V0a3laCu+x21BGlQmwrocl1Y1gHQwe7MKRxaRc7Rk5Ek95yAT8KKGLDo/bDQD4z5AmrhbpZiRpPy2iqHhNwhSR5ep1qY+P6sqx+8AfKe0fSajNNz2OjTaWm7NZYsklieQPyAqh44Mtu54qfyNabm8c0PzWs/0isnqLjE7aD3mkj8hv6syHDF1Pl9amqnaNROGmCfKpiPJPl+VWneTE00sUPIs1YR2B4A/wDKq/UD0+dWaaqf6amysR/ho0b+k/OpKtsP1vQ4YnYPkfmKCjXypG92UjwhvEP2wBR8QwA0gxoNaDWznU980eMxBDRptprBrW7VGa5sYTgwj2/iPyo6dGNb9KDQoXPs2MejCxRxTgFDLXbZ5tBAUZFKCUeShY1DZWjB/U04FqRZsg99azYibeIMRE1dYLpJjLYhHYryDQwHvIn40qxgVjUU/wBUBQcjYlXxLiWIug9Y5juEAfCqi2gzAsJ11EkeWoq7xQFVDjX+9aw4lg2MMQEUeRafUmpfAENy7GuhVvRhNVK7f3qZwnEtbfMpIPh9e+ptbOii8F9dut1hGUgg/XarfoEMR19xrbZJYgxudYII86z1zjl1j7U69y/lTXAsU6XS6sQSZJBI3M8q2lae5tXdHpHCcLC2wCSW3JkyW5/Gucfa5wW+ln9ptXSVXS4g0yr95Sd4O4/6p/DdI75WRdY6feJ5eNZvphxV71sIzuwkkgsY17xMHeuiTVHMk7OakBuY13zBgfUSDT9iB2FOXWQx1ExrpvFSbmEFNPhiKkVok28LdnMLtliIMZirH/UBPrWy6B9M3wRZbyDqN2CHMwPNgJ107qyvC7BJ5xV7bwKZYbaZoGdFj9pnA0Urj8KUbC3yGZlkgOdA2n3gPXzrmON7bsx5/AAQB6Ctbx7EoLYs21yrmzEAmCe8rMT41nLy6GigeCPh3IWAflTWNYtEmn7Y0orizW8jcxNVwLFs9ldCezE95UgH5U10nuv+zMMpAkSY7201571T4NSo0Z178jMvrBpPFbzNbym5cYSNGdmHoTSY+6xsnjRWYE71OtRMeFQ7BIqwsqrc4PdNNNWzQlS3HbpkQN6ssOOyf6f71VWrBDidp3GvKruykK3l9KjJVsdEHlbJvDtE8x/zokGpjv8AyosKeyPIf7qctH51N8srHhCeIDLkPiarceZarjiw0X1qgN0ksDHID41TRjasTWlWwgDz9aFDqvL0oVfAh6iKv9m/EPQ0BhvxfChQqeTGwiKGC/F8KV+x/iHoaFChmxvTiKt4Xx+FTLGGAO/wNChQcmFaceizGJEeyPU/lTd28D3fGhQpM2M9OPRBvKp5/Cow4epPtH0o6FPbFwj0LGCX7x9KdtYZAZzH0oUKG4aXQook7tTuEvLbmATPfQoU3AGl0WlnjpCxFRsRxINqQfdQoULfZsY9EJ8QPL40TXwf+qFCjQKXQuzjMuwp9uIsRyoUKVjKK6Itxw2+/nTZRTuPjR0K1sOMehvqk7vjTfVChQrWwYroDXIpi9cB0IoqFPEnLYZVF8adWyKOhRbYqSYpLzJ7Jj3VoP5W935UKFLPeh9NVZIw3sjyX5k/Sn8KR6/U0VCpS8l4+B7iI1HkazR/iN5j5UVCq/x+GS/kcoXmoUKFWIH/2Q=="/>
          <p:cNvSpPr>
            <a:spLocks noChangeAspect="1" noChangeArrowheads="1"/>
          </p:cNvSpPr>
          <p:nvPr/>
        </p:nvSpPr>
        <p:spPr bwMode="auto">
          <a:xfrm>
            <a:off x="311150" y="-216693"/>
            <a:ext cx="609600" cy="457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lstStyle/>
          <a:p>
            <a:pPr eaLnBrk="1" hangingPunct="1"/>
            <a:endParaRPr lang="en-US" altLang="en-US" sz="3600">
              <a:latin typeface="Arial" charset="0"/>
            </a:endParaRPr>
          </a:p>
        </p:txBody>
      </p:sp>
      <p:pic>
        <p:nvPicPr>
          <p:cNvPr id="1026" name="Picture 2" descr="Vòng tay San Hô Đỏ hạt tròn 12mm | Phong Thủy VĂN BÉ - 0964798500">
            <a:extLst>
              <a:ext uri="{FF2B5EF4-FFF2-40B4-BE49-F238E27FC236}">
                <a16:creationId xmlns:a16="http://schemas.microsoft.com/office/drawing/2014/main" id="{6A854CB8-6074-4177-B194-A2CED71087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195"/>
            <a:ext cx="8001000" cy="8001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òng San Hô Hóa Thạch đốt nhộng 10-13 ly">
            <a:extLst>
              <a:ext uri="{FF2B5EF4-FFF2-40B4-BE49-F238E27FC236}">
                <a16:creationId xmlns:a16="http://schemas.microsoft.com/office/drawing/2014/main" id="{44E4E7DC-38BB-413C-A72B-EE91D60521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8837" y="11908"/>
            <a:ext cx="9798572" cy="800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0783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2711"/>
                                        </p:tgtEl>
                                        <p:attrNameLst>
                                          <p:attrName>style.visibility</p:attrName>
                                        </p:attrNameLst>
                                      </p:cBhvr>
                                      <p:to>
                                        <p:strVal val="visible"/>
                                      </p:to>
                                    </p:set>
                                    <p:animEffect transition="in" filter="wipe(down)">
                                      <p:cBhvr>
                                        <p:cTn id="7" dur="500"/>
                                        <p:tgtEl>
                                          <p:spTgt spid="72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1"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ext Box 4"/>
          <p:cNvSpPr txBox="1">
            <a:spLocks noChangeArrowheads="1"/>
          </p:cNvSpPr>
          <p:nvPr/>
        </p:nvSpPr>
        <p:spPr bwMode="auto">
          <a:xfrm>
            <a:off x="457200" y="800101"/>
            <a:ext cx="8258176" cy="194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3284" tIns="81642" rIns="163284" bIns="8164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eaLnBrk="1" hangingPunct="1">
              <a:spcBef>
                <a:spcPct val="50000"/>
              </a:spcBef>
            </a:pPr>
            <a:r>
              <a:rPr lang="en-US" altLang="en-US" sz="5800">
                <a:solidFill>
                  <a:srgbClr val="0000FF"/>
                </a:solidFill>
                <a:latin typeface="Times New Roman" pitchFamily="18" charset="0"/>
                <a:cs typeface="Times New Roman" pitchFamily="18" charset="0"/>
              </a:rPr>
              <a:t>Một số loài sứa gây độc, gây ngứa cho con người</a:t>
            </a:r>
            <a:endParaRPr lang="en-US" altLang="en-US" sz="5800" u="sng">
              <a:solidFill>
                <a:srgbClr val="0000FF"/>
              </a:solidFill>
              <a:latin typeface="Times New Roman" pitchFamily="18" charset="0"/>
              <a:cs typeface="Times New Roman" pitchFamily="18" charset="0"/>
            </a:endParaRPr>
          </a:p>
        </p:txBody>
      </p:sp>
      <p:pic>
        <p:nvPicPr>
          <p:cNvPr id="18446" name="Picture 14" descr="Sứa đốt nguy hiểm tính mạng nếu không biết cách xử lý - Báo Quảng Ninh điện  tử"/>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5379" y="54771"/>
            <a:ext cx="9544050"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8" name="Picture 16" descr="Mùa đi biển, học ngay cách xử lý ĐÚNG khi bị sứa cắn để hết đau rát, khỏi  nhanh không bị sẹ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3" y="4798221"/>
            <a:ext cx="13992226" cy="548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83088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8446"/>
                                        </p:tgtEl>
                                        <p:attrNameLst>
                                          <p:attrName>style.visibility</p:attrName>
                                        </p:attrNameLst>
                                      </p:cBhvr>
                                      <p:to>
                                        <p:strVal val="visible"/>
                                      </p:to>
                                    </p:set>
                                    <p:animEffect transition="in" filter="barn(inVertical)">
                                      <p:cBhvr>
                                        <p:cTn id="7" dur="500"/>
                                        <p:tgtEl>
                                          <p:spTgt spid="184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18448"/>
                                        </p:tgtEl>
                                        <p:attrNameLst>
                                          <p:attrName>style.visibility</p:attrName>
                                        </p:attrNameLst>
                                      </p:cBhvr>
                                      <p:to>
                                        <p:strVal val="visible"/>
                                      </p:to>
                                    </p:set>
                                    <p:animEffect transition="in" filter="fade">
                                      <p:cBhvr>
                                        <p:cTn id="12" dur="1000"/>
                                        <p:tgtEl>
                                          <p:spTgt spid="18448"/>
                                        </p:tgtEl>
                                      </p:cBhvr>
                                    </p:animEffect>
                                    <p:anim calcmode="lin" valueType="num">
                                      <p:cBhvr>
                                        <p:cTn id="13" dur="1000" fill="hold"/>
                                        <p:tgtEl>
                                          <p:spTgt spid="18448"/>
                                        </p:tgtEl>
                                        <p:attrNameLst>
                                          <p:attrName>ppt_x</p:attrName>
                                        </p:attrNameLst>
                                      </p:cBhvr>
                                      <p:tavLst>
                                        <p:tav tm="0">
                                          <p:val>
                                            <p:strVal val="#ppt_x"/>
                                          </p:val>
                                        </p:tav>
                                        <p:tav tm="100000">
                                          <p:val>
                                            <p:strVal val="#ppt_x"/>
                                          </p:val>
                                        </p:tav>
                                      </p:tavLst>
                                    </p:anim>
                                    <p:anim calcmode="lin" valueType="num">
                                      <p:cBhvr>
                                        <p:cTn id="14" dur="1000" fill="hold"/>
                                        <p:tgtEl>
                                          <p:spTgt spid="18448"/>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8436"/>
                                        </p:tgtEl>
                                        <p:attrNameLst>
                                          <p:attrName>style.visibility</p:attrName>
                                        </p:attrNameLst>
                                      </p:cBhvr>
                                      <p:to>
                                        <p:strVal val="visible"/>
                                      </p:to>
                                    </p:set>
                                    <p:animEffect transition="in" filter="barn(inVertical)">
                                      <p:cBhvr>
                                        <p:cTn id="19"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Ngắm nhìn những Rạn san hô Great Barrier ở Ú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510183"/>
            <a:ext cx="10515600" cy="7605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0" y="1134399"/>
            <a:ext cx="17029472" cy="1057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3284" tIns="81642" rIns="163284" bIns="81642">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a:r>
              <a:rPr lang="en-US" altLang="en-US" sz="5800" dirty="0">
                <a:solidFill>
                  <a:srgbClr val="0000FF"/>
                </a:solidFill>
              </a:rPr>
              <a:t>   </a:t>
            </a:r>
            <a:r>
              <a:rPr lang="en-US" altLang="en-US" sz="5800" dirty="0" err="1">
                <a:solidFill>
                  <a:srgbClr val="0000FF"/>
                </a:solidFill>
              </a:rPr>
              <a:t>Đảo</a:t>
            </a:r>
            <a:r>
              <a:rPr lang="en-US" altLang="en-US" sz="5800" dirty="0">
                <a:solidFill>
                  <a:srgbClr val="0000FF"/>
                </a:solidFill>
              </a:rPr>
              <a:t> San </a:t>
            </a:r>
            <a:r>
              <a:rPr lang="en-US" altLang="en-US" sz="5800" dirty="0" err="1">
                <a:solidFill>
                  <a:srgbClr val="0000FF"/>
                </a:solidFill>
              </a:rPr>
              <a:t>hô</a:t>
            </a:r>
            <a:r>
              <a:rPr lang="en-US" altLang="en-US" sz="5800" dirty="0">
                <a:solidFill>
                  <a:srgbClr val="0000FF"/>
                </a:solidFill>
              </a:rPr>
              <a:t> </a:t>
            </a:r>
            <a:r>
              <a:rPr lang="en-US" altLang="en-US" sz="5800" dirty="0" err="1">
                <a:solidFill>
                  <a:srgbClr val="0000FF"/>
                </a:solidFill>
              </a:rPr>
              <a:t>ngầm</a:t>
            </a:r>
            <a:r>
              <a:rPr lang="en-US" altLang="en-US" sz="5800" dirty="0">
                <a:solidFill>
                  <a:srgbClr val="0000FF"/>
                </a:solidFill>
              </a:rPr>
              <a:t> </a:t>
            </a:r>
            <a:r>
              <a:rPr lang="en-US" altLang="en-US" sz="5800" dirty="0" err="1">
                <a:solidFill>
                  <a:srgbClr val="0000FF"/>
                </a:solidFill>
              </a:rPr>
              <a:t>gây</a:t>
            </a:r>
            <a:r>
              <a:rPr lang="en-US" altLang="en-US" sz="5800" dirty="0">
                <a:solidFill>
                  <a:srgbClr val="0000FF"/>
                </a:solidFill>
              </a:rPr>
              <a:t> </a:t>
            </a:r>
            <a:r>
              <a:rPr lang="en-US" altLang="en-US" sz="5800" dirty="0" err="1">
                <a:solidFill>
                  <a:srgbClr val="0000FF"/>
                </a:solidFill>
              </a:rPr>
              <a:t>cản</a:t>
            </a:r>
            <a:r>
              <a:rPr lang="en-US" altLang="en-US" sz="5800" dirty="0">
                <a:solidFill>
                  <a:srgbClr val="0000FF"/>
                </a:solidFill>
              </a:rPr>
              <a:t> </a:t>
            </a:r>
            <a:r>
              <a:rPr lang="en-US" altLang="en-US" sz="5800" dirty="0" err="1">
                <a:solidFill>
                  <a:srgbClr val="0000FF"/>
                </a:solidFill>
              </a:rPr>
              <a:t>trở</a:t>
            </a:r>
            <a:r>
              <a:rPr lang="en-US" altLang="en-US" sz="5800" dirty="0">
                <a:solidFill>
                  <a:srgbClr val="0000FF"/>
                </a:solidFill>
              </a:rPr>
              <a:t> </a:t>
            </a:r>
            <a:r>
              <a:rPr lang="en-US" altLang="en-US" sz="5800" dirty="0" err="1">
                <a:solidFill>
                  <a:srgbClr val="0000FF"/>
                </a:solidFill>
              </a:rPr>
              <a:t>giao</a:t>
            </a:r>
            <a:r>
              <a:rPr lang="en-US" altLang="en-US" sz="5800" dirty="0">
                <a:solidFill>
                  <a:srgbClr val="0000FF"/>
                </a:solidFill>
              </a:rPr>
              <a:t> </a:t>
            </a:r>
            <a:r>
              <a:rPr lang="en-US" altLang="en-US" sz="5800" dirty="0" err="1">
                <a:solidFill>
                  <a:srgbClr val="0000FF"/>
                </a:solidFill>
              </a:rPr>
              <a:t>thông</a:t>
            </a:r>
            <a:r>
              <a:rPr lang="en-US" altLang="en-US" sz="5800" dirty="0">
                <a:solidFill>
                  <a:srgbClr val="0000FF"/>
                </a:solidFill>
              </a:rPr>
              <a:t> </a:t>
            </a:r>
            <a:r>
              <a:rPr lang="en-US" altLang="en-US" sz="5800" dirty="0" err="1">
                <a:solidFill>
                  <a:srgbClr val="0000FF"/>
                </a:solidFill>
              </a:rPr>
              <a:t>đường</a:t>
            </a:r>
            <a:r>
              <a:rPr lang="en-US" altLang="en-US" sz="5800" dirty="0">
                <a:solidFill>
                  <a:srgbClr val="0000FF"/>
                </a:solidFill>
              </a:rPr>
              <a:t> </a:t>
            </a:r>
            <a:r>
              <a:rPr lang="en-US" altLang="en-US" sz="5800" dirty="0" err="1">
                <a:solidFill>
                  <a:srgbClr val="0000FF"/>
                </a:solidFill>
              </a:rPr>
              <a:t>biển</a:t>
            </a:r>
            <a:r>
              <a:rPr lang="en-US" altLang="en-US" sz="5800" dirty="0">
                <a:solidFill>
                  <a:srgbClr val="0000FF"/>
                </a:solidFill>
              </a:rPr>
              <a:t>.</a:t>
            </a:r>
          </a:p>
        </p:txBody>
      </p:sp>
      <p:sp>
        <p:nvSpPr>
          <p:cNvPr id="3" name="Rectangle 2"/>
          <p:cNvSpPr/>
          <p:nvPr/>
        </p:nvSpPr>
        <p:spPr>
          <a:xfrm>
            <a:off x="11739717" y="2483640"/>
            <a:ext cx="6135330" cy="6740307"/>
          </a:xfrm>
          <a:prstGeom prst="rect">
            <a:avLst/>
          </a:prstGeom>
        </p:spPr>
        <p:txBody>
          <a:bodyPr wrap="square">
            <a:spAutoFit/>
          </a:bodyPr>
          <a:lstStyle/>
          <a:p>
            <a:pPr algn="just"/>
            <a:r>
              <a:rPr lang="vi-VN" sz="3600" dirty="0"/>
              <a:t>Khi sinh sản mọc chồi, cơ thể con của san hô không tách ra mà dính với cơ thể mẹ tạo nên tập đoàn san hô có khoang ruột thông với nhau. Ở tập đoàn san hô hình thành khung xương đá vôi cứng chắc. Do đó, các đảo ngầm san hô đặc biệt là các đảo ngầm nông thường gây cản trở giao thông đường thủy.</a:t>
            </a:r>
            <a:endParaRPr lang="en-US" sz="3600" dirty="0"/>
          </a:p>
        </p:txBody>
      </p:sp>
    </p:spTree>
    <p:extLst>
      <p:ext uri="{BB962C8B-B14F-4D97-AF65-F5344CB8AC3E}">
        <p14:creationId xmlns:p14="http://schemas.microsoft.com/office/powerpoint/2010/main" val="25210885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arn(inVertical)">
                                      <p:cBhvr>
                                        <p:cTn id="7" dur="500"/>
                                        <p:tgtEl>
                                          <p:spTgt spid="276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03283" y="2134222"/>
            <a:ext cx="16238450" cy="3539430"/>
          </a:xfrm>
          <a:prstGeom prst="rect">
            <a:avLst/>
          </a:prstGeom>
          <a:noFill/>
        </p:spPr>
        <p:txBody>
          <a:bodyPr wrap="square" rtlCol="0">
            <a:spAutoFit/>
          </a:bodyPr>
          <a:lstStyle/>
          <a:p>
            <a:pPr algn="just"/>
            <a:r>
              <a:rPr lang="en-US" sz="5600" b="1" u="sng" dirty="0" err="1">
                <a:solidFill>
                  <a:srgbClr val="7030A0"/>
                </a:solidFill>
                <a:latin typeface="Times New Roman" panose="02020603050405020304" pitchFamily="18" charset="0"/>
                <a:cs typeface="Times New Roman" panose="02020603050405020304" pitchFamily="18" charset="0"/>
              </a:rPr>
              <a:t>Có</a:t>
            </a:r>
            <a:r>
              <a:rPr lang="en-US" sz="5600" b="1" u="sng" dirty="0">
                <a:solidFill>
                  <a:srgbClr val="7030A0"/>
                </a:solidFill>
                <a:latin typeface="Times New Roman" panose="02020603050405020304" pitchFamily="18" charset="0"/>
                <a:cs typeface="Times New Roman" panose="02020603050405020304" pitchFamily="18" charset="0"/>
              </a:rPr>
              <a:t> </a:t>
            </a:r>
            <a:r>
              <a:rPr lang="en-US" sz="5600" b="1" u="sng" dirty="0" err="1">
                <a:solidFill>
                  <a:srgbClr val="7030A0"/>
                </a:solidFill>
                <a:latin typeface="Times New Roman" panose="02020603050405020304" pitchFamily="18" charset="0"/>
                <a:cs typeface="Times New Roman" panose="02020603050405020304" pitchFamily="18" charset="0"/>
              </a:rPr>
              <a:t>lợi</a:t>
            </a:r>
            <a:r>
              <a:rPr lang="en-US" sz="5600" b="1" u="sng" dirty="0">
                <a:solidFill>
                  <a:srgbClr val="7030A0"/>
                </a:solidFill>
                <a:latin typeface="Times New Roman" panose="02020603050405020304" pitchFamily="18" charset="0"/>
                <a:cs typeface="Times New Roman" panose="02020603050405020304" pitchFamily="18" charset="0"/>
              </a:rPr>
              <a:t>: </a:t>
            </a:r>
          </a:p>
          <a:p>
            <a:pPr algn="just"/>
            <a:r>
              <a:rPr lang="vi-VN" sz="5600" dirty="0">
                <a:solidFill>
                  <a:srgbClr val="7030A0"/>
                </a:solidFill>
                <a:latin typeface="Times New Roman" panose="02020603050405020304" pitchFamily="18" charset="0"/>
                <a:cs typeface="Times New Roman" panose="02020603050405020304" pitchFamily="18" charset="0"/>
              </a:rPr>
              <a:t>+ Sử dụng làm thức ăn cho con người.</a:t>
            </a:r>
          </a:p>
          <a:p>
            <a:pPr algn="just"/>
            <a:r>
              <a:rPr lang="vi-VN" sz="5600" dirty="0">
                <a:solidFill>
                  <a:srgbClr val="7030A0"/>
                </a:solidFill>
                <a:latin typeface="Times New Roman" panose="02020603050405020304" pitchFamily="18" charset="0"/>
                <a:cs typeface="Times New Roman" panose="02020603050405020304" pitchFamily="18" charset="0"/>
              </a:rPr>
              <a:t>+ Cung cấp nơi ẩn nấp cho các động vật khác.</a:t>
            </a:r>
          </a:p>
          <a:p>
            <a:pPr algn="just"/>
            <a:r>
              <a:rPr lang="vi-VN" sz="5600" dirty="0">
                <a:solidFill>
                  <a:srgbClr val="7030A0"/>
                </a:solidFill>
                <a:latin typeface="Times New Roman" panose="02020603050405020304" pitchFamily="18" charset="0"/>
                <a:cs typeface="Times New Roman" panose="02020603050405020304" pitchFamily="18" charset="0"/>
              </a:rPr>
              <a:t>+ Tạo cảnh quan thiên nhiên độc đáo ở biển.</a:t>
            </a:r>
          </a:p>
        </p:txBody>
      </p:sp>
      <p:sp>
        <p:nvSpPr>
          <p:cNvPr id="8" name="TextBox 7"/>
          <p:cNvSpPr txBox="1"/>
          <p:nvPr/>
        </p:nvSpPr>
        <p:spPr>
          <a:xfrm>
            <a:off x="1303281" y="5852729"/>
            <a:ext cx="16788074" cy="2677656"/>
          </a:xfrm>
          <a:prstGeom prst="rect">
            <a:avLst/>
          </a:prstGeom>
          <a:noFill/>
        </p:spPr>
        <p:txBody>
          <a:bodyPr wrap="square" rtlCol="0">
            <a:spAutoFit/>
          </a:bodyPr>
          <a:lstStyle/>
          <a:p>
            <a:pPr algn="just"/>
            <a:r>
              <a:rPr lang="en-US" sz="5600" b="1" u="sng" dirty="0" err="1">
                <a:solidFill>
                  <a:srgbClr val="7030A0"/>
                </a:solidFill>
                <a:latin typeface="Times New Roman" panose="02020603050405020304" pitchFamily="18" charset="0"/>
                <a:cs typeface="Times New Roman" panose="02020603050405020304" pitchFamily="18" charset="0"/>
              </a:rPr>
              <a:t>Có</a:t>
            </a:r>
            <a:r>
              <a:rPr lang="en-US" sz="5600" b="1" u="sng" dirty="0">
                <a:solidFill>
                  <a:srgbClr val="7030A0"/>
                </a:solidFill>
                <a:latin typeface="Times New Roman" panose="02020603050405020304" pitchFamily="18" charset="0"/>
                <a:cs typeface="Times New Roman" panose="02020603050405020304" pitchFamily="18" charset="0"/>
              </a:rPr>
              <a:t> </a:t>
            </a:r>
            <a:r>
              <a:rPr lang="en-US" sz="5600" b="1" u="sng" dirty="0" err="1">
                <a:solidFill>
                  <a:srgbClr val="7030A0"/>
                </a:solidFill>
                <a:latin typeface="Times New Roman" panose="02020603050405020304" pitchFamily="18" charset="0"/>
                <a:cs typeface="Times New Roman" panose="02020603050405020304" pitchFamily="18" charset="0"/>
              </a:rPr>
              <a:t>hại</a:t>
            </a:r>
            <a:r>
              <a:rPr lang="en-US" sz="5600" b="1" u="sng" dirty="0">
                <a:solidFill>
                  <a:srgbClr val="7030A0"/>
                </a:solidFill>
                <a:latin typeface="Times New Roman" panose="02020603050405020304" pitchFamily="18" charset="0"/>
                <a:cs typeface="Times New Roman" panose="02020603050405020304" pitchFamily="18" charset="0"/>
              </a:rPr>
              <a:t>:</a:t>
            </a:r>
          </a:p>
          <a:p>
            <a:pPr algn="just"/>
            <a:r>
              <a:rPr lang="en-US" sz="5600" dirty="0">
                <a:solidFill>
                  <a:srgbClr val="7030A0"/>
                </a:solidFill>
                <a:latin typeface="Times New Roman" panose="02020603050405020304" pitchFamily="18" charset="0"/>
                <a:cs typeface="Times New Roman" panose="02020603050405020304" pitchFamily="18" charset="0"/>
              </a:rPr>
              <a:t>- </a:t>
            </a:r>
            <a:r>
              <a:rPr lang="vi-VN" sz="5600" dirty="0">
                <a:solidFill>
                  <a:srgbClr val="7030A0"/>
                </a:solidFill>
                <a:latin typeface="Times New Roman" panose="02020603050405020304" pitchFamily="18" charset="0"/>
                <a:cs typeface="Times New Roman" panose="02020603050405020304" pitchFamily="18" charset="0"/>
              </a:rPr>
              <a:t> Một số loài có độc tính gây tổn thương cho con người và động vật khi tiếp xúc. </a:t>
            </a:r>
          </a:p>
        </p:txBody>
      </p:sp>
      <p:pic>
        <p:nvPicPr>
          <p:cNvPr id="9" name="Picture 8" descr="App Insights: Tập viết chữ đẹp | Apptopia">
            <a:extLst>
              <a:ext uri="{FF2B5EF4-FFF2-40B4-BE49-F238E27FC236}">
                <a16:creationId xmlns:a16="http://schemas.microsoft.com/office/drawing/2014/main" id="{EB4928F0-98C5-4783-9D50-D94A399D834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4373" b="20723"/>
          <a:stretch/>
        </p:blipFill>
        <p:spPr bwMode="auto">
          <a:xfrm>
            <a:off x="553446" y="40082"/>
            <a:ext cx="998044" cy="848736"/>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17"/>
          <p:cNvSpPr txBox="1"/>
          <p:nvPr/>
        </p:nvSpPr>
        <p:spPr>
          <a:xfrm>
            <a:off x="553447" y="778062"/>
            <a:ext cx="14675186" cy="1116781"/>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pPr>
              <a:lnSpc>
                <a:spcPct val="130000"/>
              </a:lnSpc>
            </a:pPr>
            <a:r>
              <a:rPr lang="en-US" altLang="zh-CN" sz="5688" b="1" i="0"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Vai</a:t>
            </a:r>
            <a:r>
              <a:rPr lang="en-US" altLang="zh-CN" sz="5688" b="1" i="0" u="sng"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trò</a:t>
            </a:r>
            <a:r>
              <a:rPr lang="en-US" altLang="zh-CN" sz="5688" b="1" i="0" u="sng"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của</a:t>
            </a:r>
            <a:r>
              <a:rPr lang="en-US" altLang="zh-CN" sz="5688" b="1" i="0" u="sng"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Ruột</a:t>
            </a:r>
            <a:r>
              <a:rPr lang="en-US" altLang="zh-CN" sz="5688" b="1" i="0" u="sng"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khoang</a:t>
            </a:r>
            <a:r>
              <a:rPr lang="en-US" altLang="zh-CN" sz="5688" b="1" i="0" u="sng"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a:t>
            </a:r>
          </a:p>
        </p:txBody>
      </p:sp>
    </p:spTree>
    <p:extLst>
      <p:ext uri="{BB962C8B-B14F-4D97-AF65-F5344CB8AC3E}">
        <p14:creationId xmlns:p14="http://schemas.microsoft.com/office/powerpoint/2010/main" val="37996979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228600" y="190500"/>
            <a:ext cx="18059400" cy="1104955"/>
            <a:chOff x="0" y="0"/>
            <a:chExt cx="9512334" cy="1473273"/>
          </a:xfrm>
        </p:grpSpPr>
        <p:grpSp>
          <p:nvGrpSpPr>
            <p:cNvPr id="3" name="Group 5"/>
            <p:cNvGrpSpPr/>
            <p:nvPr/>
          </p:nvGrpSpPr>
          <p:grpSpPr>
            <a:xfrm>
              <a:off x="0" y="0"/>
              <a:ext cx="9512334" cy="1473273"/>
              <a:chOff x="0" y="0"/>
              <a:chExt cx="21226740" cy="3287604"/>
            </a:xfrm>
          </p:grpSpPr>
          <p:sp>
            <p:nvSpPr>
              <p:cNvPr id="5" name="Freeform 6"/>
              <p:cNvSpPr/>
              <p:nvPr/>
            </p:nvSpPr>
            <p:spPr>
              <a:xfrm>
                <a:off x="0" y="0"/>
                <a:ext cx="21226740" cy="3386664"/>
              </a:xfrm>
              <a:custGeom>
                <a:avLst/>
                <a:gdLst/>
                <a:ahLst/>
                <a:cxnLst/>
                <a:rect l="l" t="t" r="r" b="b"/>
                <a:pathLst>
                  <a:path w="21226740" h="3386664">
                    <a:moveTo>
                      <a:pt x="20604440" y="2816434"/>
                    </a:moveTo>
                    <a:cubicBezTo>
                      <a:pt x="20604440" y="2810084"/>
                      <a:pt x="20605710" y="2805004"/>
                      <a:pt x="20605710" y="2797384"/>
                    </a:cubicBezTo>
                    <a:lnTo>
                      <a:pt x="20605710" y="490220"/>
                    </a:lnTo>
                    <a:cubicBezTo>
                      <a:pt x="20605710" y="220980"/>
                      <a:pt x="20396160" y="0"/>
                      <a:pt x="20139620" y="0"/>
                    </a:cubicBezTo>
                    <a:lnTo>
                      <a:pt x="467360" y="0"/>
                    </a:lnTo>
                    <a:cubicBezTo>
                      <a:pt x="210820" y="0"/>
                      <a:pt x="0" y="220980"/>
                      <a:pt x="0" y="490220"/>
                    </a:cubicBezTo>
                    <a:lnTo>
                      <a:pt x="0" y="2797384"/>
                    </a:lnTo>
                    <a:cubicBezTo>
                      <a:pt x="0" y="3066624"/>
                      <a:pt x="209550" y="3287604"/>
                      <a:pt x="466090" y="3287604"/>
                    </a:cubicBezTo>
                    <a:lnTo>
                      <a:pt x="20138351" y="3287604"/>
                    </a:lnTo>
                    <a:cubicBezTo>
                      <a:pt x="20251379" y="3287604"/>
                      <a:pt x="20355520" y="3244424"/>
                      <a:pt x="20435529" y="3174574"/>
                    </a:cubicBezTo>
                    <a:cubicBezTo>
                      <a:pt x="20566340" y="3245694"/>
                      <a:pt x="20878760" y="3386664"/>
                      <a:pt x="21225470" y="3179654"/>
                    </a:cubicBezTo>
                    <a:cubicBezTo>
                      <a:pt x="21226740" y="3179654"/>
                      <a:pt x="20914320" y="3180924"/>
                      <a:pt x="20604440" y="2816434"/>
                    </a:cubicBezTo>
                    <a:lnTo>
                      <a:pt x="20604440" y="2816434"/>
                    </a:lnTo>
                    <a:close/>
                  </a:path>
                </a:pathLst>
              </a:custGeom>
              <a:solidFill>
                <a:srgbClr val="FFB001"/>
              </a:solidFill>
            </p:spPr>
          </p:sp>
        </p:grpSp>
        <p:sp>
          <p:nvSpPr>
            <p:cNvPr id="4" name="TextBox 7"/>
            <p:cNvSpPr txBox="1"/>
            <p:nvPr/>
          </p:nvSpPr>
          <p:spPr>
            <a:xfrm>
              <a:off x="990353" y="158007"/>
              <a:ext cx="7531626" cy="1093718"/>
            </a:xfrm>
            <a:prstGeom prst="rect">
              <a:avLst/>
            </a:prstGeom>
          </p:spPr>
          <p:txBody>
            <a:bodyPr lIns="0" tIns="0" rIns="0" bIns="0" rtlCol="0" anchor="t">
              <a:spAutoFit/>
            </a:bodyPr>
            <a:lstStyle/>
            <a:p>
              <a:pPr marL="0" lvl="0" indent="0" algn="ctr">
                <a:lnSpc>
                  <a:spcPts val="6719"/>
                </a:lnSpc>
                <a:spcBef>
                  <a:spcPct val="0"/>
                </a:spcBef>
              </a:pPr>
              <a:r>
                <a:rPr lang="en-US" sz="4800" spc="-48" dirty="0">
                  <a:solidFill>
                    <a:srgbClr val="FFFFFF"/>
                  </a:solidFill>
                  <a:latin typeface="DM Sans Bold"/>
                </a:rPr>
                <a:t>b. </a:t>
              </a:r>
              <a:r>
                <a:rPr lang="en-US" sz="4800" spc="-48" dirty="0" err="1">
                  <a:solidFill>
                    <a:srgbClr val="FFFFFF"/>
                  </a:solidFill>
                  <a:latin typeface="DM Sans Bold"/>
                </a:rPr>
                <a:t>Đa</a:t>
              </a:r>
              <a:r>
                <a:rPr lang="en-US" sz="4800" spc="-48" dirty="0">
                  <a:solidFill>
                    <a:srgbClr val="FFFFFF"/>
                  </a:solidFill>
                  <a:latin typeface="DM Sans Bold"/>
                </a:rPr>
                <a:t> </a:t>
              </a:r>
              <a:r>
                <a:rPr lang="en-US" sz="4800" spc="-48" dirty="0" err="1">
                  <a:solidFill>
                    <a:srgbClr val="FFFFFF"/>
                  </a:solidFill>
                  <a:latin typeface="DM Sans Bold"/>
                </a:rPr>
                <a:t>dạng</a:t>
              </a:r>
              <a:r>
                <a:rPr lang="en-US" sz="4800" spc="-48" dirty="0">
                  <a:solidFill>
                    <a:srgbClr val="FFFFFF"/>
                  </a:solidFill>
                  <a:latin typeface="DM Sans Bold"/>
                </a:rPr>
                <a:t> </a:t>
              </a:r>
              <a:r>
                <a:rPr lang="en-US" sz="4800" spc="-48" dirty="0" err="1">
                  <a:solidFill>
                    <a:srgbClr val="FFFFFF"/>
                  </a:solidFill>
                  <a:latin typeface="DM Sans Bold"/>
                </a:rPr>
                <a:t>động</a:t>
              </a:r>
              <a:r>
                <a:rPr lang="en-US" sz="4800" spc="-48" dirty="0">
                  <a:solidFill>
                    <a:srgbClr val="FFFFFF"/>
                  </a:solidFill>
                  <a:latin typeface="DM Sans Bold"/>
                </a:rPr>
                <a:t> </a:t>
              </a:r>
              <a:r>
                <a:rPr lang="en-US" sz="4800" spc="-48" dirty="0" err="1">
                  <a:solidFill>
                    <a:srgbClr val="FFFFFF"/>
                  </a:solidFill>
                  <a:latin typeface="DM Sans Bold"/>
                </a:rPr>
                <a:t>vật</a:t>
              </a:r>
              <a:r>
                <a:rPr lang="en-US" sz="4800" spc="-48" dirty="0">
                  <a:solidFill>
                    <a:srgbClr val="FFFFFF"/>
                  </a:solidFill>
                  <a:latin typeface="DM Sans Bold"/>
                </a:rPr>
                <a:t> </a:t>
              </a:r>
              <a:r>
                <a:rPr lang="en-US" sz="4800" spc="-48" dirty="0" err="1">
                  <a:solidFill>
                    <a:srgbClr val="FFFFFF"/>
                  </a:solidFill>
                  <a:latin typeface="DM Sans Bold"/>
                </a:rPr>
                <a:t>không</a:t>
              </a:r>
              <a:r>
                <a:rPr lang="en-US" sz="4800" spc="-48" dirty="0">
                  <a:solidFill>
                    <a:srgbClr val="FFFFFF"/>
                  </a:solidFill>
                  <a:latin typeface="DM Sans Bold"/>
                </a:rPr>
                <a:t> </a:t>
              </a:r>
              <a:r>
                <a:rPr lang="en-US" sz="4800" spc="-48" dirty="0" err="1">
                  <a:solidFill>
                    <a:srgbClr val="FFFFFF"/>
                  </a:solidFill>
                  <a:latin typeface="DM Sans Bold"/>
                </a:rPr>
                <a:t>xương</a:t>
              </a:r>
              <a:r>
                <a:rPr lang="en-US" sz="4800" spc="-48" dirty="0">
                  <a:solidFill>
                    <a:srgbClr val="FFFFFF"/>
                  </a:solidFill>
                  <a:latin typeface="DM Sans Bold"/>
                </a:rPr>
                <a:t> </a:t>
              </a:r>
              <a:r>
                <a:rPr lang="en-US" sz="4800" spc="-48" dirty="0" err="1">
                  <a:solidFill>
                    <a:srgbClr val="FFFFFF"/>
                  </a:solidFill>
                  <a:latin typeface="DM Sans Bold"/>
                </a:rPr>
                <a:t>sống</a:t>
              </a:r>
              <a:endParaRPr lang="en-US" sz="4800" spc="-48" dirty="0">
                <a:solidFill>
                  <a:srgbClr val="FFFFFF"/>
                </a:solidFill>
                <a:latin typeface="DM Sans Bold"/>
              </a:endParaRPr>
            </a:p>
          </p:txBody>
        </p:sp>
      </p:grpSp>
      <p:pic>
        <p:nvPicPr>
          <p:cNvPr id="6" name="Picture 5"/>
          <p:cNvPicPr>
            <a:picLocks noChangeAspect="1"/>
          </p:cNvPicPr>
          <p:nvPr/>
        </p:nvPicPr>
        <p:blipFill>
          <a:blip r:embed="rId3"/>
          <a:stretch>
            <a:fillRect/>
          </a:stretch>
        </p:blipFill>
        <p:spPr>
          <a:xfrm>
            <a:off x="4620214" y="1966463"/>
            <a:ext cx="11382761" cy="7172147"/>
          </a:xfrm>
          <a:prstGeom prst="rect">
            <a:avLst/>
          </a:prstGeom>
          <a:ln>
            <a:solidFill>
              <a:schemeClr val="accent1"/>
            </a:solidFill>
          </a:ln>
        </p:spPr>
      </p:pic>
      <p:sp>
        <p:nvSpPr>
          <p:cNvPr id="7" name="AutoShape 3"/>
          <p:cNvSpPr>
            <a:spLocks noChangeAspect="1" noChangeArrowheads="1" noTextEdit="1"/>
          </p:cNvSpPr>
          <p:nvPr/>
        </p:nvSpPr>
        <p:spPr bwMode="auto">
          <a:xfrm>
            <a:off x="734013" y="4180847"/>
            <a:ext cx="3019425" cy="495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Freeform 7"/>
          <p:cNvSpPr>
            <a:spLocks/>
          </p:cNvSpPr>
          <p:nvPr/>
        </p:nvSpPr>
        <p:spPr bwMode="auto">
          <a:xfrm>
            <a:off x="930863" y="4468185"/>
            <a:ext cx="2628900" cy="4381500"/>
          </a:xfrm>
          <a:custGeom>
            <a:avLst/>
            <a:gdLst>
              <a:gd name="T0" fmla="*/ 1131 w 1131"/>
              <a:gd name="T1" fmla="*/ 0 h 1887"/>
              <a:gd name="T2" fmla="*/ 0 w 1131"/>
              <a:gd name="T3" fmla="*/ 0 h 1887"/>
              <a:gd name="T4" fmla="*/ 0 w 1131"/>
              <a:gd name="T5" fmla="*/ 194 h 1887"/>
              <a:gd name="T6" fmla="*/ 460 w 1131"/>
              <a:gd name="T7" fmla="*/ 934 h 1887"/>
              <a:gd name="T8" fmla="*/ 460 w 1131"/>
              <a:gd name="T9" fmla="*/ 954 h 1887"/>
              <a:gd name="T10" fmla="*/ 0 w 1131"/>
              <a:gd name="T11" fmla="*/ 1694 h 1887"/>
              <a:gd name="T12" fmla="*/ 0 w 1131"/>
              <a:gd name="T13" fmla="*/ 1887 h 1887"/>
              <a:gd name="T14" fmla="*/ 1131 w 1131"/>
              <a:gd name="T15" fmla="*/ 1887 h 1887"/>
              <a:gd name="T16" fmla="*/ 1131 w 1131"/>
              <a:gd name="T17" fmla="*/ 1694 h 1887"/>
              <a:gd name="T18" fmla="*/ 671 w 1131"/>
              <a:gd name="T19" fmla="*/ 954 h 1887"/>
              <a:gd name="T20" fmla="*/ 671 w 1131"/>
              <a:gd name="T21" fmla="*/ 934 h 1887"/>
              <a:gd name="T22" fmla="*/ 1131 w 1131"/>
              <a:gd name="T23" fmla="*/ 194 h 1887"/>
              <a:gd name="T24" fmla="*/ 1131 w 1131"/>
              <a:gd name="T25" fmla="*/ 0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1" h="1887">
                <a:moveTo>
                  <a:pt x="1131" y="0"/>
                </a:moveTo>
                <a:cubicBezTo>
                  <a:pt x="0" y="0"/>
                  <a:pt x="0" y="0"/>
                  <a:pt x="0" y="0"/>
                </a:cubicBezTo>
                <a:cubicBezTo>
                  <a:pt x="0" y="194"/>
                  <a:pt x="0" y="194"/>
                  <a:pt x="0" y="194"/>
                </a:cubicBezTo>
                <a:cubicBezTo>
                  <a:pt x="0" y="675"/>
                  <a:pt x="297" y="865"/>
                  <a:pt x="460" y="934"/>
                </a:cubicBezTo>
                <a:cubicBezTo>
                  <a:pt x="469" y="937"/>
                  <a:pt x="469" y="950"/>
                  <a:pt x="460" y="954"/>
                </a:cubicBezTo>
                <a:cubicBezTo>
                  <a:pt x="297" y="1022"/>
                  <a:pt x="0" y="1212"/>
                  <a:pt x="0" y="1694"/>
                </a:cubicBezTo>
                <a:cubicBezTo>
                  <a:pt x="0" y="1887"/>
                  <a:pt x="0" y="1887"/>
                  <a:pt x="0" y="1887"/>
                </a:cubicBezTo>
                <a:cubicBezTo>
                  <a:pt x="1131" y="1887"/>
                  <a:pt x="1131" y="1887"/>
                  <a:pt x="1131" y="1887"/>
                </a:cubicBezTo>
                <a:cubicBezTo>
                  <a:pt x="1131" y="1694"/>
                  <a:pt x="1131" y="1694"/>
                  <a:pt x="1131" y="1694"/>
                </a:cubicBezTo>
                <a:cubicBezTo>
                  <a:pt x="1131" y="1212"/>
                  <a:pt x="834" y="1022"/>
                  <a:pt x="671" y="954"/>
                </a:cubicBezTo>
                <a:cubicBezTo>
                  <a:pt x="661" y="950"/>
                  <a:pt x="661" y="937"/>
                  <a:pt x="671" y="934"/>
                </a:cubicBezTo>
                <a:cubicBezTo>
                  <a:pt x="834" y="865"/>
                  <a:pt x="1131" y="675"/>
                  <a:pt x="1131" y="194"/>
                </a:cubicBezTo>
                <a:cubicBezTo>
                  <a:pt x="1131" y="0"/>
                  <a:pt x="1131" y="0"/>
                  <a:pt x="1131"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 name="Freeform 8"/>
          <p:cNvSpPr>
            <a:spLocks/>
          </p:cNvSpPr>
          <p:nvPr/>
        </p:nvSpPr>
        <p:spPr bwMode="auto">
          <a:xfrm>
            <a:off x="735601" y="4182435"/>
            <a:ext cx="3019425" cy="285750"/>
          </a:xfrm>
          <a:custGeom>
            <a:avLst/>
            <a:gdLst>
              <a:gd name="T0" fmla="*/ 1262 w 1299"/>
              <a:gd name="T1" fmla="*/ 0 h 123"/>
              <a:gd name="T2" fmla="*/ 36 w 1299"/>
              <a:gd name="T3" fmla="*/ 0 h 123"/>
              <a:gd name="T4" fmla="*/ 0 w 1299"/>
              <a:gd name="T5" fmla="*/ 36 h 123"/>
              <a:gd name="T6" fmla="*/ 0 w 1299"/>
              <a:gd name="T7" fmla="*/ 86 h 123"/>
              <a:gd name="T8" fmla="*/ 36 w 1299"/>
              <a:gd name="T9" fmla="*/ 123 h 123"/>
              <a:gd name="T10" fmla="*/ 1262 w 1299"/>
              <a:gd name="T11" fmla="*/ 123 h 123"/>
              <a:gd name="T12" fmla="*/ 1299 w 1299"/>
              <a:gd name="T13" fmla="*/ 86 h 123"/>
              <a:gd name="T14" fmla="*/ 1299 w 1299"/>
              <a:gd name="T15" fmla="*/ 36 h 123"/>
              <a:gd name="T16" fmla="*/ 1262 w 1299"/>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9" h="123">
                <a:moveTo>
                  <a:pt x="1262" y="0"/>
                </a:moveTo>
                <a:cubicBezTo>
                  <a:pt x="36" y="0"/>
                  <a:pt x="36" y="0"/>
                  <a:pt x="36" y="0"/>
                </a:cubicBezTo>
                <a:cubicBezTo>
                  <a:pt x="16" y="0"/>
                  <a:pt x="0" y="16"/>
                  <a:pt x="0" y="36"/>
                </a:cubicBezTo>
                <a:cubicBezTo>
                  <a:pt x="0" y="86"/>
                  <a:pt x="0" y="86"/>
                  <a:pt x="0" y="86"/>
                </a:cubicBezTo>
                <a:cubicBezTo>
                  <a:pt x="0" y="107"/>
                  <a:pt x="16" y="123"/>
                  <a:pt x="36" y="123"/>
                </a:cubicBezTo>
                <a:cubicBezTo>
                  <a:pt x="1262" y="123"/>
                  <a:pt x="1262" y="123"/>
                  <a:pt x="1262" y="123"/>
                </a:cubicBezTo>
                <a:cubicBezTo>
                  <a:pt x="1283" y="123"/>
                  <a:pt x="1299" y="107"/>
                  <a:pt x="1299" y="86"/>
                </a:cubicBezTo>
                <a:cubicBezTo>
                  <a:pt x="1299" y="36"/>
                  <a:pt x="1299" y="36"/>
                  <a:pt x="1299" y="36"/>
                </a:cubicBezTo>
                <a:cubicBezTo>
                  <a:pt x="1299" y="16"/>
                  <a:pt x="1283" y="0"/>
                  <a:pt x="1262" y="0"/>
                </a:cubicBezTo>
                <a:close/>
              </a:path>
            </a:pathLst>
          </a:custGeom>
          <a:solidFill>
            <a:srgbClr val="8C6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800">
              <a:latin typeface="Arial" panose="020B0604020202020204" pitchFamily="34" charset="0"/>
              <a:cs typeface="Arial" panose="020B0604020202020204" pitchFamily="34" charset="0"/>
            </a:endParaRPr>
          </a:p>
        </p:txBody>
      </p:sp>
      <p:sp>
        <p:nvSpPr>
          <p:cNvPr id="10" name="Freeform 9"/>
          <p:cNvSpPr>
            <a:spLocks/>
          </p:cNvSpPr>
          <p:nvPr/>
        </p:nvSpPr>
        <p:spPr bwMode="auto">
          <a:xfrm>
            <a:off x="735601" y="8849685"/>
            <a:ext cx="3019425" cy="288925"/>
          </a:xfrm>
          <a:custGeom>
            <a:avLst/>
            <a:gdLst>
              <a:gd name="T0" fmla="*/ 1262 w 1299"/>
              <a:gd name="T1" fmla="*/ 0 h 124"/>
              <a:gd name="T2" fmla="*/ 36 w 1299"/>
              <a:gd name="T3" fmla="*/ 0 h 124"/>
              <a:gd name="T4" fmla="*/ 0 w 1299"/>
              <a:gd name="T5" fmla="*/ 37 h 124"/>
              <a:gd name="T6" fmla="*/ 0 w 1299"/>
              <a:gd name="T7" fmla="*/ 87 h 124"/>
              <a:gd name="T8" fmla="*/ 36 w 1299"/>
              <a:gd name="T9" fmla="*/ 124 h 124"/>
              <a:gd name="T10" fmla="*/ 1262 w 1299"/>
              <a:gd name="T11" fmla="*/ 124 h 124"/>
              <a:gd name="T12" fmla="*/ 1299 w 1299"/>
              <a:gd name="T13" fmla="*/ 87 h 124"/>
              <a:gd name="T14" fmla="*/ 1299 w 1299"/>
              <a:gd name="T15" fmla="*/ 37 h 124"/>
              <a:gd name="T16" fmla="*/ 1262 w 1299"/>
              <a:gd name="T1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9" h="124">
                <a:moveTo>
                  <a:pt x="1262" y="0"/>
                </a:moveTo>
                <a:cubicBezTo>
                  <a:pt x="36" y="0"/>
                  <a:pt x="36" y="0"/>
                  <a:pt x="36" y="0"/>
                </a:cubicBezTo>
                <a:cubicBezTo>
                  <a:pt x="16" y="0"/>
                  <a:pt x="0" y="17"/>
                  <a:pt x="0" y="37"/>
                </a:cubicBezTo>
                <a:cubicBezTo>
                  <a:pt x="0" y="87"/>
                  <a:pt x="0" y="87"/>
                  <a:pt x="0" y="87"/>
                </a:cubicBezTo>
                <a:cubicBezTo>
                  <a:pt x="0" y="107"/>
                  <a:pt x="16" y="124"/>
                  <a:pt x="36" y="124"/>
                </a:cubicBezTo>
                <a:cubicBezTo>
                  <a:pt x="1262" y="124"/>
                  <a:pt x="1262" y="124"/>
                  <a:pt x="1262" y="124"/>
                </a:cubicBezTo>
                <a:cubicBezTo>
                  <a:pt x="1283" y="124"/>
                  <a:pt x="1299" y="107"/>
                  <a:pt x="1299" y="87"/>
                </a:cubicBezTo>
                <a:cubicBezTo>
                  <a:pt x="1299" y="37"/>
                  <a:pt x="1299" y="37"/>
                  <a:pt x="1299" y="37"/>
                </a:cubicBezTo>
                <a:cubicBezTo>
                  <a:pt x="1299" y="17"/>
                  <a:pt x="1283" y="0"/>
                  <a:pt x="1262" y="0"/>
                </a:cubicBezTo>
                <a:close/>
              </a:path>
            </a:pathLst>
          </a:custGeom>
          <a:solidFill>
            <a:srgbClr val="8C6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 name="Freeform 10"/>
          <p:cNvSpPr>
            <a:spLocks/>
          </p:cNvSpPr>
          <p:nvPr/>
        </p:nvSpPr>
        <p:spPr bwMode="auto">
          <a:xfrm>
            <a:off x="735601" y="8965572"/>
            <a:ext cx="3019425" cy="173038"/>
          </a:xfrm>
          <a:custGeom>
            <a:avLst/>
            <a:gdLst>
              <a:gd name="T0" fmla="*/ 1262 w 1299"/>
              <a:gd name="T1" fmla="*/ 36 h 74"/>
              <a:gd name="T2" fmla="*/ 36 w 1299"/>
              <a:gd name="T3" fmla="*/ 36 h 74"/>
              <a:gd name="T4" fmla="*/ 0 w 1299"/>
              <a:gd name="T5" fmla="*/ 0 h 74"/>
              <a:gd name="T6" fmla="*/ 0 w 1299"/>
              <a:gd name="T7" fmla="*/ 37 h 74"/>
              <a:gd name="T8" fmla="*/ 36 w 1299"/>
              <a:gd name="T9" fmla="*/ 74 h 74"/>
              <a:gd name="T10" fmla="*/ 1262 w 1299"/>
              <a:gd name="T11" fmla="*/ 74 h 74"/>
              <a:gd name="T12" fmla="*/ 1299 w 1299"/>
              <a:gd name="T13" fmla="*/ 37 h 74"/>
              <a:gd name="T14" fmla="*/ 1299 w 1299"/>
              <a:gd name="T15" fmla="*/ 0 h 74"/>
              <a:gd name="T16" fmla="*/ 1262 w 1299"/>
              <a:gd name="T1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9" h="74">
                <a:moveTo>
                  <a:pt x="1262" y="36"/>
                </a:moveTo>
                <a:cubicBezTo>
                  <a:pt x="36" y="36"/>
                  <a:pt x="36" y="36"/>
                  <a:pt x="36" y="36"/>
                </a:cubicBezTo>
                <a:cubicBezTo>
                  <a:pt x="16" y="36"/>
                  <a:pt x="0" y="20"/>
                  <a:pt x="0" y="0"/>
                </a:cubicBezTo>
                <a:cubicBezTo>
                  <a:pt x="0" y="37"/>
                  <a:pt x="0" y="37"/>
                  <a:pt x="0" y="37"/>
                </a:cubicBezTo>
                <a:cubicBezTo>
                  <a:pt x="0" y="57"/>
                  <a:pt x="16" y="74"/>
                  <a:pt x="36" y="74"/>
                </a:cubicBezTo>
                <a:cubicBezTo>
                  <a:pt x="1262" y="74"/>
                  <a:pt x="1262" y="74"/>
                  <a:pt x="1262" y="74"/>
                </a:cubicBezTo>
                <a:cubicBezTo>
                  <a:pt x="1283" y="74"/>
                  <a:pt x="1299" y="57"/>
                  <a:pt x="1299" y="37"/>
                </a:cubicBezTo>
                <a:cubicBezTo>
                  <a:pt x="1299" y="0"/>
                  <a:pt x="1299" y="0"/>
                  <a:pt x="1299" y="0"/>
                </a:cubicBezTo>
                <a:cubicBezTo>
                  <a:pt x="1299" y="20"/>
                  <a:pt x="1283" y="36"/>
                  <a:pt x="1262" y="36"/>
                </a:cubicBezTo>
                <a:close/>
              </a:path>
            </a:pathLst>
          </a:custGeom>
          <a:solidFill>
            <a:srgbClr val="855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top sand"/>
          <p:cNvSpPr>
            <a:spLocks/>
          </p:cNvSpPr>
          <p:nvPr/>
        </p:nvSpPr>
        <p:spPr bwMode="auto">
          <a:xfrm>
            <a:off x="1048338" y="5115885"/>
            <a:ext cx="2395538" cy="1495425"/>
          </a:xfrm>
          <a:custGeom>
            <a:avLst/>
            <a:gdLst>
              <a:gd name="T0" fmla="*/ 22 w 1031"/>
              <a:gd name="T1" fmla="*/ 4 h 644"/>
              <a:gd name="T2" fmla="*/ 1 w 1031"/>
              <a:gd name="T3" fmla="*/ 21 h 644"/>
              <a:gd name="T4" fmla="*/ 78 w 1031"/>
              <a:gd name="T5" fmla="*/ 295 h 644"/>
              <a:gd name="T6" fmla="*/ 259 w 1031"/>
              <a:gd name="T7" fmla="*/ 515 h 644"/>
              <a:gd name="T8" fmla="*/ 516 w 1031"/>
              <a:gd name="T9" fmla="*/ 644 h 644"/>
              <a:gd name="T10" fmla="*/ 769 w 1031"/>
              <a:gd name="T11" fmla="*/ 518 h 644"/>
              <a:gd name="T12" fmla="*/ 952 w 1031"/>
              <a:gd name="T13" fmla="*/ 297 h 644"/>
              <a:gd name="T14" fmla="*/ 1030 w 1031"/>
              <a:gd name="T15" fmla="*/ 21 h 644"/>
              <a:gd name="T16" fmla="*/ 1009 w 1031"/>
              <a:gd name="T17" fmla="*/ 4 h 644"/>
              <a:gd name="T18" fmla="*/ 661 w 1031"/>
              <a:gd name="T19" fmla="*/ 118 h 644"/>
              <a:gd name="T20" fmla="*/ 370 w 1031"/>
              <a:gd name="T21" fmla="*/ 118 h 644"/>
              <a:gd name="T22" fmla="*/ 22 w 1031"/>
              <a:gd name="T23" fmla="*/ 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1" h="644">
                <a:moveTo>
                  <a:pt x="22" y="4"/>
                </a:moveTo>
                <a:cubicBezTo>
                  <a:pt x="11" y="0"/>
                  <a:pt x="0" y="10"/>
                  <a:pt x="1" y="21"/>
                </a:cubicBezTo>
                <a:cubicBezTo>
                  <a:pt x="11" y="122"/>
                  <a:pt x="37" y="214"/>
                  <a:pt x="78" y="295"/>
                </a:cubicBezTo>
                <a:cubicBezTo>
                  <a:pt x="122" y="381"/>
                  <a:pt x="182" y="455"/>
                  <a:pt x="259" y="515"/>
                </a:cubicBezTo>
                <a:cubicBezTo>
                  <a:pt x="370" y="603"/>
                  <a:pt x="483" y="636"/>
                  <a:pt x="516" y="644"/>
                </a:cubicBezTo>
                <a:cubicBezTo>
                  <a:pt x="548" y="636"/>
                  <a:pt x="658" y="604"/>
                  <a:pt x="769" y="518"/>
                </a:cubicBezTo>
                <a:cubicBezTo>
                  <a:pt x="846" y="458"/>
                  <a:pt x="908" y="384"/>
                  <a:pt x="952" y="297"/>
                </a:cubicBezTo>
                <a:cubicBezTo>
                  <a:pt x="993" y="216"/>
                  <a:pt x="1019" y="123"/>
                  <a:pt x="1030" y="21"/>
                </a:cubicBezTo>
                <a:cubicBezTo>
                  <a:pt x="1031" y="10"/>
                  <a:pt x="1020" y="0"/>
                  <a:pt x="1009" y="4"/>
                </a:cubicBezTo>
                <a:cubicBezTo>
                  <a:pt x="661" y="118"/>
                  <a:pt x="661" y="118"/>
                  <a:pt x="661" y="118"/>
                </a:cubicBezTo>
                <a:cubicBezTo>
                  <a:pt x="566" y="149"/>
                  <a:pt x="465" y="149"/>
                  <a:pt x="370" y="118"/>
                </a:cubicBezTo>
                <a:lnTo>
                  <a:pt x="22" y="4"/>
                </a:lnTo>
                <a:close/>
              </a:path>
            </a:pathLst>
          </a:custGeom>
          <a:solidFill>
            <a:srgbClr val="EDCD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bottom sand"/>
          <p:cNvSpPr>
            <a:spLocks/>
          </p:cNvSpPr>
          <p:nvPr/>
        </p:nvSpPr>
        <p:spPr bwMode="auto">
          <a:xfrm>
            <a:off x="1035638" y="7790822"/>
            <a:ext cx="2417763" cy="1058863"/>
          </a:xfrm>
          <a:custGeom>
            <a:avLst/>
            <a:gdLst>
              <a:gd name="T0" fmla="*/ 0 w 1523"/>
              <a:gd name="T1" fmla="*/ 667 h 667"/>
              <a:gd name="T2" fmla="*/ 763 w 1523"/>
              <a:gd name="T3" fmla="*/ 0 h 667"/>
              <a:gd name="T4" fmla="*/ 1523 w 1523"/>
              <a:gd name="T5" fmla="*/ 667 h 667"/>
              <a:gd name="T6" fmla="*/ 0 w 1523"/>
              <a:gd name="T7" fmla="*/ 667 h 667"/>
            </a:gdLst>
            <a:ahLst/>
            <a:cxnLst>
              <a:cxn ang="0">
                <a:pos x="T0" y="T1"/>
              </a:cxn>
              <a:cxn ang="0">
                <a:pos x="T2" y="T3"/>
              </a:cxn>
              <a:cxn ang="0">
                <a:pos x="T4" y="T5"/>
              </a:cxn>
              <a:cxn ang="0">
                <a:pos x="T6" y="T7"/>
              </a:cxn>
            </a:cxnLst>
            <a:rect l="0" t="0" r="r" b="b"/>
            <a:pathLst>
              <a:path w="1523" h="667">
                <a:moveTo>
                  <a:pt x="0" y="667"/>
                </a:moveTo>
                <a:lnTo>
                  <a:pt x="763" y="0"/>
                </a:lnTo>
                <a:lnTo>
                  <a:pt x="1523" y="667"/>
                </a:lnTo>
                <a:lnTo>
                  <a:pt x="0" y="667"/>
                </a:lnTo>
                <a:close/>
              </a:path>
            </a:pathLst>
          </a:custGeom>
          <a:solidFill>
            <a:srgbClr val="EDCD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straight connector"/>
          <p:cNvSpPr>
            <a:spLocks noChangeArrowheads="1"/>
          </p:cNvSpPr>
          <p:nvPr/>
        </p:nvSpPr>
        <p:spPr bwMode="auto">
          <a:xfrm>
            <a:off x="2202451" y="6588291"/>
            <a:ext cx="87313" cy="2259807"/>
          </a:xfrm>
          <a:prstGeom prst="rect">
            <a:avLst/>
          </a:prstGeom>
          <a:solidFill>
            <a:srgbClr val="EDCD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15" name="button: start timer"/>
          <p:cNvGrpSpPr/>
          <p:nvPr/>
        </p:nvGrpSpPr>
        <p:grpSpPr>
          <a:xfrm>
            <a:off x="922038" y="2918906"/>
            <a:ext cx="2636838" cy="799962"/>
            <a:chOff x="1332706" y="185859"/>
            <a:chExt cx="2636838" cy="799962"/>
          </a:xfrm>
        </p:grpSpPr>
        <p:sp>
          <p:nvSpPr>
            <p:cNvPr id="16" name="Rounded Rectangle 15"/>
            <p:cNvSpPr/>
            <p:nvPr/>
          </p:nvSpPr>
          <p:spPr>
            <a:xfrm>
              <a:off x="1332706" y="288262"/>
              <a:ext cx="2636838" cy="697559"/>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Arial" panose="020B0604020202020204" pitchFamily="34" charset="0"/>
                <a:cs typeface="Arial" panose="020B0604020202020204" pitchFamily="34" charset="0"/>
              </a:endParaRPr>
            </a:p>
          </p:txBody>
        </p:sp>
        <p:sp>
          <p:nvSpPr>
            <p:cNvPr id="17" name="Rounded Rectangle 16"/>
            <p:cNvSpPr/>
            <p:nvPr/>
          </p:nvSpPr>
          <p:spPr>
            <a:xfrm>
              <a:off x="1332706" y="185859"/>
              <a:ext cx="2636838" cy="6975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latin typeface="Arial" panose="020B0604020202020204" pitchFamily="34" charset="0"/>
                  <a:cs typeface="Arial" panose="020B0604020202020204" pitchFamily="34" charset="0"/>
                </a:rPr>
                <a:t>START TIMER</a:t>
              </a:r>
            </a:p>
          </p:txBody>
        </p:sp>
      </p:grpSp>
      <p:grpSp>
        <p:nvGrpSpPr>
          <p:cNvPr id="18" name="times up"/>
          <p:cNvGrpSpPr/>
          <p:nvPr/>
        </p:nvGrpSpPr>
        <p:grpSpPr>
          <a:xfrm>
            <a:off x="922038" y="2918906"/>
            <a:ext cx="2636838" cy="799962"/>
            <a:chOff x="4321176" y="185859"/>
            <a:chExt cx="2636838" cy="799962"/>
          </a:xfrm>
        </p:grpSpPr>
        <p:sp>
          <p:nvSpPr>
            <p:cNvPr id="19" name="Rounded Rectangle 18"/>
            <p:cNvSpPr/>
            <p:nvPr/>
          </p:nvSpPr>
          <p:spPr>
            <a:xfrm>
              <a:off x="4321176" y="288262"/>
              <a:ext cx="2636838" cy="697559"/>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latin typeface="Arial" panose="020B0604020202020204" pitchFamily="34" charset="0"/>
                <a:cs typeface="Arial" panose="020B0604020202020204" pitchFamily="34" charset="0"/>
              </a:endParaRPr>
            </a:p>
          </p:txBody>
        </p:sp>
        <p:sp>
          <p:nvSpPr>
            <p:cNvPr id="20" name="Rounded Rectangle 19"/>
            <p:cNvSpPr/>
            <p:nvPr/>
          </p:nvSpPr>
          <p:spPr>
            <a:xfrm>
              <a:off x="4321176" y="185859"/>
              <a:ext cx="2636838" cy="69755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latin typeface="Arial" panose="020B0604020202020204" pitchFamily="34" charset="0"/>
                  <a:cs typeface="Arial" panose="020B0604020202020204" pitchFamily="34" charset="0"/>
                </a:rPr>
                <a:t>HẾT THỜI GIAN</a:t>
              </a:r>
            </a:p>
          </p:txBody>
        </p: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2" presetClass="exit" presetSubtype="1" fill="hold" grpId="0" nodeType="withEffect">
                                  <p:stCondLst>
                                    <p:cond delay="0"/>
                                  </p:stCondLst>
                                  <p:childTnLst>
                                    <p:animEffect transition="out" filter="wipe(up)">
                                      <p:cBhvr>
                                        <p:cTn id="9" dur="120000"/>
                                        <p:tgtEl>
                                          <p:spTgt spid="12"/>
                                        </p:tgtEl>
                                      </p:cBhvr>
                                    </p:animEffect>
                                    <p:set>
                                      <p:cBhvr>
                                        <p:cTn id="10" dur="1" fill="hold">
                                          <p:stCondLst>
                                            <p:cond delay="119999"/>
                                          </p:stCondLst>
                                        </p:cTn>
                                        <p:tgtEl>
                                          <p:spTgt spid="12"/>
                                        </p:tgtEl>
                                        <p:attrNameLst>
                                          <p:attrName>style.visibility</p:attrName>
                                        </p:attrNameLst>
                                      </p:cBhvr>
                                      <p:to>
                                        <p:strVal val="hidden"/>
                                      </p:to>
                                    </p:se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120000"/>
                                        <p:tgtEl>
                                          <p:spTgt spid="13"/>
                                        </p:tgtEl>
                                      </p:cBhvr>
                                    </p:animEffect>
                                  </p:childTnLst>
                                </p:cTn>
                              </p:par>
                            </p:childTnLst>
                          </p:cTn>
                        </p:par>
                        <p:par>
                          <p:cTn id="14" fill="hold">
                            <p:stCondLst>
                              <p:cond delay="120000"/>
                            </p:stCondLst>
                            <p:childTnLst>
                              <p:par>
                                <p:cTn id="15" presetID="22" presetClass="exit" presetSubtype="1" fill="hold" grpId="1" nodeType="afterEffect">
                                  <p:stCondLst>
                                    <p:cond delay="0"/>
                                  </p:stCondLst>
                                  <p:childTnLst>
                                    <p:animEffect transition="out" filter="wipe(up)">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53" presetClass="entr" presetSubtype="16"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subTnLst>
                                    <p:audio>
                                      <p:cMediaNode>
                                        <p:cTn display="0" masterRel="sameClick">
                                          <p:stCondLst>
                                            <p:cond evt="begin" delay="0">
                                              <p:tn val="18"/>
                                            </p:cond>
                                          </p:stCondLst>
                                          <p:endCondLst>
                                            <p:cond evt="onStopAudio" delay="0">
                                              <p:tgtEl>
                                                <p:sldTgt/>
                                              </p:tgtEl>
                                            </p:cond>
                                          </p:endCondLst>
                                        </p:cTn>
                                        <p:tgtEl>
                                          <p:sndTgt r:embed="rId2" name="chimes.wav"/>
                                        </p:tgtEl>
                                      </p:cMediaNode>
                                    </p:audio>
                                  </p:subTnLst>
                                </p:cTn>
                              </p:par>
                            </p:childTnLst>
                          </p:cTn>
                        </p:par>
                        <p:par>
                          <p:cTn id="23" fill="hold">
                            <p:stCondLst>
                              <p:cond delay="120500"/>
                            </p:stCondLst>
                            <p:childTnLst>
                              <p:par>
                                <p:cTn id="24" presetID="1"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12" grpId="0" animBg="1"/>
      <p:bldP spid="13" grpId="0" animBg="1"/>
      <p:bldP spid="14" grpId="0" animBg="1"/>
      <p:bldP spid="1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6E96DE1-C1C1-4E77-B6CD-1C45A12CA1C4}"/>
              </a:ext>
            </a:extLst>
          </p:cNvPr>
          <p:cNvGrpSpPr/>
          <p:nvPr/>
        </p:nvGrpSpPr>
        <p:grpSpPr>
          <a:xfrm>
            <a:off x="381000" y="217760"/>
            <a:ext cx="17678399" cy="3366467"/>
            <a:chOff x="0" y="0"/>
            <a:chExt cx="14848317" cy="4488623"/>
          </a:xfrm>
        </p:grpSpPr>
        <p:grpSp>
          <p:nvGrpSpPr>
            <p:cNvPr id="4" name="Group 3">
              <a:extLst>
                <a:ext uri="{FF2B5EF4-FFF2-40B4-BE49-F238E27FC236}">
                  <a16:creationId xmlns:a16="http://schemas.microsoft.com/office/drawing/2014/main" id="{2D5177B2-39E4-44E5-A0BC-1BCF3ADC29E3}"/>
                </a:ext>
              </a:extLst>
            </p:cNvPr>
            <p:cNvGrpSpPr/>
            <p:nvPr/>
          </p:nvGrpSpPr>
          <p:grpSpPr>
            <a:xfrm>
              <a:off x="0" y="0"/>
              <a:ext cx="14848317" cy="4488623"/>
              <a:chOff x="0" y="0"/>
              <a:chExt cx="17068167" cy="5159681"/>
            </a:xfrm>
          </p:grpSpPr>
          <p:sp>
            <p:nvSpPr>
              <p:cNvPr id="6" name="Freeform 4">
                <a:extLst>
                  <a:ext uri="{FF2B5EF4-FFF2-40B4-BE49-F238E27FC236}">
                    <a16:creationId xmlns:a16="http://schemas.microsoft.com/office/drawing/2014/main" id="{0816F48A-55AE-4E8F-B097-3445FDA5F304}"/>
                  </a:ext>
                </a:extLst>
              </p:cNvPr>
              <p:cNvSpPr/>
              <p:nvPr/>
            </p:nvSpPr>
            <p:spPr>
              <a:xfrm>
                <a:off x="0" y="0"/>
                <a:ext cx="17068167" cy="5258741"/>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solidFill>
                <a:srgbClr val="FFB001"/>
              </a:solidFill>
            </p:spPr>
          </p:sp>
        </p:grpSp>
        <p:sp>
          <p:nvSpPr>
            <p:cNvPr id="5" name="TextBox 5">
              <a:extLst>
                <a:ext uri="{FF2B5EF4-FFF2-40B4-BE49-F238E27FC236}">
                  <a16:creationId xmlns:a16="http://schemas.microsoft.com/office/drawing/2014/main" id="{D99CB82C-85B5-42B9-B919-C5EC7F4CFEE9}"/>
                </a:ext>
              </a:extLst>
            </p:cNvPr>
            <p:cNvSpPr txBox="1"/>
            <p:nvPr/>
          </p:nvSpPr>
          <p:spPr>
            <a:xfrm>
              <a:off x="0" y="776453"/>
              <a:ext cx="14668440" cy="2749215"/>
            </a:xfrm>
            <a:prstGeom prst="rect">
              <a:avLst/>
            </a:prstGeom>
          </p:spPr>
          <p:txBody>
            <a:bodyPr wrap="square" lIns="0" tIns="0" rIns="0" bIns="0" rtlCol="0" anchor="t">
              <a:spAutoFit/>
            </a:bodyPr>
            <a:lstStyle/>
            <a:p>
              <a:pPr marL="0" lvl="0" indent="0" algn="ctr">
                <a:lnSpc>
                  <a:spcPct val="114000"/>
                </a:lnSpc>
              </a:pPr>
              <a:r>
                <a:rPr lang="en-US" sz="6000" spc="-103" dirty="0">
                  <a:solidFill>
                    <a:srgbClr val="FFFFFF"/>
                  </a:solidFill>
                  <a:latin typeface="Times New Roman" panose="02020603050405020304" pitchFamily="18" charset="0"/>
                  <a:cs typeface="Times New Roman" panose="02020603050405020304" pitchFamily="18" charset="0"/>
                </a:rPr>
                <a:t>II. SỰ ĐA DẠNG CỦA ĐỘNG VẬT KHÔNG XƯƠNG SỐNG</a:t>
              </a:r>
            </a:p>
          </p:txBody>
        </p:sp>
      </p:grpSp>
      <p:grpSp>
        <p:nvGrpSpPr>
          <p:cNvPr id="7" name="Group 2">
            <a:extLst>
              <a:ext uri="{FF2B5EF4-FFF2-40B4-BE49-F238E27FC236}">
                <a16:creationId xmlns:a16="http://schemas.microsoft.com/office/drawing/2014/main" id="{41257107-A144-4BC8-BDE4-6A0B7788FF44}"/>
              </a:ext>
            </a:extLst>
          </p:cNvPr>
          <p:cNvGrpSpPr/>
          <p:nvPr/>
        </p:nvGrpSpPr>
        <p:grpSpPr>
          <a:xfrm>
            <a:off x="3360321" y="4231199"/>
            <a:ext cx="13035718" cy="2211899"/>
            <a:chOff x="191262" y="451141"/>
            <a:chExt cx="14848317" cy="2949199"/>
          </a:xfrm>
          <a:solidFill>
            <a:schemeClr val="accent5">
              <a:lumMod val="60000"/>
              <a:lumOff val="40000"/>
            </a:schemeClr>
          </a:solidFill>
        </p:grpSpPr>
        <p:grpSp>
          <p:nvGrpSpPr>
            <p:cNvPr id="8" name="Group 3">
              <a:extLst>
                <a:ext uri="{FF2B5EF4-FFF2-40B4-BE49-F238E27FC236}">
                  <a16:creationId xmlns:a16="http://schemas.microsoft.com/office/drawing/2014/main" id="{88B81D8F-C2C2-4853-8169-54476345AA40}"/>
                </a:ext>
              </a:extLst>
            </p:cNvPr>
            <p:cNvGrpSpPr/>
            <p:nvPr/>
          </p:nvGrpSpPr>
          <p:grpSpPr>
            <a:xfrm>
              <a:off x="191262" y="451141"/>
              <a:ext cx="14848317" cy="2949199"/>
              <a:chOff x="219856" y="518587"/>
              <a:chExt cx="17068167" cy="3390110"/>
            </a:xfrm>
            <a:grpFill/>
          </p:grpSpPr>
          <p:sp>
            <p:nvSpPr>
              <p:cNvPr id="10" name="Freeform 4">
                <a:extLst>
                  <a:ext uri="{FF2B5EF4-FFF2-40B4-BE49-F238E27FC236}">
                    <a16:creationId xmlns:a16="http://schemas.microsoft.com/office/drawing/2014/main" id="{5557CD0B-B57B-4955-8C27-28528DE88030}"/>
                  </a:ext>
                </a:extLst>
              </p:cNvPr>
              <p:cNvSpPr/>
              <p:nvPr/>
            </p:nvSpPr>
            <p:spPr>
              <a:xfrm>
                <a:off x="219856" y="518587"/>
                <a:ext cx="17068167" cy="3390110"/>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grpFill/>
            </p:spPr>
          </p:sp>
        </p:grpSp>
        <p:sp>
          <p:nvSpPr>
            <p:cNvPr id="9" name="TextBox 5">
              <a:extLst>
                <a:ext uri="{FF2B5EF4-FFF2-40B4-BE49-F238E27FC236}">
                  <a16:creationId xmlns:a16="http://schemas.microsoft.com/office/drawing/2014/main" id="{72A073BB-ACEF-4F12-8604-C8ED66A35A45}"/>
                </a:ext>
              </a:extLst>
            </p:cNvPr>
            <p:cNvSpPr txBox="1"/>
            <p:nvPr/>
          </p:nvSpPr>
          <p:spPr>
            <a:xfrm>
              <a:off x="1745014" y="1020997"/>
              <a:ext cx="11098116" cy="1293089"/>
            </a:xfrm>
            <a:prstGeom prst="rect">
              <a:avLst/>
            </a:prstGeom>
            <a:grpFill/>
          </p:spPr>
          <p:txBody>
            <a:bodyPr wrap="square" lIns="0" tIns="0" rIns="0" bIns="0" rtlCol="0" anchor="t">
              <a:spAutoFit/>
            </a:bodyPr>
            <a:lstStyle/>
            <a:p>
              <a:pPr marL="0" lvl="0" indent="0" algn="ctr">
                <a:lnSpc>
                  <a:spcPct val="114000"/>
                </a:lnSpc>
              </a:pPr>
              <a:r>
                <a:rPr lang="en-US" sz="6000" spc="-103" dirty="0">
                  <a:latin typeface="Times New Roman" panose="02020603050405020304" pitchFamily="18" charset="0"/>
                  <a:cs typeface="Times New Roman" panose="02020603050405020304" pitchFamily="18" charset="0"/>
                </a:rPr>
                <a:t>2. </a:t>
              </a:r>
              <a:r>
                <a:rPr lang="en-US" sz="6000" spc="-103" dirty="0" err="1">
                  <a:latin typeface="Times New Roman" panose="02020603050405020304" pitchFamily="18" charset="0"/>
                  <a:cs typeface="Times New Roman" panose="02020603050405020304" pitchFamily="18" charset="0"/>
                </a:rPr>
                <a:t>Các</a:t>
              </a:r>
              <a:r>
                <a:rPr lang="en-US" sz="6000" spc="-103" dirty="0">
                  <a:latin typeface="Times New Roman" panose="02020603050405020304" pitchFamily="18" charset="0"/>
                  <a:cs typeface="Times New Roman" panose="02020603050405020304" pitchFamily="18" charset="0"/>
                </a:rPr>
                <a:t> </a:t>
              </a:r>
              <a:r>
                <a:rPr lang="en-US" sz="6000" spc="-103" dirty="0" err="1">
                  <a:latin typeface="Times New Roman" panose="02020603050405020304" pitchFamily="18" charset="0"/>
                  <a:cs typeface="Times New Roman" panose="02020603050405020304" pitchFamily="18" charset="0"/>
                </a:rPr>
                <a:t>ngành</a:t>
              </a:r>
              <a:r>
                <a:rPr lang="en-US" sz="6000" spc="-103" dirty="0">
                  <a:latin typeface="Times New Roman" panose="02020603050405020304" pitchFamily="18" charset="0"/>
                  <a:cs typeface="Times New Roman" panose="02020603050405020304" pitchFamily="18" charset="0"/>
                </a:rPr>
                <a:t> </a:t>
              </a:r>
              <a:r>
                <a:rPr lang="en-US" sz="6000" spc="-103" dirty="0" err="1">
                  <a:latin typeface="Times New Roman" panose="02020603050405020304" pitchFamily="18" charset="0"/>
                  <a:cs typeface="Times New Roman" panose="02020603050405020304" pitchFamily="18" charset="0"/>
                </a:rPr>
                <a:t>giun</a:t>
              </a:r>
              <a:endParaRPr lang="en-US" sz="6000" spc="-103"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90015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án dây">
            <a:extLst>
              <a:ext uri="{FF2B5EF4-FFF2-40B4-BE49-F238E27FC236}">
                <a16:creationId xmlns:a16="http://schemas.microsoft.com/office/drawing/2014/main" id="{8D9CCAFB-0CBF-48A7-AD65-1D29332674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4" y="-4763"/>
            <a:ext cx="18259426" cy="1023614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55B8BAB2-4AF9-4688-84D5-812CD755D2B6}"/>
              </a:ext>
            </a:extLst>
          </p:cNvPr>
          <p:cNvSpPr/>
          <p:nvPr/>
        </p:nvSpPr>
        <p:spPr>
          <a:xfrm>
            <a:off x="228600" y="9525"/>
            <a:ext cx="37338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Sán</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dây</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9929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iun đũa và những điều cần biết để bảo vệ sức khỏe">
            <a:extLst>
              <a:ext uri="{FF2B5EF4-FFF2-40B4-BE49-F238E27FC236}">
                <a16:creationId xmlns:a16="http://schemas.microsoft.com/office/drawing/2014/main" id="{2B0C9BC3-9B33-4A14-9E10-1B956A85B0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85750"/>
            <a:ext cx="18516600" cy="10858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D5F9DA0D-9925-4080-AFD8-BF3FF290435C}"/>
              </a:ext>
            </a:extLst>
          </p:cNvPr>
          <p:cNvSpPr/>
          <p:nvPr/>
        </p:nvSpPr>
        <p:spPr>
          <a:xfrm>
            <a:off x="228600" y="9525"/>
            <a:ext cx="37338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Giun</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đũa</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74194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iun Đất - Đặc Điểm, Tác Dụng Của Giun Đất &amp; Cách Dùng">
            <a:extLst>
              <a:ext uri="{FF2B5EF4-FFF2-40B4-BE49-F238E27FC236}">
                <a16:creationId xmlns:a16="http://schemas.microsoft.com/office/drawing/2014/main" id="{A3FC0339-EBA3-4F9F-9DCE-0C50B928D3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24741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C0CAD844-03A9-42E0-8EFC-13586E87C5B6}"/>
              </a:ext>
            </a:extLst>
          </p:cNvPr>
          <p:cNvSpPr/>
          <p:nvPr/>
        </p:nvSpPr>
        <p:spPr>
          <a:xfrm>
            <a:off x="228600" y="9525"/>
            <a:ext cx="37338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Giun</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đất</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49985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Vi sinh vật trong đất – Chìa khóa cải thiện độ phì nhiêu!">
            <a:extLst>
              <a:ext uri="{FF2B5EF4-FFF2-40B4-BE49-F238E27FC236}">
                <a16:creationId xmlns:a16="http://schemas.microsoft.com/office/drawing/2014/main" id="{151647FC-F7EA-4AD6-903B-7E26328825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122417" cy="726281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Giun đất, nhầy nhụa mà hữu ích! – AnBIO.vn | Agriculture Natural  Biotechnology">
            <a:extLst>
              <a:ext uri="{FF2B5EF4-FFF2-40B4-BE49-F238E27FC236}">
                <a16:creationId xmlns:a16="http://schemas.microsoft.com/office/drawing/2014/main" id="{0970965B-958C-4424-AE2C-ABEB54BF25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9400" y="14288"/>
            <a:ext cx="7620000" cy="726281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5246B906-5197-49EE-BE85-88DE4A7D2888}"/>
              </a:ext>
            </a:extLst>
          </p:cNvPr>
          <p:cNvSpPr/>
          <p:nvPr/>
        </p:nvSpPr>
        <p:spPr>
          <a:xfrm>
            <a:off x="3429000" y="83439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Giun</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làm</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tơi</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xốp</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đất</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6141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Bán cây Phượng Vĩ (Phượng đỏ) công trình, hoa đẹp, giá tốt">
            <a:extLst>
              <a:ext uri="{FF2B5EF4-FFF2-40B4-BE49-F238E27FC236}">
                <a16:creationId xmlns:a16="http://schemas.microsoft.com/office/drawing/2014/main" id="{56508A43-1651-43C9-AD66-921AB700D6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
            <a:ext cx="5791200" cy="7701064"/>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Những điều đặc biệt đến khó tin về loài mèo">
            <a:extLst>
              <a:ext uri="{FF2B5EF4-FFF2-40B4-BE49-F238E27FC236}">
                <a16:creationId xmlns:a16="http://schemas.microsoft.com/office/drawing/2014/main" id="{C1566EC0-02BD-4657-B504-BAB80906A3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599" y="14287"/>
            <a:ext cx="12382501" cy="76915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A7FBE7B3-4573-4AF1-BFE5-009A371A2A61}"/>
              </a:ext>
            </a:extLst>
          </p:cNvPr>
          <p:cNvSpPr/>
          <p:nvPr/>
        </p:nvSpPr>
        <p:spPr>
          <a:xfrm>
            <a:off x="3657600" y="8039100"/>
            <a:ext cx="12115800" cy="1828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solidFill>
                <a:latin typeface="Times New Roman" panose="02020603050405020304" pitchFamily="18" charset="0"/>
                <a:cs typeface="Times New Roman" panose="02020603050405020304" pitchFamily="18" charset="0"/>
              </a:rPr>
              <a:t>So </a:t>
            </a:r>
            <a:r>
              <a:rPr lang="en-US" sz="4000" b="1" dirty="0" err="1">
                <a:solidFill>
                  <a:schemeClr val="tx1"/>
                </a:solidFill>
                <a:latin typeface="Times New Roman" panose="02020603050405020304" pitchFamily="18" charset="0"/>
                <a:cs typeface="Times New Roman" panose="02020603050405020304" pitchFamily="18" charset="0"/>
              </a:rPr>
              <a:t>sánh</a:t>
            </a:r>
            <a:r>
              <a:rPr lang="en-US" sz="4000" b="1" dirty="0">
                <a:solidFill>
                  <a:schemeClr val="tx1"/>
                </a:solidFill>
                <a:latin typeface="Times New Roman" panose="02020603050405020304" pitchFamily="18" charset="0"/>
                <a:cs typeface="Times New Roman" panose="02020603050405020304" pitchFamily="18" charset="0"/>
              </a:rPr>
              <a:t> khả </a:t>
            </a:r>
            <a:r>
              <a:rPr lang="en-US" sz="4000" b="1" dirty="0" err="1">
                <a:solidFill>
                  <a:schemeClr val="tx1"/>
                </a:solidFill>
                <a:latin typeface="Times New Roman" panose="02020603050405020304" pitchFamily="18" charset="0"/>
                <a:cs typeface="Times New Roman" panose="02020603050405020304" pitchFamily="18" charset="0"/>
              </a:rPr>
              <a:t>năng</a:t>
            </a:r>
            <a:r>
              <a:rPr lang="en-US" sz="4000" b="1" dirty="0">
                <a:solidFill>
                  <a:schemeClr val="tx1"/>
                </a:solidFill>
                <a:latin typeface="Times New Roman" panose="02020603050405020304" pitchFamily="18" charset="0"/>
                <a:cs typeface="Times New Roman" panose="02020603050405020304" pitchFamily="18" charset="0"/>
              </a:rPr>
              <a:t> di </a:t>
            </a:r>
            <a:r>
              <a:rPr lang="en-US" sz="4000" b="1" dirty="0" err="1">
                <a:solidFill>
                  <a:schemeClr val="tx1"/>
                </a:solidFill>
                <a:latin typeface="Times New Roman" panose="02020603050405020304" pitchFamily="18" charset="0"/>
                <a:cs typeface="Times New Roman" panose="02020603050405020304" pitchFamily="18" charset="0"/>
              </a:rPr>
              <a:t>chuyển</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của</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động</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vật</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va</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thực</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vật</a:t>
            </a:r>
            <a:endParaRPr lang="en-US" sz="40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79766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Bé Gà Ăn Giun Hình ảnh Sẵn có - Tải xuống Hình ảnh Ngay bây giờ - Ăn, Gà,  Côn trùng - iStock">
            <a:extLst>
              <a:ext uri="{FF2B5EF4-FFF2-40B4-BE49-F238E27FC236}">
                <a16:creationId xmlns:a16="http://schemas.microsoft.com/office/drawing/2014/main" id="{946C73FF-E269-45DF-AE96-014ADE1E17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2"/>
            <a:ext cx="9258300" cy="704373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Phân Giun Quế Hà Tĩnh - NÔNG NGHIỆP SÔNG HỒNG">
            <a:extLst>
              <a:ext uri="{FF2B5EF4-FFF2-40B4-BE49-F238E27FC236}">
                <a16:creationId xmlns:a16="http://schemas.microsoft.com/office/drawing/2014/main" id="{23811C6E-AE8C-4B0A-83C6-9A14AE9538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0" y="0"/>
            <a:ext cx="8458200" cy="704373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extLst>
              <a:ext uri="{FF2B5EF4-FFF2-40B4-BE49-F238E27FC236}">
                <a16:creationId xmlns:a16="http://schemas.microsoft.com/office/drawing/2014/main" id="{A1BCB17B-34E6-4C62-9DC5-89BDCF61C9D8}"/>
              </a:ext>
            </a:extLst>
          </p:cNvPr>
          <p:cNvSpPr/>
          <p:nvPr/>
        </p:nvSpPr>
        <p:spPr>
          <a:xfrm>
            <a:off x="3581400" y="80391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Làm</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thức</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ăn</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cho</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gia</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súc</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gia</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cầm</a:t>
            </a:r>
            <a:endParaRPr lang="en-US" sz="54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12363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1BCB17B-34E6-4C62-9DC5-89BDCF61C9D8}"/>
              </a:ext>
            </a:extLst>
          </p:cNvPr>
          <p:cNvSpPr/>
          <p:nvPr/>
        </p:nvSpPr>
        <p:spPr>
          <a:xfrm>
            <a:off x="3581400" y="80391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a:solidFill>
                  <a:schemeClr val="tx1"/>
                </a:solidFill>
                <a:latin typeface="Times New Roman" panose="02020603050405020304" pitchFamily="18" charset="0"/>
                <a:cs typeface="Times New Roman" panose="02020603050405020304" pitchFamily="18" charset="0"/>
              </a:rPr>
              <a:t>Làm</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thức</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ăn</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cho</a:t>
            </a:r>
            <a:r>
              <a:rPr lang="en-US" sz="5400" b="1" dirty="0">
                <a:solidFill>
                  <a:schemeClr val="tx1"/>
                </a:solidFill>
                <a:latin typeface="Times New Roman" panose="02020603050405020304" pitchFamily="18" charset="0"/>
                <a:cs typeface="Times New Roman" panose="02020603050405020304" pitchFamily="18" charset="0"/>
              </a:rPr>
              <a:t> </a:t>
            </a:r>
            <a:r>
              <a:rPr lang="en-US" sz="5400" b="1" dirty="0" err="1">
                <a:solidFill>
                  <a:schemeClr val="tx1"/>
                </a:solidFill>
                <a:latin typeface="Times New Roman" panose="02020603050405020304" pitchFamily="18" charset="0"/>
                <a:cs typeface="Times New Roman" panose="02020603050405020304" pitchFamily="18" charset="0"/>
              </a:rPr>
              <a:t>người</a:t>
            </a:r>
            <a:endParaRPr lang="en-US" sz="5400" b="1" dirty="0">
              <a:solidFill>
                <a:schemeClr val="tx1"/>
              </a:solidFill>
              <a:latin typeface="Times New Roman" panose="02020603050405020304" pitchFamily="18" charset="0"/>
              <a:cs typeface="Times New Roman" panose="02020603050405020304" pitchFamily="18" charset="0"/>
            </a:endParaRPr>
          </a:p>
        </p:txBody>
      </p:sp>
      <p:pic>
        <p:nvPicPr>
          <p:cNvPr id="8194" name="Picture 2" descr="7 món vừa ngon vừa bổ từ rươi bạn nên thưởng thức ngay kẻo hết mùa">
            <a:extLst>
              <a:ext uri="{FF2B5EF4-FFF2-40B4-BE49-F238E27FC236}">
                <a16:creationId xmlns:a16="http://schemas.microsoft.com/office/drawing/2014/main" id="{44B6B53B-0BBB-4087-A11E-D09E240892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48737" y="71436"/>
            <a:ext cx="9315450" cy="6824663"/>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7 món vừa ngon vừa bổ từ rươi bạn nên thưởng thức ngay kẻo hết mùa">
            <a:extLst>
              <a:ext uri="{FF2B5EF4-FFF2-40B4-BE49-F238E27FC236}">
                <a16:creationId xmlns:a16="http://schemas.microsoft.com/office/drawing/2014/main" id="{6A0EA53F-AC6F-494F-9D20-4C023728AA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3" y="123823"/>
            <a:ext cx="8693152" cy="6772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1328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Bệnh giun đũa (Ascaris lumbricoides) có nguy hiểm không? Nguyên nhân, triệu  chứng và thuốc điều trị">
            <a:extLst>
              <a:ext uri="{FF2B5EF4-FFF2-40B4-BE49-F238E27FC236}">
                <a16:creationId xmlns:a16="http://schemas.microsoft.com/office/drawing/2014/main" id="{9C6939D3-ECBC-4107-9BAB-70A4405C75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9050"/>
            <a:ext cx="16916400" cy="1076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3683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Vì sao đỉa lại hút máu? | Báo Dân trí">
            <a:extLst>
              <a:ext uri="{FF2B5EF4-FFF2-40B4-BE49-F238E27FC236}">
                <a16:creationId xmlns:a16="http://schemas.microsoft.com/office/drawing/2014/main" id="{ADC700A7-9A4A-43AD-97CE-38BC143E60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26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88472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03283" y="2134223"/>
            <a:ext cx="16238450" cy="3539430"/>
          </a:xfrm>
          <a:prstGeom prst="rect">
            <a:avLst/>
          </a:prstGeom>
          <a:noFill/>
        </p:spPr>
        <p:txBody>
          <a:bodyPr wrap="square" rtlCol="0">
            <a:spAutoFit/>
          </a:bodyPr>
          <a:lstStyle/>
          <a:p>
            <a:pPr algn="just" defTabSz="1828800">
              <a:buClr>
                <a:srgbClr val="000000"/>
              </a:buClr>
            </a:pPr>
            <a:r>
              <a:rPr lang="en-US" sz="5600" b="1" u="sng" kern="0" dirty="0" err="1">
                <a:solidFill>
                  <a:srgbClr val="7030A0"/>
                </a:solidFill>
                <a:latin typeface="Times New Roman" panose="02020603050405020304" pitchFamily="18" charset="0"/>
                <a:cs typeface="Times New Roman" panose="02020603050405020304" pitchFamily="18" charset="0"/>
                <a:sym typeface="Arial"/>
              </a:rPr>
              <a:t>Có</a:t>
            </a:r>
            <a:r>
              <a:rPr lang="en-US" sz="5600" b="1" u="sng" kern="0" dirty="0">
                <a:solidFill>
                  <a:srgbClr val="7030A0"/>
                </a:solidFill>
                <a:latin typeface="Times New Roman" panose="02020603050405020304" pitchFamily="18" charset="0"/>
                <a:cs typeface="Times New Roman" panose="02020603050405020304" pitchFamily="18" charset="0"/>
                <a:sym typeface="Arial"/>
              </a:rPr>
              <a:t> </a:t>
            </a:r>
            <a:r>
              <a:rPr lang="en-US" sz="5600" b="1" u="sng" kern="0" dirty="0" err="1">
                <a:solidFill>
                  <a:srgbClr val="7030A0"/>
                </a:solidFill>
                <a:latin typeface="Times New Roman" panose="02020603050405020304" pitchFamily="18" charset="0"/>
                <a:cs typeface="Times New Roman" panose="02020603050405020304" pitchFamily="18" charset="0"/>
                <a:sym typeface="Arial"/>
              </a:rPr>
              <a:t>lợi</a:t>
            </a:r>
            <a:r>
              <a:rPr lang="en-US" sz="5600" b="1" u="sng" kern="0" dirty="0">
                <a:solidFill>
                  <a:srgbClr val="7030A0"/>
                </a:solidFill>
                <a:latin typeface="Times New Roman" panose="02020603050405020304" pitchFamily="18" charset="0"/>
                <a:cs typeface="Times New Roman" panose="02020603050405020304" pitchFamily="18" charset="0"/>
                <a:sym typeface="Arial"/>
              </a:rPr>
              <a:t>: </a:t>
            </a:r>
          </a:p>
          <a:p>
            <a:pPr algn="just" defTabSz="1828800">
              <a:buClr>
                <a:srgbClr val="000000"/>
              </a:buClr>
            </a:pP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Làm</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đất</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tơi</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xốp</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làm</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thức</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ăn</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cho</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gia</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súc</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gia</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cầm</a:t>
            </a:r>
            <a:r>
              <a:rPr lang="en-US" sz="5600" kern="0" dirty="0">
                <a:solidFill>
                  <a:srgbClr val="7030A0"/>
                </a:solidFill>
                <a:latin typeface="Times New Roman" panose="02020603050405020304" pitchFamily="18" charset="0"/>
                <a:cs typeface="Times New Roman" panose="02020603050405020304" pitchFamily="18" charset="0"/>
                <a:sym typeface="Arial"/>
              </a:rPr>
              <a:t> </a:t>
            </a:r>
          </a:p>
          <a:p>
            <a:pPr algn="just" defTabSz="1828800">
              <a:buClr>
                <a:srgbClr val="000000"/>
              </a:buClr>
            </a:pPr>
            <a:r>
              <a:rPr lang="en-US" sz="5600" kern="0" dirty="0">
                <a:solidFill>
                  <a:srgbClr val="7030A0"/>
                </a:solidFill>
                <a:latin typeface="Times New Roman" panose="02020603050405020304" pitchFamily="18" charset="0"/>
                <a:cs typeface="Times New Roman" panose="02020603050405020304" pitchFamily="18" charset="0"/>
                <a:sym typeface="Arial"/>
              </a:rPr>
              <a:t>(</a:t>
            </a:r>
            <a:r>
              <a:rPr lang="en-US" sz="5600" kern="0" dirty="0" err="1">
                <a:solidFill>
                  <a:srgbClr val="7030A0"/>
                </a:solidFill>
                <a:latin typeface="Times New Roman" panose="02020603050405020304" pitchFamily="18" charset="0"/>
                <a:cs typeface="Times New Roman" panose="02020603050405020304" pitchFamily="18" charset="0"/>
                <a:sym typeface="Arial"/>
              </a:rPr>
              <a:t>giun</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đất</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giun</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quế</a:t>
            </a:r>
            <a:r>
              <a:rPr lang="en-US" sz="5600" kern="0" dirty="0">
                <a:solidFill>
                  <a:srgbClr val="7030A0"/>
                </a:solidFill>
                <a:latin typeface="Times New Roman" panose="02020603050405020304" pitchFamily="18" charset="0"/>
                <a:cs typeface="Times New Roman" panose="02020603050405020304" pitchFamily="18" charset="0"/>
                <a:sym typeface="Arial"/>
              </a:rPr>
              <a:t>).</a:t>
            </a:r>
          </a:p>
          <a:p>
            <a:pPr algn="just" defTabSz="1828800">
              <a:buClr>
                <a:srgbClr val="000000"/>
              </a:buClr>
            </a:pP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Làm</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thức</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ăn</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cho</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người</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rươi</a:t>
            </a:r>
            <a:r>
              <a:rPr lang="en-US" sz="5600" kern="0" dirty="0">
                <a:solidFill>
                  <a:srgbClr val="7030A0"/>
                </a:solidFill>
                <a:latin typeface="Times New Roman" panose="02020603050405020304" pitchFamily="18" charset="0"/>
                <a:cs typeface="Times New Roman" panose="02020603050405020304" pitchFamily="18" charset="0"/>
                <a:sym typeface="Arial"/>
              </a:rPr>
              <a:t>)</a:t>
            </a:r>
          </a:p>
        </p:txBody>
      </p:sp>
      <p:sp>
        <p:nvSpPr>
          <p:cNvPr id="8" name="TextBox 7"/>
          <p:cNvSpPr txBox="1"/>
          <p:nvPr/>
        </p:nvSpPr>
        <p:spPr>
          <a:xfrm>
            <a:off x="1303283" y="5852729"/>
            <a:ext cx="14083862" cy="2677656"/>
          </a:xfrm>
          <a:prstGeom prst="rect">
            <a:avLst/>
          </a:prstGeom>
          <a:noFill/>
        </p:spPr>
        <p:txBody>
          <a:bodyPr wrap="square" rtlCol="0">
            <a:spAutoFit/>
          </a:bodyPr>
          <a:lstStyle/>
          <a:p>
            <a:pPr defTabSz="1828800">
              <a:buClr>
                <a:srgbClr val="000000"/>
              </a:buClr>
            </a:pPr>
            <a:r>
              <a:rPr lang="en-US" sz="5600" b="1" u="sng" kern="0" dirty="0" err="1">
                <a:solidFill>
                  <a:srgbClr val="7030A0"/>
                </a:solidFill>
                <a:latin typeface="Times New Roman" panose="02020603050405020304" pitchFamily="18" charset="0"/>
                <a:cs typeface="Times New Roman" panose="02020603050405020304" pitchFamily="18" charset="0"/>
                <a:sym typeface="Arial"/>
              </a:rPr>
              <a:t>Có</a:t>
            </a:r>
            <a:r>
              <a:rPr lang="en-US" sz="5600" b="1" u="sng" kern="0" dirty="0">
                <a:solidFill>
                  <a:srgbClr val="7030A0"/>
                </a:solidFill>
                <a:latin typeface="Times New Roman" panose="02020603050405020304" pitchFamily="18" charset="0"/>
                <a:cs typeface="Times New Roman" panose="02020603050405020304" pitchFamily="18" charset="0"/>
                <a:sym typeface="Arial"/>
              </a:rPr>
              <a:t> </a:t>
            </a:r>
            <a:r>
              <a:rPr lang="en-US" sz="5600" b="1" u="sng" kern="0" dirty="0" err="1">
                <a:solidFill>
                  <a:srgbClr val="7030A0"/>
                </a:solidFill>
                <a:latin typeface="Times New Roman" panose="02020603050405020304" pitchFamily="18" charset="0"/>
                <a:cs typeface="Times New Roman" panose="02020603050405020304" pitchFamily="18" charset="0"/>
                <a:sym typeface="Arial"/>
              </a:rPr>
              <a:t>hại</a:t>
            </a:r>
            <a:r>
              <a:rPr lang="en-US" sz="5600" b="1" u="sng" kern="0" dirty="0">
                <a:solidFill>
                  <a:srgbClr val="7030A0"/>
                </a:solidFill>
                <a:latin typeface="Times New Roman" panose="02020603050405020304" pitchFamily="18" charset="0"/>
                <a:cs typeface="Times New Roman" panose="02020603050405020304" pitchFamily="18" charset="0"/>
                <a:sym typeface="Arial"/>
              </a:rPr>
              <a:t>:</a:t>
            </a:r>
          </a:p>
          <a:p>
            <a:pPr defTabSz="1828800">
              <a:buClr>
                <a:srgbClr val="000000"/>
              </a:buClr>
            </a:pP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Một</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số</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loài</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giun</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có</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hại</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cho</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người</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và</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động</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vật</a:t>
            </a:r>
            <a:r>
              <a:rPr lang="en-US" sz="5600" kern="0" dirty="0">
                <a:solidFill>
                  <a:srgbClr val="7030A0"/>
                </a:solidFill>
                <a:latin typeface="Times New Roman" panose="02020603050405020304" pitchFamily="18" charset="0"/>
                <a:cs typeface="Times New Roman" panose="02020603050405020304" pitchFamily="18" charset="0"/>
                <a:sym typeface="Arial"/>
              </a:rPr>
              <a:t> ( </a:t>
            </a:r>
            <a:r>
              <a:rPr lang="en-US" sz="5600" kern="0" dirty="0" err="1">
                <a:solidFill>
                  <a:srgbClr val="7030A0"/>
                </a:solidFill>
                <a:latin typeface="Times New Roman" panose="02020603050405020304" pitchFamily="18" charset="0"/>
                <a:cs typeface="Times New Roman" panose="02020603050405020304" pitchFamily="18" charset="0"/>
                <a:sym typeface="Arial"/>
              </a:rPr>
              <a:t>Giun</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đũa</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giun</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kim</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Sán</a:t>
            </a:r>
            <a:r>
              <a:rPr lang="en-US" sz="5600" kern="0" dirty="0">
                <a:solidFill>
                  <a:srgbClr val="7030A0"/>
                </a:solidFill>
                <a:latin typeface="Times New Roman" panose="02020603050405020304" pitchFamily="18" charset="0"/>
                <a:cs typeface="Times New Roman" panose="02020603050405020304" pitchFamily="18" charset="0"/>
                <a:sym typeface="Arial"/>
              </a:rPr>
              <a:t> </a:t>
            </a:r>
            <a:r>
              <a:rPr lang="en-US" sz="5600" kern="0" dirty="0" err="1">
                <a:solidFill>
                  <a:srgbClr val="7030A0"/>
                </a:solidFill>
                <a:latin typeface="Times New Roman" panose="02020603050405020304" pitchFamily="18" charset="0"/>
                <a:cs typeface="Times New Roman" panose="02020603050405020304" pitchFamily="18" charset="0"/>
                <a:sym typeface="Arial"/>
              </a:rPr>
              <a:t>dây</a:t>
            </a:r>
            <a:r>
              <a:rPr lang="en-US" sz="5600" kern="0" dirty="0">
                <a:solidFill>
                  <a:srgbClr val="7030A0"/>
                </a:solidFill>
                <a:latin typeface="Times New Roman" panose="02020603050405020304" pitchFamily="18" charset="0"/>
                <a:cs typeface="Times New Roman" panose="02020603050405020304" pitchFamily="18" charset="0"/>
                <a:sym typeface="Arial"/>
              </a:rPr>
              <a:t>…)</a:t>
            </a:r>
          </a:p>
        </p:txBody>
      </p:sp>
      <p:pic>
        <p:nvPicPr>
          <p:cNvPr id="9" name="Picture 8" descr="App Insights: Tập viết chữ đẹp | Apptopia">
            <a:extLst>
              <a:ext uri="{FF2B5EF4-FFF2-40B4-BE49-F238E27FC236}">
                <a16:creationId xmlns:a16="http://schemas.microsoft.com/office/drawing/2014/main" id="{EB4928F0-98C5-4783-9D50-D94A399D834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4373" b="20723"/>
          <a:stretch/>
        </p:blipFill>
        <p:spPr bwMode="auto">
          <a:xfrm>
            <a:off x="553446" y="40082"/>
            <a:ext cx="998044" cy="848736"/>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17"/>
          <p:cNvSpPr txBox="1"/>
          <p:nvPr/>
        </p:nvSpPr>
        <p:spPr>
          <a:xfrm>
            <a:off x="553447" y="778062"/>
            <a:ext cx="14675186" cy="1116781"/>
          </a:xfrm>
          <a:prstGeom prst="rect">
            <a:avLst/>
          </a:prstGeom>
          <a:noFill/>
        </p:spPr>
        <p:txBody>
          <a:bodyPr wrap="square" rtlCol="0">
            <a:spAutoFit/>
          </a:bodyPr>
          <a:lstStyle>
            <a:defPPr>
              <a:defRPr lang="zh-CN"/>
            </a:defPPr>
            <a:lvl1pPr>
              <a:defRPr sz="7200" i="1">
                <a:solidFill>
                  <a:schemeClr val="bg1"/>
                </a:solidFill>
                <a:latin typeface="Haettenschweiler" panose="020B0706040902060204" pitchFamily="34" charset="0"/>
              </a:defRPr>
            </a:lvl1pPr>
          </a:lstStyle>
          <a:p>
            <a:pPr defTabSz="1828800">
              <a:lnSpc>
                <a:spcPct val="130000"/>
              </a:lnSpc>
              <a:buClr>
                <a:srgbClr val="000000"/>
              </a:buClr>
            </a:pPr>
            <a:r>
              <a:rPr lang="en-US" altLang="zh-CN" sz="5688" b="1" i="0" kern="0"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kern="0"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Vai</a:t>
            </a:r>
            <a:r>
              <a:rPr lang="en-US" altLang="zh-CN" sz="5688" b="1" i="0" u="sng" kern="0"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kern="0"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trò</a:t>
            </a:r>
            <a:r>
              <a:rPr lang="en-US" altLang="zh-CN" sz="5688" b="1" i="0" u="sng" kern="0"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kern="0"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của</a:t>
            </a:r>
            <a:r>
              <a:rPr lang="en-US" altLang="zh-CN" sz="5688" b="1" i="0" u="sng" kern="0"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kern="0"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các</a:t>
            </a:r>
            <a:r>
              <a:rPr lang="en-US" altLang="zh-CN" sz="5688" b="1" i="0" u="sng" kern="0"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kern="0"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ngành</a:t>
            </a:r>
            <a:r>
              <a:rPr lang="en-US" altLang="zh-CN" sz="5688" b="1" i="0" u="sng" kern="0"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 </a:t>
            </a:r>
            <a:r>
              <a:rPr lang="en-US" altLang="zh-CN" sz="5688" b="1" i="0" u="sng" kern="0" dirty="0" err="1">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giun</a:t>
            </a:r>
            <a:r>
              <a:rPr lang="en-US" altLang="zh-CN" sz="5688" b="1" i="0" u="sng" kern="0" dirty="0">
                <a:solidFill>
                  <a:srgbClr val="FF0000"/>
                </a:solidFill>
                <a:latin typeface="Times New Roman" pitchFamily="18" charset="0"/>
                <a:ea typeface="微软雅黑" panose="020B0503020204020204" pitchFamily="34" charset="-122"/>
                <a:cs typeface="Times New Roman" pitchFamily="18" charset="0"/>
                <a:sym typeface="Arial" panose="020B0604020202020204" pitchFamily="34" charset="0"/>
              </a:rPr>
              <a:t>:</a:t>
            </a:r>
          </a:p>
        </p:txBody>
      </p:sp>
    </p:spTree>
    <p:extLst>
      <p:ext uri="{BB962C8B-B14F-4D97-AF65-F5344CB8AC3E}">
        <p14:creationId xmlns:p14="http://schemas.microsoft.com/office/powerpoint/2010/main" val="37497814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E2B395-E04E-495B-93E8-B239A1E6322F}"/>
              </a:ext>
            </a:extLst>
          </p:cNvPr>
          <p:cNvPicPr>
            <a:picLocks noChangeAspect="1"/>
          </p:cNvPicPr>
          <p:nvPr/>
        </p:nvPicPr>
        <p:blipFill>
          <a:blip r:embed="rId2"/>
          <a:stretch>
            <a:fillRect/>
          </a:stretch>
        </p:blipFill>
        <p:spPr>
          <a:xfrm>
            <a:off x="2946624" y="3418525"/>
            <a:ext cx="4065220" cy="5435590"/>
          </a:xfrm>
          <a:prstGeom prst="rect">
            <a:avLst/>
          </a:prstGeom>
        </p:spPr>
      </p:pic>
      <p:sp>
        <p:nvSpPr>
          <p:cNvPr id="5" name="Speech Bubble: Rectangle with Corners Rounded 4">
            <a:extLst>
              <a:ext uri="{FF2B5EF4-FFF2-40B4-BE49-F238E27FC236}">
                <a16:creationId xmlns:a16="http://schemas.microsoft.com/office/drawing/2014/main" id="{220F5432-5D87-4768-B03A-B42312C738E7}"/>
              </a:ext>
            </a:extLst>
          </p:cNvPr>
          <p:cNvSpPr/>
          <p:nvPr/>
        </p:nvSpPr>
        <p:spPr>
          <a:xfrm>
            <a:off x="7183045" y="1783644"/>
            <a:ext cx="10263298" cy="3359856"/>
          </a:xfrm>
          <a:prstGeom prst="wedgeRoundRectCallout">
            <a:avLst>
              <a:gd name="adj1" fmla="val -52060"/>
              <a:gd name="adj2" fmla="val 79243"/>
              <a:gd name="adj3" fmla="val 16667"/>
            </a:avLst>
          </a:prstGeom>
          <a:solidFill>
            <a:schemeClr val="tx2"/>
          </a:solidFill>
          <a:ln w="28575">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just" defTabSz="1828800">
              <a:lnSpc>
                <a:spcPct val="150000"/>
              </a:lnSpc>
              <a:buClr>
                <a:srgbClr val="000000"/>
              </a:buClr>
            </a:pPr>
            <a:r>
              <a:rPr lang="en-US" sz="4400" kern="0" dirty="0" err="1">
                <a:solidFill>
                  <a:srgbClr val="FEFEFE">
                    <a:lumMod val="10000"/>
                  </a:srgbClr>
                </a:solidFill>
                <a:latin typeface="Arial"/>
                <a:sym typeface="Arial"/>
              </a:rPr>
              <a:t>Làm</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thế</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nào</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để</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phòng</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tránh</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các</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bệnh</a:t>
            </a:r>
            <a:r>
              <a:rPr lang="en-US" sz="4400" kern="0" dirty="0">
                <a:solidFill>
                  <a:srgbClr val="FEFEFE">
                    <a:lumMod val="10000"/>
                  </a:srgbClr>
                </a:solidFill>
                <a:latin typeface="Arial"/>
                <a:sym typeface="Arial"/>
              </a:rPr>
              <a:t> do </a:t>
            </a:r>
            <a:r>
              <a:rPr lang="en-US" sz="4400" kern="0" dirty="0" err="1">
                <a:solidFill>
                  <a:srgbClr val="FEFEFE">
                    <a:lumMod val="10000"/>
                  </a:srgbClr>
                </a:solidFill>
                <a:latin typeface="Arial"/>
                <a:sym typeface="Arial"/>
              </a:rPr>
              <a:t>sán</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dây</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sán</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lá</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gan</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giun</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đũa</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gây</a:t>
            </a:r>
            <a:r>
              <a:rPr lang="en-US" sz="4400" kern="0" dirty="0">
                <a:solidFill>
                  <a:srgbClr val="FEFEFE">
                    <a:lumMod val="10000"/>
                  </a:srgbClr>
                </a:solidFill>
                <a:latin typeface="Arial"/>
                <a:sym typeface="Arial"/>
              </a:rPr>
              <a:t> </a:t>
            </a:r>
            <a:r>
              <a:rPr lang="en-US" sz="4400" kern="0" dirty="0" err="1">
                <a:solidFill>
                  <a:srgbClr val="FEFEFE">
                    <a:lumMod val="10000"/>
                  </a:srgbClr>
                </a:solidFill>
                <a:latin typeface="Arial"/>
                <a:sym typeface="Arial"/>
              </a:rPr>
              <a:t>nên</a:t>
            </a:r>
            <a:r>
              <a:rPr lang="en-US" sz="4400" kern="0" dirty="0">
                <a:solidFill>
                  <a:srgbClr val="FEFEFE">
                    <a:lumMod val="10000"/>
                  </a:srgbClr>
                </a:solidFill>
                <a:latin typeface="Arial"/>
                <a:sym typeface="Arial"/>
              </a:rPr>
              <a: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36585" y="6469559"/>
            <a:ext cx="2287498" cy="266659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176938" y="6469558"/>
            <a:ext cx="2564524" cy="2666596"/>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5375" y="6469556"/>
            <a:ext cx="3111210" cy="2666596"/>
          </a:xfrm>
          <a:prstGeom prst="rect">
            <a:avLst/>
          </a:prstGeom>
        </p:spPr>
      </p:pic>
    </p:spTree>
    <p:extLst>
      <p:ext uri="{BB962C8B-B14F-4D97-AF65-F5344CB8AC3E}">
        <p14:creationId xmlns:p14="http://schemas.microsoft.com/office/powerpoint/2010/main" val="2641685213"/>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7">
            <a:extLst>
              <a:ext uri="{FF2B5EF4-FFF2-40B4-BE49-F238E27FC236}">
                <a16:creationId xmlns:a16="http://schemas.microsoft.com/office/drawing/2014/main" id="{CDE463A6-93C3-46FD-9B8D-890C78CB63EC}"/>
              </a:ext>
            </a:extLst>
          </p:cNvPr>
          <p:cNvGrpSpPr/>
          <p:nvPr/>
        </p:nvGrpSpPr>
        <p:grpSpPr>
          <a:xfrm>
            <a:off x="1447800" y="190500"/>
            <a:ext cx="15925800" cy="9410700"/>
            <a:chOff x="-30040764" y="-5199866"/>
            <a:chExt cx="9877539" cy="8579542"/>
          </a:xfrm>
        </p:grpSpPr>
        <p:sp>
          <p:nvSpPr>
            <p:cNvPr id="7" name="Freeform 28">
              <a:extLst>
                <a:ext uri="{FF2B5EF4-FFF2-40B4-BE49-F238E27FC236}">
                  <a16:creationId xmlns:a16="http://schemas.microsoft.com/office/drawing/2014/main" id="{7710DFC0-628C-4FBC-8E2D-0FA50668BDD4}"/>
                </a:ext>
              </a:extLst>
            </p:cNvPr>
            <p:cNvSpPr/>
            <p:nvPr/>
          </p:nvSpPr>
          <p:spPr>
            <a:xfrm>
              <a:off x="-30040764" y="-4198846"/>
              <a:ext cx="9877539" cy="7578522"/>
            </a:xfrm>
            <a:custGeom>
              <a:avLst/>
              <a:gdLst/>
              <a:ahLst/>
              <a:cxnLst/>
              <a:rect l="l" t="t" r="r" b="b"/>
              <a:pathLst>
                <a:path w="3423283" h="3536740">
                  <a:moveTo>
                    <a:pt x="3420744" y="645160"/>
                  </a:moveTo>
                  <a:cubicBezTo>
                    <a:pt x="3423283" y="488950"/>
                    <a:pt x="3401694" y="30480"/>
                    <a:pt x="3401694" y="30480"/>
                  </a:cubicBezTo>
                  <a:cubicBezTo>
                    <a:pt x="3401694" y="30480"/>
                    <a:pt x="3016884" y="40640"/>
                    <a:pt x="2670197" y="40640"/>
                  </a:cubicBezTo>
                  <a:cubicBezTo>
                    <a:pt x="2640436"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2688380"/>
                    <a:pt x="21590" y="2880150"/>
                  </a:cubicBezTo>
                  <a:cubicBezTo>
                    <a:pt x="6350" y="3125260"/>
                    <a:pt x="0" y="3498640"/>
                    <a:pt x="0" y="3498640"/>
                  </a:cubicBezTo>
                  <a:cubicBezTo>
                    <a:pt x="204470" y="3529120"/>
                    <a:pt x="450850" y="3536740"/>
                    <a:pt x="657860" y="3534200"/>
                  </a:cubicBezTo>
                  <a:cubicBezTo>
                    <a:pt x="891540" y="3534200"/>
                    <a:pt x="2605913" y="3534200"/>
                    <a:pt x="2605913" y="3534200"/>
                  </a:cubicBezTo>
                  <a:lnTo>
                    <a:pt x="3381374" y="3520230"/>
                  </a:lnTo>
                  <a:cubicBezTo>
                    <a:pt x="3381374" y="3520230"/>
                    <a:pt x="3420744" y="2817920"/>
                    <a:pt x="3420744" y="2692190"/>
                  </a:cubicBezTo>
                  <a:cubicBezTo>
                    <a:pt x="3420744" y="2518200"/>
                    <a:pt x="3418204" y="803910"/>
                    <a:pt x="3420744" y="645160"/>
                  </a:cubicBezTo>
                  <a:close/>
                </a:path>
              </a:pathLst>
            </a:custGeom>
            <a:solidFill>
              <a:srgbClr val="FFF6BB"/>
            </a:solidFill>
          </p:spPr>
          <p:txBody>
            <a:bodyPr/>
            <a:lstStyle/>
            <a:p>
              <a:pPr defTabSz="1828800">
                <a:buClr>
                  <a:srgbClr val="000000"/>
                </a:buClr>
              </a:pPr>
              <a:endParaRPr lang="en-US" sz="2800" kern="0" dirty="0">
                <a:solidFill>
                  <a:srgbClr val="000000"/>
                </a:solidFill>
                <a:latin typeface="Arial"/>
                <a:cs typeface="Arial"/>
                <a:sym typeface="Arial"/>
              </a:endParaRPr>
            </a:p>
          </p:txBody>
        </p:sp>
        <p:sp>
          <p:nvSpPr>
            <p:cNvPr id="8" name="Freeform 29">
              <a:extLst>
                <a:ext uri="{FF2B5EF4-FFF2-40B4-BE49-F238E27FC236}">
                  <a16:creationId xmlns:a16="http://schemas.microsoft.com/office/drawing/2014/main" id="{B801B761-AC63-4DB1-97E8-0A441DD53EC4}"/>
                </a:ext>
              </a:extLst>
            </p:cNvPr>
            <p:cNvSpPr/>
            <p:nvPr/>
          </p:nvSpPr>
          <p:spPr>
            <a:xfrm>
              <a:off x="-26677179" y="-5199866"/>
              <a:ext cx="4569579" cy="1189235"/>
            </a:xfrm>
            <a:custGeom>
              <a:avLst/>
              <a:gdLst/>
              <a:ahLst/>
              <a:cxnLst/>
              <a:rect l="l" t="t" r="r" b="b"/>
              <a:pathLst>
                <a:path w="1583690" h="5549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FFDC5D"/>
            </a:solidFill>
          </p:spPr>
        </p:sp>
      </p:grpSp>
      <p:sp>
        <p:nvSpPr>
          <p:cNvPr id="2" name="TextBox 1">
            <a:extLst>
              <a:ext uri="{FF2B5EF4-FFF2-40B4-BE49-F238E27FC236}">
                <a16:creationId xmlns:a16="http://schemas.microsoft.com/office/drawing/2014/main" id="{5854C4D7-2FFE-4560-AA2B-02E785EF7722}"/>
              </a:ext>
            </a:extLst>
          </p:cNvPr>
          <p:cNvSpPr txBox="1"/>
          <p:nvPr/>
        </p:nvSpPr>
        <p:spPr>
          <a:xfrm>
            <a:off x="2362200" y="2189788"/>
            <a:ext cx="14782800" cy="7076489"/>
          </a:xfrm>
          <a:prstGeom prst="rect">
            <a:avLst/>
          </a:prstGeom>
          <a:noFill/>
        </p:spPr>
        <p:txBody>
          <a:bodyPr wrap="square" rtlCol="0">
            <a:spAutoFit/>
          </a:bodyPr>
          <a:lstStyle/>
          <a:p>
            <a:pPr algn="just" defTabSz="1828800">
              <a:lnSpc>
                <a:spcPct val="150000"/>
              </a:lnSpc>
              <a:buClr>
                <a:srgbClr val="000000"/>
              </a:buClr>
            </a:pP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Vệ</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sinh</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môi</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trường</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định</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kì</a:t>
            </a:r>
            <a:r>
              <a:rPr lang="en-US" sz="4400" kern="0" dirty="0">
                <a:solidFill>
                  <a:srgbClr val="000000"/>
                </a:solidFill>
                <a:latin typeface="Arial"/>
                <a:ea typeface="Calibri" panose="020F0502020204030204" pitchFamily="34" charset="0"/>
                <a:cs typeface="Arial"/>
                <a:sym typeface="Arial"/>
              </a:rPr>
              <a:t>.</a:t>
            </a:r>
          </a:p>
          <a:p>
            <a:pPr algn="just" defTabSz="1828800">
              <a:lnSpc>
                <a:spcPct val="150000"/>
              </a:lnSpc>
              <a:buClr>
                <a:srgbClr val="000000"/>
              </a:buClr>
            </a:pP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Vệ</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sinh</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cá</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nhân</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hằng</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ngày</a:t>
            </a:r>
            <a:r>
              <a:rPr lang="en-US" sz="4400" kern="0" dirty="0">
                <a:solidFill>
                  <a:srgbClr val="000000"/>
                </a:solidFill>
                <a:latin typeface="Arial"/>
                <a:ea typeface="Calibri" panose="020F0502020204030204" pitchFamily="34" charset="0"/>
                <a:cs typeface="Arial"/>
                <a:sym typeface="Arial"/>
              </a:rPr>
              <a:t>.</a:t>
            </a:r>
          </a:p>
          <a:p>
            <a:pPr algn="just" defTabSz="1828800">
              <a:lnSpc>
                <a:spcPct val="150000"/>
              </a:lnSpc>
              <a:buClr>
                <a:srgbClr val="000000"/>
              </a:buClr>
            </a:pP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Ăn</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chín</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uống</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sối</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không</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ăn</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đồ</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sống</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đồ</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ăn</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không</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hợp</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vệ</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sinh</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tiết</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canh</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các</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loại</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gỏi</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thịt</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tái</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cá</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sống</a:t>
            </a:r>
            <a:r>
              <a:rPr lang="en-US" sz="4400" kern="0" dirty="0">
                <a:solidFill>
                  <a:srgbClr val="000000"/>
                </a:solidFill>
                <a:latin typeface="Arial"/>
                <a:ea typeface="Calibri" panose="020F0502020204030204" pitchFamily="34" charset="0"/>
                <a:cs typeface="Arial"/>
                <a:sym typeface="Arial"/>
              </a:rPr>
              <a:t>.</a:t>
            </a:r>
          </a:p>
          <a:p>
            <a:pPr algn="just" defTabSz="1828800">
              <a:lnSpc>
                <a:spcPct val="150000"/>
              </a:lnSpc>
              <a:buClr>
                <a:srgbClr val="000000"/>
              </a:buClr>
            </a:pP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Rửa</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tay</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bằng</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xà</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phòng</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thường</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xuyên</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đặt</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biệt</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là</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trước</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khi</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ăn</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và</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sau</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khi</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vệ</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sinh</a:t>
            </a:r>
            <a:r>
              <a:rPr lang="en-US" sz="4400" kern="0" dirty="0">
                <a:solidFill>
                  <a:srgbClr val="000000"/>
                </a:solidFill>
                <a:latin typeface="Arial"/>
                <a:ea typeface="Calibri" panose="020F0502020204030204" pitchFamily="34" charset="0"/>
                <a:cs typeface="Arial"/>
                <a:sym typeface="Arial"/>
              </a:rPr>
              <a:t>.</a:t>
            </a:r>
          </a:p>
          <a:p>
            <a:pPr algn="just" defTabSz="1828800">
              <a:lnSpc>
                <a:spcPct val="150000"/>
              </a:lnSpc>
              <a:buClr>
                <a:srgbClr val="000000"/>
              </a:buClr>
            </a:pP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Tẩy</a:t>
            </a:r>
            <a:r>
              <a:rPr lang="en-US" sz="4400" kern="0" dirty="0">
                <a:solidFill>
                  <a:srgbClr val="000000"/>
                </a:solidFill>
                <a:latin typeface="Arial"/>
                <a:ea typeface="Calibri" panose="020F0502020204030204" pitchFamily="34" charset="0"/>
                <a:cs typeface="Arial"/>
                <a:sym typeface="Arial"/>
              </a:rPr>
              <a:t> </a:t>
            </a:r>
            <a:r>
              <a:rPr lang="en-US" sz="4400" kern="0" dirty="0" err="1">
                <a:solidFill>
                  <a:srgbClr val="000000"/>
                </a:solidFill>
                <a:latin typeface="Arial"/>
                <a:ea typeface="Calibri" panose="020F0502020204030204" pitchFamily="34" charset="0"/>
                <a:cs typeface="Arial"/>
                <a:sym typeface="Arial"/>
              </a:rPr>
              <a:t>giun</a:t>
            </a:r>
            <a:r>
              <a:rPr lang="en-US" sz="4400" kern="0" dirty="0">
                <a:solidFill>
                  <a:srgbClr val="000000"/>
                </a:solidFill>
                <a:latin typeface="Arial"/>
                <a:ea typeface="Calibri" panose="020F0502020204030204" pitchFamily="34" charset="0"/>
                <a:cs typeface="Arial"/>
                <a:sym typeface="Arial"/>
              </a:rPr>
              <a:t> 2 </a:t>
            </a:r>
            <a:r>
              <a:rPr lang="en-US" sz="4400" kern="0" dirty="0" err="1">
                <a:solidFill>
                  <a:srgbClr val="000000"/>
                </a:solidFill>
                <a:latin typeface="Arial"/>
                <a:ea typeface="Calibri" panose="020F0502020204030204" pitchFamily="34" charset="0"/>
                <a:cs typeface="Arial"/>
                <a:sym typeface="Arial"/>
              </a:rPr>
              <a:t>lần</a:t>
            </a:r>
            <a:r>
              <a:rPr lang="en-US" sz="4400" kern="0" dirty="0">
                <a:solidFill>
                  <a:srgbClr val="000000"/>
                </a:solidFill>
                <a:latin typeface="Arial"/>
                <a:ea typeface="Calibri" panose="020F0502020204030204" pitchFamily="34" charset="0"/>
                <a:cs typeface="Arial"/>
                <a:sym typeface="Arial"/>
              </a:rPr>
              <a:t>/</a:t>
            </a:r>
            <a:r>
              <a:rPr lang="en-US" sz="4400" kern="0" dirty="0" err="1">
                <a:solidFill>
                  <a:srgbClr val="000000"/>
                </a:solidFill>
                <a:latin typeface="Arial"/>
                <a:ea typeface="Calibri" panose="020F0502020204030204" pitchFamily="34" charset="0"/>
                <a:cs typeface="Arial"/>
                <a:sym typeface="Arial"/>
              </a:rPr>
              <a:t>năm</a:t>
            </a:r>
            <a:r>
              <a:rPr lang="en-US" sz="4400" kern="0" dirty="0">
                <a:solidFill>
                  <a:srgbClr val="000000"/>
                </a:solidFill>
                <a:latin typeface="Arial"/>
                <a:ea typeface="Calibri" panose="020F0502020204030204" pitchFamily="34" charset="0"/>
                <a:cs typeface="Arial"/>
                <a:sym typeface="Arial"/>
              </a:rPr>
              <a:t>.</a:t>
            </a:r>
          </a:p>
        </p:txBody>
      </p:sp>
    </p:spTree>
    <p:extLst>
      <p:ext uri="{BB962C8B-B14F-4D97-AF65-F5344CB8AC3E}">
        <p14:creationId xmlns:p14="http://schemas.microsoft.com/office/powerpoint/2010/main" val="1995431255"/>
      </p:ext>
    </p:extLst>
  </p:cSld>
  <p:clrMapOvr>
    <a:masterClrMapping/>
  </p:clrMapOvr>
  <mc:AlternateContent xmlns:mc="http://schemas.openxmlformats.org/markup-compatibility/2006" xmlns:p14="http://schemas.microsoft.com/office/powerpoint/2010/main">
    <mc:Choice Requires="p14">
      <p:transition p14:dur="30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ppt_x"/>
                                          </p:val>
                                        </p:tav>
                                        <p:tav tm="100000">
                                          <p:val>
                                            <p:strVal val="#ppt_x"/>
                                          </p:val>
                                        </p:tav>
                                      </p:tavLst>
                                    </p:anim>
                                    <p:anim calcmode="lin" valueType="num">
                                      <p:cBhvr additive="base">
                                        <p:cTn id="8" dur="3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3" dur="3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8" dur="3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randombar(horizontal)">
                                      <p:cBhvr>
                                        <p:cTn id="23" dur="3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8" dur="300"/>
                                        <p:tgtEl>
                                          <p:spTgt spid="2">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33" dur="3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6E96DE1-C1C1-4E77-B6CD-1C45A12CA1C4}"/>
              </a:ext>
            </a:extLst>
          </p:cNvPr>
          <p:cNvGrpSpPr/>
          <p:nvPr/>
        </p:nvGrpSpPr>
        <p:grpSpPr>
          <a:xfrm>
            <a:off x="381000" y="217760"/>
            <a:ext cx="17678399" cy="3366467"/>
            <a:chOff x="0" y="0"/>
            <a:chExt cx="14848317" cy="4488623"/>
          </a:xfrm>
        </p:grpSpPr>
        <p:grpSp>
          <p:nvGrpSpPr>
            <p:cNvPr id="4" name="Group 3">
              <a:extLst>
                <a:ext uri="{FF2B5EF4-FFF2-40B4-BE49-F238E27FC236}">
                  <a16:creationId xmlns:a16="http://schemas.microsoft.com/office/drawing/2014/main" id="{2D5177B2-39E4-44E5-A0BC-1BCF3ADC29E3}"/>
                </a:ext>
              </a:extLst>
            </p:cNvPr>
            <p:cNvGrpSpPr/>
            <p:nvPr/>
          </p:nvGrpSpPr>
          <p:grpSpPr>
            <a:xfrm>
              <a:off x="0" y="0"/>
              <a:ext cx="14848317" cy="4488623"/>
              <a:chOff x="0" y="0"/>
              <a:chExt cx="17068167" cy="5159681"/>
            </a:xfrm>
          </p:grpSpPr>
          <p:sp>
            <p:nvSpPr>
              <p:cNvPr id="6" name="Freeform 4">
                <a:extLst>
                  <a:ext uri="{FF2B5EF4-FFF2-40B4-BE49-F238E27FC236}">
                    <a16:creationId xmlns:a16="http://schemas.microsoft.com/office/drawing/2014/main" id="{0816F48A-55AE-4E8F-B097-3445FDA5F304}"/>
                  </a:ext>
                </a:extLst>
              </p:cNvPr>
              <p:cNvSpPr/>
              <p:nvPr/>
            </p:nvSpPr>
            <p:spPr>
              <a:xfrm>
                <a:off x="0" y="0"/>
                <a:ext cx="17068167" cy="5258741"/>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solidFill>
                <a:srgbClr val="FFB001"/>
              </a:solidFill>
            </p:spPr>
          </p:sp>
        </p:grpSp>
        <p:sp>
          <p:nvSpPr>
            <p:cNvPr id="5" name="TextBox 5">
              <a:extLst>
                <a:ext uri="{FF2B5EF4-FFF2-40B4-BE49-F238E27FC236}">
                  <a16:creationId xmlns:a16="http://schemas.microsoft.com/office/drawing/2014/main" id="{D99CB82C-85B5-42B9-B919-C5EC7F4CFEE9}"/>
                </a:ext>
              </a:extLst>
            </p:cNvPr>
            <p:cNvSpPr txBox="1"/>
            <p:nvPr/>
          </p:nvSpPr>
          <p:spPr>
            <a:xfrm>
              <a:off x="0" y="776453"/>
              <a:ext cx="14668440" cy="2749215"/>
            </a:xfrm>
            <a:prstGeom prst="rect">
              <a:avLst/>
            </a:prstGeom>
          </p:spPr>
          <p:txBody>
            <a:bodyPr wrap="square" lIns="0" tIns="0" rIns="0" bIns="0" rtlCol="0" anchor="t">
              <a:spAutoFit/>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6000" b="0" i="0" u="none" strike="noStrike" kern="1200" cap="none" spc="-103" normalizeH="0" baseline="0" noProof="0" dirty="0">
                  <a:ln>
                    <a:noFill/>
                  </a:ln>
                  <a:solidFill>
                    <a:srgbClr val="FFFFFF"/>
                  </a:solidFill>
                  <a:effectLst/>
                  <a:uLnTx/>
                  <a:uFillTx/>
                  <a:latin typeface="Times New Roman" panose="02020603050405020304" pitchFamily="18" charset="0"/>
                  <a:ea typeface="+mn-ea"/>
                  <a:cs typeface="Times New Roman" panose="02020603050405020304" pitchFamily="18" charset="0"/>
                </a:rPr>
                <a:t>II. SỰ ĐA DẠNG CỦA ĐỘNG VẬT KHÔNG XƯƠNG SỐNG</a:t>
              </a:r>
            </a:p>
          </p:txBody>
        </p:sp>
      </p:grpSp>
      <p:grpSp>
        <p:nvGrpSpPr>
          <p:cNvPr id="7" name="Group 2">
            <a:extLst>
              <a:ext uri="{FF2B5EF4-FFF2-40B4-BE49-F238E27FC236}">
                <a16:creationId xmlns:a16="http://schemas.microsoft.com/office/drawing/2014/main" id="{41257107-A144-4BC8-BDE4-6A0B7788FF44}"/>
              </a:ext>
            </a:extLst>
          </p:cNvPr>
          <p:cNvGrpSpPr/>
          <p:nvPr/>
        </p:nvGrpSpPr>
        <p:grpSpPr>
          <a:xfrm>
            <a:off x="3360321" y="4231199"/>
            <a:ext cx="13035718" cy="2211899"/>
            <a:chOff x="191262" y="451141"/>
            <a:chExt cx="14848317" cy="2949199"/>
          </a:xfrm>
          <a:solidFill>
            <a:schemeClr val="accent5">
              <a:lumMod val="60000"/>
              <a:lumOff val="40000"/>
            </a:schemeClr>
          </a:solidFill>
        </p:grpSpPr>
        <p:grpSp>
          <p:nvGrpSpPr>
            <p:cNvPr id="8" name="Group 3">
              <a:extLst>
                <a:ext uri="{FF2B5EF4-FFF2-40B4-BE49-F238E27FC236}">
                  <a16:creationId xmlns:a16="http://schemas.microsoft.com/office/drawing/2014/main" id="{88B81D8F-C2C2-4853-8169-54476345AA40}"/>
                </a:ext>
              </a:extLst>
            </p:cNvPr>
            <p:cNvGrpSpPr/>
            <p:nvPr/>
          </p:nvGrpSpPr>
          <p:grpSpPr>
            <a:xfrm>
              <a:off x="191262" y="451141"/>
              <a:ext cx="14848317" cy="2949199"/>
              <a:chOff x="219856" y="518587"/>
              <a:chExt cx="17068167" cy="3390110"/>
            </a:xfrm>
            <a:grpFill/>
          </p:grpSpPr>
          <p:sp>
            <p:nvSpPr>
              <p:cNvPr id="10" name="Freeform 4">
                <a:extLst>
                  <a:ext uri="{FF2B5EF4-FFF2-40B4-BE49-F238E27FC236}">
                    <a16:creationId xmlns:a16="http://schemas.microsoft.com/office/drawing/2014/main" id="{5557CD0B-B57B-4955-8C27-28528DE88030}"/>
                  </a:ext>
                </a:extLst>
              </p:cNvPr>
              <p:cNvSpPr/>
              <p:nvPr/>
            </p:nvSpPr>
            <p:spPr>
              <a:xfrm>
                <a:off x="219856" y="518587"/>
                <a:ext cx="17068167" cy="3390110"/>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grpFill/>
            </p:spPr>
          </p:sp>
        </p:grpSp>
        <p:sp>
          <p:nvSpPr>
            <p:cNvPr id="9" name="TextBox 5">
              <a:extLst>
                <a:ext uri="{FF2B5EF4-FFF2-40B4-BE49-F238E27FC236}">
                  <a16:creationId xmlns:a16="http://schemas.microsoft.com/office/drawing/2014/main" id="{72A073BB-ACEF-4F12-8604-C8ED66A35A45}"/>
                </a:ext>
              </a:extLst>
            </p:cNvPr>
            <p:cNvSpPr txBox="1"/>
            <p:nvPr/>
          </p:nvSpPr>
          <p:spPr>
            <a:xfrm>
              <a:off x="1745014" y="1020997"/>
              <a:ext cx="11098116" cy="1293089"/>
            </a:xfrm>
            <a:prstGeom prst="rect">
              <a:avLst/>
            </a:prstGeom>
            <a:grpFill/>
          </p:spPr>
          <p:txBody>
            <a:bodyPr wrap="square" lIns="0" tIns="0" rIns="0" bIns="0" rtlCol="0" anchor="t">
              <a:spAutoFit/>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lang="en-US" sz="6000" spc="-103" dirty="0">
                  <a:solidFill>
                    <a:prstClr val="black"/>
                  </a:solidFill>
                  <a:latin typeface="Times New Roman" panose="02020603050405020304" pitchFamily="18" charset="0"/>
                  <a:cs typeface="Times New Roman" panose="02020603050405020304" pitchFamily="18" charset="0"/>
                </a:rPr>
                <a:t>3</a:t>
              </a:r>
              <a:r>
                <a:rPr kumimoji="0" lang="en-US" sz="6000" b="0" i="0" u="none" strike="noStrike" kern="1200" cap="none" spc="-10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6000" b="0" i="0" u="none" strike="noStrike" kern="1200" cap="none" spc="-103"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Ngành</a:t>
              </a:r>
              <a:r>
                <a:rPr kumimoji="0" lang="en-US" sz="6000" b="0" i="0" u="none" strike="noStrike" kern="1200" cap="none" spc="-10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6000" b="0" i="0" u="none" strike="noStrike" kern="1200" cap="none" spc="-103"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thân</a:t>
              </a:r>
              <a:r>
                <a:rPr kumimoji="0" lang="en-US" sz="6000" b="0" i="0" u="none" strike="noStrike" kern="1200" cap="none" spc="-10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6000" b="0" i="0" u="none" strike="noStrike" kern="1200" cap="none" spc="-103"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mềm</a:t>
              </a:r>
              <a:endParaRPr kumimoji="0" lang="en-US" sz="6000" b="0" i="0" u="none" strike="noStrike" kern="1200" cap="none" spc="-10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Tree>
    <p:extLst>
      <p:ext uri="{BB962C8B-B14F-4D97-AF65-F5344CB8AC3E}">
        <p14:creationId xmlns:p14="http://schemas.microsoft.com/office/powerpoint/2010/main" val="23620670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034C05-A992-423D-B39F-970F8F5A3C6E}"/>
              </a:ext>
            </a:extLst>
          </p:cNvPr>
          <p:cNvPicPr>
            <a:picLocks noChangeAspect="1"/>
          </p:cNvPicPr>
          <p:nvPr/>
        </p:nvPicPr>
        <p:blipFill>
          <a:blip r:embed="rId2"/>
          <a:stretch>
            <a:fillRect/>
          </a:stretch>
        </p:blipFill>
        <p:spPr>
          <a:xfrm>
            <a:off x="9524" y="-42864"/>
            <a:ext cx="18354675" cy="10329003"/>
          </a:xfrm>
          <a:prstGeom prst="rect">
            <a:avLst/>
          </a:prstGeom>
        </p:spPr>
      </p:pic>
    </p:spTree>
    <p:extLst>
      <p:ext uri="{BB962C8B-B14F-4D97-AF65-F5344CB8AC3E}">
        <p14:creationId xmlns:p14="http://schemas.microsoft.com/office/powerpoint/2010/main" val="11206938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A956974-FB83-40AA-B710-90FBD8D9DAB0}"/>
              </a:ext>
            </a:extLst>
          </p:cNvPr>
          <p:cNvPicPr>
            <a:picLocks noChangeAspect="1"/>
          </p:cNvPicPr>
          <p:nvPr/>
        </p:nvPicPr>
        <p:blipFill>
          <a:blip r:embed="rId2"/>
          <a:stretch>
            <a:fillRect/>
          </a:stretch>
        </p:blipFill>
        <p:spPr>
          <a:xfrm>
            <a:off x="19050" y="0"/>
            <a:ext cx="18268950" cy="10287000"/>
          </a:xfrm>
          <a:prstGeom prst="rect">
            <a:avLst/>
          </a:prstGeom>
        </p:spPr>
      </p:pic>
    </p:spTree>
    <p:extLst>
      <p:ext uri="{BB962C8B-B14F-4D97-AF65-F5344CB8AC3E}">
        <p14:creationId xmlns:p14="http://schemas.microsoft.com/office/powerpoint/2010/main" val="1579037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ổ: Kẻ Săn Mồi Đáng Sợ Nhất Của Rừng Rậm">
            <a:extLst>
              <a:ext uri="{FF2B5EF4-FFF2-40B4-BE49-F238E27FC236}">
                <a16:creationId xmlns:a16="http://schemas.microsoft.com/office/drawing/2014/main" id="{B65CDA4A-23B1-4A36-AEFD-8D80C74998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 y="266700"/>
            <a:ext cx="10577513" cy="872490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Vì sao trâu bò ăn cỏ mà vẫn to lớn, đầy cơ bắp?">
            <a:extLst>
              <a:ext uri="{FF2B5EF4-FFF2-40B4-BE49-F238E27FC236}">
                <a16:creationId xmlns:a16="http://schemas.microsoft.com/office/drawing/2014/main" id="{D6A1E217-8D3C-4248-8148-A6D1D6DB17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0400" y="285750"/>
            <a:ext cx="6858000" cy="87058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4">
            <a:extLst>
              <a:ext uri="{FF2B5EF4-FFF2-40B4-BE49-F238E27FC236}">
                <a16:creationId xmlns:a16="http://schemas.microsoft.com/office/drawing/2014/main" id="{228D41EE-1B32-48C7-9997-D02129EAB0B2}"/>
              </a:ext>
            </a:extLst>
          </p:cNvPr>
          <p:cNvSpPr/>
          <p:nvPr/>
        </p:nvSpPr>
        <p:spPr>
          <a:xfrm>
            <a:off x="3810000" y="9010650"/>
            <a:ext cx="121158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solidFill>
                  <a:schemeClr val="tx1"/>
                </a:solidFill>
                <a:latin typeface="Times New Roman" panose="02020603050405020304" pitchFamily="18" charset="0"/>
                <a:cs typeface="Times New Roman" panose="02020603050405020304" pitchFamily="18" charset="0"/>
              </a:rPr>
              <a:t>Động</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vật</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ăn</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sinh</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vật</a:t>
            </a:r>
            <a:r>
              <a:rPr lang="en-US" sz="4000" b="1" dirty="0">
                <a:solidFill>
                  <a:schemeClr val="tx1"/>
                </a:solidFill>
                <a:latin typeface="Times New Roman" panose="02020603050405020304" pitchFamily="18" charset="0"/>
                <a:cs typeface="Times New Roman" panose="02020603050405020304" pitchFamily="18" charset="0"/>
              </a:rPr>
              <a:t> </a:t>
            </a:r>
            <a:r>
              <a:rPr lang="en-US" sz="4000" b="1" dirty="0" err="1">
                <a:solidFill>
                  <a:schemeClr val="tx1"/>
                </a:solidFill>
                <a:latin typeface="Times New Roman" panose="02020603050405020304" pitchFamily="18" charset="0"/>
                <a:cs typeface="Times New Roman" panose="02020603050405020304" pitchFamily="18" charset="0"/>
              </a:rPr>
              <a:t>khác</a:t>
            </a:r>
            <a:endParaRPr lang="en-US" sz="40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36952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ò Huyết Sống - Hàng Tuyển Chất Lượng Hải Sản Lộc">
            <a:extLst>
              <a:ext uri="{FF2B5EF4-FFF2-40B4-BE49-F238E27FC236}">
                <a16:creationId xmlns:a16="http://schemas.microsoft.com/office/drawing/2014/main" id="{58051B4A-A348-497F-BF36-B9FAB4F0FFE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906000" cy="1034311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82C3B697-C898-4E8D-A125-55F1C9EF1F76}"/>
              </a:ext>
            </a:extLst>
          </p:cNvPr>
          <p:cNvPicPr>
            <a:picLocks noChangeAspect="1"/>
          </p:cNvPicPr>
          <p:nvPr/>
        </p:nvPicPr>
        <p:blipFill>
          <a:blip r:embed="rId3"/>
          <a:stretch>
            <a:fillRect/>
          </a:stretch>
        </p:blipFill>
        <p:spPr>
          <a:xfrm>
            <a:off x="9939336" y="28576"/>
            <a:ext cx="8348663" cy="5804298"/>
          </a:xfrm>
          <a:prstGeom prst="rect">
            <a:avLst/>
          </a:prstGeom>
        </p:spPr>
      </p:pic>
      <p:pic>
        <p:nvPicPr>
          <p:cNvPr id="4" name="Picture 3">
            <a:extLst>
              <a:ext uri="{FF2B5EF4-FFF2-40B4-BE49-F238E27FC236}">
                <a16:creationId xmlns:a16="http://schemas.microsoft.com/office/drawing/2014/main" id="{810BDAA4-7F15-4EE8-938E-8662BDDEB268}"/>
              </a:ext>
            </a:extLst>
          </p:cNvPr>
          <p:cNvPicPr>
            <a:picLocks noChangeAspect="1"/>
          </p:cNvPicPr>
          <p:nvPr/>
        </p:nvPicPr>
        <p:blipFill>
          <a:blip r:embed="rId4"/>
          <a:stretch>
            <a:fillRect/>
          </a:stretch>
        </p:blipFill>
        <p:spPr>
          <a:xfrm>
            <a:off x="9906000" y="5676900"/>
            <a:ext cx="8382000" cy="5410200"/>
          </a:xfrm>
          <a:prstGeom prst="rect">
            <a:avLst/>
          </a:prstGeom>
        </p:spPr>
      </p:pic>
    </p:spTree>
    <p:extLst>
      <p:ext uri="{BB962C8B-B14F-4D97-AF65-F5344CB8AC3E}">
        <p14:creationId xmlns:p14="http://schemas.microsoft.com/office/powerpoint/2010/main" val="27641079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1594911-A598-4AFE-8E26-4DD8CFE929A6}"/>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Làm</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thức</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ăn</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con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người</a:t>
            </a:r>
            <a:endPar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2" name="Picture 1">
            <a:extLst>
              <a:ext uri="{FF2B5EF4-FFF2-40B4-BE49-F238E27FC236}">
                <a16:creationId xmlns:a16="http://schemas.microsoft.com/office/drawing/2014/main" id="{9CDED0CE-EBC8-4D5E-8C35-7F8C457E3D82}"/>
              </a:ext>
            </a:extLst>
          </p:cNvPr>
          <p:cNvPicPr>
            <a:picLocks noChangeAspect="1"/>
          </p:cNvPicPr>
          <p:nvPr/>
        </p:nvPicPr>
        <p:blipFill>
          <a:blip r:embed="rId2"/>
          <a:stretch>
            <a:fillRect/>
          </a:stretch>
        </p:blipFill>
        <p:spPr>
          <a:xfrm>
            <a:off x="-581025" y="0"/>
            <a:ext cx="10439400" cy="8343900"/>
          </a:xfrm>
          <a:prstGeom prst="rect">
            <a:avLst/>
          </a:prstGeom>
        </p:spPr>
      </p:pic>
      <p:pic>
        <p:nvPicPr>
          <p:cNvPr id="4" name="Picture 3">
            <a:extLst>
              <a:ext uri="{FF2B5EF4-FFF2-40B4-BE49-F238E27FC236}">
                <a16:creationId xmlns:a16="http://schemas.microsoft.com/office/drawing/2014/main" id="{9144585F-BB24-47F0-8E20-9161F387F765}"/>
              </a:ext>
            </a:extLst>
          </p:cNvPr>
          <p:cNvPicPr>
            <a:picLocks noChangeAspect="1"/>
          </p:cNvPicPr>
          <p:nvPr/>
        </p:nvPicPr>
        <p:blipFill>
          <a:blip r:embed="rId3"/>
          <a:stretch>
            <a:fillRect/>
          </a:stretch>
        </p:blipFill>
        <p:spPr>
          <a:xfrm>
            <a:off x="9829800" y="57150"/>
            <a:ext cx="8981521" cy="8343900"/>
          </a:xfrm>
          <a:prstGeom prst="rect">
            <a:avLst/>
          </a:prstGeom>
        </p:spPr>
      </p:pic>
    </p:spTree>
    <p:extLst>
      <p:ext uri="{BB962C8B-B14F-4D97-AF65-F5344CB8AC3E}">
        <p14:creationId xmlns:p14="http://schemas.microsoft.com/office/powerpoint/2010/main" val="42343948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1594911-A598-4AFE-8E26-4DD8CFE929A6}"/>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Lọc</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nước</a:t>
            </a:r>
            <a:endPar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2050" name="Picture 2" descr="Hàu là &quot;công nhân vệ sinh&quot; cho đại dương, nhưng chúng ta đã tiêu diệt đến  90% loài sinh vật này">
            <a:extLst>
              <a:ext uri="{FF2B5EF4-FFF2-40B4-BE49-F238E27FC236}">
                <a16:creationId xmlns:a16="http://schemas.microsoft.com/office/drawing/2014/main" id="{36562095-EBA1-4DA9-BA09-242340D153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467600" cy="78867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àu giúp làm sạch nước biển nhưng đang trên bờ vực tuyệt chủng - YouTube">
            <a:extLst>
              <a:ext uri="{FF2B5EF4-FFF2-40B4-BE49-F238E27FC236}">
                <a16:creationId xmlns:a16="http://schemas.microsoft.com/office/drawing/2014/main" id="{A0723F95-C55C-4BDF-B9A0-6E400E8E6C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00" y="0"/>
            <a:ext cx="10531475" cy="7898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8263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1594911-A598-4AFE-8E26-4DD8CFE929A6}"/>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Gây</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hại</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cây</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trồng</a:t>
            </a:r>
            <a:endPar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50D13030-0278-44F9-A949-B3786073A497}"/>
              </a:ext>
            </a:extLst>
          </p:cNvPr>
          <p:cNvPicPr>
            <a:picLocks noChangeAspect="1"/>
          </p:cNvPicPr>
          <p:nvPr/>
        </p:nvPicPr>
        <p:blipFill>
          <a:blip r:embed="rId2"/>
          <a:stretch>
            <a:fillRect/>
          </a:stretch>
        </p:blipFill>
        <p:spPr>
          <a:xfrm>
            <a:off x="23812" y="0"/>
            <a:ext cx="8739188" cy="8562975"/>
          </a:xfrm>
          <a:prstGeom prst="rect">
            <a:avLst/>
          </a:prstGeom>
        </p:spPr>
      </p:pic>
      <p:pic>
        <p:nvPicPr>
          <p:cNvPr id="6" name="Picture 5">
            <a:extLst>
              <a:ext uri="{FF2B5EF4-FFF2-40B4-BE49-F238E27FC236}">
                <a16:creationId xmlns:a16="http://schemas.microsoft.com/office/drawing/2014/main" id="{32CAD3B4-EF78-4706-B9D4-491E44739AEC}"/>
              </a:ext>
            </a:extLst>
          </p:cNvPr>
          <p:cNvPicPr>
            <a:picLocks noChangeAspect="1"/>
          </p:cNvPicPr>
          <p:nvPr/>
        </p:nvPicPr>
        <p:blipFill>
          <a:blip r:embed="rId3"/>
          <a:stretch>
            <a:fillRect/>
          </a:stretch>
        </p:blipFill>
        <p:spPr>
          <a:xfrm>
            <a:off x="8915399" y="0"/>
            <a:ext cx="9348789" cy="8562975"/>
          </a:xfrm>
          <a:prstGeom prst="rect">
            <a:avLst/>
          </a:prstGeom>
        </p:spPr>
      </p:pic>
    </p:spTree>
    <p:extLst>
      <p:ext uri="{BB962C8B-B14F-4D97-AF65-F5344CB8AC3E}">
        <p14:creationId xmlns:p14="http://schemas.microsoft.com/office/powerpoint/2010/main" val="22190114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5A2CEE-D9C7-4899-9B45-B806B29ACB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628" y="571500"/>
            <a:ext cx="18839256" cy="8763000"/>
          </a:xfrm>
          <a:prstGeom prst="rect">
            <a:avLst/>
          </a:prstGeom>
        </p:spPr>
      </p:pic>
      <p:sp>
        <p:nvSpPr>
          <p:cNvPr id="4" name="Rectangle: Rounded Corners 3">
            <a:extLst>
              <a:ext uri="{FF2B5EF4-FFF2-40B4-BE49-F238E27FC236}">
                <a16:creationId xmlns:a16="http://schemas.microsoft.com/office/drawing/2014/main" id="{3AA7B674-C494-4D5A-8D9C-222EC79C8D77}"/>
              </a:ext>
            </a:extLst>
          </p:cNvPr>
          <p:cNvSpPr/>
          <p:nvPr/>
        </p:nvSpPr>
        <p:spPr>
          <a:xfrm>
            <a:off x="3048000" y="89535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Kê</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tên</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nêu</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lợi</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ích</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tác</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hại</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35476914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6E96DE1-C1C1-4E77-B6CD-1C45A12CA1C4}"/>
              </a:ext>
            </a:extLst>
          </p:cNvPr>
          <p:cNvGrpSpPr/>
          <p:nvPr/>
        </p:nvGrpSpPr>
        <p:grpSpPr>
          <a:xfrm>
            <a:off x="381000" y="217760"/>
            <a:ext cx="17678399" cy="3366467"/>
            <a:chOff x="0" y="0"/>
            <a:chExt cx="14848317" cy="4488623"/>
          </a:xfrm>
        </p:grpSpPr>
        <p:grpSp>
          <p:nvGrpSpPr>
            <p:cNvPr id="4" name="Group 3">
              <a:extLst>
                <a:ext uri="{FF2B5EF4-FFF2-40B4-BE49-F238E27FC236}">
                  <a16:creationId xmlns:a16="http://schemas.microsoft.com/office/drawing/2014/main" id="{2D5177B2-39E4-44E5-A0BC-1BCF3ADC29E3}"/>
                </a:ext>
              </a:extLst>
            </p:cNvPr>
            <p:cNvGrpSpPr/>
            <p:nvPr/>
          </p:nvGrpSpPr>
          <p:grpSpPr>
            <a:xfrm>
              <a:off x="0" y="0"/>
              <a:ext cx="14848317" cy="4488623"/>
              <a:chOff x="0" y="0"/>
              <a:chExt cx="17068167" cy="5159681"/>
            </a:xfrm>
          </p:grpSpPr>
          <p:sp>
            <p:nvSpPr>
              <p:cNvPr id="6" name="Freeform 4">
                <a:extLst>
                  <a:ext uri="{FF2B5EF4-FFF2-40B4-BE49-F238E27FC236}">
                    <a16:creationId xmlns:a16="http://schemas.microsoft.com/office/drawing/2014/main" id="{0816F48A-55AE-4E8F-B097-3445FDA5F304}"/>
                  </a:ext>
                </a:extLst>
              </p:cNvPr>
              <p:cNvSpPr/>
              <p:nvPr/>
            </p:nvSpPr>
            <p:spPr>
              <a:xfrm>
                <a:off x="0" y="0"/>
                <a:ext cx="17068167" cy="5258741"/>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solidFill>
                <a:srgbClr val="FFB001"/>
              </a:solidFill>
            </p:spPr>
          </p:sp>
        </p:grpSp>
        <p:sp>
          <p:nvSpPr>
            <p:cNvPr id="5" name="TextBox 5">
              <a:extLst>
                <a:ext uri="{FF2B5EF4-FFF2-40B4-BE49-F238E27FC236}">
                  <a16:creationId xmlns:a16="http://schemas.microsoft.com/office/drawing/2014/main" id="{D99CB82C-85B5-42B9-B919-C5EC7F4CFEE9}"/>
                </a:ext>
              </a:extLst>
            </p:cNvPr>
            <p:cNvSpPr txBox="1"/>
            <p:nvPr/>
          </p:nvSpPr>
          <p:spPr>
            <a:xfrm>
              <a:off x="0" y="776453"/>
              <a:ext cx="14668440" cy="2749215"/>
            </a:xfrm>
            <a:prstGeom prst="rect">
              <a:avLst/>
            </a:prstGeom>
          </p:spPr>
          <p:txBody>
            <a:bodyPr wrap="square" lIns="0" tIns="0" rIns="0" bIns="0" rtlCol="0" anchor="t">
              <a:spAutoFit/>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6000" b="0" i="0" u="none" strike="noStrike" kern="1200" cap="none" spc="-103" normalizeH="0" baseline="0" noProof="0" dirty="0">
                  <a:ln>
                    <a:noFill/>
                  </a:ln>
                  <a:solidFill>
                    <a:srgbClr val="FFFFFF"/>
                  </a:solidFill>
                  <a:effectLst/>
                  <a:uLnTx/>
                  <a:uFillTx/>
                  <a:latin typeface="Times New Roman" panose="02020603050405020304" pitchFamily="18" charset="0"/>
                  <a:ea typeface="+mn-ea"/>
                  <a:cs typeface="Times New Roman" panose="02020603050405020304" pitchFamily="18" charset="0"/>
                </a:rPr>
                <a:t>II. SỰ ĐA DẠNG CỦA ĐỘNG VẬT KHÔNG XƯƠNG SỐNG</a:t>
              </a:r>
            </a:p>
          </p:txBody>
        </p:sp>
      </p:grpSp>
      <p:grpSp>
        <p:nvGrpSpPr>
          <p:cNvPr id="7" name="Group 2">
            <a:extLst>
              <a:ext uri="{FF2B5EF4-FFF2-40B4-BE49-F238E27FC236}">
                <a16:creationId xmlns:a16="http://schemas.microsoft.com/office/drawing/2014/main" id="{41257107-A144-4BC8-BDE4-6A0B7788FF44}"/>
              </a:ext>
            </a:extLst>
          </p:cNvPr>
          <p:cNvGrpSpPr/>
          <p:nvPr/>
        </p:nvGrpSpPr>
        <p:grpSpPr>
          <a:xfrm>
            <a:off x="3360321" y="4231199"/>
            <a:ext cx="13035718" cy="2211899"/>
            <a:chOff x="191262" y="451141"/>
            <a:chExt cx="14848317" cy="2949199"/>
          </a:xfrm>
          <a:solidFill>
            <a:schemeClr val="accent5">
              <a:lumMod val="60000"/>
              <a:lumOff val="40000"/>
            </a:schemeClr>
          </a:solidFill>
        </p:grpSpPr>
        <p:grpSp>
          <p:nvGrpSpPr>
            <p:cNvPr id="8" name="Group 3">
              <a:extLst>
                <a:ext uri="{FF2B5EF4-FFF2-40B4-BE49-F238E27FC236}">
                  <a16:creationId xmlns:a16="http://schemas.microsoft.com/office/drawing/2014/main" id="{88B81D8F-C2C2-4853-8169-54476345AA40}"/>
                </a:ext>
              </a:extLst>
            </p:cNvPr>
            <p:cNvGrpSpPr/>
            <p:nvPr/>
          </p:nvGrpSpPr>
          <p:grpSpPr>
            <a:xfrm>
              <a:off x="191262" y="451141"/>
              <a:ext cx="14848317" cy="2949199"/>
              <a:chOff x="219856" y="518587"/>
              <a:chExt cx="17068167" cy="3390110"/>
            </a:xfrm>
            <a:grpFill/>
          </p:grpSpPr>
          <p:sp>
            <p:nvSpPr>
              <p:cNvPr id="10" name="Freeform 4">
                <a:extLst>
                  <a:ext uri="{FF2B5EF4-FFF2-40B4-BE49-F238E27FC236}">
                    <a16:creationId xmlns:a16="http://schemas.microsoft.com/office/drawing/2014/main" id="{5557CD0B-B57B-4955-8C27-28528DE88030}"/>
                  </a:ext>
                </a:extLst>
              </p:cNvPr>
              <p:cNvSpPr/>
              <p:nvPr/>
            </p:nvSpPr>
            <p:spPr>
              <a:xfrm>
                <a:off x="219856" y="518587"/>
                <a:ext cx="17068167" cy="3390110"/>
              </a:xfrm>
              <a:custGeom>
                <a:avLst/>
                <a:gdLst/>
                <a:ahLst/>
                <a:cxnLst/>
                <a:rect l="l" t="t" r="r" b="b"/>
                <a:pathLst>
                  <a:path w="17068167" h="5258741">
                    <a:moveTo>
                      <a:pt x="16445867" y="4688511"/>
                    </a:moveTo>
                    <a:cubicBezTo>
                      <a:pt x="16445867" y="4682161"/>
                      <a:pt x="16447137" y="4677081"/>
                      <a:pt x="16447137" y="4669461"/>
                    </a:cubicBezTo>
                    <a:lnTo>
                      <a:pt x="16447137" y="490220"/>
                    </a:lnTo>
                    <a:cubicBezTo>
                      <a:pt x="16447137" y="220980"/>
                      <a:pt x="16237587" y="0"/>
                      <a:pt x="15981048" y="0"/>
                    </a:cubicBezTo>
                    <a:lnTo>
                      <a:pt x="467360" y="0"/>
                    </a:lnTo>
                    <a:cubicBezTo>
                      <a:pt x="210820" y="0"/>
                      <a:pt x="0" y="220980"/>
                      <a:pt x="0" y="490220"/>
                    </a:cubicBezTo>
                    <a:lnTo>
                      <a:pt x="0" y="4669461"/>
                    </a:lnTo>
                    <a:cubicBezTo>
                      <a:pt x="0" y="4938700"/>
                      <a:pt x="209550" y="5159681"/>
                      <a:pt x="466090" y="5159681"/>
                    </a:cubicBezTo>
                    <a:lnTo>
                      <a:pt x="15979777" y="5159681"/>
                    </a:lnTo>
                    <a:cubicBezTo>
                      <a:pt x="16092807" y="5159681"/>
                      <a:pt x="16196948" y="5116500"/>
                      <a:pt x="16276957" y="5046650"/>
                    </a:cubicBezTo>
                    <a:cubicBezTo>
                      <a:pt x="16407767" y="5117771"/>
                      <a:pt x="16720187" y="5258741"/>
                      <a:pt x="17066898" y="5051731"/>
                    </a:cubicBezTo>
                    <a:cubicBezTo>
                      <a:pt x="17068167" y="5051731"/>
                      <a:pt x="16755748" y="5053001"/>
                      <a:pt x="16445867" y="4688511"/>
                    </a:cubicBezTo>
                    <a:lnTo>
                      <a:pt x="16445867" y="4688511"/>
                    </a:lnTo>
                    <a:close/>
                  </a:path>
                </a:pathLst>
              </a:custGeom>
              <a:grpFill/>
            </p:spPr>
          </p:sp>
        </p:grpSp>
        <p:sp>
          <p:nvSpPr>
            <p:cNvPr id="9" name="TextBox 5">
              <a:extLst>
                <a:ext uri="{FF2B5EF4-FFF2-40B4-BE49-F238E27FC236}">
                  <a16:creationId xmlns:a16="http://schemas.microsoft.com/office/drawing/2014/main" id="{72A073BB-ACEF-4F12-8604-C8ED66A35A45}"/>
                </a:ext>
              </a:extLst>
            </p:cNvPr>
            <p:cNvSpPr txBox="1"/>
            <p:nvPr/>
          </p:nvSpPr>
          <p:spPr>
            <a:xfrm>
              <a:off x="1745014" y="1020997"/>
              <a:ext cx="11098116" cy="1293089"/>
            </a:xfrm>
            <a:prstGeom prst="rect">
              <a:avLst/>
            </a:prstGeom>
            <a:grpFill/>
          </p:spPr>
          <p:txBody>
            <a:bodyPr wrap="square" lIns="0" tIns="0" rIns="0" bIns="0" rtlCol="0" anchor="t">
              <a:spAutoFit/>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6000" b="0" i="0" u="none" strike="noStrike" kern="1200" cap="none" spc="-10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en-US" sz="6000" b="0" i="0" u="none" strike="noStrike" kern="1200" cap="none" spc="-103"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Ngành</a:t>
              </a:r>
              <a:r>
                <a:rPr kumimoji="0" lang="en-US" sz="6000" b="0" i="0" u="none" strike="noStrike" kern="1200" cap="none" spc="-10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6000" b="0" i="0" u="none" strike="noStrike" kern="1200" cap="none" spc="-103"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chân</a:t>
              </a:r>
              <a:r>
                <a:rPr kumimoji="0" lang="en-US" sz="6000" b="0" i="0" u="none" strike="noStrike" kern="1200" cap="none" spc="-10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6000" b="0" i="0" u="none" strike="noStrike" kern="1200" cap="none" spc="-103"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khớp</a:t>
              </a:r>
              <a:endParaRPr kumimoji="0" lang="en-US" sz="6000" b="0" i="0" u="none" strike="noStrike" kern="1200" cap="none" spc="-10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grpSp>
      <p:sp>
        <p:nvSpPr>
          <p:cNvPr id="12" name="Freeform 4">
            <a:extLst>
              <a:ext uri="{FF2B5EF4-FFF2-40B4-BE49-F238E27FC236}">
                <a16:creationId xmlns:a16="http://schemas.microsoft.com/office/drawing/2014/main" id="{4692B003-9F88-4527-824C-460ADBC16A5E}"/>
              </a:ext>
            </a:extLst>
          </p:cNvPr>
          <p:cNvSpPr/>
          <p:nvPr/>
        </p:nvSpPr>
        <p:spPr>
          <a:xfrm>
            <a:off x="14935200" y="6896100"/>
            <a:ext cx="4002402" cy="3832300"/>
          </a:xfrm>
          <a:custGeom>
            <a:avLst/>
            <a:gdLst/>
            <a:ahLst/>
            <a:cxnLst/>
            <a:rect l="l" t="t" r="r" b="b"/>
            <a:pathLst>
              <a:path w="4002402" h="3832300">
                <a:moveTo>
                  <a:pt x="0" y="0"/>
                </a:moveTo>
                <a:lnTo>
                  <a:pt x="4002402" y="0"/>
                </a:lnTo>
                <a:lnTo>
                  <a:pt x="4002402" y="3832300"/>
                </a:lnTo>
                <a:lnTo>
                  <a:pt x="0" y="3832300"/>
                </a:lnTo>
                <a:lnTo>
                  <a:pt x="0" y="0"/>
                </a:lnTo>
                <a:close/>
              </a:path>
            </a:pathLst>
          </a:custGeom>
          <a:blipFill>
            <a:blip r:embed="rId2"/>
            <a:stretch>
              <a:fillRect/>
            </a:stretch>
          </a:blipFill>
        </p:spPr>
      </p:sp>
      <p:sp>
        <p:nvSpPr>
          <p:cNvPr id="13" name="Freeform 5">
            <a:extLst>
              <a:ext uri="{FF2B5EF4-FFF2-40B4-BE49-F238E27FC236}">
                <a16:creationId xmlns:a16="http://schemas.microsoft.com/office/drawing/2014/main" id="{68FA8FA7-34AB-4E55-AD1A-AB9457C72315}"/>
              </a:ext>
            </a:extLst>
          </p:cNvPr>
          <p:cNvSpPr/>
          <p:nvPr/>
        </p:nvSpPr>
        <p:spPr>
          <a:xfrm>
            <a:off x="-313570" y="4838700"/>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dirty="0"/>
          </a:p>
        </p:txBody>
      </p:sp>
    </p:spTree>
    <p:extLst>
      <p:ext uri="{BB962C8B-B14F-4D97-AF65-F5344CB8AC3E}">
        <p14:creationId xmlns:p14="http://schemas.microsoft.com/office/powerpoint/2010/main" val="27215088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8358E0-C740-48D1-BF9A-430D75844461}"/>
              </a:ext>
            </a:extLst>
          </p:cNvPr>
          <p:cNvPicPr>
            <a:picLocks noChangeAspect="1"/>
          </p:cNvPicPr>
          <p:nvPr/>
        </p:nvPicPr>
        <p:blipFill>
          <a:blip r:embed="rId2"/>
          <a:stretch>
            <a:fillRect/>
          </a:stretch>
        </p:blipFill>
        <p:spPr>
          <a:xfrm>
            <a:off x="3200400" y="952500"/>
            <a:ext cx="11811000" cy="7926494"/>
          </a:xfrm>
          <a:prstGeom prst="rect">
            <a:avLst/>
          </a:prstGeom>
        </p:spPr>
      </p:pic>
    </p:spTree>
    <p:extLst>
      <p:ext uri="{BB962C8B-B14F-4D97-AF65-F5344CB8AC3E}">
        <p14:creationId xmlns:p14="http://schemas.microsoft.com/office/powerpoint/2010/main" val="22522025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3F54528-F9BB-4995-80D8-EA3DB965A71F}"/>
              </a:ext>
            </a:extLst>
          </p:cNvPr>
          <p:cNvPicPr>
            <a:picLocks noChangeAspect="1"/>
          </p:cNvPicPr>
          <p:nvPr/>
        </p:nvPicPr>
        <p:blipFill>
          <a:blip r:embed="rId2"/>
          <a:stretch>
            <a:fillRect/>
          </a:stretch>
        </p:blipFill>
        <p:spPr>
          <a:xfrm>
            <a:off x="-457200" y="1866900"/>
            <a:ext cx="10908632" cy="7315200"/>
          </a:xfrm>
          <a:prstGeom prst="rect">
            <a:avLst/>
          </a:prstGeom>
        </p:spPr>
      </p:pic>
      <p:pic>
        <p:nvPicPr>
          <p:cNvPr id="3" name="Picture 2">
            <a:extLst>
              <a:ext uri="{FF2B5EF4-FFF2-40B4-BE49-F238E27FC236}">
                <a16:creationId xmlns:a16="http://schemas.microsoft.com/office/drawing/2014/main" id="{4FF8A68A-E23C-40D2-B187-23A5E2B330CB}"/>
              </a:ext>
            </a:extLst>
          </p:cNvPr>
          <p:cNvPicPr>
            <a:picLocks noChangeAspect="1"/>
          </p:cNvPicPr>
          <p:nvPr/>
        </p:nvPicPr>
        <p:blipFill>
          <a:blip r:embed="rId3"/>
          <a:stretch>
            <a:fillRect/>
          </a:stretch>
        </p:blipFill>
        <p:spPr>
          <a:xfrm>
            <a:off x="10210800" y="1104900"/>
            <a:ext cx="7505700" cy="7505700"/>
          </a:xfrm>
          <a:prstGeom prst="rect">
            <a:avLst/>
          </a:prstGeom>
        </p:spPr>
      </p:pic>
    </p:spTree>
    <p:extLst>
      <p:ext uri="{BB962C8B-B14F-4D97-AF65-F5344CB8AC3E}">
        <p14:creationId xmlns:p14="http://schemas.microsoft.com/office/powerpoint/2010/main" val="2803395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D709E2-FFF3-497D-AC47-B7B8CFDF71A1}"/>
              </a:ext>
            </a:extLst>
          </p:cNvPr>
          <p:cNvPicPr>
            <a:picLocks noChangeAspect="1"/>
          </p:cNvPicPr>
          <p:nvPr/>
        </p:nvPicPr>
        <p:blipFill>
          <a:blip r:embed="rId2"/>
          <a:stretch>
            <a:fillRect/>
          </a:stretch>
        </p:blipFill>
        <p:spPr>
          <a:xfrm>
            <a:off x="0" y="0"/>
            <a:ext cx="9906000" cy="10287000"/>
          </a:xfrm>
          <a:prstGeom prst="rect">
            <a:avLst/>
          </a:prstGeom>
        </p:spPr>
      </p:pic>
      <p:pic>
        <p:nvPicPr>
          <p:cNvPr id="3074" name="Picture 2" descr="Chuồn chuồn cắn rốn">
            <a:extLst>
              <a:ext uri="{FF2B5EF4-FFF2-40B4-BE49-F238E27FC236}">
                <a16:creationId xmlns:a16="http://schemas.microsoft.com/office/drawing/2014/main" id="{DC78490E-CCB3-4008-A8B4-A783BD118B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4600" y="0"/>
            <a:ext cx="8290073" cy="1028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4045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1594911-A598-4AFE-8E26-4DD8CFE929A6}"/>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Làm</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thức</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ăn</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con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người</a:t>
            </a:r>
            <a:endPar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C67813D0-C3DE-47B2-8598-030C09631EE3}"/>
              </a:ext>
            </a:extLst>
          </p:cNvPr>
          <p:cNvPicPr>
            <a:picLocks noChangeAspect="1"/>
          </p:cNvPicPr>
          <p:nvPr/>
        </p:nvPicPr>
        <p:blipFill>
          <a:blip r:embed="rId2"/>
          <a:stretch>
            <a:fillRect/>
          </a:stretch>
        </p:blipFill>
        <p:spPr>
          <a:xfrm>
            <a:off x="0" y="0"/>
            <a:ext cx="9677400" cy="7886700"/>
          </a:xfrm>
          <a:prstGeom prst="rect">
            <a:avLst/>
          </a:prstGeom>
        </p:spPr>
      </p:pic>
      <p:pic>
        <p:nvPicPr>
          <p:cNvPr id="7" name="Picture 6">
            <a:extLst>
              <a:ext uri="{FF2B5EF4-FFF2-40B4-BE49-F238E27FC236}">
                <a16:creationId xmlns:a16="http://schemas.microsoft.com/office/drawing/2014/main" id="{F658EA67-42B3-42FC-8471-449DFF4005DC}"/>
              </a:ext>
            </a:extLst>
          </p:cNvPr>
          <p:cNvPicPr>
            <a:picLocks noChangeAspect="1"/>
          </p:cNvPicPr>
          <p:nvPr/>
        </p:nvPicPr>
        <p:blipFill>
          <a:blip r:embed="rId3"/>
          <a:stretch>
            <a:fillRect/>
          </a:stretch>
        </p:blipFill>
        <p:spPr>
          <a:xfrm>
            <a:off x="9544050" y="0"/>
            <a:ext cx="8743950" cy="7886700"/>
          </a:xfrm>
          <a:prstGeom prst="rect">
            <a:avLst/>
          </a:prstGeom>
        </p:spPr>
      </p:pic>
    </p:spTree>
    <p:extLst>
      <p:ext uri="{BB962C8B-B14F-4D97-AF65-F5344CB8AC3E}">
        <p14:creationId xmlns:p14="http://schemas.microsoft.com/office/powerpoint/2010/main" val="3385457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223837" y="36286"/>
            <a:ext cx="18059400" cy="1841372"/>
            <a:chOff x="-2509" y="-408818"/>
            <a:chExt cx="9512334" cy="2455162"/>
          </a:xfrm>
        </p:grpSpPr>
        <p:grpSp>
          <p:nvGrpSpPr>
            <p:cNvPr id="5" name="Group 5"/>
            <p:cNvGrpSpPr/>
            <p:nvPr/>
          </p:nvGrpSpPr>
          <p:grpSpPr>
            <a:xfrm>
              <a:off x="-2509" y="-408818"/>
              <a:ext cx="9512334" cy="2455162"/>
              <a:chOff x="-5598" y="-912277"/>
              <a:chExt cx="21226740" cy="5478686"/>
            </a:xfrm>
          </p:grpSpPr>
          <p:sp>
            <p:nvSpPr>
              <p:cNvPr id="6" name="Freeform 6"/>
              <p:cNvSpPr/>
              <p:nvPr/>
            </p:nvSpPr>
            <p:spPr>
              <a:xfrm>
                <a:off x="-5598" y="-912277"/>
                <a:ext cx="21226740" cy="5478686"/>
              </a:xfrm>
              <a:custGeom>
                <a:avLst/>
                <a:gdLst/>
                <a:ahLst/>
                <a:cxnLst/>
                <a:rect l="l" t="t" r="r" b="b"/>
                <a:pathLst>
                  <a:path w="21226740" h="3386664">
                    <a:moveTo>
                      <a:pt x="20604440" y="2816434"/>
                    </a:moveTo>
                    <a:cubicBezTo>
                      <a:pt x="20604440" y="2810084"/>
                      <a:pt x="20605710" y="2805004"/>
                      <a:pt x="20605710" y="2797384"/>
                    </a:cubicBezTo>
                    <a:lnTo>
                      <a:pt x="20605710" y="490220"/>
                    </a:lnTo>
                    <a:cubicBezTo>
                      <a:pt x="20605710" y="220980"/>
                      <a:pt x="20396160" y="0"/>
                      <a:pt x="20139620" y="0"/>
                    </a:cubicBezTo>
                    <a:lnTo>
                      <a:pt x="467360" y="0"/>
                    </a:lnTo>
                    <a:cubicBezTo>
                      <a:pt x="210820" y="0"/>
                      <a:pt x="0" y="220980"/>
                      <a:pt x="0" y="490220"/>
                    </a:cubicBezTo>
                    <a:lnTo>
                      <a:pt x="0" y="2797384"/>
                    </a:lnTo>
                    <a:cubicBezTo>
                      <a:pt x="0" y="3066624"/>
                      <a:pt x="209550" y="3287604"/>
                      <a:pt x="466090" y="3287604"/>
                    </a:cubicBezTo>
                    <a:lnTo>
                      <a:pt x="20138351" y="3287604"/>
                    </a:lnTo>
                    <a:cubicBezTo>
                      <a:pt x="20251379" y="3287604"/>
                      <a:pt x="20355520" y="3244424"/>
                      <a:pt x="20435529" y="3174574"/>
                    </a:cubicBezTo>
                    <a:cubicBezTo>
                      <a:pt x="20566340" y="3245694"/>
                      <a:pt x="20878760" y="3386664"/>
                      <a:pt x="21225470" y="3179654"/>
                    </a:cubicBezTo>
                    <a:cubicBezTo>
                      <a:pt x="21226740" y="3179654"/>
                      <a:pt x="20914320" y="3180924"/>
                      <a:pt x="20604440" y="2816434"/>
                    </a:cubicBezTo>
                    <a:lnTo>
                      <a:pt x="20604440" y="2816434"/>
                    </a:lnTo>
                    <a:close/>
                  </a:path>
                </a:pathLst>
              </a:custGeom>
              <a:solidFill>
                <a:srgbClr val="FFB001"/>
              </a:solidFill>
            </p:spPr>
          </p:sp>
        </p:grpSp>
        <p:sp>
          <p:nvSpPr>
            <p:cNvPr id="7" name="TextBox 7"/>
            <p:cNvSpPr txBox="1"/>
            <p:nvPr/>
          </p:nvSpPr>
          <p:spPr>
            <a:xfrm>
              <a:off x="970285" y="-252029"/>
              <a:ext cx="7531626" cy="2228473"/>
            </a:xfrm>
            <a:prstGeom prst="rect">
              <a:avLst/>
            </a:prstGeom>
          </p:spPr>
          <p:txBody>
            <a:bodyPr lIns="0" tIns="0" rIns="0" bIns="0" rtlCol="0" anchor="t">
              <a:spAutoFit/>
            </a:bodyPr>
            <a:lstStyle/>
            <a:p>
              <a:pPr marL="0" lvl="0" indent="0" algn="ctr">
                <a:lnSpc>
                  <a:spcPts val="6719"/>
                </a:lnSpc>
                <a:spcBef>
                  <a:spcPct val="0"/>
                </a:spcBef>
              </a:pPr>
              <a:r>
                <a:rPr lang="en-US" sz="4800" spc="-48" dirty="0">
                  <a:solidFill>
                    <a:srgbClr val="FFFFFF"/>
                  </a:solidFill>
                  <a:latin typeface="DM Sans Bold"/>
                </a:rPr>
                <a:t>1. ĐẶC ĐIỂM NHẬN BIẾT ĐỘNG VẬT KHÔNG XƯƠNG SỐNG</a:t>
              </a:r>
            </a:p>
          </p:txBody>
        </p:sp>
      </p:grpSp>
      <p:sp>
        <p:nvSpPr>
          <p:cNvPr id="43" name="TextBox 42"/>
          <p:cNvSpPr txBox="1"/>
          <p:nvPr/>
        </p:nvSpPr>
        <p:spPr>
          <a:xfrm>
            <a:off x="8601779" y="1768466"/>
            <a:ext cx="2743200" cy="707886"/>
          </a:xfrm>
          <a:prstGeom prst="rect">
            <a:avLst/>
          </a:prstGeom>
          <a:noFill/>
        </p:spPr>
        <p:txBody>
          <a:bodyPr wrap="square" rtlCol="0">
            <a:spAutoFit/>
          </a:bodyPr>
          <a:lstStyle/>
          <a:p>
            <a:r>
              <a:rPr lang="en-US" sz="4000" b="1" dirty="0">
                <a:solidFill>
                  <a:srgbClr val="002060"/>
                </a:solidFill>
                <a:latin typeface="Times New Roman" panose="02020603050405020304" pitchFamily="18" charset="0"/>
                <a:cs typeface="Times New Roman" panose="02020603050405020304" pitchFamily="18" charset="0"/>
              </a:rPr>
              <a:t>a. </a:t>
            </a:r>
            <a:r>
              <a:rPr lang="en-US" sz="4000" b="1" dirty="0" err="1">
                <a:solidFill>
                  <a:srgbClr val="002060"/>
                </a:solidFill>
                <a:latin typeface="Times New Roman" panose="02020603050405020304" pitchFamily="18" charset="0"/>
                <a:cs typeface="Times New Roman" panose="02020603050405020304" pitchFamily="18" charset="0"/>
              </a:rPr>
              <a:t>Đặc</a:t>
            </a:r>
            <a:r>
              <a:rPr lang="en-US" sz="4000" b="1" dirty="0">
                <a:solidFill>
                  <a:srgbClr val="002060"/>
                </a:solidFill>
                <a:latin typeface="Times New Roman" panose="02020603050405020304" pitchFamily="18" charset="0"/>
                <a:cs typeface="Times New Roman" panose="02020603050405020304" pitchFamily="18" charset="0"/>
              </a:rPr>
              <a:t> </a:t>
            </a:r>
            <a:r>
              <a:rPr lang="en-US" sz="4000" b="1" dirty="0" err="1">
                <a:solidFill>
                  <a:srgbClr val="002060"/>
                </a:solidFill>
                <a:latin typeface="Times New Roman" panose="02020603050405020304" pitchFamily="18" charset="0"/>
                <a:cs typeface="Times New Roman" panose="02020603050405020304" pitchFamily="18" charset="0"/>
              </a:rPr>
              <a:t>điểm</a:t>
            </a:r>
            <a:endParaRPr lang="en-US" sz="4000" b="1" dirty="0">
              <a:solidFill>
                <a:srgbClr val="002060"/>
              </a:solidFill>
              <a:latin typeface="Times New Roman" panose="02020603050405020304" pitchFamily="18" charset="0"/>
              <a:cs typeface="Times New Roman" panose="02020603050405020304" pitchFamily="18" charset="0"/>
            </a:endParaRPr>
          </a:p>
        </p:txBody>
      </p:sp>
      <p:sp>
        <p:nvSpPr>
          <p:cNvPr id="46" name="TextBox 45"/>
          <p:cNvSpPr txBox="1"/>
          <p:nvPr/>
        </p:nvSpPr>
        <p:spPr>
          <a:xfrm>
            <a:off x="8305800" y="2379825"/>
            <a:ext cx="9220200" cy="1200329"/>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Phần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lớn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động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vật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có</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khả</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năng</a:t>
            </a:r>
            <a:r>
              <a:rPr lang="en-US" sz="3600" dirty="0">
                <a:latin typeface="Times New Roman" panose="02020603050405020304" pitchFamily="18" charset="0"/>
                <a:cs typeface="Times New Roman" panose="02020603050405020304" pitchFamily="18" charset="0"/>
              </a:rPr>
              <a:t> di </a:t>
            </a:r>
            <a:r>
              <a:rPr lang="en-US" sz="3600" dirty="0" err="1">
                <a:latin typeface="Times New Roman" panose="02020603050405020304" pitchFamily="18" charset="0"/>
                <a:cs typeface="Times New Roman" panose="02020603050405020304" pitchFamily="18" charset="0"/>
              </a:rPr>
              <a:t>chuyển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và</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các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sinh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vật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khác</a:t>
            </a:r>
            <a:r>
              <a:rPr lang="en-US" sz="3600" dirty="0">
                <a:latin typeface="Times New Roman" panose="02020603050405020304" pitchFamily="18" charset="0"/>
                <a:cs typeface="Times New Roman" panose="02020603050405020304" pitchFamily="18" charset="0"/>
              </a:rPr>
              <a:t>. </a:t>
            </a:r>
          </a:p>
        </p:txBody>
      </p:sp>
      <p:grpSp>
        <p:nvGrpSpPr>
          <p:cNvPr id="3" name="Group 2">
            <a:extLst>
              <a:ext uri="{FF2B5EF4-FFF2-40B4-BE49-F238E27FC236}">
                <a16:creationId xmlns:a16="http://schemas.microsoft.com/office/drawing/2014/main" id="{1D5C49F4-5FAB-4930-916E-261C1A674E23}"/>
              </a:ext>
            </a:extLst>
          </p:cNvPr>
          <p:cNvGrpSpPr/>
          <p:nvPr/>
        </p:nvGrpSpPr>
        <p:grpSpPr>
          <a:xfrm>
            <a:off x="9220200" y="4082835"/>
            <a:ext cx="8588741" cy="5517789"/>
            <a:chOff x="9220200" y="4082835"/>
            <a:chExt cx="8588741" cy="5517789"/>
          </a:xfrm>
        </p:grpSpPr>
        <p:pic>
          <p:nvPicPr>
            <p:cNvPr id="48" name="Picture 47"/>
            <p:cNvPicPr>
              <a:picLocks noChangeAspect="1"/>
            </p:cNvPicPr>
            <p:nvPr/>
          </p:nvPicPr>
          <p:blipFill>
            <a:blip r:embed="rId2"/>
            <a:stretch>
              <a:fillRect/>
            </a:stretch>
          </p:blipFill>
          <p:spPr>
            <a:xfrm>
              <a:off x="9220200" y="5219700"/>
              <a:ext cx="8588741" cy="4380924"/>
            </a:xfrm>
            <a:prstGeom prst="rect">
              <a:avLst/>
            </a:prstGeom>
          </p:spPr>
        </p:pic>
        <p:sp>
          <p:nvSpPr>
            <p:cNvPr id="52" name="Rectangle 51"/>
            <p:cNvSpPr/>
            <p:nvPr/>
          </p:nvSpPr>
          <p:spPr>
            <a:xfrm>
              <a:off x="11800070" y="4082835"/>
              <a:ext cx="3429000" cy="803282"/>
            </a:xfrm>
            <a:prstGeom prst="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ysClr val="windowText" lastClr="000000"/>
                  </a:solidFill>
                </a:rPr>
                <a:t>ĐỘNG VẬT</a:t>
              </a:r>
            </a:p>
          </p:txBody>
        </p:sp>
        <p:cxnSp>
          <p:nvCxnSpPr>
            <p:cNvPr id="50" name="Straight Arrow Connector 49"/>
            <p:cNvCxnSpPr>
              <a:stCxn id="52" idx="2"/>
            </p:cNvCxnSpPr>
            <p:nvPr/>
          </p:nvCxnSpPr>
          <p:spPr>
            <a:xfrm flipH="1">
              <a:off x="11506200" y="4886117"/>
              <a:ext cx="2008370" cy="638383"/>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54" name="Straight Arrow Connector 53"/>
            <p:cNvCxnSpPr/>
            <p:nvPr/>
          </p:nvCxnSpPr>
          <p:spPr>
            <a:xfrm>
              <a:off x="13514570" y="4880242"/>
              <a:ext cx="1573030" cy="644258"/>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grpSp>
      <p:pic>
        <p:nvPicPr>
          <p:cNvPr id="2" name="Picture 1">
            <a:extLst>
              <a:ext uri="{FF2B5EF4-FFF2-40B4-BE49-F238E27FC236}">
                <a16:creationId xmlns:a16="http://schemas.microsoft.com/office/drawing/2014/main" id="{53F2FD29-7EE7-4F0E-843B-1F7C6700E24B}"/>
              </a:ext>
            </a:extLst>
          </p:cNvPr>
          <p:cNvPicPr>
            <a:picLocks noChangeAspect="1"/>
          </p:cNvPicPr>
          <p:nvPr/>
        </p:nvPicPr>
        <p:blipFill>
          <a:blip r:embed="rId3"/>
          <a:stretch>
            <a:fillRect/>
          </a:stretch>
        </p:blipFill>
        <p:spPr>
          <a:xfrm>
            <a:off x="-76902" y="2279667"/>
            <a:ext cx="8391525" cy="74300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circle(in)">
                                      <p:cBhvr>
                                        <p:cTn id="11" dur="250"/>
                                        <p:tgtEl>
                                          <p:spTgt spid="43"/>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circle(in)">
                                      <p:cBhvr>
                                        <p:cTn id="16" dur="50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1594911-A598-4AFE-8E26-4DD8CFE929A6}"/>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Thụ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phấn</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cây</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trồng</a:t>
            </a:r>
            <a:endPar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2" name="Picture 1">
            <a:extLst>
              <a:ext uri="{FF2B5EF4-FFF2-40B4-BE49-F238E27FC236}">
                <a16:creationId xmlns:a16="http://schemas.microsoft.com/office/drawing/2014/main" id="{11FD84B7-C845-4BF4-8B80-1469DBFF13E8}"/>
              </a:ext>
            </a:extLst>
          </p:cNvPr>
          <p:cNvPicPr>
            <a:picLocks noChangeAspect="1"/>
          </p:cNvPicPr>
          <p:nvPr/>
        </p:nvPicPr>
        <p:blipFill>
          <a:blip r:embed="rId2"/>
          <a:stretch>
            <a:fillRect/>
          </a:stretch>
        </p:blipFill>
        <p:spPr>
          <a:xfrm>
            <a:off x="-23813" y="0"/>
            <a:ext cx="8177213" cy="8039100"/>
          </a:xfrm>
          <a:prstGeom prst="rect">
            <a:avLst/>
          </a:prstGeom>
        </p:spPr>
      </p:pic>
      <p:pic>
        <p:nvPicPr>
          <p:cNvPr id="4" name="Picture 3">
            <a:extLst>
              <a:ext uri="{FF2B5EF4-FFF2-40B4-BE49-F238E27FC236}">
                <a16:creationId xmlns:a16="http://schemas.microsoft.com/office/drawing/2014/main" id="{29F2DD10-207D-45A0-A004-ED806B4359BF}"/>
              </a:ext>
            </a:extLst>
          </p:cNvPr>
          <p:cNvPicPr>
            <a:picLocks noChangeAspect="1"/>
          </p:cNvPicPr>
          <p:nvPr/>
        </p:nvPicPr>
        <p:blipFill>
          <a:blip r:embed="rId3"/>
          <a:stretch>
            <a:fillRect/>
          </a:stretch>
        </p:blipFill>
        <p:spPr>
          <a:xfrm>
            <a:off x="8305799" y="0"/>
            <a:ext cx="10060507" cy="8267700"/>
          </a:xfrm>
          <a:prstGeom prst="rect">
            <a:avLst/>
          </a:prstGeom>
        </p:spPr>
      </p:pic>
    </p:spTree>
    <p:extLst>
      <p:ext uri="{BB962C8B-B14F-4D97-AF65-F5344CB8AC3E}">
        <p14:creationId xmlns:p14="http://schemas.microsoft.com/office/powerpoint/2010/main" val="25874731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1594911-A598-4AFE-8E26-4DD8CFE929A6}"/>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Gây</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hại</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cây</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trồng</a:t>
            </a:r>
            <a:endPar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2" name="Picture 1">
            <a:extLst>
              <a:ext uri="{FF2B5EF4-FFF2-40B4-BE49-F238E27FC236}">
                <a16:creationId xmlns:a16="http://schemas.microsoft.com/office/drawing/2014/main" id="{DB91701B-79B3-45CE-B0C8-0E7EDD44EBCE}"/>
              </a:ext>
            </a:extLst>
          </p:cNvPr>
          <p:cNvPicPr>
            <a:picLocks noChangeAspect="1"/>
          </p:cNvPicPr>
          <p:nvPr/>
        </p:nvPicPr>
        <p:blipFill>
          <a:blip r:embed="rId2"/>
          <a:stretch>
            <a:fillRect/>
          </a:stretch>
        </p:blipFill>
        <p:spPr>
          <a:xfrm>
            <a:off x="4762" y="0"/>
            <a:ext cx="9748838" cy="8039100"/>
          </a:xfrm>
          <a:prstGeom prst="rect">
            <a:avLst/>
          </a:prstGeom>
        </p:spPr>
      </p:pic>
      <p:pic>
        <p:nvPicPr>
          <p:cNvPr id="4" name="Picture 3">
            <a:extLst>
              <a:ext uri="{FF2B5EF4-FFF2-40B4-BE49-F238E27FC236}">
                <a16:creationId xmlns:a16="http://schemas.microsoft.com/office/drawing/2014/main" id="{B3B297F5-692A-4327-859F-F14E422CC6D4}"/>
              </a:ext>
            </a:extLst>
          </p:cNvPr>
          <p:cNvPicPr>
            <a:picLocks noChangeAspect="1"/>
          </p:cNvPicPr>
          <p:nvPr/>
        </p:nvPicPr>
        <p:blipFill>
          <a:blip r:embed="rId3"/>
          <a:stretch>
            <a:fillRect/>
          </a:stretch>
        </p:blipFill>
        <p:spPr>
          <a:xfrm>
            <a:off x="9982200" y="19050"/>
            <a:ext cx="8255000" cy="8039100"/>
          </a:xfrm>
          <a:prstGeom prst="rect">
            <a:avLst/>
          </a:prstGeom>
        </p:spPr>
      </p:pic>
    </p:spTree>
    <p:extLst>
      <p:ext uri="{BB962C8B-B14F-4D97-AF65-F5344CB8AC3E}">
        <p14:creationId xmlns:p14="http://schemas.microsoft.com/office/powerpoint/2010/main" val="26892955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1594911-A598-4AFE-8E26-4DD8CFE929A6}"/>
              </a:ext>
            </a:extLst>
          </p:cNvPr>
          <p:cNvSpPr/>
          <p:nvPr/>
        </p:nvSpPr>
        <p:spPr>
          <a:xfrm>
            <a:off x="3352800" y="902970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Gây</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hại</a:t>
            </a:r>
            <a:endPar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474204D1-D664-4656-963F-93BC48EFEB7D}"/>
              </a:ext>
            </a:extLst>
          </p:cNvPr>
          <p:cNvPicPr>
            <a:picLocks noChangeAspect="1"/>
          </p:cNvPicPr>
          <p:nvPr/>
        </p:nvPicPr>
        <p:blipFill>
          <a:blip r:embed="rId2"/>
          <a:stretch>
            <a:fillRect/>
          </a:stretch>
        </p:blipFill>
        <p:spPr>
          <a:xfrm>
            <a:off x="19049" y="9524"/>
            <a:ext cx="9810751" cy="8258175"/>
          </a:xfrm>
          <a:prstGeom prst="rect">
            <a:avLst/>
          </a:prstGeom>
        </p:spPr>
      </p:pic>
      <p:pic>
        <p:nvPicPr>
          <p:cNvPr id="6" name="Picture 5">
            <a:extLst>
              <a:ext uri="{FF2B5EF4-FFF2-40B4-BE49-F238E27FC236}">
                <a16:creationId xmlns:a16="http://schemas.microsoft.com/office/drawing/2014/main" id="{53B7E02A-07B3-42A2-A57D-77A3B8E78182}"/>
              </a:ext>
            </a:extLst>
          </p:cNvPr>
          <p:cNvPicPr>
            <a:picLocks noChangeAspect="1"/>
          </p:cNvPicPr>
          <p:nvPr/>
        </p:nvPicPr>
        <p:blipFill>
          <a:blip r:embed="rId3"/>
          <a:stretch>
            <a:fillRect/>
          </a:stretch>
        </p:blipFill>
        <p:spPr>
          <a:xfrm>
            <a:off x="10096501" y="9524"/>
            <a:ext cx="8172450" cy="8258174"/>
          </a:xfrm>
          <a:prstGeom prst="rect">
            <a:avLst/>
          </a:prstGeom>
        </p:spPr>
      </p:pic>
    </p:spTree>
    <p:extLst>
      <p:ext uri="{BB962C8B-B14F-4D97-AF65-F5344CB8AC3E}">
        <p14:creationId xmlns:p14="http://schemas.microsoft.com/office/powerpoint/2010/main" val="24029226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E1594911-A598-4AFE-8E26-4DD8CFE929A6}"/>
              </a:ext>
            </a:extLst>
          </p:cNvPr>
          <p:cNvSpPr/>
          <p:nvPr/>
        </p:nvSpPr>
        <p:spPr>
          <a:xfrm>
            <a:off x="3352800" y="9010650"/>
            <a:ext cx="12192000" cy="1295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Lây</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truyền</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bệnh</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con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người</a:t>
            </a:r>
            <a:endPar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63946D8B-2F89-4D64-B62A-D2D59D825EF0}"/>
              </a:ext>
            </a:extLst>
          </p:cNvPr>
          <p:cNvPicPr>
            <a:picLocks noChangeAspect="1"/>
          </p:cNvPicPr>
          <p:nvPr/>
        </p:nvPicPr>
        <p:blipFill>
          <a:blip r:embed="rId2"/>
          <a:stretch>
            <a:fillRect/>
          </a:stretch>
        </p:blipFill>
        <p:spPr>
          <a:xfrm>
            <a:off x="0" y="-342900"/>
            <a:ext cx="18288000" cy="9525000"/>
          </a:xfrm>
          <a:prstGeom prst="rect">
            <a:avLst/>
          </a:prstGeom>
        </p:spPr>
      </p:pic>
    </p:spTree>
    <p:extLst>
      <p:ext uri="{BB962C8B-B14F-4D97-AF65-F5344CB8AC3E}">
        <p14:creationId xmlns:p14="http://schemas.microsoft.com/office/powerpoint/2010/main" val="26905376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3DC1053-DD19-498F-92EB-33C2C074C9B0}"/>
              </a:ext>
            </a:extLst>
          </p:cNvPr>
          <p:cNvPicPr>
            <a:picLocks noChangeAspect="1"/>
          </p:cNvPicPr>
          <p:nvPr/>
        </p:nvPicPr>
        <p:blipFill>
          <a:blip r:embed="rId2"/>
          <a:stretch>
            <a:fillRect/>
          </a:stretch>
        </p:blipFill>
        <p:spPr>
          <a:xfrm>
            <a:off x="25400" y="0"/>
            <a:ext cx="18288000" cy="10433906"/>
          </a:xfrm>
          <a:prstGeom prst="rect">
            <a:avLst/>
          </a:prstGeom>
        </p:spPr>
      </p:pic>
      <p:sp>
        <p:nvSpPr>
          <p:cNvPr id="3" name="Rectangle: Rounded Corners 2">
            <a:extLst>
              <a:ext uri="{FF2B5EF4-FFF2-40B4-BE49-F238E27FC236}">
                <a16:creationId xmlns:a16="http://schemas.microsoft.com/office/drawing/2014/main" id="{E1594911-A598-4AFE-8E26-4DD8CFE929A6}"/>
              </a:ext>
            </a:extLst>
          </p:cNvPr>
          <p:cNvSpPr/>
          <p:nvPr/>
        </p:nvSpPr>
        <p:spPr>
          <a:xfrm>
            <a:off x="3048000" y="9443306"/>
            <a:ext cx="12192000" cy="990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Lây</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truyền</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bệnh</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con </a:t>
            </a:r>
            <a:r>
              <a:rPr kumimoji="0" lang="en-US" sz="54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người</a:t>
            </a:r>
            <a:endParaRPr kumimoji="0" lang="en-US" sz="5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419334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F3CCB5-201C-4FA2-A514-80ACF8A4F9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2014"/>
            <a:ext cx="18288000" cy="10899014"/>
          </a:xfrm>
          <a:prstGeom prst="rect">
            <a:avLst/>
          </a:prstGeom>
        </p:spPr>
      </p:pic>
    </p:spTree>
    <p:extLst>
      <p:ext uri="{BB962C8B-B14F-4D97-AF65-F5344CB8AC3E}">
        <p14:creationId xmlns:p14="http://schemas.microsoft.com/office/powerpoint/2010/main" val="1459716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882" y="190500"/>
            <a:ext cx="7239000" cy="769441"/>
          </a:xfrm>
          <a:prstGeom prst="rect">
            <a:avLst/>
          </a:prstGeom>
          <a:solidFill>
            <a:srgbClr val="92D05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Nhận</a:t>
            </a:r>
            <a:r>
              <a:rPr kumimoji="0" lang="en-US" sz="4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a:t>
            </a:r>
            <a:r>
              <a:rPr kumimoji="0" lang="en-US" sz="44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biết</a:t>
            </a:r>
            <a:r>
              <a:rPr kumimoji="0" lang="en-US" sz="4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ĐVKXS </a:t>
            </a:r>
            <a:r>
              <a:rPr kumimoji="0" lang="en-US" sz="4400"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và</a:t>
            </a:r>
            <a:r>
              <a:rPr kumimoji="0" lang="en-US" sz="4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ĐVCXS</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57300"/>
            <a:ext cx="3415782" cy="3498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2158" y="1272073"/>
            <a:ext cx="3642942" cy="3498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1280626"/>
            <a:ext cx="3965099" cy="6505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03765" y="1257300"/>
            <a:ext cx="3426635" cy="327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44383" y="4770099"/>
            <a:ext cx="3289818" cy="3269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30400" y="1257299"/>
            <a:ext cx="3752782" cy="327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1"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7713" y="4931279"/>
            <a:ext cx="3491455" cy="3107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94504" y="4755326"/>
            <a:ext cx="3804796" cy="3283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3"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051531" y="4770099"/>
            <a:ext cx="3578869" cy="3186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4"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630400" y="4755326"/>
            <a:ext cx="3657600" cy="3283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963440" y="8877300"/>
            <a:ext cx="5410200" cy="769441"/>
          </a:xfrm>
          <a:prstGeom prst="rect">
            <a:avLst/>
          </a:prstGeom>
          <a:solidFill>
            <a:schemeClr val="tx2">
              <a:lumMod val="60000"/>
              <a:lumOff val="4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ĐVKXS: 1, 4, 6, 8, 9</a:t>
            </a:r>
          </a:p>
        </p:txBody>
      </p:sp>
      <p:sp>
        <p:nvSpPr>
          <p:cNvPr id="4" name="TextBox 3"/>
          <p:cNvSpPr txBox="1"/>
          <p:nvPr/>
        </p:nvSpPr>
        <p:spPr>
          <a:xfrm>
            <a:off x="9716682" y="8877299"/>
            <a:ext cx="5294718" cy="769441"/>
          </a:xfrm>
          <a:prstGeom prst="rect">
            <a:avLst/>
          </a:prstGeom>
          <a:solidFill>
            <a:srgbClr val="FFC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ĐVCXS: 2, 3, 5, 7, 10</a:t>
            </a:r>
          </a:p>
        </p:txBody>
      </p:sp>
      <p:sp>
        <p:nvSpPr>
          <p:cNvPr id="5" name="Rectangle 4"/>
          <p:cNvSpPr/>
          <p:nvPr/>
        </p:nvSpPr>
        <p:spPr>
          <a:xfrm>
            <a:off x="228600" y="1257299"/>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1</a:t>
            </a:r>
          </a:p>
        </p:txBody>
      </p:sp>
      <p:sp>
        <p:nvSpPr>
          <p:cNvPr id="17" name="Rectangle 16"/>
          <p:cNvSpPr/>
          <p:nvPr/>
        </p:nvSpPr>
        <p:spPr>
          <a:xfrm>
            <a:off x="3888656" y="1314061"/>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2</a:t>
            </a:r>
          </a:p>
        </p:txBody>
      </p:sp>
      <p:sp>
        <p:nvSpPr>
          <p:cNvPr id="18" name="Rectangle 17"/>
          <p:cNvSpPr/>
          <p:nvPr/>
        </p:nvSpPr>
        <p:spPr>
          <a:xfrm>
            <a:off x="6934200" y="1314061"/>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3</a:t>
            </a:r>
          </a:p>
        </p:txBody>
      </p:sp>
      <p:sp>
        <p:nvSpPr>
          <p:cNvPr id="19" name="Rectangle 18"/>
          <p:cNvSpPr/>
          <p:nvPr/>
        </p:nvSpPr>
        <p:spPr>
          <a:xfrm>
            <a:off x="11203765" y="1257299"/>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4</a:t>
            </a:r>
          </a:p>
        </p:txBody>
      </p:sp>
      <p:sp>
        <p:nvSpPr>
          <p:cNvPr id="20" name="Rectangle 19"/>
          <p:cNvSpPr/>
          <p:nvPr/>
        </p:nvSpPr>
        <p:spPr>
          <a:xfrm>
            <a:off x="14718263" y="1288402"/>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5</a:t>
            </a:r>
          </a:p>
        </p:txBody>
      </p:sp>
      <p:sp>
        <p:nvSpPr>
          <p:cNvPr id="21" name="Rectangle 20"/>
          <p:cNvSpPr/>
          <p:nvPr/>
        </p:nvSpPr>
        <p:spPr>
          <a:xfrm>
            <a:off x="228600" y="4931279"/>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6</a:t>
            </a:r>
          </a:p>
        </p:txBody>
      </p:sp>
      <p:sp>
        <p:nvSpPr>
          <p:cNvPr id="22" name="Rectangle 21"/>
          <p:cNvSpPr/>
          <p:nvPr/>
        </p:nvSpPr>
        <p:spPr>
          <a:xfrm>
            <a:off x="3709168" y="4878405"/>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7</a:t>
            </a:r>
          </a:p>
        </p:txBody>
      </p:sp>
      <p:sp>
        <p:nvSpPr>
          <p:cNvPr id="23" name="Rectangle 22"/>
          <p:cNvSpPr/>
          <p:nvPr/>
        </p:nvSpPr>
        <p:spPr>
          <a:xfrm>
            <a:off x="7078953" y="4770099"/>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8</a:t>
            </a:r>
          </a:p>
        </p:txBody>
      </p:sp>
      <p:sp>
        <p:nvSpPr>
          <p:cNvPr id="24" name="Rectangle 23"/>
          <p:cNvSpPr/>
          <p:nvPr/>
        </p:nvSpPr>
        <p:spPr>
          <a:xfrm>
            <a:off x="11051531" y="4795758"/>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9</a:t>
            </a:r>
          </a:p>
        </p:txBody>
      </p:sp>
      <p:sp>
        <p:nvSpPr>
          <p:cNvPr id="25" name="Rectangle 24"/>
          <p:cNvSpPr/>
          <p:nvPr/>
        </p:nvSpPr>
        <p:spPr>
          <a:xfrm>
            <a:off x="14718263" y="4770099"/>
            <a:ext cx="838200" cy="685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10</a:t>
            </a:r>
          </a:p>
        </p:txBody>
      </p:sp>
    </p:spTree>
    <p:extLst>
      <p:ext uri="{BB962C8B-B14F-4D97-AF65-F5344CB8AC3E}">
        <p14:creationId xmlns:p14="http://schemas.microsoft.com/office/powerpoint/2010/main" val="1040248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314"/>
                                        </p:tgtEl>
                                        <p:attrNameLst>
                                          <p:attrName>style.visibility</p:attrName>
                                        </p:attrNameLst>
                                      </p:cBhvr>
                                      <p:to>
                                        <p:strVal val="visible"/>
                                      </p:to>
                                    </p:set>
                                    <p:animEffect transition="in" filter="barn(inVertical)">
                                      <p:cBhvr>
                                        <p:cTn id="17" dur="500"/>
                                        <p:tgtEl>
                                          <p:spTgt spid="133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3315"/>
                                        </p:tgtEl>
                                        <p:attrNameLst>
                                          <p:attrName>style.visibility</p:attrName>
                                        </p:attrNameLst>
                                      </p:cBhvr>
                                      <p:to>
                                        <p:strVal val="visible"/>
                                      </p:to>
                                    </p:set>
                                    <p:animEffect transition="in" filter="barn(inVertical)">
                                      <p:cBhvr>
                                        <p:cTn id="27" dur="500"/>
                                        <p:tgtEl>
                                          <p:spTgt spid="1331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3316"/>
                                        </p:tgtEl>
                                        <p:attrNameLst>
                                          <p:attrName>style.visibility</p:attrName>
                                        </p:attrNameLst>
                                      </p:cBhvr>
                                      <p:to>
                                        <p:strVal val="visible"/>
                                      </p:to>
                                    </p:set>
                                    <p:animEffect transition="in" filter="barn(inVertical)">
                                      <p:cBhvr>
                                        <p:cTn id="37" dur="500"/>
                                        <p:tgtEl>
                                          <p:spTgt spid="13316"/>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inVertic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3317"/>
                                        </p:tgtEl>
                                        <p:attrNameLst>
                                          <p:attrName>style.visibility</p:attrName>
                                        </p:attrNameLst>
                                      </p:cBhvr>
                                      <p:to>
                                        <p:strVal val="visible"/>
                                      </p:to>
                                    </p:set>
                                    <p:animEffect transition="in" filter="barn(inVertical)">
                                      <p:cBhvr>
                                        <p:cTn id="47" dur="500"/>
                                        <p:tgtEl>
                                          <p:spTgt spid="13317"/>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inVertical)">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3320"/>
                                        </p:tgtEl>
                                        <p:attrNameLst>
                                          <p:attrName>style.visibility</p:attrName>
                                        </p:attrNameLst>
                                      </p:cBhvr>
                                      <p:to>
                                        <p:strVal val="visible"/>
                                      </p:to>
                                    </p:set>
                                    <p:animEffect transition="in" filter="barn(inVertical)">
                                      <p:cBhvr>
                                        <p:cTn id="57" dur="500"/>
                                        <p:tgtEl>
                                          <p:spTgt spid="1332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arn(inVertical)">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3321"/>
                                        </p:tgtEl>
                                        <p:attrNameLst>
                                          <p:attrName>style.visibility</p:attrName>
                                        </p:attrNameLst>
                                      </p:cBhvr>
                                      <p:to>
                                        <p:strVal val="visible"/>
                                      </p:to>
                                    </p:set>
                                    <p:animEffect transition="in" filter="barn(inVertical)">
                                      <p:cBhvr>
                                        <p:cTn id="67" dur="500"/>
                                        <p:tgtEl>
                                          <p:spTgt spid="13321"/>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arn(inVertical)">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13319"/>
                                        </p:tgtEl>
                                        <p:attrNameLst>
                                          <p:attrName>style.visibility</p:attrName>
                                        </p:attrNameLst>
                                      </p:cBhvr>
                                      <p:to>
                                        <p:strVal val="visible"/>
                                      </p:to>
                                    </p:set>
                                    <p:animEffect transition="in" filter="barn(inVertical)">
                                      <p:cBhvr>
                                        <p:cTn id="77" dur="500"/>
                                        <p:tgtEl>
                                          <p:spTgt spid="13319"/>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arn(inVertical)">
                                      <p:cBhvr>
                                        <p:cTn id="82" dur="5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nodeType="clickEffect">
                                  <p:stCondLst>
                                    <p:cond delay="0"/>
                                  </p:stCondLst>
                                  <p:childTnLst>
                                    <p:set>
                                      <p:cBhvr>
                                        <p:cTn id="86" dur="1" fill="hold">
                                          <p:stCondLst>
                                            <p:cond delay="0"/>
                                          </p:stCondLst>
                                        </p:cTn>
                                        <p:tgtEl>
                                          <p:spTgt spid="13322"/>
                                        </p:tgtEl>
                                        <p:attrNameLst>
                                          <p:attrName>style.visibility</p:attrName>
                                        </p:attrNameLst>
                                      </p:cBhvr>
                                      <p:to>
                                        <p:strVal val="visible"/>
                                      </p:to>
                                    </p:set>
                                    <p:animEffect transition="in" filter="barn(inVertical)">
                                      <p:cBhvr>
                                        <p:cTn id="87" dur="500"/>
                                        <p:tgtEl>
                                          <p:spTgt spid="13322"/>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barn(inVertical)">
                                      <p:cBhvr>
                                        <p:cTn id="92" dur="500"/>
                                        <p:tgtEl>
                                          <p:spTgt spid="24"/>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nodeType="clickEffect">
                                  <p:stCondLst>
                                    <p:cond delay="0"/>
                                  </p:stCondLst>
                                  <p:childTnLst>
                                    <p:set>
                                      <p:cBhvr>
                                        <p:cTn id="96" dur="1" fill="hold">
                                          <p:stCondLst>
                                            <p:cond delay="0"/>
                                          </p:stCondLst>
                                        </p:cTn>
                                        <p:tgtEl>
                                          <p:spTgt spid="13323"/>
                                        </p:tgtEl>
                                        <p:attrNameLst>
                                          <p:attrName>style.visibility</p:attrName>
                                        </p:attrNameLst>
                                      </p:cBhvr>
                                      <p:to>
                                        <p:strVal val="visible"/>
                                      </p:to>
                                    </p:set>
                                    <p:animEffect transition="in" filter="barn(inVertical)">
                                      <p:cBhvr>
                                        <p:cTn id="97" dur="500"/>
                                        <p:tgtEl>
                                          <p:spTgt spid="13323"/>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barn(inVertical)">
                                      <p:cBhvr>
                                        <p:cTn id="102" dur="500"/>
                                        <p:tgtEl>
                                          <p:spTgt spid="25"/>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nodeType="clickEffect">
                                  <p:stCondLst>
                                    <p:cond delay="0"/>
                                  </p:stCondLst>
                                  <p:childTnLst>
                                    <p:set>
                                      <p:cBhvr>
                                        <p:cTn id="106" dur="1" fill="hold">
                                          <p:stCondLst>
                                            <p:cond delay="0"/>
                                          </p:stCondLst>
                                        </p:cTn>
                                        <p:tgtEl>
                                          <p:spTgt spid="13324"/>
                                        </p:tgtEl>
                                        <p:attrNameLst>
                                          <p:attrName>style.visibility</p:attrName>
                                        </p:attrNameLst>
                                      </p:cBhvr>
                                      <p:to>
                                        <p:strVal val="visible"/>
                                      </p:to>
                                    </p:set>
                                    <p:animEffect transition="in" filter="barn(inVertical)">
                                      <p:cBhvr>
                                        <p:cTn id="107" dur="500"/>
                                        <p:tgtEl>
                                          <p:spTgt spid="13324"/>
                                        </p:tgtEl>
                                      </p:cBhvr>
                                    </p:animEffect>
                                  </p:childTnLst>
                                </p:cTn>
                              </p:par>
                            </p:childTnLst>
                          </p:cTn>
                        </p:par>
                      </p:childTnLst>
                    </p:cTn>
                  </p:par>
                  <p:par>
                    <p:cTn id="108" fill="hold">
                      <p:stCondLst>
                        <p:cond delay="indefinite"/>
                      </p:stCondLst>
                      <p:childTnLst>
                        <p:par>
                          <p:cTn id="109" fill="hold">
                            <p:stCondLst>
                              <p:cond delay="0"/>
                            </p:stCondLst>
                            <p:childTnLst>
                              <p:par>
                                <p:cTn id="110" presetID="16" presetClass="entr" presetSubtype="21" fill="hold" grpId="0" nodeType="clickEffect">
                                  <p:stCondLst>
                                    <p:cond delay="0"/>
                                  </p:stCondLst>
                                  <p:childTnLst>
                                    <p:set>
                                      <p:cBhvr>
                                        <p:cTn id="111" dur="1" fill="hold">
                                          <p:stCondLst>
                                            <p:cond delay="0"/>
                                          </p:stCondLst>
                                        </p:cTn>
                                        <p:tgtEl>
                                          <p:spTgt spid="3"/>
                                        </p:tgtEl>
                                        <p:attrNameLst>
                                          <p:attrName>style.visibility</p:attrName>
                                        </p:attrNameLst>
                                      </p:cBhvr>
                                      <p:to>
                                        <p:strVal val="visible"/>
                                      </p:to>
                                    </p:set>
                                    <p:animEffect transition="in" filter="barn(inVertical)">
                                      <p:cBhvr>
                                        <p:cTn id="112" dur="500"/>
                                        <p:tgtEl>
                                          <p:spTgt spid="3"/>
                                        </p:tgtEl>
                                      </p:cBhvr>
                                    </p:animEffect>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4"/>
                                        </p:tgtEl>
                                        <p:attrNameLst>
                                          <p:attrName>style.visibility</p:attrName>
                                        </p:attrNameLst>
                                      </p:cBhvr>
                                      <p:to>
                                        <p:strVal val="visible"/>
                                      </p:to>
                                    </p:set>
                                    <p:animEffect transition="in" filter="barn(inVertical)">
                                      <p:cBhvr>
                                        <p:cTn id="1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F45D3CB-9117-4130-9722-EA630C98E803}"/>
              </a:ext>
            </a:extLst>
          </p:cNvPr>
          <p:cNvPicPr>
            <a:picLocks noChangeAspect="1"/>
          </p:cNvPicPr>
          <p:nvPr/>
        </p:nvPicPr>
        <p:blipFill>
          <a:blip r:embed="rId2"/>
          <a:stretch>
            <a:fillRect/>
          </a:stretch>
        </p:blipFill>
        <p:spPr>
          <a:xfrm>
            <a:off x="381000" y="723900"/>
            <a:ext cx="8610600" cy="8610600"/>
          </a:xfrm>
          <a:prstGeom prst="rect">
            <a:avLst/>
          </a:prstGeom>
        </p:spPr>
      </p:pic>
      <p:pic>
        <p:nvPicPr>
          <p:cNvPr id="3" name="Picture 2">
            <a:extLst>
              <a:ext uri="{FF2B5EF4-FFF2-40B4-BE49-F238E27FC236}">
                <a16:creationId xmlns:a16="http://schemas.microsoft.com/office/drawing/2014/main" id="{C5301220-0509-4955-B418-26DFA78B02E4}"/>
              </a:ext>
            </a:extLst>
          </p:cNvPr>
          <p:cNvPicPr>
            <a:picLocks noChangeAspect="1"/>
          </p:cNvPicPr>
          <p:nvPr/>
        </p:nvPicPr>
        <p:blipFill>
          <a:blip r:embed="rId3"/>
          <a:stretch>
            <a:fillRect/>
          </a:stretch>
        </p:blipFill>
        <p:spPr>
          <a:xfrm>
            <a:off x="9158287" y="952500"/>
            <a:ext cx="8534400" cy="7748588"/>
          </a:xfrm>
          <a:prstGeom prst="rect">
            <a:avLst/>
          </a:prstGeom>
        </p:spPr>
      </p:pic>
    </p:spTree>
    <p:extLst>
      <p:ext uri="{BB962C8B-B14F-4D97-AF65-F5344CB8AC3E}">
        <p14:creationId xmlns:p14="http://schemas.microsoft.com/office/powerpoint/2010/main" val="1432592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FCA973-322C-43E3-ABCF-D9BC7B6E5058}"/>
              </a:ext>
            </a:extLst>
          </p:cNvPr>
          <p:cNvPicPr>
            <a:picLocks noChangeAspect="1"/>
          </p:cNvPicPr>
          <p:nvPr/>
        </p:nvPicPr>
        <p:blipFill>
          <a:blip r:embed="rId2"/>
          <a:stretch>
            <a:fillRect/>
          </a:stretch>
        </p:blipFill>
        <p:spPr>
          <a:xfrm>
            <a:off x="-76200" y="1135880"/>
            <a:ext cx="18288000" cy="8015239"/>
          </a:xfrm>
          <a:prstGeom prst="rect">
            <a:avLst/>
          </a:prstGeom>
        </p:spPr>
      </p:pic>
    </p:spTree>
    <p:extLst>
      <p:ext uri="{BB962C8B-B14F-4D97-AF65-F5344CB8AC3E}">
        <p14:creationId xmlns:p14="http://schemas.microsoft.com/office/powerpoint/2010/main" val="1179906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250+ Hình ảnh con khỉ tinh nghịch đẹp nhất">
            <a:extLst>
              <a:ext uri="{FF2B5EF4-FFF2-40B4-BE49-F238E27FC236}">
                <a16:creationId xmlns:a16="http://schemas.microsoft.com/office/drawing/2014/main" id="{F1FC337E-7978-4B09-8D2F-2654B2C9AB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6700"/>
            <a:ext cx="9982200" cy="8177213"/>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Gà trong biểu tượng văn hóa - tín ngưỡng | Chuyên trang Dân sinh">
            <a:extLst>
              <a:ext uri="{FF2B5EF4-FFF2-40B4-BE49-F238E27FC236}">
                <a16:creationId xmlns:a16="http://schemas.microsoft.com/office/drawing/2014/main" id="{C2509F7B-FDCF-4964-9581-067B89561D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4601" y="242887"/>
            <a:ext cx="8153400" cy="8177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9682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te Watercolor Scrapbook Yearly Planner by Slidesgo">
  <a:themeElements>
    <a:clrScheme name="Simple Light">
      <a:dk1>
        <a:srgbClr val="CCEAE9"/>
      </a:dk1>
      <a:lt1>
        <a:srgbClr val="FEFEFE"/>
      </a:lt1>
      <a:dk2>
        <a:srgbClr val="A17A74"/>
      </a:dk2>
      <a:lt2>
        <a:srgbClr val="FEF1BC"/>
      </a:lt2>
      <a:accent1>
        <a:srgbClr val="F7D3DA"/>
      </a:accent1>
      <a:accent2>
        <a:srgbClr val="BCCCFE"/>
      </a:accent2>
      <a:accent3>
        <a:srgbClr val="FFFFFF"/>
      </a:accent3>
      <a:accent4>
        <a:srgbClr val="FFFFFF"/>
      </a:accent4>
      <a:accent5>
        <a:srgbClr val="FFFFFF"/>
      </a:accent5>
      <a:accent6>
        <a:srgbClr val="FFFFFF"/>
      </a:accent6>
      <a:hlink>
        <a:srgbClr val="A17A7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650</TotalTime>
  <Words>669</Words>
  <Application>Microsoft Office PowerPoint</Application>
  <PresentationFormat>Custom</PresentationFormat>
  <Paragraphs>91</Paragraphs>
  <Slides>55</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55</vt:i4>
      </vt:variant>
    </vt:vector>
  </HeadingPairs>
  <TitlesOfParts>
    <vt:vector size="64" baseType="lpstr">
      <vt:lpstr>Patrick Hand</vt:lpstr>
      <vt:lpstr>Arial</vt:lpstr>
      <vt:lpstr>Times New Roman</vt:lpstr>
      <vt:lpstr>DM Sans Bold</vt:lpstr>
      <vt:lpstr>Comic Sans MS</vt:lpstr>
      <vt:lpstr>Calibri</vt:lpstr>
      <vt:lpstr>Mulish</vt:lpstr>
      <vt:lpstr>Office Theme</vt:lpstr>
      <vt:lpstr>Cute Watercolor Scrapbook Yearly Planner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35</cp:revision>
  <dcterms:created xsi:type="dcterms:W3CDTF">2006-08-16T00:00:00Z</dcterms:created>
  <dcterms:modified xsi:type="dcterms:W3CDTF">2026-02-23T11:42:56Z</dcterms:modified>
  <dc:identifier>DAEfcp1razc</dc:identifier>
</cp:coreProperties>
</file>