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15" r:id="rId5"/>
    <p:sldMasterId id="2147483727" r:id="rId6"/>
    <p:sldMasterId id="2147483729" r:id="rId7"/>
  </p:sldMasterIdLst>
  <p:notesMasterIdLst>
    <p:notesMasterId r:id="rId89"/>
  </p:notesMasterIdLst>
  <p:handoutMasterIdLst>
    <p:handoutMasterId r:id="rId90"/>
  </p:handoutMasterIdLst>
  <p:sldIdLst>
    <p:sldId id="290" r:id="rId8"/>
    <p:sldId id="256" r:id="rId9"/>
    <p:sldId id="311" r:id="rId10"/>
    <p:sldId id="294" r:id="rId11"/>
    <p:sldId id="340" r:id="rId12"/>
    <p:sldId id="341" r:id="rId13"/>
    <p:sldId id="342" r:id="rId14"/>
    <p:sldId id="343" r:id="rId15"/>
    <p:sldId id="314" r:id="rId16"/>
    <p:sldId id="315" r:id="rId17"/>
    <p:sldId id="316" r:id="rId18"/>
    <p:sldId id="309" r:id="rId19"/>
    <p:sldId id="313" r:id="rId20"/>
    <p:sldId id="293" r:id="rId21"/>
    <p:sldId id="317" r:id="rId22"/>
    <p:sldId id="318" r:id="rId23"/>
    <p:sldId id="371" r:id="rId24"/>
    <p:sldId id="344" r:id="rId25"/>
    <p:sldId id="346" r:id="rId26"/>
    <p:sldId id="320" r:id="rId27"/>
    <p:sldId id="321" r:id="rId28"/>
    <p:sldId id="322" r:id="rId29"/>
    <p:sldId id="345" r:id="rId30"/>
    <p:sldId id="271" r:id="rId31"/>
    <p:sldId id="350" r:id="rId32"/>
    <p:sldId id="347" r:id="rId33"/>
    <p:sldId id="348" r:id="rId34"/>
    <p:sldId id="349" r:id="rId35"/>
    <p:sldId id="351" r:id="rId36"/>
    <p:sldId id="362" r:id="rId37"/>
    <p:sldId id="360" r:id="rId38"/>
    <p:sldId id="361" r:id="rId39"/>
    <p:sldId id="373" r:id="rId40"/>
    <p:sldId id="363" r:id="rId41"/>
    <p:sldId id="368" r:id="rId42"/>
    <p:sldId id="364" r:id="rId43"/>
    <p:sldId id="365" r:id="rId44"/>
    <p:sldId id="369" r:id="rId45"/>
    <p:sldId id="366" r:id="rId46"/>
    <p:sldId id="264" r:id="rId47"/>
    <p:sldId id="383" r:id="rId48"/>
    <p:sldId id="384" r:id="rId49"/>
    <p:sldId id="385" r:id="rId50"/>
    <p:sldId id="386" r:id="rId51"/>
    <p:sldId id="379" r:id="rId52"/>
    <p:sldId id="406" r:id="rId53"/>
    <p:sldId id="402" r:id="rId54"/>
    <p:sldId id="401" r:id="rId55"/>
    <p:sldId id="403" r:id="rId56"/>
    <p:sldId id="417" r:id="rId57"/>
    <p:sldId id="418" r:id="rId58"/>
    <p:sldId id="419" r:id="rId59"/>
    <p:sldId id="420" r:id="rId60"/>
    <p:sldId id="421" r:id="rId61"/>
    <p:sldId id="407" r:id="rId62"/>
    <p:sldId id="408" r:id="rId63"/>
    <p:sldId id="409" r:id="rId64"/>
    <p:sldId id="410" r:id="rId65"/>
    <p:sldId id="412" r:id="rId66"/>
    <p:sldId id="411" r:id="rId67"/>
    <p:sldId id="413" r:id="rId68"/>
    <p:sldId id="414" r:id="rId69"/>
    <p:sldId id="415" r:id="rId70"/>
    <p:sldId id="422" r:id="rId71"/>
    <p:sldId id="423" r:id="rId72"/>
    <p:sldId id="424" r:id="rId73"/>
    <p:sldId id="416" r:id="rId74"/>
    <p:sldId id="433" r:id="rId75"/>
    <p:sldId id="289" r:id="rId76"/>
    <p:sldId id="427" r:id="rId77"/>
    <p:sldId id="291" r:id="rId78"/>
    <p:sldId id="292" r:id="rId79"/>
    <p:sldId id="428" r:id="rId80"/>
    <p:sldId id="429" r:id="rId81"/>
    <p:sldId id="295" r:id="rId82"/>
    <p:sldId id="430" r:id="rId83"/>
    <p:sldId id="297" r:id="rId84"/>
    <p:sldId id="298" r:id="rId85"/>
    <p:sldId id="431" r:id="rId86"/>
    <p:sldId id="300" r:id="rId87"/>
    <p:sldId id="301" r:id="rId8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42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554" autoAdjust="0"/>
  </p:normalViewPr>
  <p:slideViewPr>
    <p:cSldViewPr snapToGrid="0">
      <p:cViewPr varScale="1">
        <p:scale>
          <a:sx n="80" d="100"/>
          <a:sy n="80" d="100"/>
        </p:scale>
        <p:origin x="782" y="62"/>
      </p:cViewPr>
      <p:guideLst/>
    </p:cSldViewPr>
  </p:slideViewPr>
  <p:outlineViewPr>
    <p:cViewPr>
      <p:scale>
        <a:sx n="33" d="100"/>
        <a:sy n="33" d="100"/>
      </p:scale>
      <p:origin x="0" y="-1739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341"/>
    </p:cViewPr>
  </p:sorterViewPr>
  <p:notesViewPr>
    <p:cSldViewPr snapToGrid="0">
      <p:cViewPr>
        <p:scale>
          <a:sx n="50" d="100"/>
          <a:sy n="50" d="100"/>
        </p:scale>
        <p:origin x="2640" y="3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6CF379-4CF9-447D-BD75-B473D604D13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</dgm:pt>
    <dgm:pt modelId="{AD85E682-5028-4246-85AA-2D21AF93D3CF}">
      <dgm:prSet phldrT="[Text]" custT="1"/>
      <dgm:spPr>
        <a:solidFill>
          <a:schemeClr val="bg1"/>
        </a:solidFill>
      </dgm:spPr>
      <dgm:t>
        <a:bodyPr/>
        <a:lstStyle/>
        <a:p>
          <a:pPr algn="ctr"/>
          <a:r>
            <a:rPr lang="en-US" sz="3200" b="1" dirty="0">
              <a:latin typeface="Arial" panose="020B0604020202020204" pitchFamily="34" charset="0"/>
              <a:cs typeface="Arial" panose="020B0604020202020204" pitchFamily="34" charset="0"/>
            </a:rPr>
            <a:t>1. CÁC LỚP CÁ</a:t>
          </a:r>
        </a:p>
      </dgm:t>
    </dgm:pt>
    <dgm:pt modelId="{48A750CF-3382-4850-9F0F-D194CE73221F}" type="parTrans" cxnId="{808F63B3-EB5C-4C7F-85F1-400BBA74CC16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A2DD77-FCE5-4ACD-B438-3EA53145EB42}" type="sibTrans" cxnId="{808F63B3-EB5C-4C7F-85F1-400BBA74CC16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C6922E-E5FE-446D-865B-BFC3D483C0C3}" type="pres">
      <dgm:prSet presAssocID="{276CF379-4CF9-447D-BD75-B473D604D139}" presName="linear" presStyleCnt="0">
        <dgm:presLayoutVars>
          <dgm:animLvl val="lvl"/>
          <dgm:resizeHandles val="exact"/>
        </dgm:presLayoutVars>
      </dgm:prSet>
      <dgm:spPr/>
    </dgm:pt>
    <dgm:pt modelId="{4D8385B0-33EA-4B29-AE63-3D8FF37CC08B}" type="pres">
      <dgm:prSet presAssocID="{AD85E682-5028-4246-85AA-2D21AF93D3CF}" presName="parentText" presStyleLbl="node1" presStyleIdx="0" presStyleCnt="1" custLinFactY="-64057" custLinFactNeighborX="4851" custLinFactNeighborY="-100000">
        <dgm:presLayoutVars>
          <dgm:chMax val="0"/>
          <dgm:bulletEnabled val="1"/>
        </dgm:presLayoutVars>
      </dgm:prSet>
      <dgm:spPr/>
    </dgm:pt>
  </dgm:ptLst>
  <dgm:cxnLst>
    <dgm:cxn modelId="{5E20B509-EB8B-4E65-9111-C508DB8C3983}" type="presOf" srcId="{276CF379-4CF9-447D-BD75-B473D604D139}" destId="{6BC6922E-E5FE-446D-865B-BFC3D483C0C3}" srcOrd="0" destOrd="0" presId="urn:microsoft.com/office/officeart/2005/8/layout/vList2"/>
    <dgm:cxn modelId="{CB07C5AF-A7CC-4D1B-9A22-35E02A7F2B3B}" type="presOf" srcId="{AD85E682-5028-4246-85AA-2D21AF93D3CF}" destId="{4D8385B0-33EA-4B29-AE63-3D8FF37CC08B}" srcOrd="0" destOrd="0" presId="urn:microsoft.com/office/officeart/2005/8/layout/vList2"/>
    <dgm:cxn modelId="{808F63B3-EB5C-4C7F-85F1-400BBA74CC16}" srcId="{276CF379-4CF9-447D-BD75-B473D604D139}" destId="{AD85E682-5028-4246-85AA-2D21AF93D3CF}" srcOrd="0" destOrd="0" parTransId="{48A750CF-3382-4850-9F0F-D194CE73221F}" sibTransId="{B7A2DD77-FCE5-4ACD-B438-3EA53145EB42}"/>
    <dgm:cxn modelId="{2FB2FCB6-EF4C-4683-8498-8FACE7D8EFCA}" type="presParOf" srcId="{6BC6922E-E5FE-446D-865B-BFC3D483C0C3}" destId="{4D8385B0-33EA-4B29-AE63-3D8FF37CC0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385B0-33EA-4B29-AE63-3D8FF37CC08B}">
      <dsp:nvSpPr>
        <dsp:cNvPr id="0" name=""/>
        <dsp:cNvSpPr/>
      </dsp:nvSpPr>
      <dsp:spPr>
        <a:xfrm>
          <a:off x="0" y="0"/>
          <a:ext cx="7461043" cy="1216800"/>
        </a:xfrm>
        <a:prstGeom prst="roundRect">
          <a:avLst/>
        </a:prstGeom>
        <a:solidFill>
          <a:schemeClr val="bg1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Arial" panose="020B0604020202020204" pitchFamily="34" charset="0"/>
              <a:cs typeface="Arial" panose="020B0604020202020204" pitchFamily="34" charset="0"/>
            </a:rPr>
            <a:t>1. CÁC LỚP CÁ</a:t>
          </a:r>
        </a:p>
      </dsp:txBody>
      <dsp:txXfrm>
        <a:off x="59399" y="59399"/>
        <a:ext cx="7342245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2/23/2026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F815A-5A10-42A8-9FEC-3938D2D9BA48}" type="datetimeFigureOut">
              <a:rPr lang="en-US" noProof="0" smtClean="0"/>
              <a:t>2/23/2026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49DAF-093F-4482-AA38-346E9A2DEE94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68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49DAF-093F-4482-AA38-346E9A2DEE94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9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649DAF-093F-4482-AA38-346E9A2DEE9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1098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AAF5B5B-E896-400A-9E43-EAF605A0AC8B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2F5A3D-36C4-4B97-A62C-2AEA3B6FC1CF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474E17-6556-4551-AD1B-351EE2DA98E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0E6D1-2C9F-477C-AE22-BFF5ADE85C60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EC6C60-C605-4022-9718-ED56F34D6448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47BB28-400F-4C54-ADDA-0055CEB6593B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86F148-99E1-4ED6-B4DA-151A6DB27D67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A0565DA-6430-4984-ACB6-E7FACACC71AF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E18DFF-F9E6-4839-817B-4DD871CEAE6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038A3A-7324-4606-9C92-00C9AB1759F4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C0291BA-50C5-406F-B24E-14C9CAF652D7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52EBA81-38BC-4DF6-93C3-4A1A02FD2789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F80622-5597-45AD-92C3-2C4C3797720A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833793E-EB91-43B4-8444-36ADD2A48E55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A7B8348-A00A-4AAE-B1F6-92451557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521CFCD-C079-4019-942D-035558CAF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Autofit/>
          </a:bodyPr>
          <a:lstStyle>
            <a:lvl1pPr marL="0" indent="0">
              <a:buNone/>
              <a:defRPr lang="en-US" sz="2400" b="1"/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  <p:cxnSp>
        <p:nvCxnSpPr>
          <p:cNvPr id="28" name="Straight Connector 27" descr="Center divider line">
            <a:extLst>
              <a:ext uri="{FF2B5EF4-FFF2-40B4-BE49-F238E27FC236}">
                <a16:creationId xmlns:a16="http://schemas.microsoft.com/office/drawing/2014/main" id="{AEACA101-2521-41AA-8F51-FF0BF783E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38720"/>
            <a:ext cx="0" cy="25251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</p:spTree>
    <p:extLst>
      <p:ext uri="{BB962C8B-B14F-4D97-AF65-F5344CB8AC3E}">
        <p14:creationId xmlns:p14="http://schemas.microsoft.com/office/powerpoint/2010/main" val="3755733506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50" name="Text Placeholder 36">
            <a:extLst>
              <a:ext uri="{FF2B5EF4-FFF2-40B4-BE49-F238E27FC236}">
                <a16:creationId xmlns:a16="http://schemas.microsoft.com/office/drawing/2014/main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</p:spTree>
    <p:extLst>
      <p:ext uri="{BB962C8B-B14F-4D97-AF65-F5344CB8AC3E}">
        <p14:creationId xmlns:p14="http://schemas.microsoft.com/office/powerpoint/2010/main" val="9067071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</p:spTree>
    <p:extLst>
      <p:ext uri="{BB962C8B-B14F-4D97-AF65-F5344CB8AC3E}">
        <p14:creationId xmlns:p14="http://schemas.microsoft.com/office/powerpoint/2010/main" val="3624119938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Picture Placeholder 22">
            <a:extLst>
              <a:ext uri="{FF2B5EF4-FFF2-40B4-BE49-F238E27FC236}">
                <a16:creationId xmlns:a16="http://schemas.microsoft.com/office/drawing/2014/main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03510566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98965872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0335047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anchor="b" anchorCtr="0"/>
          <a:lstStyle>
            <a:lvl1pPr algn="r"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Contact Number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Logo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Website Address</a:t>
            </a:r>
          </a:p>
        </p:txBody>
      </p:sp>
    </p:spTree>
    <p:extLst>
      <p:ext uri="{BB962C8B-B14F-4D97-AF65-F5344CB8AC3E}">
        <p14:creationId xmlns:p14="http://schemas.microsoft.com/office/powerpoint/2010/main" val="3475950605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A733F0-30A3-4125-9B9B-2A07E1461F1B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236A80-227E-4FE4-AA47-7802636969A0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F58058-47D7-451D-B2D5-713873CFA06B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D9AC51-13A8-43F2-B0AE-A475CD84575E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A8CC4C-FA3C-45FB-A5CE-C0F41063A4AA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0D0EA4-6C0E-4F3B-B209-84132CF9DCEE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637900-ABE5-44BB-8955-B59B20FACF68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78CEF9-0D4E-43CF-A1AC-B8A752A7EDD3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571657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Half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4743534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0052C3A-3942-4B16-A466-441F8E3C2260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025282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3E47D5-BDE7-46E7-8C4E-6111A41AF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90A547-C01D-42BC-98ED-831FDD76F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BF3BE3-47D8-4511-B598-743DF88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2331131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34632-BEE5-428E-872A-794325BA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B95FD3-7DAC-4417-8633-7EFA4852E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CDAD6C-9665-443F-B344-147513A6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94763127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4878035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100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516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249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493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284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99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7283000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676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765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16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951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135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FD367-DCBD-FF43-4F2B-72D7111AF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D7B21-255C-85A3-103C-613A2B86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3695D-9415-4A9C-A8A8-9D2E1A118DCB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5C6E7B-7F09-F184-CD66-0D5BF7744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6451B1-62C0-4DCF-3084-B0DD6AE5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A144C-01D8-45EE-A729-BC4AFD8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843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14696215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Half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4" y="86714"/>
            <a:ext cx="6009285" cy="6684572"/>
          </a:xfrm>
          <a:solidFill>
            <a:schemeClr val="bg1">
              <a:lumMod val="85000"/>
            </a:schemeClr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828766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000" y="3517901"/>
            <a:ext cx="6012000" cy="1409700"/>
          </a:xfrm>
          <a:solidFill>
            <a:schemeClr val="tx1"/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00" y="4927600"/>
            <a:ext cx="6012000" cy="1845743"/>
          </a:xfrm>
          <a:solidFill>
            <a:schemeClr val="tx1">
              <a:lumMod val="85000"/>
              <a:lumOff val="15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000" y="86714"/>
            <a:ext cx="6009285" cy="3431187"/>
          </a:xfrm>
          <a:solidFill>
            <a:srgbClr val="333333"/>
          </a:solidFill>
        </p:spPr>
        <p:txBody>
          <a:bodyPr lIns="0" tIns="0" anchor="ctr"/>
          <a:lstStyle>
            <a:lvl1pPr marL="0" indent="0" algn="ctr">
              <a:buNone/>
              <a:defRPr sz="1100" i="1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5F0C9D-A08F-4539-BA26-61D24BBE6E9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64300" y="1152000"/>
            <a:ext cx="5307700" cy="4680000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4277148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9947358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11340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E0A84F6-FEAA-4BDD-9282-20006CFE8BD1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CD00A51-7C86-40CE-9A85-9305A72856F5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2581C84-47AA-4227-BB97-9D73745C635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0208D-7363-46C1-93C0-34D5C7CC03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F00BA4-FF52-480A-802E-02DFDD8C7441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8FC3C8E-D2F9-46FE-B29F-17C02B89FFCC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C53E23-4CA7-479D-B22A-A5FCB3E5B5F6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6F0F1DB-0C5F-4895-B71A-86B7D122DD4B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34BF4B3-A394-4B33-84E8-433CB3F4D710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6E11BA4-7EBA-47E5-8E07-57E665A74955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A178943-1EAE-4532-95FB-DFD1B8A936ED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1603A2C-1F9D-4BAB-BF6C-C411F8898F5A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19487C-9065-4D0C-8A4F-0BEC960FF5E1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2E39A85-934A-4BF2-93E3-761989F1B981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94AA1D0D-4A88-48E6-9F92-152A70F6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84" y="1140847"/>
            <a:ext cx="5471616" cy="50361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0861307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BAF7-A9F4-4666-A96D-E0820914D8A4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10B130-61BF-42BB-A9D3-54F0E9975E1E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ED4637A-B150-47D5-91AA-5443ECDF24E5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45A228-3ACD-436B-BAEA-C19CFB995DFF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08980A-AE2C-4B9A-923B-70728FF4B383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0E16CE-7F71-45E1-88F3-0F2422E4E14F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24FFFC-3734-4C7F-8BB4-1D72D8764C19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E243F7-C034-42A6-94F7-39C26EF11897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7416F4-3283-4DFF-BF8E-0F1B10C57C7B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E43006F-FE7C-4D9C-9803-C7A1705E2E29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B601BE-5173-46B7-B727-24C354628A9A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840A278-AE7C-4997-AAEA-F758452843B7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AE5DE6-4BFB-4DB3-8207-ABE7B804220D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6BC0376-95EB-4B85-AD13-AB07742066DC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1309931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8082421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Rounded Rectangle 15">
              <a:extLst>
                <a:ext uri="{FF2B5EF4-FFF2-40B4-BE49-F238E27FC236}">
                  <a16:creationId xmlns:a16="http://schemas.microsoft.com/office/drawing/2014/main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5" name="Rounded Rectangle 15">
              <a:extLst>
                <a:ext uri="{FF2B5EF4-FFF2-40B4-BE49-F238E27FC236}">
                  <a16:creationId xmlns:a16="http://schemas.microsoft.com/office/drawing/2014/main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7" name="Rounded Rectangle 15">
              <a:extLst>
                <a:ext uri="{FF2B5EF4-FFF2-40B4-BE49-F238E27FC236}">
                  <a16:creationId xmlns:a16="http://schemas.microsoft.com/office/drawing/2014/main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8" name="Rounded Rectangle 15">
              <a:extLst>
                <a:ext uri="{FF2B5EF4-FFF2-40B4-BE49-F238E27FC236}">
                  <a16:creationId xmlns:a16="http://schemas.microsoft.com/office/drawing/2014/main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Emphasized text can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94860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cxnSp>
        <p:nvCxnSpPr>
          <p:cNvPr id="10" name="Straight Connector 9" descr="Middle divider line">
            <a:extLst>
              <a:ext uri="{FF2B5EF4-FFF2-40B4-BE49-F238E27FC236}">
                <a16:creationId xmlns:a16="http://schemas.microsoft.com/office/drawing/2014/main" id="{2B940646-DE40-4E0F-AE42-6530784C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91763"/>
            <a:ext cx="0" cy="45881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660254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AAF5B5B-E896-400A-9E43-EAF605A0AC8B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A2F5A3D-36C4-4B97-A62C-2AEA3B6FC1CF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B474E17-6556-4551-AD1B-351EE2DA98E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860E6D1-2C9F-477C-AE22-BFF5ADE85C60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EC6C60-C605-4022-9718-ED56F34D6448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47BB28-400F-4C54-ADDA-0055CEB6593B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86F148-99E1-4ED6-B4DA-151A6DB27D67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A0565DA-6430-4984-ACB6-E7FACACC71AF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DE18DFF-F9E6-4839-817B-4DD871CEAE6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038A3A-7324-4606-9C92-00C9AB1759F4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C0291BA-50C5-406F-B24E-14C9CAF652D7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52EBA81-38BC-4DF6-93C3-4A1A02FD2789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F80622-5597-45AD-92C3-2C4C3797720A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833793E-EB91-43B4-8444-36ADD2A48E55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472000" cy="4608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337FD81-6DFD-43B7-A7D9-59E45ECDF3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17B7460-0559-435A-9C2F-1B12BC6CE1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EA7B8348-A00A-4AAE-B1F6-924515577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0000" y="1581663"/>
            <a:ext cx="5472000" cy="4608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4521CFCD-C079-4019-942D-035558CAFC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8002" y="1151785"/>
            <a:ext cx="5483998" cy="354868"/>
          </a:xfrm>
        </p:spPr>
        <p:txBody>
          <a:bodyPr vert="horz" lIns="0" tIns="0" rIns="0" bIns="0" rtlCol="0" anchor="t">
            <a:noAutofit/>
          </a:bodyPr>
          <a:lstStyle>
            <a:lvl1pPr marL="0" indent="0">
              <a:buNone/>
              <a:defRPr lang="en-US" sz="2400" b="1"/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  <p:cxnSp>
        <p:nvCxnSpPr>
          <p:cNvPr id="28" name="Straight Connector 27" descr="Center divider line">
            <a:extLst>
              <a:ext uri="{FF2B5EF4-FFF2-40B4-BE49-F238E27FC236}">
                <a16:creationId xmlns:a16="http://schemas.microsoft.com/office/drawing/2014/main" id="{AEACA101-2521-41AA-8F51-FF0BF783E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38720"/>
            <a:ext cx="0" cy="252516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62731"/>
      </p:ext>
    </p:extLst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4396" y="2463936"/>
            <a:ext cx="3726003" cy="3314545"/>
          </a:xfrm>
          <a:prstGeom prst="rightArrowCallout">
            <a:avLst>
              <a:gd name="adj1" fmla="val 50000"/>
              <a:gd name="adj2" fmla="val 25000"/>
              <a:gd name="adj3" fmla="val 15421"/>
              <a:gd name="adj4" fmla="val 80487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3985" y="2463801"/>
            <a:ext cx="3726469" cy="3314200"/>
          </a:xfrm>
          <a:prstGeom prst="rightArrowCallout">
            <a:avLst>
              <a:gd name="adj1" fmla="val 50000"/>
              <a:gd name="adj2" fmla="val 25000"/>
              <a:gd name="adj3" fmla="val 16186"/>
              <a:gd name="adj4" fmla="val 80493"/>
            </a:avLst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83985" y="2463801"/>
            <a:ext cx="2963619" cy="3314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80000" tIns="180000" rIns="18000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9D1B9-1C3A-4397-B3B4-9A921D6415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4F049D-3C57-44BB-ACE2-1363AF36D9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4236" y="1647240"/>
            <a:ext cx="2975578" cy="648000"/>
          </a:xfrm>
          <a:ln>
            <a:solidFill>
              <a:schemeClr val="accent1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9B793F-A64B-475C-96F3-FB40100E01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08336" y="1647040"/>
            <a:ext cx="2975578" cy="648000"/>
          </a:xfrm>
          <a:ln>
            <a:solidFill>
              <a:schemeClr val="accent2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EF53567-5287-43FB-B07E-A12F3AEEDB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83986" y="1647240"/>
            <a:ext cx="2975578" cy="648000"/>
          </a:xfrm>
          <a:ln>
            <a:solidFill>
              <a:schemeClr val="accent3"/>
            </a:solidFill>
          </a:ln>
        </p:spPr>
        <p:txBody>
          <a:bodyPr tIns="108000" anchor="t"/>
          <a:lstStyle>
            <a:lvl1pPr marL="0" indent="0" algn="ctr">
              <a:buNone/>
              <a:defRPr>
                <a:latin typeface="+mj-lt"/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</p:spTree>
    <p:extLst>
      <p:ext uri="{BB962C8B-B14F-4D97-AF65-F5344CB8AC3E}">
        <p14:creationId xmlns:p14="http://schemas.microsoft.com/office/powerpoint/2010/main" val="3749823860"/>
      </p:ext>
    </p:extLst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158F80-0C1A-4B9E-9335-A5A0015187F7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23DA611-B88C-4D7E-82A4-5E4CA9DC2E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80A0FA4-75CD-4A61-AA79-9C3C5F97ED8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EBB89A53-1B07-4560-B98E-03BECDB832C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2D34AD8-D83D-4409-A418-C00840A085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3EAA6A46-63F3-49A5-8E0B-758176E4429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BB051A6E-4868-4F3F-93DB-AD07020E934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61519886-189E-4C69-AEED-FD9BDD3E567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F084DDF-04EE-46A9-9F77-D5FD94D1B5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43DE8AB-BF74-4CC9-AD19-8BBBF44867A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2ECC5C24-2CE5-491E-89DC-F9C5AE98B06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DB0F187-5781-4076-B761-264B1C683A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B2E776B2-D388-4243-80AE-BD8AF47C8A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79F3A104-EDC0-4A25-9585-3F9F8C1022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23DA3E7C-9F0E-4A57-B6EA-C01C72788E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A8ABC110-DC97-4A71-9A16-67581EAC989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1058125-332B-41A7-BCD5-72CAE3F9F97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E32DE8FD-6391-4094-BAEC-CC0836CC67E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C53C0F3-9308-422B-BC6E-1ACA502902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06DFFA03-9EA6-4F70-9519-AB1361BAF7C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9CD8693-3557-4241-BB88-518160D989C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884DF69-4936-4F90-BFB8-ED04A228DA2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00804F61-8052-4AD8-8370-ED72B261BC2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3F370F-A9EC-477E-BED7-BF4E875274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9E687ADD-FE6C-441E-991F-E71EA0572C3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E0252B4-80AE-40E9-BA32-6EDAAC62521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8A807DF0-23B6-4B83-B3F6-8D0BE9A851F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3591345-36C8-481A-AD5B-5F69B03D171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noFill/>
          <a:ln>
            <a:noFill/>
          </a:ln>
        </p:spPr>
        <p:txBody>
          <a:bodyPr tIns="36000" anchor="t"/>
          <a:lstStyle>
            <a:lvl1pPr marL="0" indent="0" algn="ctr">
              <a:buNone/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50" name="Text Placeholder 36">
            <a:extLst>
              <a:ext uri="{FF2B5EF4-FFF2-40B4-BE49-F238E27FC236}">
                <a16:creationId xmlns:a16="http://schemas.microsoft.com/office/drawing/2014/main" id="{954C0732-1924-4A1B-9272-95C51D0B36FE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395728" y="2531196"/>
            <a:ext cx="1724394" cy="18580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</p:spTree>
    <p:extLst>
      <p:ext uri="{BB962C8B-B14F-4D97-AF65-F5344CB8AC3E}">
        <p14:creationId xmlns:p14="http://schemas.microsoft.com/office/powerpoint/2010/main" val="2747635274"/>
      </p:ext>
    </p:extLst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3945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887" y="3995705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07829" y="3991240"/>
            <a:ext cx="1964171" cy="216000"/>
          </a:xfrm>
        </p:spPr>
        <p:txBody>
          <a:bodyPr/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3945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55887" y="3424428"/>
            <a:ext cx="1964171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807830" y="3424428"/>
            <a:ext cx="1964170" cy="504000"/>
          </a:xfrm>
        </p:spPr>
        <p:txBody>
          <a:bodyPr/>
          <a:lstStyle>
            <a:lvl1pPr marL="0" indent="0" algn="l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1800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83742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35683" y="2808242"/>
            <a:ext cx="1505966" cy="150596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9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DD16A0-27CF-480C-8ADD-7BB99E0031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7CA876-2153-4136-850D-EE098BDC24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03945" y="4311393"/>
            <a:ext cx="1964172" cy="11303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69B21C2-C689-49C2-B45F-14C5C53A587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55887" y="4311393"/>
            <a:ext cx="1963737" cy="11303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33D8E11-F7FD-4AD9-BEC6-78C6500F81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07829" y="4311393"/>
            <a:ext cx="1981200" cy="1138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Short Bio</a:t>
            </a:r>
          </a:p>
        </p:txBody>
      </p:sp>
    </p:spTree>
    <p:extLst>
      <p:ext uri="{BB962C8B-B14F-4D97-AF65-F5344CB8AC3E}">
        <p14:creationId xmlns:p14="http://schemas.microsoft.com/office/powerpoint/2010/main" val="3454039198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40113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48426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6739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5052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3F7825-EB73-4976-9D8D-BAD8C8FCEA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0" y="3926334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972951-9088-4993-8DED-9DA3B6B08C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40113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424FDD-507C-4199-BFC6-8BC01D899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8426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3DAFB20-1343-4578-8AA0-0378B674F1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56739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1E9EA3-8BD6-4531-812C-663C75428B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5052" y="3926335"/>
            <a:ext cx="1800000" cy="504000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4566DA-C848-4A27-BBC8-722932FFD7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505325"/>
            <a:ext cx="1800000" cy="900000"/>
          </a:xfr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89E01F-0C47-4C6A-A9A8-A1A7E470F31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17088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806A4855-25AA-40D4-B1A4-A271486B6C9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62540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31E10A24-B676-4117-9507-B4B0EB406F0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533714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6549D851-9848-44AC-937A-9B1EF867E59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42027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7" name="Picture Placeholder 22">
            <a:extLst>
              <a:ext uri="{FF2B5EF4-FFF2-40B4-BE49-F238E27FC236}">
                <a16:creationId xmlns:a16="http://schemas.microsoft.com/office/drawing/2014/main" id="{B765F5D3-7CB7-4E55-8217-E9EEA9F294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350340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0" name="Picture Placeholder 22">
            <a:extLst>
              <a:ext uri="{FF2B5EF4-FFF2-40B4-BE49-F238E27FC236}">
                <a16:creationId xmlns:a16="http://schemas.microsoft.com/office/drawing/2014/main" id="{8CB2CA38-4C7F-4D6B-9B34-606F1A007A1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0258651" y="2160704"/>
            <a:ext cx="1229425" cy="122942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DA42CA-D117-4AF7-9FEC-03EB2BBB756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3363" y="3925888"/>
            <a:ext cx="1800000" cy="504825"/>
          </a:xfrm>
        </p:spPr>
        <p:txBody>
          <a:bodyPr/>
          <a:lstStyle>
            <a:lvl1pPr marL="0" indent="0" algn="ctr">
              <a:buNone/>
              <a:defRPr b="1">
                <a:latin typeface="+mj-lt"/>
              </a:defRPr>
            </a:lvl1pPr>
            <a:lvl2pPr marL="266700" indent="0" algn="ctr">
              <a:buNone/>
              <a:defRPr/>
            </a:lvl2pPr>
            <a:lvl3pPr marL="542925" indent="0" algn="ctr">
              <a:buNone/>
              <a:defRPr/>
            </a:lvl3pPr>
            <a:lvl4pPr marL="809625" indent="0" algn="ctr">
              <a:buNone/>
              <a:defRPr/>
            </a:lvl4pPr>
            <a:lvl5pPr marL="1076325" indent="0" algn="ctr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CEF5A-8DCE-4156-9138-C113C0D3A7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973363" y="4505325"/>
            <a:ext cx="1800000" cy="9001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8761986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E0A84F6-FEAA-4BDD-9282-20006CFE8BD1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CD00A51-7C86-40CE-9A85-9305A72856F5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2581C84-47AA-4227-BB97-9D73745C6350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3D0208D-7363-46C1-93C0-34D5C7CC03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BF00BA4-FF52-480A-802E-02DFDD8C7441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8FC3C8E-D2F9-46FE-B29F-17C02B89FFCC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AC53E23-4CA7-479D-B22A-A5FCB3E5B5F6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6F0F1DB-0C5F-4895-B71A-86B7D122DD4B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34BF4B3-A394-4B33-84E8-433CB3F4D710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6E11BA4-7EBA-47E5-8E07-57E665A74955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A178943-1EAE-4532-95FB-DFD1B8A936ED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1603A2C-1F9D-4BAB-BF6C-C411F8898F5A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019487C-9065-4D0C-8A4F-0BEC960FF5E1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2E39A85-934A-4BF2-93E3-761989F1B981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472000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94AA1D0D-4A88-48E6-9F92-152A70F6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84" y="1140847"/>
            <a:ext cx="5471616" cy="50361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7BBBFC2-32EB-4335-9980-A7CF236703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1080000"/>
            <a:ext cx="11339513" cy="276561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420927535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29137C9-7B18-454C-AB56-2B4631DFE59D}"/>
              </a:ext>
            </a:extLst>
          </p:cNvPr>
          <p:cNvSpPr/>
          <p:nvPr userDrawn="1"/>
        </p:nvSpPr>
        <p:spPr>
          <a:xfrm rot="14199158">
            <a:off x="10161654" y="-236402"/>
            <a:ext cx="1957093" cy="1399810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7093" h="1399810">
                <a:moveTo>
                  <a:pt x="0" y="318772"/>
                </a:moveTo>
                <a:lnTo>
                  <a:pt x="858544" y="36067"/>
                </a:lnTo>
                <a:lnTo>
                  <a:pt x="1957093" y="0"/>
                </a:lnTo>
                <a:lnTo>
                  <a:pt x="1012700" y="1399810"/>
                </a:lnTo>
                <a:lnTo>
                  <a:pt x="172487" y="1221089"/>
                </a:lnTo>
                <a:lnTo>
                  <a:pt x="0" y="318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6973557">
            <a:off x="9799840" y="198216"/>
            <a:ext cx="748251" cy="780669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5483574">
            <a:off x="9854193" y="80859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AACAC53-33A6-4BBC-8C68-0C56D0B39F57}"/>
              </a:ext>
            </a:extLst>
          </p:cNvPr>
          <p:cNvSpPr/>
          <p:nvPr userDrawn="1"/>
        </p:nvSpPr>
        <p:spPr>
          <a:xfrm rot="14235708">
            <a:off x="11753205" y="112024"/>
            <a:ext cx="332291" cy="247882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1392370 w 3571215"/>
              <a:gd name="connsiteY3" fmla="*/ 2792094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890087"/>
              <a:gd name="connsiteX1" fmla="*/ 2472666 w 3571215"/>
              <a:gd name="connsiteY1" fmla="*/ 36067 h 2890087"/>
              <a:gd name="connsiteX2" fmla="*/ 3571215 w 3571215"/>
              <a:gd name="connsiteY2" fmla="*/ 0 h 2890087"/>
              <a:gd name="connsiteX3" fmla="*/ 2626822 w 3571215"/>
              <a:gd name="connsiteY3" fmla="*/ 1399810 h 2890087"/>
              <a:gd name="connsiteX4" fmla="*/ 393183 w 3571215"/>
              <a:gd name="connsiteY4" fmla="*/ 2890087 h 2890087"/>
              <a:gd name="connsiteX5" fmla="*/ 0 w 3571215"/>
              <a:gd name="connsiteY5" fmla="*/ 2176150 h 2890087"/>
              <a:gd name="connsiteX0" fmla="*/ 0 w 3571215"/>
              <a:gd name="connsiteY0" fmla="*/ 2176150 h 2176150"/>
              <a:gd name="connsiteX1" fmla="*/ 2472666 w 3571215"/>
              <a:gd name="connsiteY1" fmla="*/ 36067 h 2176150"/>
              <a:gd name="connsiteX2" fmla="*/ 3571215 w 3571215"/>
              <a:gd name="connsiteY2" fmla="*/ 0 h 2176150"/>
              <a:gd name="connsiteX3" fmla="*/ 2626822 w 3571215"/>
              <a:gd name="connsiteY3" fmla="*/ 1399810 h 2176150"/>
              <a:gd name="connsiteX4" fmla="*/ 2309686 w 3571215"/>
              <a:gd name="connsiteY4" fmla="*/ 820126 h 2176150"/>
              <a:gd name="connsiteX5" fmla="*/ 0 w 3571215"/>
              <a:gd name="connsiteY5" fmla="*/ 2176150 h 217615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695564 w 1957093"/>
              <a:gd name="connsiteY4" fmla="*/ 820126 h 1399810"/>
              <a:gd name="connsiteX5" fmla="*/ 0 w 1957093"/>
              <a:gd name="connsiteY5" fmla="*/ 318772 h 1399810"/>
              <a:gd name="connsiteX0" fmla="*/ 0 w 1957093"/>
              <a:gd name="connsiteY0" fmla="*/ 318772 h 1399810"/>
              <a:gd name="connsiteX1" fmla="*/ 858544 w 1957093"/>
              <a:gd name="connsiteY1" fmla="*/ 36067 h 1399810"/>
              <a:gd name="connsiteX2" fmla="*/ 1957093 w 1957093"/>
              <a:gd name="connsiteY2" fmla="*/ 0 h 1399810"/>
              <a:gd name="connsiteX3" fmla="*/ 1012700 w 1957093"/>
              <a:gd name="connsiteY3" fmla="*/ 1399810 h 1399810"/>
              <a:gd name="connsiteX4" fmla="*/ 172487 w 1957093"/>
              <a:gd name="connsiteY4" fmla="*/ 1221089 h 1399810"/>
              <a:gd name="connsiteX5" fmla="*/ 0 w 1957093"/>
              <a:gd name="connsiteY5" fmla="*/ 318772 h 1399810"/>
              <a:gd name="connsiteX0" fmla="*/ 0 w 1449157"/>
              <a:gd name="connsiteY0" fmla="*/ 282705 h 1363743"/>
              <a:gd name="connsiteX1" fmla="*/ 858544 w 1449157"/>
              <a:gd name="connsiteY1" fmla="*/ 0 h 1363743"/>
              <a:gd name="connsiteX2" fmla="*/ 1449157 w 1449157"/>
              <a:gd name="connsiteY2" fmla="*/ 715834 h 1363743"/>
              <a:gd name="connsiteX3" fmla="*/ 1012700 w 1449157"/>
              <a:gd name="connsiteY3" fmla="*/ 1363743 h 1363743"/>
              <a:gd name="connsiteX4" fmla="*/ 172487 w 1449157"/>
              <a:gd name="connsiteY4" fmla="*/ 1185022 h 1363743"/>
              <a:gd name="connsiteX5" fmla="*/ 0 w 1449157"/>
              <a:gd name="connsiteY5" fmla="*/ 282705 h 1363743"/>
              <a:gd name="connsiteX0" fmla="*/ 0 w 1449157"/>
              <a:gd name="connsiteY0" fmla="*/ 0 h 1081038"/>
              <a:gd name="connsiteX1" fmla="*/ 1449157 w 1449157"/>
              <a:gd name="connsiteY1" fmla="*/ 433129 h 1081038"/>
              <a:gd name="connsiteX2" fmla="*/ 1012700 w 1449157"/>
              <a:gd name="connsiteY2" fmla="*/ 1081038 h 1081038"/>
              <a:gd name="connsiteX3" fmla="*/ 172487 w 1449157"/>
              <a:gd name="connsiteY3" fmla="*/ 902317 h 1081038"/>
              <a:gd name="connsiteX4" fmla="*/ 0 w 1449157"/>
              <a:gd name="connsiteY4" fmla="*/ 0 h 108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157" h="1081038">
                <a:moveTo>
                  <a:pt x="0" y="0"/>
                </a:moveTo>
                <a:lnTo>
                  <a:pt x="1449157" y="433129"/>
                </a:lnTo>
                <a:lnTo>
                  <a:pt x="1012700" y="1081038"/>
                </a:lnTo>
                <a:lnTo>
                  <a:pt x="172487" y="9023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D86A7C4-9F1E-4F96-8AD9-5B75BEE364BE}"/>
              </a:ext>
            </a:extLst>
          </p:cNvPr>
          <p:cNvSpPr/>
          <p:nvPr userDrawn="1"/>
        </p:nvSpPr>
        <p:spPr>
          <a:xfrm rot="13336516">
            <a:off x="10313236" y="1084299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63BFE72-A1DE-4CFE-9B52-553C99D52699}"/>
              </a:ext>
            </a:extLst>
          </p:cNvPr>
          <p:cNvSpPr/>
          <p:nvPr userDrawn="1"/>
        </p:nvSpPr>
        <p:spPr>
          <a:xfrm rot="5738060">
            <a:off x="9844293" y="1032301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C266CD9-D77B-4B4D-8673-531E2784C610}"/>
              </a:ext>
            </a:extLst>
          </p:cNvPr>
          <p:cNvSpPr/>
          <p:nvPr userDrawn="1"/>
        </p:nvSpPr>
        <p:spPr>
          <a:xfrm rot="8291645">
            <a:off x="10081798" y="798094"/>
            <a:ext cx="371360" cy="273702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00073350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97514964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BC25646-06FC-4B3E-A74E-268EB8AEA60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15" y="86714"/>
            <a:ext cx="12018572" cy="6684572"/>
          </a:xfrm>
          <a:solidFill>
            <a:schemeClr val="bg1">
              <a:lumMod val="85000"/>
            </a:schemeClr>
          </a:solidFill>
        </p:spPr>
        <p:txBody>
          <a:bodyPr lIns="360000" tIns="360000"/>
          <a:lstStyle>
            <a:lvl1pPr marL="0" indent="0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94607" y="2237328"/>
            <a:ext cx="7202786" cy="1449788"/>
          </a:xfrm>
          <a:solidFill>
            <a:schemeClr val="tx1">
              <a:alpha val="80000"/>
            </a:schemeClr>
          </a:solidFill>
        </p:spPr>
        <p:txBody>
          <a:bodyPr lIns="288000" rIns="2160000" bIns="144000" anchor="b" anchorCtr="0"/>
          <a:lstStyle>
            <a:lvl1pPr algn="r"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94607" y="3684672"/>
            <a:ext cx="5282503" cy="1604172"/>
          </a:xfrm>
          <a:solidFill>
            <a:schemeClr val="tx1">
              <a:alpha val="90000"/>
            </a:schemeClr>
          </a:solidFill>
        </p:spPr>
        <p:txBody>
          <a:bodyPr lIns="216000" tIns="144000" rIns="576000"/>
          <a:lstStyle>
            <a:lvl1pPr marL="0" indent="0" algn="r">
              <a:buNone/>
              <a:defRPr sz="21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88AEDF-1396-4322-8818-9D1C7976FCDF}"/>
              </a:ext>
            </a:extLst>
          </p:cNvPr>
          <p:cNvCxnSpPr>
            <a:cxnSpLocks/>
          </p:cNvCxnSpPr>
          <p:nvPr userDrawn="1"/>
        </p:nvCxnSpPr>
        <p:spPr>
          <a:xfrm>
            <a:off x="7777113" y="2412127"/>
            <a:ext cx="0" cy="1100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122267-81F5-4D7C-8854-830FD491A4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7000" y="4142258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Contact Number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1624B9A-AB57-40B6-89A6-D34ED60BBF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7000" y="4448040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1EA5FFD-797F-43FF-B13A-5DA8C820EE2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65008" y="2587752"/>
            <a:ext cx="1344168" cy="7040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Logo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436EF9B-F86C-114A-BB87-C439E5F129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7000" y="4753821"/>
            <a:ext cx="4508500" cy="277342"/>
          </a:xfr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66700" indent="0" algn="r">
              <a:buNone/>
              <a:defRPr>
                <a:solidFill>
                  <a:schemeClr val="bg1"/>
                </a:solidFill>
              </a:defRPr>
            </a:lvl2pPr>
            <a:lvl3pPr marL="542925" indent="0" algn="r">
              <a:buNone/>
              <a:defRPr>
                <a:solidFill>
                  <a:schemeClr val="bg1"/>
                </a:solidFill>
              </a:defRPr>
            </a:lvl3pPr>
            <a:lvl4pPr marL="809625" indent="0" algn="r">
              <a:buNone/>
              <a:defRPr>
                <a:solidFill>
                  <a:schemeClr val="bg1"/>
                </a:solidFill>
              </a:defRPr>
            </a:lvl4pPr>
            <a:lvl5pPr marL="1076325" indent="0" algn="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Website Address</a:t>
            </a:r>
          </a:p>
        </p:txBody>
      </p:sp>
    </p:spTree>
    <p:extLst>
      <p:ext uri="{BB962C8B-B14F-4D97-AF65-F5344CB8AC3E}">
        <p14:creationId xmlns:p14="http://schemas.microsoft.com/office/powerpoint/2010/main" val="1676889276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768422"/>
            <a:ext cx="6840000" cy="2387600"/>
          </a:xfrm>
          <a:solidFill>
            <a:schemeClr val="tx1">
              <a:alpha val="80000"/>
            </a:schemeClr>
          </a:solidFill>
        </p:spPr>
        <p:txBody>
          <a:bodyPr lIns="432000" rIns="432000" bIns="144000" anchor="b"/>
          <a:lstStyle>
            <a:lvl1pPr algn="l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</a:t>
            </a:r>
            <a:br>
              <a:rPr lang="en-US" noProof="0"/>
            </a:br>
            <a:r>
              <a:rPr lang="en-US" noProof="0"/>
              <a:t>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153578"/>
            <a:ext cx="6840000" cy="936000"/>
          </a:xfrm>
          <a:solidFill>
            <a:schemeClr val="tx1">
              <a:alpha val="90000"/>
            </a:schemeClr>
          </a:solidFill>
        </p:spPr>
        <p:txBody>
          <a:bodyPr lIns="432000" tIns="144000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3A733F0-30A3-4125-9B9B-2A07E1461F1B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E236A80-227E-4FE4-AA47-7802636969A0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AF58058-47D7-451D-B2D5-713873CFA06B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D9AC51-13A8-43F2-B0AE-A475CD84575E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BA8CC4C-FA3C-45FB-A5CE-C0F41063A4AA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20D0EA4-6C0E-4F3B-B209-84132CF9DCEE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2637900-ABE5-44BB-8955-B59B20FACF68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878CEF9-0D4E-43CF-A1AC-B8A752A7EDD3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70491626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4E1F0E-A827-4F38-BAAB-5D5831E0813A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7D9229-CE8B-44FD-B1E6-2FE619F40B4F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83AF15-88E9-4D75-9D5E-7E4924887E91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B18E46-480F-48E8-9675-259D3D06A00D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86714"/>
            <a:ext cx="6009287" cy="4068402"/>
          </a:xfrm>
          <a:solidFill>
            <a:schemeClr val="tx1">
              <a:alpha val="80000"/>
            </a:schemeClr>
          </a:solidFill>
        </p:spPr>
        <p:txBody>
          <a:bodyPr lIns="288000" rIns="432000" bIns="144000" anchor="b"/>
          <a:lstStyle>
            <a:lvl1pPr algn="r">
              <a:defRPr sz="42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4152672"/>
            <a:ext cx="6009287" cy="1818422"/>
          </a:xfrm>
          <a:solidFill>
            <a:schemeClr val="bg1">
              <a:lumMod val="95000"/>
              <a:alpha val="80000"/>
            </a:schemeClr>
          </a:solidFill>
        </p:spPr>
        <p:txBody>
          <a:bodyPr lIns="288000" tIns="144000" rIns="432000"/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994FE7-F6B5-D34D-B846-52B81F6F601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9E631-FFE0-4842-9C8D-2977AD46DA07}"/>
              </a:ext>
            </a:extLst>
          </p:cNvPr>
          <p:cNvSpPr txBox="1"/>
          <p:nvPr userDrawn="1"/>
        </p:nvSpPr>
        <p:spPr>
          <a:xfrm>
            <a:off x="5861957" y="66130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200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0052C3A-3942-4B16-A466-441F8E3C2260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03218889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3E47D5-BDE7-46E7-8C4E-6111A41AF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90A547-C01D-42BC-98ED-831FDD76F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BF3BE3-47D8-4511-B598-743DF88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403428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34632-BEE5-428E-872A-794325BA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CB95FD3-7DAC-4417-8633-7EFA4852E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4CDAD6C-9665-443F-B344-147513A6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6957234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AB0F04-910C-4647-AE1C-177C66B50038}"/>
              </a:ext>
            </a:extLst>
          </p:cNvPr>
          <p:cNvSpPr/>
          <p:nvPr userDrawn="1"/>
        </p:nvSpPr>
        <p:spPr>
          <a:xfrm rot="4308689">
            <a:off x="8139110" y="-52404"/>
            <a:ext cx="648657" cy="777553"/>
          </a:xfrm>
          <a:custGeom>
            <a:avLst/>
            <a:gdLst>
              <a:gd name="connsiteX0" fmla="*/ 0 w 648657"/>
              <a:gd name="connsiteY0" fmla="*/ 777553 h 777553"/>
              <a:gd name="connsiteX1" fmla="*/ 255474 w 648657"/>
              <a:gd name="connsiteY1" fmla="*/ 0 h 777553"/>
              <a:gd name="connsiteX2" fmla="*/ 648657 w 648657"/>
              <a:gd name="connsiteY2" fmla="*/ 713937 h 777553"/>
              <a:gd name="connsiteX3" fmla="*/ 0 w 648657"/>
              <a:gd name="connsiteY3" fmla="*/ 777553 h 777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57" h="777553">
                <a:moveTo>
                  <a:pt x="0" y="777553"/>
                </a:moveTo>
                <a:lnTo>
                  <a:pt x="255474" y="0"/>
                </a:lnTo>
                <a:lnTo>
                  <a:pt x="648657" y="713937"/>
                </a:lnTo>
                <a:lnTo>
                  <a:pt x="0" y="7775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E72A672-7789-4744-A4CB-D177B890FDE6}"/>
              </a:ext>
            </a:extLst>
          </p:cNvPr>
          <p:cNvSpPr/>
          <p:nvPr userDrawn="1"/>
        </p:nvSpPr>
        <p:spPr>
          <a:xfrm rot="4308689">
            <a:off x="8878526" y="-532562"/>
            <a:ext cx="3571215" cy="3737093"/>
          </a:xfrm>
          <a:custGeom>
            <a:avLst/>
            <a:gdLst>
              <a:gd name="connsiteX0" fmla="*/ 0 w 3571215"/>
              <a:gd name="connsiteY0" fmla="*/ 3023156 h 3737093"/>
              <a:gd name="connsiteX1" fmla="*/ 993291 w 3571215"/>
              <a:gd name="connsiteY1" fmla="*/ 0 h 3737093"/>
              <a:gd name="connsiteX2" fmla="*/ 3571215 w 3571215"/>
              <a:gd name="connsiteY2" fmla="*/ 847006 h 3737093"/>
              <a:gd name="connsiteX3" fmla="*/ 1392370 w 3571215"/>
              <a:gd name="connsiteY3" fmla="*/ 3639100 h 3737093"/>
              <a:gd name="connsiteX4" fmla="*/ 393183 w 3571215"/>
              <a:gd name="connsiteY4" fmla="*/ 3737093 h 3737093"/>
              <a:gd name="connsiteX5" fmla="*/ 0 w 3571215"/>
              <a:gd name="connsiteY5" fmla="*/ 3023156 h 373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215" h="3737093">
                <a:moveTo>
                  <a:pt x="0" y="3023156"/>
                </a:moveTo>
                <a:lnTo>
                  <a:pt x="993291" y="0"/>
                </a:lnTo>
                <a:lnTo>
                  <a:pt x="3571215" y="847006"/>
                </a:lnTo>
                <a:lnTo>
                  <a:pt x="1392370" y="3639100"/>
                </a:lnTo>
                <a:lnTo>
                  <a:pt x="393183" y="3737093"/>
                </a:lnTo>
                <a:lnTo>
                  <a:pt x="0" y="3023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7CDA8E-8D79-474E-8278-7D77C867E238}"/>
              </a:ext>
            </a:extLst>
          </p:cNvPr>
          <p:cNvSpPr/>
          <p:nvPr userDrawn="1"/>
        </p:nvSpPr>
        <p:spPr>
          <a:xfrm rot="4308689">
            <a:off x="9191192" y="1651650"/>
            <a:ext cx="1980696" cy="2066510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96" h="2066510">
                <a:moveTo>
                  <a:pt x="0" y="2066510"/>
                </a:moveTo>
                <a:lnTo>
                  <a:pt x="1138078" y="0"/>
                </a:lnTo>
                <a:lnTo>
                  <a:pt x="1980696" y="1530016"/>
                </a:lnTo>
                <a:lnTo>
                  <a:pt x="1459417" y="20665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BD99355-65C1-4211-9E82-3D41ACE0AE17}"/>
              </a:ext>
            </a:extLst>
          </p:cNvPr>
          <p:cNvSpPr/>
          <p:nvPr userDrawn="1"/>
        </p:nvSpPr>
        <p:spPr>
          <a:xfrm rot="13830869">
            <a:off x="9457431" y="3977898"/>
            <a:ext cx="346713" cy="206124"/>
          </a:xfrm>
          <a:custGeom>
            <a:avLst/>
            <a:gdLst>
              <a:gd name="connsiteX0" fmla="*/ 346713 w 346713"/>
              <a:gd name="connsiteY0" fmla="*/ 206124 h 206124"/>
              <a:gd name="connsiteX1" fmla="*/ 0 w 346713"/>
              <a:gd name="connsiteY1" fmla="*/ 206124 h 206124"/>
              <a:gd name="connsiteX2" fmla="*/ 86666 w 346713"/>
              <a:gd name="connsiteY2" fmla="*/ 0 h 206124"/>
              <a:gd name="connsiteX3" fmla="*/ 346713 w 346713"/>
              <a:gd name="connsiteY3" fmla="*/ 206124 h 20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" h="206124">
                <a:moveTo>
                  <a:pt x="346713" y="206124"/>
                </a:moveTo>
                <a:lnTo>
                  <a:pt x="0" y="206124"/>
                </a:lnTo>
                <a:lnTo>
                  <a:pt x="86666" y="0"/>
                </a:lnTo>
                <a:lnTo>
                  <a:pt x="346713" y="2061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459E701-5FEF-4918-8F3A-04E29BF09009}"/>
              </a:ext>
            </a:extLst>
          </p:cNvPr>
          <p:cNvSpPr/>
          <p:nvPr userDrawn="1"/>
        </p:nvSpPr>
        <p:spPr>
          <a:xfrm rot="12431080">
            <a:off x="9528615" y="3713859"/>
            <a:ext cx="710669" cy="335543"/>
          </a:xfrm>
          <a:custGeom>
            <a:avLst/>
            <a:gdLst>
              <a:gd name="connsiteX0" fmla="*/ 710669 w 710669"/>
              <a:gd name="connsiteY0" fmla="*/ 176660 h 335543"/>
              <a:gd name="connsiteX1" fmla="*/ 0 w 710669"/>
              <a:gd name="connsiteY1" fmla="*/ 335543 h 335543"/>
              <a:gd name="connsiteX2" fmla="*/ 141082 w 710669"/>
              <a:gd name="connsiteY2" fmla="*/ 0 h 335543"/>
              <a:gd name="connsiteX3" fmla="*/ 487795 w 710669"/>
              <a:gd name="connsiteY3" fmla="*/ 0 h 335543"/>
              <a:gd name="connsiteX4" fmla="*/ 710669 w 710669"/>
              <a:gd name="connsiteY4" fmla="*/ 176660 h 3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669" h="335543">
                <a:moveTo>
                  <a:pt x="710669" y="176660"/>
                </a:moveTo>
                <a:lnTo>
                  <a:pt x="0" y="335543"/>
                </a:lnTo>
                <a:lnTo>
                  <a:pt x="141082" y="0"/>
                </a:lnTo>
                <a:lnTo>
                  <a:pt x="487795" y="0"/>
                </a:lnTo>
                <a:lnTo>
                  <a:pt x="710669" y="1766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550A0A6-1197-4153-9800-69D58909D0C7}"/>
              </a:ext>
            </a:extLst>
          </p:cNvPr>
          <p:cNvSpPr/>
          <p:nvPr userDrawn="1"/>
        </p:nvSpPr>
        <p:spPr>
          <a:xfrm rot="4308689">
            <a:off x="8785444" y="1075879"/>
            <a:ext cx="1246227" cy="1580187"/>
          </a:xfrm>
          <a:custGeom>
            <a:avLst/>
            <a:gdLst>
              <a:gd name="connsiteX0" fmla="*/ 0 w 1980696"/>
              <a:gd name="connsiteY0" fmla="*/ 2066510 h 2066510"/>
              <a:gd name="connsiteX1" fmla="*/ 1138078 w 1980696"/>
              <a:gd name="connsiteY1" fmla="*/ 0 h 2066510"/>
              <a:gd name="connsiteX2" fmla="*/ 1980696 w 1980696"/>
              <a:gd name="connsiteY2" fmla="*/ 1530016 h 2066510"/>
              <a:gd name="connsiteX3" fmla="*/ 1459417 w 1980696"/>
              <a:gd name="connsiteY3" fmla="*/ 2066510 h 2066510"/>
              <a:gd name="connsiteX0" fmla="*/ 0 w 1980696"/>
              <a:gd name="connsiteY0" fmla="*/ 1680311 h 1680311"/>
              <a:gd name="connsiteX1" fmla="*/ 1337031 w 1980696"/>
              <a:gd name="connsiteY1" fmla="*/ 0 h 1680311"/>
              <a:gd name="connsiteX2" fmla="*/ 1980696 w 1980696"/>
              <a:gd name="connsiteY2" fmla="*/ 1143817 h 1680311"/>
              <a:gd name="connsiteX3" fmla="*/ 1459417 w 1980696"/>
              <a:gd name="connsiteY3" fmla="*/ 1680311 h 1680311"/>
              <a:gd name="connsiteX4" fmla="*/ 0 w 1980696"/>
              <a:gd name="connsiteY4" fmla="*/ 1680311 h 1680311"/>
              <a:gd name="connsiteX0" fmla="*/ 0 w 1459417"/>
              <a:gd name="connsiteY0" fmla="*/ 1680311 h 1680311"/>
              <a:gd name="connsiteX1" fmla="*/ 1337031 w 1459417"/>
              <a:gd name="connsiteY1" fmla="*/ 0 h 1680311"/>
              <a:gd name="connsiteX2" fmla="*/ 1360698 w 1459417"/>
              <a:gd name="connsiteY2" fmla="*/ 208215 h 1680311"/>
              <a:gd name="connsiteX3" fmla="*/ 1459417 w 1459417"/>
              <a:gd name="connsiteY3" fmla="*/ 1680311 h 1680311"/>
              <a:gd name="connsiteX4" fmla="*/ 0 w 1459417"/>
              <a:gd name="connsiteY4" fmla="*/ 1680311 h 1680311"/>
              <a:gd name="connsiteX0" fmla="*/ 0 w 1360698"/>
              <a:gd name="connsiteY0" fmla="*/ 1680311 h 1688402"/>
              <a:gd name="connsiteX1" fmla="*/ 1337031 w 1360698"/>
              <a:gd name="connsiteY1" fmla="*/ 0 h 1688402"/>
              <a:gd name="connsiteX2" fmla="*/ 1360698 w 1360698"/>
              <a:gd name="connsiteY2" fmla="*/ 208215 h 1688402"/>
              <a:gd name="connsiteX3" fmla="*/ 278710 w 1360698"/>
              <a:gd name="connsiteY3" fmla="*/ 1688402 h 1688402"/>
              <a:gd name="connsiteX4" fmla="*/ 0 w 1360698"/>
              <a:gd name="connsiteY4" fmla="*/ 1680311 h 1688402"/>
              <a:gd name="connsiteX0" fmla="*/ 0 w 1360698"/>
              <a:gd name="connsiteY0" fmla="*/ 1680311 h 1698354"/>
              <a:gd name="connsiteX1" fmla="*/ 1337031 w 1360698"/>
              <a:gd name="connsiteY1" fmla="*/ 0 h 1698354"/>
              <a:gd name="connsiteX2" fmla="*/ 1360698 w 1360698"/>
              <a:gd name="connsiteY2" fmla="*/ 208215 h 1698354"/>
              <a:gd name="connsiteX3" fmla="*/ 415804 w 1360698"/>
              <a:gd name="connsiteY3" fmla="*/ 1698354 h 1698354"/>
              <a:gd name="connsiteX4" fmla="*/ 0 w 1360698"/>
              <a:gd name="connsiteY4" fmla="*/ 1680311 h 1698354"/>
              <a:gd name="connsiteX0" fmla="*/ 0 w 1360698"/>
              <a:gd name="connsiteY0" fmla="*/ 1556337 h 1574380"/>
              <a:gd name="connsiteX1" fmla="*/ 1226116 w 1360698"/>
              <a:gd name="connsiteY1" fmla="*/ 0 h 1574380"/>
              <a:gd name="connsiteX2" fmla="*/ 1360698 w 1360698"/>
              <a:gd name="connsiteY2" fmla="*/ 84241 h 1574380"/>
              <a:gd name="connsiteX3" fmla="*/ 415804 w 1360698"/>
              <a:gd name="connsiteY3" fmla="*/ 1574380 h 1574380"/>
              <a:gd name="connsiteX4" fmla="*/ 0 w 1360698"/>
              <a:gd name="connsiteY4" fmla="*/ 1556337 h 1574380"/>
              <a:gd name="connsiteX0" fmla="*/ 0 w 1303560"/>
              <a:gd name="connsiteY0" fmla="*/ 1556337 h 1574380"/>
              <a:gd name="connsiteX1" fmla="*/ 1226116 w 1303560"/>
              <a:gd name="connsiteY1" fmla="*/ 0 h 1574380"/>
              <a:gd name="connsiteX2" fmla="*/ 1303560 w 1303560"/>
              <a:gd name="connsiteY2" fmla="*/ 105569 h 1574380"/>
              <a:gd name="connsiteX3" fmla="*/ 415804 w 1303560"/>
              <a:gd name="connsiteY3" fmla="*/ 1574380 h 1574380"/>
              <a:gd name="connsiteX4" fmla="*/ 0 w 1303560"/>
              <a:gd name="connsiteY4" fmla="*/ 1556337 h 1574380"/>
              <a:gd name="connsiteX0" fmla="*/ 0 w 1246227"/>
              <a:gd name="connsiteY0" fmla="*/ 1580187 h 1580187"/>
              <a:gd name="connsiteX1" fmla="*/ 1168783 w 1246227"/>
              <a:gd name="connsiteY1" fmla="*/ 0 h 1580187"/>
              <a:gd name="connsiteX2" fmla="*/ 1246227 w 1246227"/>
              <a:gd name="connsiteY2" fmla="*/ 105569 h 1580187"/>
              <a:gd name="connsiteX3" fmla="*/ 358471 w 1246227"/>
              <a:gd name="connsiteY3" fmla="*/ 1574380 h 1580187"/>
              <a:gd name="connsiteX4" fmla="*/ 0 w 1246227"/>
              <a:gd name="connsiteY4" fmla="*/ 1580187 h 158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6227" h="1580187">
                <a:moveTo>
                  <a:pt x="0" y="1580187"/>
                </a:moveTo>
                <a:lnTo>
                  <a:pt x="1168783" y="0"/>
                </a:lnTo>
                <a:lnTo>
                  <a:pt x="1246227" y="105569"/>
                </a:lnTo>
                <a:lnTo>
                  <a:pt x="358471" y="1574380"/>
                </a:lnTo>
                <a:lnTo>
                  <a:pt x="0" y="1580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4F0A2415-21FA-4B06-89CA-A379C8C2E262}"/>
              </a:ext>
            </a:extLst>
          </p:cNvPr>
          <p:cNvSpPr/>
          <p:nvPr userDrawn="1"/>
        </p:nvSpPr>
        <p:spPr>
          <a:xfrm rot="17193105">
            <a:off x="11374788" y="2846425"/>
            <a:ext cx="243160" cy="406553"/>
          </a:xfrm>
          <a:custGeom>
            <a:avLst/>
            <a:gdLst>
              <a:gd name="connsiteX0" fmla="*/ 243160 w 243160"/>
              <a:gd name="connsiteY0" fmla="*/ 342071 h 406553"/>
              <a:gd name="connsiteX1" fmla="*/ 156493 w 243160"/>
              <a:gd name="connsiteY1" fmla="*/ 406553 h 406553"/>
              <a:gd name="connsiteX2" fmla="*/ 0 w 243160"/>
              <a:gd name="connsiteY2" fmla="*/ 0 h 406553"/>
              <a:gd name="connsiteX3" fmla="*/ 243160 w 243160"/>
              <a:gd name="connsiteY3" fmla="*/ 342071 h 4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160" h="406553">
                <a:moveTo>
                  <a:pt x="243160" y="342071"/>
                </a:moveTo>
                <a:lnTo>
                  <a:pt x="156493" y="406553"/>
                </a:lnTo>
                <a:lnTo>
                  <a:pt x="0" y="0"/>
                </a:lnTo>
                <a:lnTo>
                  <a:pt x="243160" y="342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F9CE8FE-77D6-45E0-BBF7-78F07AC29771}"/>
              </a:ext>
            </a:extLst>
          </p:cNvPr>
          <p:cNvSpPr/>
          <p:nvPr userDrawn="1"/>
        </p:nvSpPr>
        <p:spPr>
          <a:xfrm rot="17193105">
            <a:off x="10879052" y="2627354"/>
            <a:ext cx="692798" cy="510610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82298288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33494-A34C-4A63-B761-F037101906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CA72B3-B98E-4B13-AD73-EF50731BBF1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A14BC-45E1-479C-AD66-125CB288E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15859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BAF7-A9F4-4666-A96D-E0820914D8A4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210B130-61BF-42BB-A9D3-54F0E9975E1E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ED4637A-B150-47D5-91AA-5443ECDF24E5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45A228-3ACD-436B-BAEA-C19CFB995DFF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08980A-AE2C-4B9A-923B-70728FF4B383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0E16CE-7F71-45E1-88F3-0F2422E4E14F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024FFFC-3734-4C7F-8BB4-1D72D8764C19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E243F7-C034-42A6-94F7-39C26EF11897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F7416F4-3283-4DFF-BF8E-0F1B10C57C7B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E43006F-FE7C-4D9C-9803-C7A1705E2E29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0B601BE-5173-46B7-B727-24C354628A9A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840A278-AE7C-4997-AAEA-F758452843B7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AE5DE6-4BFB-4DB3-8207-ABE7B804220D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6BC0376-95EB-4B85-AD13-AB07742066DC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360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152000"/>
            <a:ext cx="3600450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152000"/>
            <a:ext cx="2160000" cy="503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148060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152525"/>
            <a:ext cx="2160588" cy="50387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F6D6B0F-FF8B-4D60-B712-A57904D5502C}"/>
              </a:ext>
            </a:extLst>
          </p:cNvPr>
          <p:cNvSpPr/>
          <p:nvPr userDrawn="1"/>
        </p:nvSpPr>
        <p:spPr>
          <a:xfrm rot="19260823">
            <a:off x="10216425" y="538864"/>
            <a:ext cx="467362" cy="344458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F5FB50-33B5-4195-92D6-70891F240926}"/>
              </a:ext>
            </a:extLst>
          </p:cNvPr>
          <p:cNvSpPr/>
          <p:nvPr userDrawn="1"/>
        </p:nvSpPr>
        <p:spPr>
          <a:xfrm rot="20377627">
            <a:off x="10678141" y="849218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CD958F-56E9-4A3B-9C25-D5970592C848}"/>
              </a:ext>
            </a:extLst>
          </p:cNvPr>
          <p:cNvSpPr/>
          <p:nvPr userDrawn="1"/>
        </p:nvSpPr>
        <p:spPr>
          <a:xfrm rot="19260823">
            <a:off x="10717367" y="620572"/>
            <a:ext cx="250689" cy="18476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2F4FF18-9272-43AF-912E-B1CF8BF148D4}"/>
              </a:ext>
            </a:extLst>
          </p:cNvPr>
          <p:cNvSpPr/>
          <p:nvPr userDrawn="1"/>
        </p:nvSpPr>
        <p:spPr>
          <a:xfrm rot="19810388">
            <a:off x="11064926" y="78160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E9C7EB4-9E81-4394-8C2C-A54BBD15B51D}"/>
              </a:ext>
            </a:extLst>
          </p:cNvPr>
          <p:cNvSpPr/>
          <p:nvPr userDrawn="1"/>
        </p:nvSpPr>
        <p:spPr>
          <a:xfrm rot="18277851">
            <a:off x="11152527" y="3820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681EC0-A139-4B14-89E8-F237CB63D4C9}"/>
              </a:ext>
            </a:extLst>
          </p:cNvPr>
          <p:cNvSpPr/>
          <p:nvPr userDrawn="1"/>
        </p:nvSpPr>
        <p:spPr>
          <a:xfrm rot="20761418">
            <a:off x="11545452" y="1030689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7F87648-ABB4-4C97-BB6D-58342407E9DF}"/>
              </a:ext>
            </a:extLst>
          </p:cNvPr>
          <p:cNvSpPr/>
          <p:nvPr userDrawn="1"/>
        </p:nvSpPr>
        <p:spPr>
          <a:xfrm rot="17315293">
            <a:off x="11756248" y="247552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802EFEB-F4DF-4501-91AA-173B60EBBBAA}"/>
              </a:ext>
            </a:extLst>
          </p:cNvPr>
          <p:cNvSpPr/>
          <p:nvPr userDrawn="1"/>
        </p:nvSpPr>
        <p:spPr>
          <a:xfrm rot="20082236">
            <a:off x="11448108" y="631127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09FE51D-8E02-4ED7-862B-5CF838F7F77F}"/>
              </a:ext>
            </a:extLst>
          </p:cNvPr>
          <p:cNvSpPr/>
          <p:nvPr userDrawn="1"/>
        </p:nvSpPr>
        <p:spPr>
          <a:xfrm rot="19879732">
            <a:off x="11668879" y="824433"/>
            <a:ext cx="216995" cy="159931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ECB9E40-5923-4571-9C8E-D7412C1283B2}"/>
              </a:ext>
            </a:extLst>
          </p:cNvPr>
          <p:cNvSpPr/>
          <p:nvPr userDrawn="1"/>
        </p:nvSpPr>
        <p:spPr>
          <a:xfrm rot="328041">
            <a:off x="10094502" y="901548"/>
            <a:ext cx="579699" cy="606799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  <a:gd name="connsiteX0" fmla="*/ 487806 w 487806"/>
              <a:gd name="connsiteY0" fmla="*/ 171848 h 510610"/>
              <a:gd name="connsiteX1" fmla="*/ 308036 w 487806"/>
              <a:gd name="connsiteY1" fmla="*/ 510610 h 510610"/>
              <a:gd name="connsiteX2" fmla="*/ 0 w 487806"/>
              <a:gd name="connsiteY2" fmla="*/ 0 h 510610"/>
              <a:gd name="connsiteX3" fmla="*/ 487806 w 487806"/>
              <a:gd name="connsiteY3" fmla="*/ 171848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806" h="510610">
                <a:moveTo>
                  <a:pt x="487806" y="171848"/>
                </a:moveTo>
                <a:lnTo>
                  <a:pt x="308036" y="510610"/>
                </a:lnTo>
                <a:lnTo>
                  <a:pt x="0" y="0"/>
                </a:lnTo>
                <a:lnTo>
                  <a:pt x="487806" y="1718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46052C9-826B-47AC-9F6B-3078D4F43748}"/>
              </a:ext>
            </a:extLst>
          </p:cNvPr>
          <p:cNvSpPr/>
          <p:nvPr userDrawn="1"/>
        </p:nvSpPr>
        <p:spPr>
          <a:xfrm>
            <a:off x="10871770" y="1202556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C3867F5-4C6F-48BE-9DFF-9046D1FE6771}"/>
              </a:ext>
            </a:extLst>
          </p:cNvPr>
          <p:cNvSpPr/>
          <p:nvPr userDrawn="1"/>
        </p:nvSpPr>
        <p:spPr>
          <a:xfrm rot="20761418">
            <a:off x="11512604" y="1484835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0CB40F-9E6F-457D-9C1F-9769BC3AE13E}"/>
              </a:ext>
            </a:extLst>
          </p:cNvPr>
          <p:cNvSpPr/>
          <p:nvPr userDrawn="1"/>
        </p:nvSpPr>
        <p:spPr>
          <a:xfrm rot="1160487">
            <a:off x="10291662" y="1614015"/>
            <a:ext cx="316887" cy="233554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0 w 692798"/>
              <a:gd name="connsiteY2" fmla="*/ 0 h 510610"/>
              <a:gd name="connsiteX3" fmla="*/ 692798 w 692798"/>
              <a:gd name="connsiteY3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FCD03E7-2128-4C04-A914-409506646A76}"/>
              </a:ext>
            </a:extLst>
          </p:cNvPr>
          <p:cNvSpPr/>
          <p:nvPr userDrawn="1"/>
        </p:nvSpPr>
        <p:spPr>
          <a:xfrm rot="803026">
            <a:off x="11586107" y="2015428"/>
            <a:ext cx="162256" cy="119587"/>
          </a:xfrm>
          <a:custGeom>
            <a:avLst/>
            <a:gdLst>
              <a:gd name="connsiteX0" fmla="*/ 692798 w 692798"/>
              <a:gd name="connsiteY0" fmla="*/ 224339 h 510610"/>
              <a:gd name="connsiteX1" fmla="*/ 308036 w 692798"/>
              <a:gd name="connsiteY1" fmla="*/ 510610 h 510610"/>
              <a:gd name="connsiteX2" fmla="*/ 64876 w 692798"/>
              <a:gd name="connsiteY2" fmla="*/ 168539 h 510610"/>
              <a:gd name="connsiteX3" fmla="*/ 0 w 692798"/>
              <a:gd name="connsiteY3" fmla="*/ 0 h 510610"/>
              <a:gd name="connsiteX4" fmla="*/ 692798 w 692798"/>
              <a:gd name="connsiteY4" fmla="*/ 224339 h 51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798" h="510610">
                <a:moveTo>
                  <a:pt x="692798" y="224339"/>
                </a:moveTo>
                <a:lnTo>
                  <a:pt x="308036" y="510610"/>
                </a:lnTo>
                <a:lnTo>
                  <a:pt x="64876" y="168539"/>
                </a:lnTo>
                <a:lnTo>
                  <a:pt x="0" y="0"/>
                </a:lnTo>
                <a:lnTo>
                  <a:pt x="692798" y="224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725BC56-C7B6-400F-80F9-3F968E2CAE0E}"/>
              </a:ext>
            </a:extLst>
          </p:cNvPr>
          <p:cNvGrpSpPr/>
          <p:nvPr userDrawn="1"/>
        </p:nvGrpSpPr>
        <p:grpSpPr>
          <a:xfrm>
            <a:off x="3383603" y="1013721"/>
            <a:ext cx="7749965" cy="5100743"/>
            <a:chOff x="510812" y="938373"/>
            <a:chExt cx="8073393" cy="5313612"/>
          </a:xfrm>
        </p:grpSpPr>
        <p:sp>
          <p:nvSpPr>
            <p:cNvPr id="44" name="Rounded Rectangle 15">
              <a:extLst>
                <a:ext uri="{FF2B5EF4-FFF2-40B4-BE49-F238E27FC236}">
                  <a16:creationId xmlns:a16="http://schemas.microsoft.com/office/drawing/2014/main" id="{1EC806EC-A1B2-4893-9504-1D7FFE8E238F}"/>
                </a:ext>
              </a:extLst>
            </p:cNvPr>
            <p:cNvSpPr/>
            <p:nvPr/>
          </p:nvSpPr>
          <p:spPr>
            <a:xfrm>
              <a:off x="877709" y="938373"/>
              <a:ext cx="7339600" cy="5234482"/>
            </a:xfrm>
            <a:prstGeom prst="round2SameRect">
              <a:avLst>
                <a:gd name="adj1" fmla="val 560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5" name="Rounded Rectangle 15">
              <a:extLst>
                <a:ext uri="{FF2B5EF4-FFF2-40B4-BE49-F238E27FC236}">
                  <a16:creationId xmlns:a16="http://schemas.microsoft.com/office/drawing/2014/main" id="{535A1B12-6F16-41A0-A6B1-4AD0CCB5A081}"/>
                </a:ext>
              </a:extLst>
            </p:cNvPr>
            <p:cNvSpPr/>
            <p:nvPr/>
          </p:nvSpPr>
          <p:spPr>
            <a:xfrm>
              <a:off x="930758" y="995668"/>
              <a:ext cx="7233502" cy="5177187"/>
            </a:xfrm>
            <a:prstGeom prst="round2SameRect">
              <a:avLst>
                <a:gd name="adj1" fmla="val 4499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379B244F-CF81-4500-A78E-495ABA6828BA}"/>
                </a:ext>
              </a:extLst>
            </p:cNvPr>
            <p:cNvSpPr/>
            <p:nvPr/>
          </p:nvSpPr>
          <p:spPr>
            <a:xfrm rot="16200000">
              <a:off x="2264894" y="295974"/>
              <a:ext cx="4565229" cy="6599909"/>
            </a:xfrm>
            <a:prstGeom prst="roundRect">
              <a:avLst>
                <a:gd name="adj" fmla="val 1476"/>
              </a:avLst>
            </a:prstGeom>
            <a:solidFill>
              <a:schemeClr val="bg1"/>
            </a:solidFill>
            <a:ln w="31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7" name="Rounded Rectangle 15">
              <a:extLst>
                <a:ext uri="{FF2B5EF4-FFF2-40B4-BE49-F238E27FC236}">
                  <a16:creationId xmlns:a16="http://schemas.microsoft.com/office/drawing/2014/main" id="{EE88F157-E260-486F-937E-C18428699861}"/>
                </a:ext>
              </a:extLst>
            </p:cNvPr>
            <p:cNvSpPr/>
            <p:nvPr/>
          </p:nvSpPr>
          <p:spPr>
            <a:xfrm rot="10800000">
              <a:off x="510812" y="5998253"/>
              <a:ext cx="8073393" cy="248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8" name="Rounded Rectangle 15">
              <a:extLst>
                <a:ext uri="{FF2B5EF4-FFF2-40B4-BE49-F238E27FC236}">
                  <a16:creationId xmlns:a16="http://schemas.microsoft.com/office/drawing/2014/main" id="{F736AFAF-44AD-47CE-A63B-210102A4BF0B}"/>
                </a:ext>
              </a:extLst>
            </p:cNvPr>
            <p:cNvSpPr/>
            <p:nvPr userDrawn="1"/>
          </p:nvSpPr>
          <p:spPr>
            <a:xfrm>
              <a:off x="3668019" y="6206338"/>
              <a:ext cx="1758981" cy="45647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1000"/>
                  </a:schemeClr>
                </a:gs>
              </a:gsLst>
              <a:lin ang="16200000" scaled="0"/>
            </a:gra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A4F6457E-3660-4E80-82BC-8894D701DEE9}"/>
                </a:ext>
              </a:extLst>
            </p:cNvPr>
            <p:cNvSpPr/>
            <p:nvPr/>
          </p:nvSpPr>
          <p:spPr>
            <a:xfrm rot="16200000">
              <a:off x="4660498" y="1119143"/>
              <a:ext cx="48680" cy="48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0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88230416-7E55-4CB0-9548-491BA471E9E8}"/>
                </a:ext>
              </a:extLst>
            </p:cNvPr>
            <p:cNvSpPr/>
            <p:nvPr/>
          </p:nvSpPr>
          <p:spPr>
            <a:xfrm rot="16200000">
              <a:off x="4505961" y="1106017"/>
              <a:ext cx="83096" cy="83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E3C1810-AD4F-4393-928E-CFA8053A2CC2}"/>
                </a:ext>
              </a:extLst>
            </p:cNvPr>
            <p:cNvSpPr/>
            <p:nvPr/>
          </p:nvSpPr>
          <p:spPr>
            <a:xfrm rot="16200000">
              <a:off x="4524686" y="1124741"/>
              <a:ext cx="45647" cy="45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>
              <a:noFill/>
            </a:ln>
            <a:scene3d>
              <a:camera prst="isometricLeftDown">
                <a:rot lat="0" lon="0" rev="0"/>
              </a:camera>
              <a:lightRig rig="threePt" dir="t"/>
            </a:scene3d>
            <a:sp3d extrusionH="63500">
              <a:bevelT w="0" h="0"/>
              <a:bevelB w="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noProof="0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951603" cy="219623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429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096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076325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Emphasized text can go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9F419B1-164A-4B7A-BBEC-47B6151ECB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EA41E-F6C4-484F-95E9-42978FF216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92796" y="1376357"/>
            <a:ext cx="6333545" cy="4379625"/>
          </a:xfrm>
          <a:prstGeom prst="roundRect">
            <a:avLst>
              <a:gd name="adj" fmla="val 13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FD3B7C-17C6-4327-986C-A8A6D6EC1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0" y="3509766"/>
            <a:ext cx="2951163" cy="232270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628645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30F7266-25A0-4B3A-A8CE-F083ECC9D4C6}"/>
              </a:ext>
            </a:extLst>
          </p:cNvPr>
          <p:cNvSpPr/>
          <p:nvPr userDrawn="1"/>
        </p:nvSpPr>
        <p:spPr>
          <a:xfrm>
            <a:off x="0" y="2539992"/>
            <a:ext cx="5373076" cy="4318008"/>
          </a:xfrm>
          <a:custGeom>
            <a:avLst/>
            <a:gdLst>
              <a:gd name="connsiteX0" fmla="*/ 4972877 w 5373076"/>
              <a:gd name="connsiteY0" fmla="*/ 1816430 h 4318008"/>
              <a:gd name="connsiteX1" fmla="*/ 5211912 w 5373076"/>
              <a:gd name="connsiteY1" fmla="*/ 2046590 h 4318008"/>
              <a:gd name="connsiteX2" fmla="*/ 4866804 w 5373076"/>
              <a:gd name="connsiteY2" fmla="*/ 2013272 h 4318008"/>
              <a:gd name="connsiteX3" fmla="*/ 3721849 w 5373076"/>
              <a:gd name="connsiteY3" fmla="*/ 1808102 h 4318008"/>
              <a:gd name="connsiteX4" fmla="*/ 3854624 w 5373076"/>
              <a:gd name="connsiteY4" fmla="*/ 2524110 h 4318008"/>
              <a:gd name="connsiteX5" fmla="*/ 3419634 w 5373076"/>
              <a:gd name="connsiteY5" fmla="*/ 2322178 h 4318008"/>
              <a:gd name="connsiteX6" fmla="*/ 3604566 w 5373076"/>
              <a:gd name="connsiteY6" fmla="*/ 1945430 h 4318008"/>
              <a:gd name="connsiteX7" fmla="*/ 2301472 w 5373076"/>
              <a:gd name="connsiteY7" fmla="*/ 1771765 h 4318008"/>
              <a:gd name="connsiteX8" fmla="*/ 3237442 w 5373076"/>
              <a:gd name="connsiteY8" fmla="*/ 2134997 h 4318008"/>
              <a:gd name="connsiteX9" fmla="*/ 3266331 w 5373076"/>
              <a:gd name="connsiteY9" fmla="*/ 2949530 h 4318008"/>
              <a:gd name="connsiteX10" fmla="*/ 1897852 w 5373076"/>
              <a:gd name="connsiteY10" fmla="*/ 4318008 h 4318008"/>
              <a:gd name="connsiteX11" fmla="*/ 134565 w 5373076"/>
              <a:gd name="connsiteY11" fmla="*/ 4318008 h 4318008"/>
              <a:gd name="connsiteX12" fmla="*/ 0 w 5373076"/>
              <a:gd name="connsiteY12" fmla="*/ 4183443 h 4318008"/>
              <a:gd name="connsiteX13" fmla="*/ 0 w 5373076"/>
              <a:gd name="connsiteY13" fmla="*/ 2855805 h 4318008"/>
              <a:gd name="connsiteX14" fmla="*/ 5243699 w 5373076"/>
              <a:gd name="connsiteY14" fmla="*/ 652159 h 4318008"/>
              <a:gd name="connsiteX15" fmla="*/ 5058767 w 5373076"/>
              <a:gd name="connsiteY15" fmla="*/ 1028908 h 4318008"/>
              <a:gd name="connsiteX16" fmla="*/ 4960786 w 5373076"/>
              <a:gd name="connsiteY16" fmla="*/ 983422 h 4318008"/>
              <a:gd name="connsiteX17" fmla="*/ 3473588 w 5373076"/>
              <a:gd name="connsiteY17" fmla="*/ 405712 h 4318008"/>
              <a:gd name="connsiteX18" fmla="*/ 4094196 w 5373076"/>
              <a:gd name="connsiteY18" fmla="*/ 1366894 h 4318008"/>
              <a:gd name="connsiteX19" fmla="*/ 3778134 w 5373076"/>
              <a:gd name="connsiteY19" fmla="*/ 1741309 h 4318008"/>
              <a:gd name="connsiteX20" fmla="*/ 2824519 w 5373076"/>
              <a:gd name="connsiteY20" fmla="*/ 1808100 h 4318008"/>
              <a:gd name="connsiteX21" fmla="*/ 4454991 w 5373076"/>
              <a:gd name="connsiteY21" fmla="*/ 0 h 4318008"/>
              <a:gd name="connsiteX22" fmla="*/ 5373076 w 5373076"/>
              <a:gd name="connsiteY22" fmla="*/ 32358 h 4318008"/>
              <a:gd name="connsiteX23" fmla="*/ 4628717 w 5373076"/>
              <a:gd name="connsiteY23" fmla="*/ 1349015 h 4318008"/>
              <a:gd name="connsiteX24" fmla="*/ 4094010 w 5373076"/>
              <a:gd name="connsiteY24" fmla="*/ 779481 h 4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73076" h="4318008">
                <a:moveTo>
                  <a:pt x="4972877" y="1816430"/>
                </a:moveTo>
                <a:lnTo>
                  <a:pt x="5211912" y="2046590"/>
                </a:lnTo>
                <a:lnTo>
                  <a:pt x="4866804" y="2013272"/>
                </a:lnTo>
                <a:close/>
                <a:moveTo>
                  <a:pt x="3721849" y="1808102"/>
                </a:moveTo>
                <a:lnTo>
                  <a:pt x="3854624" y="2524110"/>
                </a:lnTo>
                <a:lnTo>
                  <a:pt x="3419634" y="2322178"/>
                </a:lnTo>
                <a:lnTo>
                  <a:pt x="3604566" y="1945430"/>
                </a:lnTo>
                <a:close/>
                <a:moveTo>
                  <a:pt x="2301472" y="1771765"/>
                </a:moveTo>
                <a:lnTo>
                  <a:pt x="3237442" y="2134997"/>
                </a:lnTo>
                <a:lnTo>
                  <a:pt x="3266331" y="2949530"/>
                </a:lnTo>
                <a:lnTo>
                  <a:pt x="1897852" y="4318008"/>
                </a:lnTo>
                <a:lnTo>
                  <a:pt x="134565" y="4318008"/>
                </a:lnTo>
                <a:lnTo>
                  <a:pt x="0" y="4183443"/>
                </a:lnTo>
                <a:lnTo>
                  <a:pt x="0" y="2855805"/>
                </a:lnTo>
                <a:close/>
                <a:moveTo>
                  <a:pt x="5243699" y="652159"/>
                </a:moveTo>
                <a:lnTo>
                  <a:pt x="5058767" y="1028908"/>
                </a:lnTo>
                <a:lnTo>
                  <a:pt x="4960786" y="983422"/>
                </a:lnTo>
                <a:close/>
                <a:moveTo>
                  <a:pt x="3473588" y="405712"/>
                </a:moveTo>
                <a:lnTo>
                  <a:pt x="4094196" y="1366894"/>
                </a:lnTo>
                <a:lnTo>
                  <a:pt x="3778134" y="1741309"/>
                </a:lnTo>
                <a:lnTo>
                  <a:pt x="2824519" y="1808100"/>
                </a:lnTo>
                <a:close/>
                <a:moveTo>
                  <a:pt x="4454991" y="0"/>
                </a:moveTo>
                <a:lnTo>
                  <a:pt x="5373076" y="32358"/>
                </a:lnTo>
                <a:lnTo>
                  <a:pt x="4628717" y="1349015"/>
                </a:lnTo>
                <a:lnTo>
                  <a:pt x="4094010" y="779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 userDrawn="1">
            <p:ph sz="half" idx="1"/>
          </p:nvPr>
        </p:nvSpPr>
        <p:spPr>
          <a:xfrm>
            <a:off x="906843" y="3429050"/>
            <a:ext cx="4522314" cy="27629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47D86-FD0D-44D0-9B7F-9EDEBD11F9D6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29F8B3-4723-4928-83E5-76C29D05F2FE}"/>
              </a:ext>
            </a:extLst>
          </p:cNvPr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774740" y="3429000"/>
            <a:ext cx="4522407" cy="2762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F984BB-176D-4924-ADAD-52FBC95B07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6463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>
                <a:latin typeface="+mj-lt"/>
              </a:defRPr>
            </a:lvl1pPr>
            <a:lvl2pPr marL="266700" indent="0">
              <a:buNone/>
              <a:defRPr sz="8000">
                <a:latin typeface="+mj-lt"/>
              </a:defRPr>
            </a:lvl2pPr>
            <a:lvl3pPr marL="542925" indent="0">
              <a:buNone/>
              <a:defRPr sz="8000">
                <a:latin typeface="+mj-lt"/>
              </a:defRPr>
            </a:lvl3pPr>
            <a:lvl4pPr marL="809625" indent="0">
              <a:buNone/>
              <a:defRPr sz="8000">
                <a:latin typeface="+mj-lt"/>
              </a:defRPr>
            </a:lvl4pPr>
            <a:lvl5pPr marL="1076325" indent="0">
              <a:buNone/>
              <a:defRPr sz="8000">
                <a:latin typeface="+mj-lt"/>
              </a:defRPr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59BE1D7-885A-4749-99BA-6909D64AF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62750" y="2278063"/>
            <a:ext cx="4522787" cy="885825"/>
          </a:xfrm>
        </p:spPr>
        <p:txBody>
          <a:bodyPr anchor="ctr"/>
          <a:lstStyle>
            <a:lvl1pPr marL="0" indent="0">
              <a:buNone/>
              <a:defRPr sz="8000" b="1" i="0"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cxnSp>
        <p:nvCxnSpPr>
          <p:cNvPr id="10" name="Straight Connector 9" descr="Middle divider line">
            <a:extLst>
              <a:ext uri="{FF2B5EF4-FFF2-40B4-BE49-F238E27FC236}">
                <a16:creationId xmlns:a16="http://schemas.microsoft.com/office/drawing/2014/main" id="{2B940646-DE40-4E0F-AE42-6530784C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91763"/>
            <a:ext cx="0" cy="458812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44963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ctagon 6">
            <a:extLst>
              <a:ext uri="{FF2B5EF4-FFF2-40B4-BE49-F238E27FC236}">
                <a16:creationId xmlns:a16="http://schemas.microsoft.com/office/drawing/2014/main" id="{12B87281-2FCA-44C5-BFC9-FD653787EFC4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F375EA-F235-4EAA-A52F-D6BF0D6EDDCA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50" r:id="rId4"/>
    <p:sldLayoutId id="2147483652" r:id="rId5"/>
    <p:sldLayoutId id="2147483656" r:id="rId6"/>
    <p:sldLayoutId id="2147483657" r:id="rId7"/>
    <p:sldLayoutId id="2147483668" r:id="rId8"/>
    <p:sldLayoutId id="2147483670" r:id="rId9"/>
    <p:sldLayoutId id="2147483653" r:id="rId10"/>
    <p:sldLayoutId id="2147483673" r:id="rId11"/>
    <p:sldLayoutId id="2147483674" r:id="rId12"/>
    <p:sldLayoutId id="2147483676" r:id="rId13"/>
    <p:sldLayoutId id="2147483677" r:id="rId14"/>
    <p:sldLayoutId id="2147483654" r:id="rId15"/>
    <p:sldLayoutId id="2147483660" r:id="rId16"/>
    <p:sldLayoutId id="2147483661" r:id="rId17"/>
    <p:sldLayoutId id="2147483678" r:id="rId18"/>
    <p:sldLayoutId id="2147483686" r:id="rId19"/>
    <p:sldLayoutId id="2147483687" r:id="rId20"/>
    <p:sldLayoutId id="2147483689" r:id="rId21"/>
    <p:sldLayoutId id="2147483690" r:id="rId22"/>
    <p:sldLayoutId id="2147483688" r:id="rId23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8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3B01B5-7E5F-9D6F-CA2C-79B93AF5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5993D-8A77-59BE-13D1-363C09F39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78462-B7A2-F04E-F467-7735258A50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3695D-9415-4A9C-A8A8-9D2E1A118DCB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8F6DE-6E75-E27C-5988-D389A89868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C7BCEE-1EC1-3CAA-A5D0-B7B403043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A144C-01D8-45EE-A729-BC4AFD8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3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ctagon 6">
            <a:extLst>
              <a:ext uri="{FF2B5EF4-FFF2-40B4-BE49-F238E27FC236}">
                <a16:creationId xmlns:a16="http://schemas.microsoft.com/office/drawing/2014/main" id="{12B87281-2FCA-44C5-BFC9-FD653787EFC4}"/>
              </a:ext>
            </a:extLst>
          </p:cNvPr>
          <p:cNvSpPr/>
          <p:nvPr userDrawn="1"/>
        </p:nvSpPr>
        <p:spPr>
          <a:xfrm rot="1361022">
            <a:off x="11394972" y="6053793"/>
            <a:ext cx="634795" cy="634795"/>
          </a:xfrm>
          <a:prstGeom prst="octagon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40000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369" y="6155190"/>
            <a:ext cx="432000" cy="4320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6BF03E-F48E-4C0A-9078-07AC4DDF896A}"/>
              </a:ext>
            </a:extLst>
          </p:cNvPr>
          <p:cNvSpPr/>
          <p:nvPr userDrawn="1"/>
        </p:nvSpPr>
        <p:spPr>
          <a:xfrm>
            <a:off x="11533871" y="6185902"/>
            <a:ext cx="73515" cy="735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27500-FC74-463C-9312-BC59104AEBD6}"/>
              </a:ext>
            </a:extLst>
          </p:cNvPr>
          <p:cNvSpPr/>
          <p:nvPr userDrawn="1"/>
        </p:nvSpPr>
        <p:spPr>
          <a:xfrm>
            <a:off x="11892084" y="6561525"/>
            <a:ext cx="100439" cy="10043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F375EA-F235-4EAA-A52F-D6BF0D6EDDCA}"/>
              </a:ext>
            </a:extLst>
          </p:cNvPr>
          <p:cNvSpPr/>
          <p:nvPr userDrawn="1"/>
        </p:nvSpPr>
        <p:spPr>
          <a:xfrm>
            <a:off x="11342875" y="5990144"/>
            <a:ext cx="260512" cy="26051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3C8C5B-6356-4B7C-887C-A436D7DB4059}"/>
              </a:ext>
            </a:extLst>
          </p:cNvPr>
          <p:cNvSpPr/>
          <p:nvPr userDrawn="1"/>
        </p:nvSpPr>
        <p:spPr>
          <a:xfrm>
            <a:off x="0" y="6771286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120C00-0FF6-411F-B2D6-C625ED6BD241}"/>
              </a:ext>
            </a:extLst>
          </p:cNvPr>
          <p:cNvSpPr/>
          <p:nvPr userDrawn="1"/>
        </p:nvSpPr>
        <p:spPr>
          <a:xfrm>
            <a:off x="0" y="0"/>
            <a:ext cx="12192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142C1D-78E5-4AD5-BEF3-C015D6E3FEBD}"/>
              </a:ext>
            </a:extLst>
          </p:cNvPr>
          <p:cNvSpPr/>
          <p:nvPr userDrawn="1"/>
        </p:nvSpPr>
        <p:spPr>
          <a:xfrm rot="5400000">
            <a:off x="-3385643" y="3385642"/>
            <a:ext cx="6858001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0D9306-2240-47FF-AA2F-DC7C26A008A4}"/>
              </a:ext>
            </a:extLst>
          </p:cNvPr>
          <p:cNvSpPr/>
          <p:nvPr userDrawn="1"/>
        </p:nvSpPr>
        <p:spPr>
          <a:xfrm rot="5400000">
            <a:off x="8719643" y="3385643"/>
            <a:ext cx="6858000" cy="867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2312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fif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8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78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84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4.jpeg"/><Relationship Id="rId5" Type="http://schemas.openxmlformats.org/officeDocument/2006/relationships/image" Target="../media/image65.jpeg"/><Relationship Id="rId4" Type="http://schemas.openxmlformats.org/officeDocument/2006/relationships/image" Target="../media/image8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88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9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5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17.jpeg"/><Relationship Id="rId5" Type="http://schemas.openxmlformats.org/officeDocument/2006/relationships/image" Target="../media/image116.png"/><Relationship Id="rId4" Type="http://schemas.openxmlformats.org/officeDocument/2006/relationships/image" Target="../media/image115.jpeg"/><Relationship Id="rId9" Type="http://schemas.openxmlformats.org/officeDocument/2006/relationships/image" Target="../media/image120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jpeg"/><Relationship Id="rId3" Type="http://schemas.openxmlformats.org/officeDocument/2006/relationships/image" Target="../media/image122.jpeg"/><Relationship Id="rId7" Type="http://schemas.openxmlformats.org/officeDocument/2006/relationships/image" Target="../media/image126.jp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131.jpeg"/><Relationship Id="rId4" Type="http://schemas.openxmlformats.org/officeDocument/2006/relationships/image" Target="../media/image130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5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5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5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3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3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62839E-9134-4274-9281-31BB46F29C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77095" y="6170137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noProof="0" smtClean="0"/>
              <a:pPr/>
              <a:t>1</a:t>
            </a:fld>
            <a:endParaRPr lang="en-US" noProof="0" dirty="0"/>
          </a:p>
        </p:txBody>
      </p:sp>
      <p:pic>
        <p:nvPicPr>
          <p:cNvPr id="2050" name="Picture 2" descr="Hải quỳ là gì? Có ăn được không? Sống ở đâu? Sống được bao lâu? - IAS Links">
            <a:extLst>
              <a:ext uri="{FF2B5EF4-FFF2-40B4-BE49-F238E27FC236}">
                <a16:creationId xmlns:a16="http://schemas.microsoft.com/office/drawing/2014/main" id="{495D6EE4-57B6-4549-9D19-30722CC44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936" y="360129"/>
            <a:ext cx="3004253" cy="200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n hô – Wikipedia tiếng Việt">
            <a:extLst>
              <a:ext uri="{FF2B5EF4-FFF2-40B4-BE49-F238E27FC236}">
                <a16:creationId xmlns:a16="http://schemas.microsoft.com/office/drawing/2014/main" id="{D54558E3-2E6E-4487-92D4-C80002BD00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8"/>
          <a:stretch/>
        </p:blipFill>
        <p:spPr bwMode="auto">
          <a:xfrm>
            <a:off x="6671936" y="2424394"/>
            <a:ext cx="3004253" cy="200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á mập trắng lớn đã quét sạch siêu cá mập Megalodon khổng lồ? | Báo Dân trí">
            <a:extLst>
              <a:ext uri="{FF2B5EF4-FFF2-40B4-BE49-F238E27FC236}">
                <a16:creationId xmlns:a16="http://schemas.microsoft.com/office/drawing/2014/main" id="{54870A8A-CD38-49D6-A0E8-B24CEBAF42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-347" r="6480" b="347"/>
          <a:stretch/>
        </p:blipFill>
        <p:spPr bwMode="auto">
          <a:xfrm>
            <a:off x="282905" y="2424393"/>
            <a:ext cx="3375211" cy="200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Những giai thoại thú vị về con trùn (giun) - Đặng Gia Trang">
            <a:extLst>
              <a:ext uri="{FF2B5EF4-FFF2-40B4-BE49-F238E27FC236}">
                <a16:creationId xmlns:a16="http://schemas.microsoft.com/office/drawing/2014/main" id="{3490ED08-158B-4DAC-82E2-226CA4EBB4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/>
          <a:stretch/>
        </p:blipFill>
        <p:spPr bwMode="auto">
          <a:xfrm>
            <a:off x="282905" y="370896"/>
            <a:ext cx="3375212" cy="200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ó 5 con ếch trên 1 cái lá hoa súng, 1 con quyết định nhảy, hỏi">
            <a:extLst>
              <a:ext uri="{FF2B5EF4-FFF2-40B4-BE49-F238E27FC236}">
                <a16:creationId xmlns:a16="http://schemas.microsoft.com/office/drawing/2014/main" id="{6B252376-6152-4BB7-98F4-652654CB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"/>
          <a:stretch/>
        </p:blipFill>
        <p:spPr bwMode="auto">
          <a:xfrm>
            <a:off x="3658115" y="360132"/>
            <a:ext cx="3013821" cy="200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inh tinh 'già' hơn con người cả triệu năm">
            <a:extLst>
              <a:ext uri="{FF2B5EF4-FFF2-40B4-BE49-F238E27FC236}">
                <a16:creationId xmlns:a16="http://schemas.microsoft.com/office/drawing/2014/main" id="{523AF494-88A0-4DE5-B27D-47A152FDD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" t="7546" r="2065" b="3536"/>
          <a:stretch/>
        </p:blipFill>
        <p:spPr bwMode="auto">
          <a:xfrm>
            <a:off x="282905" y="4478214"/>
            <a:ext cx="337521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ý thuyết Sinh học lớp 7 bài 4: Trùng roi - Lý thuyết môn Sinh học 7 -  VnDoc.com">
            <a:extLst>
              <a:ext uri="{FF2B5EF4-FFF2-40B4-BE49-F238E27FC236}">
                <a16:creationId xmlns:a16="http://schemas.microsoft.com/office/drawing/2014/main" id="{2C4AC7DE-EAF9-451B-9A40-47323D0D9C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806"/>
          <a:stretch/>
        </p:blipFill>
        <p:spPr bwMode="auto">
          <a:xfrm>
            <a:off x="3658114" y="4473363"/>
            <a:ext cx="301382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862CA18-56BA-4491-8687-E16CA7C40AC7}"/>
              </a:ext>
            </a:extLst>
          </p:cNvPr>
          <p:cNvSpPr/>
          <p:nvPr/>
        </p:nvSpPr>
        <p:spPr>
          <a:xfrm>
            <a:off x="8716042" y="1761151"/>
            <a:ext cx="3292785" cy="2009212"/>
          </a:xfrm>
          <a:prstGeom prst="wedgeRectCallout">
            <a:avLst>
              <a:gd name="adj1" fmla="val 953"/>
              <a:gd name="adj2" fmla="val 8405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B87E35-C444-4CBB-8E37-E0990EDF1837}"/>
              </a:ext>
            </a:extLst>
          </p:cNvPr>
          <p:cNvSpPr/>
          <p:nvPr/>
        </p:nvSpPr>
        <p:spPr>
          <a:xfrm>
            <a:off x="282904" y="2107095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Giun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A92D80-1676-4DE4-9DCC-051D27871171}"/>
              </a:ext>
            </a:extLst>
          </p:cNvPr>
          <p:cNvSpPr/>
          <p:nvPr/>
        </p:nvSpPr>
        <p:spPr>
          <a:xfrm>
            <a:off x="3658114" y="2085567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Ếch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689EDB-786B-4FF6-B9FF-AD2903157E00}"/>
              </a:ext>
            </a:extLst>
          </p:cNvPr>
          <p:cNvSpPr/>
          <p:nvPr/>
        </p:nvSpPr>
        <p:spPr>
          <a:xfrm>
            <a:off x="6671933" y="2085566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quỳ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03A262-7C0C-46BE-9ACF-91EF1F36428E}"/>
              </a:ext>
            </a:extLst>
          </p:cNvPr>
          <p:cNvSpPr/>
          <p:nvPr/>
        </p:nvSpPr>
        <p:spPr>
          <a:xfrm>
            <a:off x="6671932" y="4149830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43AFE1-014C-489A-B044-71DC41D11903}"/>
              </a:ext>
            </a:extLst>
          </p:cNvPr>
          <p:cNvSpPr/>
          <p:nvPr/>
        </p:nvSpPr>
        <p:spPr>
          <a:xfrm>
            <a:off x="3667672" y="6390988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Trùng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roi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01553CD-1EC8-4695-83DD-783B2FF5B80A}"/>
              </a:ext>
            </a:extLst>
          </p:cNvPr>
          <p:cNvSpPr/>
          <p:nvPr/>
        </p:nvSpPr>
        <p:spPr>
          <a:xfrm>
            <a:off x="265673" y="6386137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A5C0F7-24E2-4C11-B884-9B3E9768E7AA}"/>
              </a:ext>
            </a:extLst>
          </p:cNvPr>
          <p:cNvSpPr/>
          <p:nvPr/>
        </p:nvSpPr>
        <p:spPr>
          <a:xfrm>
            <a:off x="287682" y="4171418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mập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" descr="Khám phá bí ẩn về chiếc bướu của loài Lạc đà | Báo Dân trí">
            <a:extLst>
              <a:ext uri="{FF2B5EF4-FFF2-40B4-BE49-F238E27FC236}">
                <a16:creationId xmlns:a16="http://schemas.microsoft.com/office/drawing/2014/main" id="{0022FDB4-8114-4CDA-A1B0-F330E64EF0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536" r="3119"/>
          <a:stretch/>
        </p:blipFill>
        <p:spPr bwMode="auto">
          <a:xfrm>
            <a:off x="6662368" y="4488657"/>
            <a:ext cx="301382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B500831-8B2D-4CA9-B1B4-9569EADE9568}"/>
              </a:ext>
            </a:extLst>
          </p:cNvPr>
          <p:cNvSpPr/>
          <p:nvPr/>
        </p:nvSpPr>
        <p:spPr>
          <a:xfrm>
            <a:off x="6662368" y="6402861"/>
            <a:ext cx="1013795" cy="2750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2" descr="Đối thoại với loài chim cánh cụt">
            <a:extLst>
              <a:ext uri="{FF2B5EF4-FFF2-40B4-BE49-F238E27FC236}">
                <a16:creationId xmlns:a16="http://schemas.microsoft.com/office/drawing/2014/main" id="{6726894B-5B44-426B-9B6E-CAC351E190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5" t="886" r="6478"/>
          <a:stretch/>
        </p:blipFill>
        <p:spPr bwMode="auto">
          <a:xfrm>
            <a:off x="3658114" y="2424393"/>
            <a:ext cx="3013818" cy="200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0FDBD3AA-0DCB-4AFF-A1ED-8EE05F7A1A87}"/>
              </a:ext>
            </a:extLst>
          </p:cNvPr>
          <p:cNvSpPr/>
          <p:nvPr/>
        </p:nvSpPr>
        <p:spPr>
          <a:xfrm>
            <a:off x="3658110" y="4161479"/>
            <a:ext cx="1656012" cy="2920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41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09CD2A-F98F-40D0-948A-1CA80E645A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10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F4D493-FCCA-47CB-AFDC-A898D7732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31" y="0"/>
            <a:ext cx="441349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F3A012-552B-4D25-962C-31F610E93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770" y="3038475"/>
            <a:ext cx="5695380" cy="3910012"/>
          </a:xfrm>
          <a:prstGeom prst="rect">
            <a:avLst/>
          </a:prstGeom>
        </p:spPr>
      </p:pic>
      <p:pic>
        <p:nvPicPr>
          <p:cNvPr id="2050" name="Picture 2" descr="Bộ xương cá vược cá vược 1875 - Trả phí Bản quyền Một lần Bộ xương động vật hình minh họa sẵn có">
            <a:extLst>
              <a:ext uri="{FF2B5EF4-FFF2-40B4-BE49-F238E27FC236}">
                <a16:creationId xmlns:a16="http://schemas.microsoft.com/office/drawing/2014/main" id="{71B84015-8EBF-459D-9B01-DE6745B0B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61" y="0"/>
            <a:ext cx="6178539" cy="311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76335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4F6097-A283-45F2-9C83-D43C6628B8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043CF3-9F76-4314-A8C6-AB726C1DE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04"/>
            <a:ext cx="12192000" cy="681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9202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F53074-7DB3-4CBC-A448-99F025EC48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12</a:t>
            </a:fld>
            <a:endParaRPr lang="en-US" noProof="0" dirty="0"/>
          </a:p>
        </p:txBody>
      </p:sp>
      <p:pic>
        <p:nvPicPr>
          <p:cNvPr id="7170" name="Picture 2" descr="Bải Giảng Trực Tuyến | THCS Ba Đình">
            <a:extLst>
              <a:ext uri="{FF2B5EF4-FFF2-40B4-BE49-F238E27FC236}">
                <a16:creationId xmlns:a16="http://schemas.microsoft.com/office/drawing/2014/main" id="{11A6971D-4165-4CEE-BE2F-465C096B5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136"/>
            <a:ext cx="11928370" cy="687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68F8166-2029-4934-967E-CD3B2C861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739618" cy="1125415"/>
          </a:xfrm>
          <a:prstGeom prst="homePlate">
            <a:avLst/>
          </a:prstGeo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II. SỰ ĐA DẠNG CỦA </a:t>
            </a:r>
            <a:b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ĐỘNG VẬT CÓ XƯƠNG SỐNG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11A9F8-6CF5-4F80-96E2-DFEC38BD87DF}"/>
              </a:ext>
            </a:extLst>
          </p:cNvPr>
          <p:cNvSpPr/>
          <p:nvPr/>
        </p:nvSpPr>
        <p:spPr>
          <a:xfrm>
            <a:off x="7883539" y="3335070"/>
            <a:ext cx="1200923" cy="366786"/>
          </a:xfrm>
          <a:prstGeom prst="rect">
            <a:avLst/>
          </a:prstGeom>
          <a:solidFill>
            <a:srgbClr val="306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LỚP CÁ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79546C-5A9F-4F4D-8720-B4CA9B58AD13}"/>
              </a:ext>
            </a:extLst>
          </p:cNvPr>
          <p:cNvSpPr/>
          <p:nvPr/>
        </p:nvSpPr>
        <p:spPr>
          <a:xfrm>
            <a:off x="4432500" y="3151677"/>
            <a:ext cx="2235223" cy="366786"/>
          </a:xfrm>
          <a:prstGeom prst="rect">
            <a:avLst/>
          </a:prstGeom>
          <a:solidFill>
            <a:srgbClr val="306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LỚP LƯỠNG CƯ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33B09-C30D-46C4-A5F7-C800E5013955}"/>
              </a:ext>
            </a:extLst>
          </p:cNvPr>
          <p:cNvSpPr/>
          <p:nvPr/>
        </p:nvSpPr>
        <p:spPr>
          <a:xfrm>
            <a:off x="5696068" y="1797200"/>
            <a:ext cx="1460582" cy="366786"/>
          </a:xfrm>
          <a:prstGeom prst="rect">
            <a:avLst/>
          </a:prstGeom>
          <a:solidFill>
            <a:srgbClr val="306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LỚP CHIM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9B27F9-72B3-4273-AFE3-8F79759B9C3D}"/>
              </a:ext>
            </a:extLst>
          </p:cNvPr>
          <p:cNvSpPr/>
          <p:nvPr/>
        </p:nvSpPr>
        <p:spPr>
          <a:xfrm>
            <a:off x="2995446" y="2431015"/>
            <a:ext cx="1892646" cy="366786"/>
          </a:xfrm>
          <a:prstGeom prst="rect">
            <a:avLst/>
          </a:prstGeom>
          <a:solidFill>
            <a:srgbClr val="306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LỚP BÒ SÁT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ADD6BD-562B-4430-8BC7-D8AA0524C8B3}"/>
              </a:ext>
            </a:extLst>
          </p:cNvPr>
          <p:cNvSpPr/>
          <p:nvPr/>
        </p:nvSpPr>
        <p:spPr>
          <a:xfrm>
            <a:off x="7883539" y="2431015"/>
            <a:ext cx="1330752" cy="366786"/>
          </a:xfrm>
          <a:prstGeom prst="rect">
            <a:avLst/>
          </a:prstGeom>
          <a:solidFill>
            <a:srgbClr val="306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LỚP THÚ</a:t>
            </a:r>
          </a:p>
        </p:txBody>
      </p:sp>
    </p:spTree>
    <p:extLst>
      <p:ext uri="{BB962C8B-B14F-4D97-AF65-F5344CB8AC3E}">
        <p14:creationId xmlns:p14="http://schemas.microsoft.com/office/powerpoint/2010/main" val="288457896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F53074-7DB3-4CBC-A448-99F025EC48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C5E0568-6D6D-4232-A0A8-16C19F100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291" y="630446"/>
            <a:ext cx="11340000" cy="432000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 VẬT CÓ XƯƠNG SỐNG</a:t>
            </a:r>
          </a:p>
        </p:txBody>
      </p:sp>
      <p:pic>
        <p:nvPicPr>
          <p:cNvPr id="2052" name="Picture 4" descr="Mơ Thấy Thỏ Đánh Lô Đề Con Gì ?">
            <a:extLst>
              <a:ext uri="{FF2B5EF4-FFF2-40B4-BE49-F238E27FC236}">
                <a16:creationId xmlns:a16="http://schemas.microsoft.com/office/drawing/2014/main" id="{7FA0414C-C071-406B-BB81-92FB7D38BF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6" r="4282"/>
          <a:stretch/>
        </p:blipFill>
        <p:spPr bwMode="auto">
          <a:xfrm>
            <a:off x="6474378" y="3867064"/>
            <a:ext cx="4318860" cy="272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ùa Nga - Hermann Tortoise đẹp, giá tốt chỉ có tại Vietpetgarden">
            <a:extLst>
              <a:ext uri="{FF2B5EF4-FFF2-40B4-BE49-F238E27FC236}">
                <a16:creationId xmlns:a16="http://schemas.microsoft.com/office/drawing/2014/main" id="{0CB4823C-8C69-4B2F-B4C6-7711AA43A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0" y="1380512"/>
            <a:ext cx="3455471" cy="230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BF065E-5A6F-4F96-A3B2-2E8903C79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5" y="1195302"/>
            <a:ext cx="4169841" cy="26717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2867-CBB6-4104-A798-C9F8BA23F2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0235" y="1195302"/>
            <a:ext cx="3657601" cy="2659076"/>
          </a:xfrm>
          <a:prstGeom prst="rect">
            <a:avLst/>
          </a:prstGeom>
        </p:spPr>
      </p:pic>
      <p:pic>
        <p:nvPicPr>
          <p:cNvPr id="3074" name="Picture 2" descr="Vẹt Sun Conure: Thức ăn, Cách Nuôi Và Cách Chăm Sóc">
            <a:extLst>
              <a:ext uri="{FF2B5EF4-FFF2-40B4-BE49-F238E27FC236}">
                <a16:creationId xmlns:a16="http://schemas.microsoft.com/office/drawing/2014/main" id="{A14A1E6C-84EA-4A12-A358-05E69EE9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770" y="3867065"/>
            <a:ext cx="4271521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67895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62E2AE-3BFF-48A7-BC56-E37C83D39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5402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4C35E-BC58-4CCD-A205-F96699897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599" y="1041600"/>
            <a:ext cx="9208992" cy="721551"/>
          </a:xfrm>
          <a:prstGeom prst="homePlate">
            <a:avLst/>
          </a:prstGeom>
          <a:solidFill>
            <a:schemeClr val="bg1"/>
          </a:solidFill>
        </p:spPr>
        <p:txBody>
          <a:bodyPr/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II. SỰ ĐA DẠNG CỦA ĐỘNG VẬT CÓ XƯƠNG SỐNG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3B7C86-BAD5-4248-AE9A-74278CFF9A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14</a:t>
            </a:fld>
            <a:endParaRPr lang="en-US" noProof="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37237DE-ED88-458A-A1F1-57A4969CFB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7240094"/>
              </p:ext>
            </p:extLst>
          </p:nvPr>
        </p:nvGraphicFramePr>
        <p:xfrm>
          <a:off x="2677573" y="2727720"/>
          <a:ext cx="7461043" cy="1742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978701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09CD2A-F98F-40D0-948A-1CA80E645A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4742D5-6433-4C1E-A574-09F206EB9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6437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90F947-BA6A-46B0-9716-BE57023439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16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C7BE3-1985-41D2-B25F-9EB83EFBF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2974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7C1C7C-E76B-4197-8332-57551F7EB1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17</a:t>
            </a:fld>
            <a:endParaRPr lang="en-US" noProof="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688227-E28A-4830-B23F-75C1CC1D0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0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71121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F728FF-F91B-42F8-8ED7-A1485EFDF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1F28D4-28B7-4D23-830C-A305F29D75CC}"/>
              </a:ext>
            </a:extLst>
          </p:cNvPr>
          <p:cNvSpPr txBox="1">
            <a:spLocks/>
          </p:cNvSpPr>
          <p:nvPr/>
        </p:nvSpPr>
        <p:spPr>
          <a:xfrm>
            <a:off x="304801" y="258419"/>
            <a:ext cx="11509513" cy="506896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II. SỰ ĐA DẠNG CỦA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 VẬT CÓ XƯƠNG SỐNG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1477AD-8E00-4B5C-A7A3-632533FD8E79}"/>
              </a:ext>
            </a:extLst>
          </p:cNvPr>
          <p:cNvSpPr/>
          <p:nvPr/>
        </p:nvSpPr>
        <p:spPr>
          <a:xfrm>
            <a:off x="4333776" y="876042"/>
            <a:ext cx="3524447" cy="593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CÁC LỚP CÁ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CBCEFD-81BB-4476-9D2C-025CD6BB4443}"/>
              </a:ext>
            </a:extLst>
          </p:cNvPr>
          <p:cNvSpPr txBox="1"/>
          <p:nvPr/>
        </p:nvSpPr>
        <p:spPr>
          <a:xfrm>
            <a:off x="263631" y="1275522"/>
            <a:ext cx="11928369" cy="565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vây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noãn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phôi phát triển bên trong trứng được giữ lại trong cơ thể của mẹ cho đến khi chúng đã sẵn sàng nở ra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bảy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vây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95272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426BF3-B745-4B35-9113-B52F01057F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276BF-E5EC-4F46-98EB-5ACB1AF7B21B}"/>
              </a:ext>
            </a:extLst>
          </p:cNvPr>
          <p:cNvSpPr txBox="1"/>
          <p:nvPr/>
        </p:nvSpPr>
        <p:spPr>
          <a:xfrm>
            <a:off x="3686175" y="4305300"/>
            <a:ext cx="1114425" cy="2667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Cá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4DBB0-DD0A-4F2E-A436-17868881E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9694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Set animals sets Royalty Free Vector Image - VectorStock">
            <a:extLst>
              <a:ext uri="{FF2B5EF4-FFF2-40B4-BE49-F238E27FC236}">
                <a16:creationId xmlns:a16="http://schemas.microsoft.com/office/drawing/2014/main" id="{685B02FA-C7F6-45BC-9B01-BD6C910D3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8"/>
          <a:stretch/>
        </p:blipFill>
        <p:spPr bwMode="auto">
          <a:xfrm>
            <a:off x="1189629" y="-2941"/>
            <a:ext cx="9812741" cy="686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E157E8E0-3357-4115-A3DA-723E409F73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629" y="1768422"/>
            <a:ext cx="9812740" cy="238760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23: </a:t>
            </a:r>
            <a:br>
              <a:rPr lang="en-US" sz="7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ĐA DẠNG ĐỘNG VẬT CÓ XƯƠNG SỐNG</a:t>
            </a:r>
          </a:p>
        </p:txBody>
      </p:sp>
    </p:spTree>
    <p:extLst>
      <p:ext uri="{BB962C8B-B14F-4D97-AF65-F5344CB8AC3E}">
        <p14:creationId xmlns:p14="http://schemas.microsoft.com/office/powerpoint/2010/main" val="148523485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0826AB-B38E-494C-AF96-B971B8C79D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20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E82E7-0742-4F1D-8901-F86D057E7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5676900" cy="33170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469800-328D-452B-B98D-69B6F8C1C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074" y="1"/>
            <a:ext cx="6257925" cy="33170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193DE-CA86-40E1-A705-31F6190B1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5670444" cy="33170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816A16-62F8-4104-AE44-A543EC047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4074" y="3365566"/>
            <a:ext cx="6257925" cy="349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02571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5EB0EE-50A4-4238-93EB-967CCEB36B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21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7C8F77-EB40-4ABD-B788-BFFAB04245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17" r="625" b="8750"/>
          <a:stretch/>
        </p:blipFill>
        <p:spPr>
          <a:xfrm>
            <a:off x="0" y="0"/>
            <a:ext cx="6057900" cy="3695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47EDDA-2DE1-4975-8E2D-51622F7805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100" y="2435678"/>
            <a:ext cx="6057900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93507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A6B1B5-B378-4B5B-BE0A-363AFB90E4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22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DCBA08-D6AF-4A18-88EC-22EA9B1E8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46281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65158BE-44D8-4AAA-AD72-1B8C783562BF}"/>
              </a:ext>
            </a:extLst>
          </p:cNvPr>
          <p:cNvSpPr/>
          <p:nvPr/>
        </p:nvSpPr>
        <p:spPr>
          <a:xfrm>
            <a:off x="10506075" y="1304924"/>
            <a:ext cx="1422294" cy="306705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 </a:t>
            </a:r>
            <a:r>
              <a:rPr lang="en-US" sz="3500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Nóc</a:t>
            </a:r>
            <a:r>
              <a:rPr lang="en-US" sz="35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5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độc</a:t>
            </a:r>
            <a:endParaRPr lang="en-US" sz="35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9362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A3029C-CE78-4DDC-A5D3-0E52158DE6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23</a:t>
            </a:fld>
            <a:endParaRPr lang="en-US" noProof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3BA5C7-A151-44CB-972D-CAB32A31D524}"/>
              </a:ext>
            </a:extLst>
          </p:cNvPr>
          <p:cNvSpPr txBox="1">
            <a:spLocks/>
          </p:cNvSpPr>
          <p:nvPr/>
        </p:nvSpPr>
        <p:spPr>
          <a:xfrm>
            <a:off x="377686" y="258419"/>
            <a:ext cx="11509513" cy="506896"/>
          </a:xfrm>
          <a:prstGeom prst="homePlate">
            <a:avLst/>
          </a:prstGeom>
          <a:solidFill>
            <a:schemeClr val="tx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vi-V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II. SỰ ĐA DẠNG CỦA 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 VẬT CÓ XƯƠNG SỐNG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5C9DEC-2BC6-4722-B77A-97CFBA71325A}"/>
              </a:ext>
            </a:extLst>
          </p:cNvPr>
          <p:cNvSpPr/>
          <p:nvPr/>
        </p:nvSpPr>
        <p:spPr>
          <a:xfrm>
            <a:off x="4597261" y="841515"/>
            <a:ext cx="3524447" cy="5935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1. CÁC LỚP CÁ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81D0DE-739F-42B7-BEE6-B645D97A101B}"/>
              </a:ext>
            </a:extLst>
          </p:cNvPr>
          <p:cNvSpPr/>
          <p:nvPr/>
        </p:nvSpPr>
        <p:spPr>
          <a:xfrm>
            <a:off x="462922" y="1272211"/>
            <a:ext cx="107926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Là nguồn thực phẩm cho con người</a:t>
            </a:r>
          </a:p>
          <a:p>
            <a:pPr algn="just">
              <a:lnSpc>
                <a:spcPct val="150000"/>
              </a:lnSpc>
            </a:pP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Da cá dùng để đóng giày, làm túi</a:t>
            </a:r>
          </a:p>
          <a:p>
            <a:pPr algn="just">
              <a:lnSpc>
                <a:spcPct val="150000"/>
              </a:lnSpc>
            </a:pP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Tiêu diệt bọ gậy, ăn sâu bọ hại lúa</a:t>
            </a:r>
          </a:p>
          <a:p>
            <a:pPr algn="just">
              <a:lnSpc>
                <a:spcPct val="150000"/>
              </a:lnSpc>
            </a:pP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Nuôi làm cảnh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một số loài cá có chứa độc tố và có thể ảnh hưởng tới sức khỏe của con người</a:t>
            </a:r>
            <a:endParaRPr lang="vi-VN" sz="32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63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6E96DE1-C1C1-4E77-B6CD-1C45A12CA1C4}"/>
              </a:ext>
            </a:extLst>
          </p:cNvPr>
          <p:cNvGrpSpPr/>
          <p:nvPr/>
        </p:nvGrpSpPr>
        <p:grpSpPr>
          <a:xfrm>
            <a:off x="254001" y="145174"/>
            <a:ext cx="11785599" cy="2244311"/>
            <a:chOff x="0" y="0"/>
            <a:chExt cx="14848317" cy="448862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D5177B2-39E4-44E5-A0BC-1BCF3ADC29E3}"/>
                </a:ext>
              </a:extLst>
            </p:cNvPr>
            <p:cNvGrpSpPr/>
            <p:nvPr/>
          </p:nvGrpSpPr>
          <p:grpSpPr>
            <a:xfrm>
              <a:off x="0" y="0"/>
              <a:ext cx="14848317" cy="4488623"/>
              <a:chOff x="0" y="0"/>
              <a:chExt cx="17068167" cy="5159681"/>
            </a:xfrm>
          </p:grpSpPr>
          <p:sp>
            <p:nvSpPr>
              <p:cNvPr id="6" name="Freeform 4">
                <a:extLst>
                  <a:ext uri="{FF2B5EF4-FFF2-40B4-BE49-F238E27FC236}">
                    <a16:creationId xmlns:a16="http://schemas.microsoft.com/office/drawing/2014/main" id="{0816F48A-55AE-4E8F-B097-3445FDA5F304}"/>
                  </a:ext>
                </a:extLst>
              </p:cNvPr>
              <p:cNvSpPr/>
              <p:nvPr/>
            </p:nvSpPr>
            <p:spPr>
              <a:xfrm>
                <a:off x="0" y="0"/>
                <a:ext cx="17068167" cy="5258741"/>
              </a:xfrm>
              <a:custGeom>
                <a:avLst/>
                <a:gdLst/>
                <a:ahLst/>
                <a:cxnLst/>
                <a:rect l="l" t="t" r="r" b="b"/>
                <a:pathLst>
                  <a:path w="17068167" h="5258741">
                    <a:moveTo>
                      <a:pt x="16445867" y="4688511"/>
                    </a:moveTo>
                    <a:cubicBezTo>
                      <a:pt x="16445867" y="4682161"/>
                      <a:pt x="16447137" y="4677081"/>
                      <a:pt x="16447137" y="4669461"/>
                    </a:cubicBezTo>
                    <a:lnTo>
                      <a:pt x="16447137" y="490220"/>
                    </a:lnTo>
                    <a:cubicBezTo>
                      <a:pt x="16447137" y="220980"/>
                      <a:pt x="16237587" y="0"/>
                      <a:pt x="15981048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4669461"/>
                    </a:lnTo>
                    <a:cubicBezTo>
                      <a:pt x="0" y="4938700"/>
                      <a:pt x="209550" y="5159681"/>
                      <a:pt x="466090" y="5159681"/>
                    </a:cubicBezTo>
                    <a:lnTo>
                      <a:pt x="15979777" y="5159681"/>
                    </a:lnTo>
                    <a:cubicBezTo>
                      <a:pt x="16092807" y="5159681"/>
                      <a:pt x="16196948" y="5116500"/>
                      <a:pt x="16276957" y="5046650"/>
                    </a:cubicBezTo>
                    <a:cubicBezTo>
                      <a:pt x="16407767" y="5117771"/>
                      <a:pt x="16720187" y="5258741"/>
                      <a:pt x="17066898" y="5051731"/>
                    </a:cubicBezTo>
                    <a:cubicBezTo>
                      <a:pt x="17068167" y="5051731"/>
                      <a:pt x="16755748" y="5053001"/>
                      <a:pt x="16445867" y="4688511"/>
                    </a:cubicBezTo>
                    <a:lnTo>
                      <a:pt x="16445867" y="4688511"/>
                    </a:lnTo>
                    <a:close/>
                  </a:path>
                </a:pathLst>
              </a:custGeom>
              <a:solidFill>
                <a:srgbClr val="FFB001"/>
              </a:solidFill>
            </p:spPr>
          </p:sp>
        </p:grp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D99CB82C-85B5-42B9-B919-C5EC7F4CFEE9}"/>
                </a:ext>
              </a:extLst>
            </p:cNvPr>
            <p:cNvSpPr txBox="1"/>
            <p:nvPr/>
          </p:nvSpPr>
          <p:spPr>
            <a:xfrm>
              <a:off x="1368029" y="918264"/>
              <a:ext cx="12520267" cy="2696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ct val="114000"/>
                </a:lnSpc>
              </a:pPr>
              <a:r>
                <a:rPr lang="en-US" sz="4000" spc="-69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II. SỰ ĐA DẠNG CỦA ĐỘNG VẬT CÓ XƯƠNG SỐNG</a:t>
              </a:r>
            </a:p>
          </p:txBody>
        </p:sp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41257107-A144-4BC8-BDE4-6A0B7788FF44}"/>
              </a:ext>
            </a:extLst>
          </p:cNvPr>
          <p:cNvGrpSpPr/>
          <p:nvPr/>
        </p:nvGrpSpPr>
        <p:grpSpPr>
          <a:xfrm>
            <a:off x="2240214" y="2820800"/>
            <a:ext cx="8690479" cy="1474599"/>
            <a:chOff x="191262" y="451141"/>
            <a:chExt cx="14848317" cy="2949199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88B81D8F-C2C2-4853-8169-54476345AA40}"/>
                </a:ext>
              </a:extLst>
            </p:cNvPr>
            <p:cNvGrpSpPr/>
            <p:nvPr/>
          </p:nvGrpSpPr>
          <p:grpSpPr>
            <a:xfrm>
              <a:off x="191262" y="451141"/>
              <a:ext cx="14848317" cy="2949199"/>
              <a:chOff x="219856" y="518587"/>
              <a:chExt cx="17068167" cy="3390110"/>
            </a:xfrm>
            <a:grpFill/>
          </p:grpSpPr>
          <p:sp>
            <p:nvSpPr>
              <p:cNvPr id="10" name="Freeform 4">
                <a:extLst>
                  <a:ext uri="{FF2B5EF4-FFF2-40B4-BE49-F238E27FC236}">
                    <a16:creationId xmlns:a16="http://schemas.microsoft.com/office/drawing/2014/main" id="{5557CD0B-B57B-4955-8C27-28528DE88030}"/>
                  </a:ext>
                </a:extLst>
              </p:cNvPr>
              <p:cNvSpPr/>
              <p:nvPr/>
            </p:nvSpPr>
            <p:spPr>
              <a:xfrm>
                <a:off x="219856" y="518587"/>
                <a:ext cx="17068167" cy="3390110"/>
              </a:xfrm>
              <a:custGeom>
                <a:avLst/>
                <a:gdLst/>
                <a:ahLst/>
                <a:cxnLst/>
                <a:rect l="l" t="t" r="r" b="b"/>
                <a:pathLst>
                  <a:path w="17068167" h="5258741">
                    <a:moveTo>
                      <a:pt x="16445867" y="4688511"/>
                    </a:moveTo>
                    <a:cubicBezTo>
                      <a:pt x="16445867" y="4682161"/>
                      <a:pt x="16447137" y="4677081"/>
                      <a:pt x="16447137" y="4669461"/>
                    </a:cubicBezTo>
                    <a:lnTo>
                      <a:pt x="16447137" y="490220"/>
                    </a:lnTo>
                    <a:cubicBezTo>
                      <a:pt x="16447137" y="220980"/>
                      <a:pt x="16237587" y="0"/>
                      <a:pt x="15981048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4669461"/>
                    </a:lnTo>
                    <a:cubicBezTo>
                      <a:pt x="0" y="4938700"/>
                      <a:pt x="209550" y="5159681"/>
                      <a:pt x="466090" y="5159681"/>
                    </a:cubicBezTo>
                    <a:lnTo>
                      <a:pt x="15979777" y="5159681"/>
                    </a:lnTo>
                    <a:cubicBezTo>
                      <a:pt x="16092807" y="5159681"/>
                      <a:pt x="16196948" y="5116500"/>
                      <a:pt x="16276957" y="5046650"/>
                    </a:cubicBezTo>
                    <a:cubicBezTo>
                      <a:pt x="16407767" y="5117771"/>
                      <a:pt x="16720187" y="5258741"/>
                      <a:pt x="17066898" y="5051731"/>
                    </a:cubicBezTo>
                    <a:cubicBezTo>
                      <a:pt x="17068167" y="5051731"/>
                      <a:pt x="16755748" y="5053001"/>
                      <a:pt x="16445867" y="4688511"/>
                    </a:cubicBezTo>
                    <a:lnTo>
                      <a:pt x="16445867" y="4688511"/>
                    </a:lnTo>
                    <a:close/>
                  </a:path>
                </a:pathLst>
              </a:custGeom>
              <a:grpFill/>
            </p:spPr>
          </p:sp>
        </p:grp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72A073BB-ACEF-4F12-8604-C8ED66A35A45}"/>
                </a:ext>
              </a:extLst>
            </p:cNvPr>
            <p:cNvSpPr txBox="1"/>
            <p:nvPr/>
          </p:nvSpPr>
          <p:spPr>
            <a:xfrm>
              <a:off x="1745014" y="1020997"/>
              <a:ext cx="11098116" cy="1293048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ct val="114000"/>
                </a:lnSpc>
              </a:pPr>
              <a:r>
                <a:rPr lang="en-US" sz="4000" spc="-69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en-US" sz="4000" spc="-69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Lớp</a:t>
              </a:r>
              <a:r>
                <a:rPr lang="en-US" sz="4000" spc="-69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spc="-69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lưỡng</a:t>
              </a:r>
              <a:r>
                <a:rPr lang="en-US" sz="4000" spc="-69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spc="-69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cư</a:t>
              </a:r>
              <a:endParaRPr lang="en-US" sz="4000" spc="-69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7083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9F0E4E-9837-4815-AB55-B81BB46D2E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25</a:t>
            </a:fld>
            <a:endParaRPr lang="en-US" noProof="0" dirty="0"/>
          </a:p>
        </p:txBody>
      </p:sp>
      <p:pic>
        <p:nvPicPr>
          <p:cNvPr id="1026" name="Picture 2" descr="ếch - Trả phí Bản quyền Một lần Con ếch Bức ảnh sẵn có">
            <a:extLst>
              <a:ext uri="{FF2B5EF4-FFF2-40B4-BE49-F238E27FC236}">
                <a16:creationId xmlns:a16="http://schemas.microsoft.com/office/drawing/2014/main" id="{8AA03700-90B1-4509-96ED-295857D09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051" y="352425"/>
            <a:ext cx="6686551" cy="65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Thịt cóc có thực bổ dưỡng? | Báo điện tử Tiền Phong">
            <a:extLst>
              <a:ext uri="{FF2B5EF4-FFF2-40B4-BE49-F238E27FC236}">
                <a16:creationId xmlns:a16="http://schemas.microsoft.com/office/drawing/2014/main" id="{A9080867-CD1C-447F-B55A-ECD46F383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4" y="845789"/>
            <a:ext cx="6381751" cy="601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581630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EF4638-9E4A-4D03-8ACA-4668612006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26</a:t>
            </a:fld>
            <a:endParaRPr lang="en-US" noProof="0" dirty="0"/>
          </a:p>
        </p:txBody>
      </p:sp>
      <p:pic>
        <p:nvPicPr>
          <p:cNvPr id="2052" name="Picture 4" descr="Quan sát vòng đời của ếch và cho biết:Giai đoạn phát triển nào, ếch thích  nghii sống hoàn toàn trong môi trường nước?">
            <a:extLst>
              <a:ext uri="{FF2B5EF4-FFF2-40B4-BE49-F238E27FC236}">
                <a16:creationId xmlns:a16="http://schemas.microsoft.com/office/drawing/2014/main" id="{5D929F76-7A62-4A7F-B6B9-C3B80F468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3200"/>
            <a:ext cx="7572375" cy="667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ếch Ngồi Trên Lá Sen Hình ảnh PNG | Vector Và Các Tập Tin PSD | Tải Về Miễn  Phí Trên Pngtree">
            <a:extLst>
              <a:ext uri="{FF2B5EF4-FFF2-40B4-BE49-F238E27FC236}">
                <a16:creationId xmlns:a16="http://schemas.microsoft.com/office/drawing/2014/main" id="{5E35B529-9203-4A83-B751-1936ABBA4D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Cái “giật mình” của văn hóa!? - Báo Công an Nhân dân điện tử">
            <a:extLst>
              <a:ext uri="{FF2B5EF4-FFF2-40B4-BE49-F238E27FC236}">
                <a16:creationId xmlns:a16="http://schemas.microsoft.com/office/drawing/2014/main" id="{2343FAF4-DD93-45BA-BF81-A2E4C7D14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3985237"/>
            <a:ext cx="4171950" cy="27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393107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555382-6D91-4428-8ADB-59D2A2A6F5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27</a:t>
            </a:fld>
            <a:endParaRPr lang="en-US" noProof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58D2C2-6E6F-4BFB-B001-6E0A7BDAC1FE}"/>
              </a:ext>
            </a:extLst>
          </p:cNvPr>
          <p:cNvSpPr txBox="1">
            <a:spLocks/>
          </p:cNvSpPr>
          <p:nvPr/>
        </p:nvSpPr>
        <p:spPr>
          <a:xfrm>
            <a:off x="377686" y="258419"/>
            <a:ext cx="11509513" cy="50689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II. SỰ ĐA DẠNG CỦA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ĐỘNG VẬT CÓ XƯƠNG SỐNG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20424D-12C4-4EDD-ACDC-8526099A85AE}"/>
              </a:ext>
            </a:extLst>
          </p:cNvPr>
          <p:cNvSpPr/>
          <p:nvPr/>
        </p:nvSpPr>
        <p:spPr>
          <a:xfrm>
            <a:off x="4054336" y="851040"/>
            <a:ext cx="3524447" cy="5935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LỚP LƯỠNG CƯ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D4A48D-B127-4482-926B-57B618110C83}"/>
              </a:ext>
            </a:extLst>
          </p:cNvPr>
          <p:cNvSpPr txBox="1"/>
          <p:nvPr/>
        </p:nvSpPr>
        <p:spPr>
          <a:xfrm>
            <a:off x="663849" y="1663667"/>
            <a:ext cx="10937185" cy="414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6570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3C1CF2-4FAD-4E8E-9653-41823A7C1D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28</a:t>
            </a:fld>
            <a:endParaRPr lang="en-US" noProof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FBCA3C-59DC-4998-8104-5052A45F9A2C}"/>
              </a:ext>
            </a:extLst>
          </p:cNvPr>
          <p:cNvSpPr txBox="1"/>
          <p:nvPr/>
        </p:nvSpPr>
        <p:spPr>
          <a:xfrm>
            <a:off x="364020" y="130865"/>
            <a:ext cx="96310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Arial"/>
              </a:rPr>
              <a:t>Lợi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ích</a:t>
            </a:r>
            <a:r>
              <a:rPr lang="en-US" sz="3600" dirty="0">
                <a:latin typeface="Arial"/>
              </a:rPr>
              <a:t>:</a:t>
            </a:r>
          </a:p>
          <a:p>
            <a:pPr marL="571500" indent="-571500">
              <a:buFontTx/>
              <a:buChar char="-"/>
            </a:pPr>
            <a:r>
              <a:rPr lang="en-US" sz="3600" dirty="0" err="1">
                <a:latin typeface="Arial"/>
              </a:rPr>
              <a:t>Là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thực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phẩm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cho</a:t>
            </a:r>
            <a:r>
              <a:rPr lang="en-US" sz="3600" dirty="0">
                <a:latin typeface="Arial"/>
              </a:rPr>
              <a:t> con </a:t>
            </a:r>
            <a:r>
              <a:rPr lang="en-US" sz="3600" dirty="0" err="1">
                <a:latin typeface="Arial"/>
              </a:rPr>
              <a:t>người</a:t>
            </a:r>
            <a:r>
              <a:rPr lang="en-US" sz="3600" dirty="0">
                <a:latin typeface="Arial"/>
              </a:rPr>
              <a:t>.</a:t>
            </a:r>
          </a:p>
          <a:p>
            <a:pPr marL="571500" indent="-571500">
              <a:buFontTx/>
              <a:buChar char="-"/>
            </a:pPr>
            <a:r>
              <a:rPr lang="en-US" sz="3600" dirty="0" err="1">
                <a:latin typeface="Arial"/>
              </a:rPr>
              <a:t>Có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ích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cho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nông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nghiệp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vì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tiêu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diệt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sâu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bọ</a:t>
            </a:r>
            <a:endParaRPr lang="en-US" sz="3600" dirty="0">
              <a:latin typeface="Arial"/>
            </a:endParaRPr>
          </a:p>
          <a:p>
            <a:pPr marL="571500" indent="-571500">
              <a:buFontTx/>
              <a:buChar char="-"/>
            </a:pPr>
            <a:r>
              <a:rPr lang="en-US" sz="3600" dirty="0" err="1">
                <a:latin typeface="Arial"/>
              </a:rPr>
              <a:t>Làm</a:t>
            </a:r>
            <a:r>
              <a:rPr lang="en-US" sz="3600" dirty="0">
                <a:latin typeface="Arial"/>
              </a:rPr>
              <a:t> </a:t>
            </a:r>
            <a:r>
              <a:rPr lang="en-US" sz="3600" dirty="0" err="1">
                <a:latin typeface="Arial"/>
              </a:rPr>
              <a:t>cảnh</a:t>
            </a:r>
            <a:endParaRPr lang="en-US" sz="3600" dirty="0">
              <a:latin typeface="Arial"/>
            </a:endParaRPr>
          </a:p>
        </p:txBody>
      </p:sp>
      <p:pic>
        <p:nvPicPr>
          <p:cNvPr id="3074" name="Picture 2" descr="Cách nầu ếch ngon - Top 11 cách chế biến ếch ngon khó cưỡng">
            <a:extLst>
              <a:ext uri="{FF2B5EF4-FFF2-40B4-BE49-F238E27FC236}">
                <a16:creationId xmlns:a16="http://schemas.microsoft.com/office/drawing/2014/main" id="{8EE59F92-6FDA-48B9-A69D-1A0DE5B21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6635"/>
            <a:ext cx="40576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ình ảnh quay chậm tiết lộ cách bắt mồi độc đáo của ếch | Báo Dân trí">
            <a:extLst>
              <a:ext uri="{FF2B5EF4-FFF2-40B4-BE49-F238E27FC236}">
                <a16:creationId xmlns:a16="http://schemas.microsoft.com/office/drawing/2014/main" id="{79122E82-E320-4AD2-857A-5C0ED263C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412" y="2726635"/>
            <a:ext cx="390594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Ếch Pacman nhiều màu xinh xắn dễ thương">
            <a:extLst>
              <a:ext uri="{FF2B5EF4-FFF2-40B4-BE49-F238E27FC236}">
                <a16:creationId xmlns:a16="http://schemas.microsoft.com/office/drawing/2014/main" id="{DCD236AC-AE8E-4C0F-933C-4A613CE8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114" y="2726635"/>
            <a:ext cx="4487862" cy="413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340048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6E96DE1-C1C1-4E77-B6CD-1C45A12CA1C4}"/>
              </a:ext>
            </a:extLst>
          </p:cNvPr>
          <p:cNvGrpSpPr/>
          <p:nvPr/>
        </p:nvGrpSpPr>
        <p:grpSpPr>
          <a:xfrm>
            <a:off x="254001" y="145174"/>
            <a:ext cx="11785599" cy="2244311"/>
            <a:chOff x="0" y="0"/>
            <a:chExt cx="14848317" cy="448862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D5177B2-39E4-44E5-A0BC-1BCF3ADC29E3}"/>
                </a:ext>
              </a:extLst>
            </p:cNvPr>
            <p:cNvGrpSpPr/>
            <p:nvPr/>
          </p:nvGrpSpPr>
          <p:grpSpPr>
            <a:xfrm>
              <a:off x="0" y="0"/>
              <a:ext cx="14848317" cy="4488623"/>
              <a:chOff x="0" y="0"/>
              <a:chExt cx="17068167" cy="5159681"/>
            </a:xfrm>
          </p:grpSpPr>
          <p:sp>
            <p:nvSpPr>
              <p:cNvPr id="6" name="Freeform 4">
                <a:extLst>
                  <a:ext uri="{FF2B5EF4-FFF2-40B4-BE49-F238E27FC236}">
                    <a16:creationId xmlns:a16="http://schemas.microsoft.com/office/drawing/2014/main" id="{0816F48A-55AE-4E8F-B097-3445FDA5F304}"/>
                  </a:ext>
                </a:extLst>
              </p:cNvPr>
              <p:cNvSpPr/>
              <p:nvPr/>
            </p:nvSpPr>
            <p:spPr>
              <a:xfrm>
                <a:off x="0" y="0"/>
                <a:ext cx="17068167" cy="5258741"/>
              </a:xfrm>
              <a:custGeom>
                <a:avLst/>
                <a:gdLst/>
                <a:ahLst/>
                <a:cxnLst/>
                <a:rect l="l" t="t" r="r" b="b"/>
                <a:pathLst>
                  <a:path w="17068167" h="5258741">
                    <a:moveTo>
                      <a:pt x="16445867" y="4688511"/>
                    </a:moveTo>
                    <a:cubicBezTo>
                      <a:pt x="16445867" y="4682161"/>
                      <a:pt x="16447137" y="4677081"/>
                      <a:pt x="16447137" y="4669461"/>
                    </a:cubicBezTo>
                    <a:lnTo>
                      <a:pt x="16447137" y="490220"/>
                    </a:lnTo>
                    <a:cubicBezTo>
                      <a:pt x="16447137" y="220980"/>
                      <a:pt x="16237587" y="0"/>
                      <a:pt x="15981048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4669461"/>
                    </a:lnTo>
                    <a:cubicBezTo>
                      <a:pt x="0" y="4938700"/>
                      <a:pt x="209550" y="5159681"/>
                      <a:pt x="466090" y="5159681"/>
                    </a:cubicBezTo>
                    <a:lnTo>
                      <a:pt x="15979777" y="5159681"/>
                    </a:lnTo>
                    <a:cubicBezTo>
                      <a:pt x="16092807" y="5159681"/>
                      <a:pt x="16196948" y="5116500"/>
                      <a:pt x="16276957" y="5046650"/>
                    </a:cubicBezTo>
                    <a:cubicBezTo>
                      <a:pt x="16407767" y="5117771"/>
                      <a:pt x="16720187" y="5258741"/>
                      <a:pt x="17066898" y="5051731"/>
                    </a:cubicBezTo>
                    <a:cubicBezTo>
                      <a:pt x="17068167" y="5051731"/>
                      <a:pt x="16755748" y="5053001"/>
                      <a:pt x="16445867" y="4688511"/>
                    </a:cubicBezTo>
                    <a:lnTo>
                      <a:pt x="16445867" y="4688511"/>
                    </a:lnTo>
                    <a:close/>
                  </a:path>
                </a:pathLst>
              </a:custGeom>
              <a:solidFill>
                <a:srgbClr val="FFB001"/>
              </a:solidFill>
            </p:spPr>
          </p:sp>
        </p:grp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D99CB82C-85B5-42B9-B919-C5EC7F4CFEE9}"/>
                </a:ext>
              </a:extLst>
            </p:cNvPr>
            <p:cNvSpPr txBox="1"/>
            <p:nvPr/>
          </p:nvSpPr>
          <p:spPr>
            <a:xfrm>
              <a:off x="1368029" y="918264"/>
              <a:ext cx="12520267" cy="269650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-69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II. SỰ ĐA DẠNG CỦA ĐỘNG VẬT CÓ XƯƠNG SỐNG</a:t>
              </a:r>
            </a:p>
          </p:txBody>
        </p:sp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41257107-A144-4BC8-BDE4-6A0B7788FF44}"/>
              </a:ext>
            </a:extLst>
          </p:cNvPr>
          <p:cNvGrpSpPr/>
          <p:nvPr/>
        </p:nvGrpSpPr>
        <p:grpSpPr>
          <a:xfrm>
            <a:off x="2240214" y="2820800"/>
            <a:ext cx="8690479" cy="1474599"/>
            <a:chOff x="191262" y="451141"/>
            <a:chExt cx="14848317" cy="2949199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88B81D8F-C2C2-4853-8169-54476345AA40}"/>
                </a:ext>
              </a:extLst>
            </p:cNvPr>
            <p:cNvGrpSpPr/>
            <p:nvPr/>
          </p:nvGrpSpPr>
          <p:grpSpPr>
            <a:xfrm>
              <a:off x="191262" y="451141"/>
              <a:ext cx="14848317" cy="2949199"/>
              <a:chOff x="219856" y="518587"/>
              <a:chExt cx="17068167" cy="3390110"/>
            </a:xfrm>
            <a:grpFill/>
          </p:grpSpPr>
          <p:sp>
            <p:nvSpPr>
              <p:cNvPr id="10" name="Freeform 4">
                <a:extLst>
                  <a:ext uri="{FF2B5EF4-FFF2-40B4-BE49-F238E27FC236}">
                    <a16:creationId xmlns:a16="http://schemas.microsoft.com/office/drawing/2014/main" id="{5557CD0B-B57B-4955-8C27-28528DE88030}"/>
                  </a:ext>
                </a:extLst>
              </p:cNvPr>
              <p:cNvSpPr/>
              <p:nvPr/>
            </p:nvSpPr>
            <p:spPr>
              <a:xfrm>
                <a:off x="219856" y="518587"/>
                <a:ext cx="17068167" cy="3390110"/>
              </a:xfrm>
              <a:custGeom>
                <a:avLst/>
                <a:gdLst/>
                <a:ahLst/>
                <a:cxnLst/>
                <a:rect l="l" t="t" r="r" b="b"/>
                <a:pathLst>
                  <a:path w="17068167" h="5258741">
                    <a:moveTo>
                      <a:pt x="16445867" y="4688511"/>
                    </a:moveTo>
                    <a:cubicBezTo>
                      <a:pt x="16445867" y="4682161"/>
                      <a:pt x="16447137" y="4677081"/>
                      <a:pt x="16447137" y="4669461"/>
                    </a:cubicBezTo>
                    <a:lnTo>
                      <a:pt x="16447137" y="490220"/>
                    </a:lnTo>
                    <a:cubicBezTo>
                      <a:pt x="16447137" y="220980"/>
                      <a:pt x="16237587" y="0"/>
                      <a:pt x="15981048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4669461"/>
                    </a:lnTo>
                    <a:cubicBezTo>
                      <a:pt x="0" y="4938700"/>
                      <a:pt x="209550" y="5159681"/>
                      <a:pt x="466090" y="5159681"/>
                    </a:cubicBezTo>
                    <a:lnTo>
                      <a:pt x="15979777" y="5159681"/>
                    </a:lnTo>
                    <a:cubicBezTo>
                      <a:pt x="16092807" y="5159681"/>
                      <a:pt x="16196948" y="5116500"/>
                      <a:pt x="16276957" y="5046650"/>
                    </a:cubicBezTo>
                    <a:cubicBezTo>
                      <a:pt x="16407767" y="5117771"/>
                      <a:pt x="16720187" y="5258741"/>
                      <a:pt x="17066898" y="5051731"/>
                    </a:cubicBezTo>
                    <a:cubicBezTo>
                      <a:pt x="17068167" y="5051731"/>
                      <a:pt x="16755748" y="5053001"/>
                      <a:pt x="16445867" y="4688511"/>
                    </a:cubicBezTo>
                    <a:lnTo>
                      <a:pt x="16445867" y="4688511"/>
                    </a:lnTo>
                    <a:close/>
                  </a:path>
                </a:pathLst>
              </a:custGeom>
              <a:grpFill/>
            </p:spPr>
          </p:sp>
        </p:grpSp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72A073BB-ACEF-4F12-8604-C8ED66A35A45}"/>
                </a:ext>
              </a:extLst>
            </p:cNvPr>
            <p:cNvSpPr txBox="1"/>
            <p:nvPr/>
          </p:nvSpPr>
          <p:spPr>
            <a:xfrm>
              <a:off x="1745014" y="1020997"/>
              <a:ext cx="11098116" cy="1293048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63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-69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3. </a:t>
              </a:r>
              <a:r>
                <a:rPr kumimoji="0" lang="en-US" sz="4000" b="0" i="0" u="none" strike="noStrike" kern="1200" cap="none" spc="-69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Lớp</a:t>
              </a:r>
              <a:r>
                <a:rPr kumimoji="0" lang="en-US" sz="4000" b="0" i="0" u="none" strike="noStrike" kern="1200" cap="none" spc="-69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000" b="0" i="0" u="none" strike="noStrike" kern="1200" cap="none" spc="-69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bo</a:t>
              </a:r>
              <a:r>
                <a:rPr kumimoji="0" lang="en-US" sz="4000" b="0" i="0" u="none" strike="noStrike" kern="1200" cap="none" spc="-69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̀ </a:t>
              </a:r>
              <a:r>
                <a:rPr kumimoji="0" lang="en-US" sz="4000" b="0" i="0" u="none" strike="noStrike" kern="1200" cap="none" spc="-69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sát</a:t>
              </a:r>
              <a:endParaRPr kumimoji="0" lang="en-US" sz="4000" b="0" i="0" u="none" strike="noStrike" kern="1200" cap="none" spc="-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466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3B7C86-BAD5-4248-AE9A-74278CFF9A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3</a:t>
            </a:fld>
            <a:endParaRPr lang="en-US" noProof="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7227C2A7-2EE2-4B26-B40D-514F40D2E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9" y="2332973"/>
            <a:ext cx="8572500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9C43BB-9DA7-4147-9DDE-7D82DFFFD2CD}"/>
              </a:ext>
            </a:extLst>
          </p:cNvPr>
          <p:cNvSpPr txBox="1"/>
          <p:nvPr/>
        </p:nvSpPr>
        <p:spPr>
          <a:xfrm>
            <a:off x="959759" y="1548465"/>
            <a:ext cx="102724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1,5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triệu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8DACA1-7230-4A2A-9AF3-DD669CE1F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702"/>
            <a:ext cx="10836223" cy="648000"/>
          </a:xfrm>
          <a:prstGeom prst="homePlate">
            <a:avLst/>
          </a:prstGeo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I.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662029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i rùa – Wikipedia tiếng Việt">
            <a:extLst>
              <a:ext uri="{FF2B5EF4-FFF2-40B4-BE49-F238E27FC236}">
                <a16:creationId xmlns:a16="http://schemas.microsoft.com/office/drawing/2014/main" id="{65A1F10B-B852-4216-8BB6-64B010C59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ECA5178-89AB-40D7-9ABE-335C971869C3}"/>
              </a:ext>
            </a:extLst>
          </p:cNvPr>
          <p:cNvSpPr/>
          <p:nvPr/>
        </p:nvSpPr>
        <p:spPr>
          <a:xfrm>
            <a:off x="8963025" y="5753100"/>
            <a:ext cx="3228975" cy="11005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Rùa</a:t>
            </a:r>
            <a:endParaRPr lang="en-US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141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ổ mang Ai Cập, loài rắn trong truyền thuyết và đời thực | Báo điện tử Tiền  Phong">
            <a:extLst>
              <a:ext uri="{FF2B5EF4-FFF2-40B4-BE49-F238E27FC236}">
                <a16:creationId xmlns:a16="http://schemas.microsoft.com/office/drawing/2014/main" id="{97693979-05CA-42E8-8455-F41AC1538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51E99B2-3495-46DE-A530-6E5C54DB3C81}"/>
              </a:ext>
            </a:extLst>
          </p:cNvPr>
          <p:cNvSpPr/>
          <p:nvPr/>
        </p:nvSpPr>
        <p:spPr>
          <a:xfrm>
            <a:off x="8963025" y="5753100"/>
            <a:ext cx="3228975" cy="11005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Rắn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endParaRPr lang="en-US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434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á sấu nước mặn - Loài cá sấu lớn nhất còn sống trên Trái đất">
            <a:extLst>
              <a:ext uri="{FF2B5EF4-FFF2-40B4-BE49-F238E27FC236}">
                <a16:creationId xmlns:a16="http://schemas.microsoft.com/office/drawing/2014/main" id="{968D18D6-F5F1-4D3B-B05D-0F05E74DB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5436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Vị thuốc Thằn lằn | BvNTP">
            <a:extLst>
              <a:ext uri="{FF2B5EF4-FFF2-40B4-BE49-F238E27FC236}">
                <a16:creationId xmlns:a16="http://schemas.microsoft.com/office/drawing/2014/main" id="{7CD3C08C-20A6-4605-A44B-0CEF91EAC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75" y="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970049D-27DC-4B4F-A34E-0115D0F48D3A}"/>
              </a:ext>
            </a:extLst>
          </p:cNvPr>
          <p:cNvSpPr/>
          <p:nvPr/>
        </p:nvSpPr>
        <p:spPr>
          <a:xfrm>
            <a:off x="7319962" y="4695825"/>
            <a:ext cx="4162425" cy="12001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Sấu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Thằn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Lằn</a:t>
            </a:r>
            <a:endParaRPr lang="en-US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9740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ổng hợp thông tin về cá sấu tại Việt Nam và trên thế giới">
            <a:extLst>
              <a:ext uri="{FF2B5EF4-FFF2-40B4-BE49-F238E27FC236}">
                <a16:creationId xmlns:a16="http://schemas.microsoft.com/office/drawing/2014/main" id="{211891DA-2766-42E9-90F0-355CD623C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80072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ận cảnh rùa biển làm tổ đẻ trứng">
            <a:extLst>
              <a:ext uri="{FF2B5EF4-FFF2-40B4-BE49-F238E27FC236}">
                <a16:creationId xmlns:a16="http://schemas.microsoft.com/office/drawing/2014/main" id="{2393E530-94E0-4047-B0FE-AF86BC52E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526"/>
            <a:ext cx="595312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ứng rắn luộc, món ăn nghe tên đã thấy &quot;kinh dị”, ăn lại thấy ngon đến ngỡ  ngàng">
            <a:extLst>
              <a:ext uri="{FF2B5EF4-FFF2-40B4-BE49-F238E27FC236}">
                <a16:creationId xmlns:a16="http://schemas.microsoft.com/office/drawing/2014/main" id="{D1F5FB2E-9C95-485F-A126-B977D43C2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2240"/>
            <a:ext cx="5800725" cy="35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rứng của thằn lằn có đặc điểm gì?">
            <a:extLst>
              <a:ext uri="{FF2B5EF4-FFF2-40B4-BE49-F238E27FC236}">
                <a16:creationId xmlns:a16="http://schemas.microsoft.com/office/drawing/2014/main" id="{8DAE5E81-394D-4F59-8467-E56B7D8FA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5" y="3409432"/>
            <a:ext cx="5953125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3CCB8BB-0D08-46B4-87BA-3BF3E6CA7BEE}"/>
              </a:ext>
            </a:extLst>
          </p:cNvPr>
          <p:cNvSpPr/>
          <p:nvPr/>
        </p:nvSpPr>
        <p:spPr>
          <a:xfrm>
            <a:off x="4343400" y="2962274"/>
            <a:ext cx="3690938" cy="11334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Bò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sát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</a:t>
            </a:r>
            <a:r>
              <a:rPr lang="en-US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35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trứng</a:t>
            </a:r>
            <a:endParaRPr lang="en-US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7324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99DE4-307C-4362-9EC9-D2E56AF1FFF1}"/>
              </a:ext>
            </a:extLst>
          </p:cNvPr>
          <p:cNvSpPr txBox="1">
            <a:spLocks/>
          </p:cNvSpPr>
          <p:nvPr/>
        </p:nvSpPr>
        <p:spPr>
          <a:xfrm>
            <a:off x="341243" y="134594"/>
            <a:ext cx="11509513" cy="50689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II. SỰ ĐA DẠNG CỦA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ĐỘNG VẬT CÓ XƯƠNG SỐNG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B6B5C6-B865-4C96-906D-29157AD0B565}"/>
              </a:ext>
            </a:extLst>
          </p:cNvPr>
          <p:cNvSpPr/>
          <p:nvPr/>
        </p:nvSpPr>
        <p:spPr>
          <a:xfrm>
            <a:off x="3930511" y="703402"/>
            <a:ext cx="3524447" cy="5935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LỚP BÒ SÁT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42502E-FCBF-4188-80EC-19718E0E8FA8}"/>
              </a:ext>
            </a:extLst>
          </p:cNvPr>
          <p:cNvSpPr txBox="1"/>
          <p:nvPr/>
        </p:nvSpPr>
        <p:spPr>
          <a:xfrm>
            <a:off x="518077" y="1574205"/>
            <a:ext cx="10674626" cy="41477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Động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vật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lớp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bò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thích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nghi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đời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sống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trên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cạn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Đặc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điểm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phủ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vảy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sừng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Hô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hấp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phổi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Đẻ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trứng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8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62B4FB-C1DB-49DD-84BB-0E5DD4CEA822}"/>
              </a:ext>
            </a:extLst>
          </p:cNvPr>
          <p:cNvSpPr txBox="1"/>
          <p:nvPr/>
        </p:nvSpPr>
        <p:spPr>
          <a:xfrm>
            <a:off x="680002" y="196817"/>
            <a:ext cx="10674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Bò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diệt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bọ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chuột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nghiệp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 descr="rắn săn chuột - KhoaHoc.tv">
            <a:extLst>
              <a:ext uri="{FF2B5EF4-FFF2-40B4-BE49-F238E27FC236}">
                <a16:creationId xmlns:a16="http://schemas.microsoft.com/office/drawing/2014/main" id="{3A4BA114-67A4-4A8E-A4DA-FF4720622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7" y="1557474"/>
            <a:ext cx="5518703" cy="53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Tổng hợp các loại thức ăn dành cho tắc kè tốt nhất khi nuôi nhốt">
            <a:extLst>
              <a:ext uri="{FF2B5EF4-FFF2-40B4-BE49-F238E27FC236}">
                <a16:creationId xmlns:a16="http://schemas.microsoft.com/office/drawing/2014/main" id="{31FD7C04-D09E-479C-9005-AA9668335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49" y="1557474"/>
            <a:ext cx="6083883" cy="53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77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6CD618-7C41-435C-A4EF-E71052487949}"/>
              </a:ext>
            </a:extLst>
          </p:cNvPr>
          <p:cNvSpPr txBox="1"/>
          <p:nvPr/>
        </p:nvSpPr>
        <p:spPr>
          <a:xfrm>
            <a:off x="758687" y="0"/>
            <a:ext cx="10674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dược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mĩ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70" name="Picture 2" descr="Cách làm baba nấu chuối thơm ngon khó cưỡng">
            <a:extLst>
              <a:ext uri="{FF2B5EF4-FFF2-40B4-BE49-F238E27FC236}">
                <a16:creationId xmlns:a16="http://schemas.microsoft.com/office/drawing/2014/main" id="{C159ACA7-BE27-4428-BFCA-4859DD208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54102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Những điều nên biết trước khi uống rượu rắn - Báo Quảng Ninh điện tử">
            <a:extLst>
              <a:ext uri="{FF2B5EF4-FFF2-40B4-BE49-F238E27FC236}">
                <a16:creationId xmlns:a16="http://schemas.microsoft.com/office/drawing/2014/main" id="{DAF97586-F43C-41DE-9649-A423F3CA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1438275"/>
            <a:ext cx="5880434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85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700EC6-B3AC-4067-A50E-99F5F9CC5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324600" cy="6858000"/>
          </a:xfrm>
          <a:prstGeom prst="rect">
            <a:avLst/>
          </a:prstGeom>
        </p:spPr>
      </p:pic>
      <p:pic>
        <p:nvPicPr>
          <p:cNvPr id="8194" name="Picture 2" descr="Cặp da cá sấu hàng hiệu cao cấp GS980 - Nâu - GENTO Leather">
            <a:extLst>
              <a:ext uri="{FF2B5EF4-FFF2-40B4-BE49-F238E27FC236}">
                <a16:creationId xmlns:a16="http://schemas.microsoft.com/office/drawing/2014/main" id="{4300A88B-3781-44FC-8A7B-7756B52B2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5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0754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6DE8DC-1B62-4423-BEF6-33D8DFA8D04C}"/>
              </a:ext>
            </a:extLst>
          </p:cNvPr>
          <p:cNvSpPr txBox="1"/>
          <p:nvPr/>
        </p:nvSpPr>
        <p:spPr>
          <a:xfrm>
            <a:off x="301486" y="3908977"/>
            <a:ext cx="5804453" cy="2779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 loại thuốc chống đông máu đã được bào chế bằng độc chất chiết xuất từ nọc loài rắn chuông ở Mỹ, được đặt tên là Barbouri..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0D34D6-0996-4DCA-ABB6-46512D18E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7" y="101530"/>
            <a:ext cx="5625547" cy="3649548"/>
          </a:xfrm>
          <a:prstGeom prst="rect">
            <a:avLst/>
          </a:prstGeom>
        </p:spPr>
      </p:pic>
      <p:pic>
        <p:nvPicPr>
          <p:cNvPr id="4" name="Picture 6" descr="Bothropoides jararaca – Wikipedia tiếng Việt">
            <a:extLst>
              <a:ext uri="{FF2B5EF4-FFF2-40B4-BE49-F238E27FC236}">
                <a16:creationId xmlns:a16="http://schemas.microsoft.com/office/drawing/2014/main" id="{EAC41DCF-F5E9-453B-99A4-9B0936640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129" y="0"/>
            <a:ext cx="5479914" cy="365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7224CA-24DC-4F72-9A43-99BC80E0DCA5}"/>
              </a:ext>
            </a:extLst>
          </p:cNvPr>
          <p:cNvSpPr/>
          <p:nvPr/>
        </p:nvSpPr>
        <p:spPr>
          <a:xfrm>
            <a:off x="6524556" y="3908977"/>
            <a:ext cx="5705060" cy="2779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nọc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rắn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Bothrops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jararaca,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Captopril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huyết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422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Những loài rắn độc có đặc điểm dễ nhận dạng tại Việt Nam (Phần 2) | Báo Dân  trí">
            <a:extLst>
              <a:ext uri="{FF2B5EF4-FFF2-40B4-BE49-F238E27FC236}">
                <a16:creationId xmlns:a16="http://schemas.microsoft.com/office/drawing/2014/main" id="{EB18B809-FE91-4089-93C1-5A782604C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26CEF90-DC45-458B-9ADF-D5BC29CF67D6}"/>
              </a:ext>
            </a:extLst>
          </p:cNvPr>
          <p:cNvSpPr/>
          <p:nvPr/>
        </p:nvSpPr>
        <p:spPr>
          <a:xfrm>
            <a:off x="6096000" y="3429000"/>
            <a:ext cx="2133600" cy="6191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A0BAFB2-DA63-493A-AE04-118201FF9863}"/>
              </a:ext>
            </a:extLst>
          </p:cNvPr>
          <p:cNvSpPr/>
          <p:nvPr/>
        </p:nvSpPr>
        <p:spPr>
          <a:xfrm>
            <a:off x="0" y="0"/>
            <a:ext cx="2133600" cy="6191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Cạp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nia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06A603-0015-46DF-8293-BFBD09A6C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6096000" cy="3429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0345C5F-374C-48B0-B836-8E6D31A67242}"/>
              </a:ext>
            </a:extLst>
          </p:cNvPr>
          <p:cNvSpPr/>
          <p:nvPr/>
        </p:nvSpPr>
        <p:spPr>
          <a:xfrm>
            <a:off x="0" y="3505200"/>
            <a:ext cx="2133600" cy="6191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E4AE45-9544-47A9-B8C0-28BEE51761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"/>
            <a:ext cx="6096000" cy="3428999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31BD529-1D37-4F1A-B538-8E36A00B843C}"/>
              </a:ext>
            </a:extLst>
          </p:cNvPr>
          <p:cNvSpPr/>
          <p:nvPr/>
        </p:nvSpPr>
        <p:spPr>
          <a:xfrm>
            <a:off x="6096000" y="66675"/>
            <a:ext cx="2133600" cy="6191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Rắn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lục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88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62839E-9134-4274-9281-31BB46F29C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72318" y="6170137"/>
            <a:ext cx="432000" cy="432000"/>
          </a:xfrm>
        </p:spPr>
        <p:txBody>
          <a:bodyPr/>
          <a:lstStyle/>
          <a:p>
            <a:fld id="{19B51A1E-902D-48AF-9020-955120F399B6}" type="slidenum">
              <a:rPr lang="en-US" noProof="0" smtClean="0"/>
              <a:pPr/>
              <a:t>4</a:t>
            </a:fld>
            <a:endParaRPr lang="en-US" noProof="0" dirty="0"/>
          </a:p>
        </p:txBody>
      </p:sp>
      <p:pic>
        <p:nvPicPr>
          <p:cNvPr id="2050" name="Picture 2" descr="Hải quỳ là gì? Có ăn được không? Sống ở đâu? Sống được bao lâu? - IAS Links">
            <a:extLst>
              <a:ext uri="{FF2B5EF4-FFF2-40B4-BE49-F238E27FC236}">
                <a16:creationId xmlns:a16="http://schemas.microsoft.com/office/drawing/2014/main" id="{495D6EE4-57B6-4549-9D19-30722CC44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936" y="360129"/>
            <a:ext cx="3004253" cy="200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n hô – Wikipedia tiếng Việt">
            <a:extLst>
              <a:ext uri="{FF2B5EF4-FFF2-40B4-BE49-F238E27FC236}">
                <a16:creationId xmlns:a16="http://schemas.microsoft.com/office/drawing/2014/main" id="{D54558E3-2E6E-4487-92D4-C80002BD00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8"/>
          <a:stretch/>
        </p:blipFill>
        <p:spPr bwMode="auto">
          <a:xfrm>
            <a:off x="6671936" y="2424394"/>
            <a:ext cx="3004253" cy="200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á mập trắng lớn đã quét sạch siêu cá mập Megalodon khổng lồ? | Báo Dân trí">
            <a:extLst>
              <a:ext uri="{FF2B5EF4-FFF2-40B4-BE49-F238E27FC236}">
                <a16:creationId xmlns:a16="http://schemas.microsoft.com/office/drawing/2014/main" id="{54870A8A-CD38-49D6-A0E8-B24CEBAF42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-347" r="6480" b="347"/>
          <a:stretch/>
        </p:blipFill>
        <p:spPr bwMode="auto">
          <a:xfrm>
            <a:off x="282905" y="2424393"/>
            <a:ext cx="3375211" cy="200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Những giai thoại thú vị về con trùn (giun) - Đặng Gia Trang">
            <a:extLst>
              <a:ext uri="{FF2B5EF4-FFF2-40B4-BE49-F238E27FC236}">
                <a16:creationId xmlns:a16="http://schemas.microsoft.com/office/drawing/2014/main" id="{3490ED08-158B-4DAC-82E2-226CA4EBB4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/>
          <a:stretch/>
        </p:blipFill>
        <p:spPr bwMode="auto">
          <a:xfrm>
            <a:off x="282905" y="370896"/>
            <a:ext cx="3375212" cy="200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ó 5 con ếch trên 1 cái lá hoa súng, 1 con quyết định nhảy, hỏi">
            <a:extLst>
              <a:ext uri="{FF2B5EF4-FFF2-40B4-BE49-F238E27FC236}">
                <a16:creationId xmlns:a16="http://schemas.microsoft.com/office/drawing/2014/main" id="{6B252376-6152-4BB7-98F4-652654CB4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"/>
          <a:stretch/>
        </p:blipFill>
        <p:spPr bwMode="auto">
          <a:xfrm>
            <a:off x="3658115" y="360132"/>
            <a:ext cx="3013821" cy="200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inh tinh 'già' hơn con người cả triệu năm">
            <a:extLst>
              <a:ext uri="{FF2B5EF4-FFF2-40B4-BE49-F238E27FC236}">
                <a16:creationId xmlns:a16="http://schemas.microsoft.com/office/drawing/2014/main" id="{523AF494-88A0-4DE5-B27D-47A152FDD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" t="7546" r="2065" b="3536"/>
          <a:stretch/>
        </p:blipFill>
        <p:spPr bwMode="auto">
          <a:xfrm>
            <a:off x="282905" y="4478214"/>
            <a:ext cx="337521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ý thuyết Sinh học lớp 7 bài 4: Trùng roi - Lý thuyết môn Sinh học 7 -  VnDoc.com">
            <a:extLst>
              <a:ext uri="{FF2B5EF4-FFF2-40B4-BE49-F238E27FC236}">
                <a16:creationId xmlns:a16="http://schemas.microsoft.com/office/drawing/2014/main" id="{2C4AC7DE-EAF9-451B-9A40-47323D0D9C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806"/>
          <a:stretch/>
        </p:blipFill>
        <p:spPr bwMode="auto">
          <a:xfrm>
            <a:off x="3658114" y="4473363"/>
            <a:ext cx="301382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862CA18-56BA-4491-8687-E16CA7C40AC7}"/>
              </a:ext>
            </a:extLst>
          </p:cNvPr>
          <p:cNvSpPr/>
          <p:nvPr/>
        </p:nvSpPr>
        <p:spPr>
          <a:xfrm>
            <a:off x="8950175" y="794104"/>
            <a:ext cx="3174003" cy="2344750"/>
          </a:xfrm>
          <a:prstGeom prst="wedgeRectCallout">
            <a:avLst>
              <a:gd name="adj1" fmla="val 953"/>
              <a:gd name="adj2" fmla="val 8405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algn="just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xương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B87E35-C444-4CBB-8E37-E0990EDF1837}"/>
              </a:ext>
            </a:extLst>
          </p:cNvPr>
          <p:cNvSpPr/>
          <p:nvPr/>
        </p:nvSpPr>
        <p:spPr>
          <a:xfrm>
            <a:off x="282904" y="2107095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Giun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A92D80-1676-4DE4-9DCC-051D27871171}"/>
              </a:ext>
            </a:extLst>
          </p:cNvPr>
          <p:cNvSpPr/>
          <p:nvPr/>
        </p:nvSpPr>
        <p:spPr>
          <a:xfrm>
            <a:off x="3658114" y="2085567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Ếch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689EDB-786B-4FF6-B9FF-AD2903157E00}"/>
              </a:ext>
            </a:extLst>
          </p:cNvPr>
          <p:cNvSpPr/>
          <p:nvPr/>
        </p:nvSpPr>
        <p:spPr>
          <a:xfrm>
            <a:off x="6671933" y="2085566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Hải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quỳ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03A262-7C0C-46BE-9ACF-91EF1F36428E}"/>
              </a:ext>
            </a:extLst>
          </p:cNvPr>
          <p:cNvSpPr/>
          <p:nvPr/>
        </p:nvSpPr>
        <p:spPr>
          <a:xfrm>
            <a:off x="6671932" y="4149830"/>
            <a:ext cx="1168189" cy="283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43AFE1-014C-489A-B044-71DC41D11903}"/>
              </a:ext>
            </a:extLst>
          </p:cNvPr>
          <p:cNvSpPr/>
          <p:nvPr/>
        </p:nvSpPr>
        <p:spPr>
          <a:xfrm>
            <a:off x="3667672" y="6390988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Trùng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roi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01553CD-1EC8-4695-83DD-783B2FF5B80A}"/>
              </a:ext>
            </a:extLst>
          </p:cNvPr>
          <p:cNvSpPr/>
          <p:nvPr/>
        </p:nvSpPr>
        <p:spPr>
          <a:xfrm>
            <a:off x="265673" y="6386137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A5C0F7-24E2-4C11-B884-9B3E9768E7AA}"/>
              </a:ext>
            </a:extLst>
          </p:cNvPr>
          <p:cNvSpPr/>
          <p:nvPr/>
        </p:nvSpPr>
        <p:spPr>
          <a:xfrm>
            <a:off x="287682" y="4171418"/>
            <a:ext cx="1158631" cy="28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mập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hám phá bí ẩn về chiếc bướu của loài Lạc đà | Báo Dân trí">
            <a:extLst>
              <a:ext uri="{FF2B5EF4-FFF2-40B4-BE49-F238E27FC236}">
                <a16:creationId xmlns:a16="http://schemas.microsoft.com/office/drawing/2014/main" id="{817D8C26-90ED-444A-A396-F5DD6A3632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536" r="3119"/>
          <a:stretch/>
        </p:blipFill>
        <p:spPr bwMode="auto">
          <a:xfrm>
            <a:off x="6662368" y="4488657"/>
            <a:ext cx="3013821" cy="219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E85ED96-9977-4336-AB98-05D3BB08876D}"/>
              </a:ext>
            </a:extLst>
          </p:cNvPr>
          <p:cNvSpPr/>
          <p:nvPr/>
        </p:nvSpPr>
        <p:spPr>
          <a:xfrm>
            <a:off x="6662368" y="6402861"/>
            <a:ext cx="1158631" cy="2750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12" descr="Đối thoại với loài chim cánh cụt">
            <a:extLst>
              <a:ext uri="{FF2B5EF4-FFF2-40B4-BE49-F238E27FC236}">
                <a16:creationId xmlns:a16="http://schemas.microsoft.com/office/drawing/2014/main" id="{3DE3032D-4F29-4956-A26A-8EDF5C1DED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5" t="886" r="6478"/>
          <a:stretch/>
        </p:blipFill>
        <p:spPr bwMode="auto">
          <a:xfrm>
            <a:off x="3658114" y="2424393"/>
            <a:ext cx="3013818" cy="200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7326BD6-BD44-4A5A-A97D-909506EFD169}"/>
              </a:ext>
            </a:extLst>
          </p:cNvPr>
          <p:cNvSpPr/>
          <p:nvPr/>
        </p:nvSpPr>
        <p:spPr>
          <a:xfrm>
            <a:off x="3658110" y="4161479"/>
            <a:ext cx="1656012" cy="2920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E4B514A-E92A-4560-9A84-D3A9CAAC4EB5}"/>
              </a:ext>
            </a:extLst>
          </p:cNvPr>
          <p:cNvSpPr txBox="1">
            <a:spLocks/>
          </p:cNvSpPr>
          <p:nvPr/>
        </p:nvSpPr>
        <p:spPr>
          <a:xfrm>
            <a:off x="0" y="-31605"/>
            <a:ext cx="10836223" cy="648000"/>
          </a:xfrm>
          <a:prstGeom prst="homePlate">
            <a:avLst/>
          </a:prstGeom>
          <a:solidFill>
            <a:schemeClr val="accent2">
              <a:lumMod val="5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I. Đặc điểm nhận biết động vật có xương sống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874985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05B3F4E-F825-1FC5-4D0E-49C33F04A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E2293E-C6F9-D830-7DB0-6CBA251529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21263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417043"/>
            <a:ext cx="6095997" cy="34409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424"/>
            <a:ext cx="6096000" cy="33866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424"/>
            <a:ext cx="6096000" cy="33866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17042"/>
            <a:ext cx="6096000" cy="344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6671"/>
      </p:ext>
    </p:extLst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487488"/>
            <a:ext cx="3454400" cy="38401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800">
                <a:latin typeface="VNtimes new roman" panose="020B7200000000000000" pitchFamily="34" charset="0"/>
              </a:rPr>
              <a:t>   </a:t>
            </a:r>
          </a:p>
        </p:txBody>
      </p:sp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3602567" y="90805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Ntimes new roman" panose="020B7200000000000000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Ntimes new roman" panose="020B7200000000000000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Ntimes new roman" panose="020B7200000000000000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Ntimes new roman" panose="020B7200000000000000" pitchFamily="34" charset="0"/>
              <a:ea typeface="+mn-ea"/>
              <a:cs typeface="+mn-cs"/>
            </a:endParaRPr>
          </a:p>
        </p:txBody>
      </p:sp>
      <p:sp>
        <p:nvSpPr>
          <p:cNvPr id="4100" name="Rectangle 9"/>
          <p:cNvSpPr>
            <a:spLocks noChangeArrowheads="1"/>
          </p:cNvSpPr>
          <p:nvPr/>
        </p:nvSpPr>
        <p:spPr bwMode="auto">
          <a:xfrm>
            <a:off x="0" y="2921000"/>
            <a:ext cx="1219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7416801" y="5692776"/>
            <a:ext cx="4773084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2" name="Text Box 11"/>
          <p:cNvSpPr txBox="1">
            <a:spLocks noChangeArrowheads="1"/>
          </p:cNvSpPr>
          <p:nvPr/>
        </p:nvSpPr>
        <p:spPr bwMode="auto">
          <a:xfrm>
            <a:off x="508000" y="1182689"/>
            <a:ext cx="2641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3" name="Text Box 12"/>
          <p:cNvSpPr txBox="1">
            <a:spLocks noChangeArrowheads="1"/>
          </p:cNvSpPr>
          <p:nvPr/>
        </p:nvSpPr>
        <p:spPr bwMode="auto">
          <a:xfrm>
            <a:off x="406400" y="1106489"/>
            <a:ext cx="2844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4" name="Text Box 13"/>
          <p:cNvSpPr txBox="1">
            <a:spLocks noChangeArrowheads="1"/>
          </p:cNvSpPr>
          <p:nvPr/>
        </p:nvSpPr>
        <p:spPr bwMode="auto">
          <a:xfrm>
            <a:off x="609600" y="1182689"/>
            <a:ext cx="2540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05" y="3347120"/>
            <a:ext cx="6329211" cy="34645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616" y="1"/>
            <a:ext cx="5945605" cy="3322857"/>
          </a:xfrm>
          <a:prstGeom prst="rect">
            <a:avLst/>
          </a:prstGeom>
        </p:spPr>
      </p:pic>
      <p:pic>
        <p:nvPicPr>
          <p:cNvPr id="1026" name="Picture 2" descr="Kết quả hình ảnh cho CHIM CÁNH CỤ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314205" cy="332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CHIM CÁNH CỤ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206" y="3322858"/>
            <a:ext cx="5875679" cy="348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212516"/>
      </p:ext>
    </p:extLst>
  </p:cSld>
  <p:clrMapOvr>
    <a:masterClrMapping/>
  </p:clrMapOvr>
  <p:transition advTm="5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16" y="0"/>
            <a:ext cx="6384032" cy="33471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879" y="3322858"/>
            <a:ext cx="5884005" cy="35351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879" y="0"/>
            <a:ext cx="5884005" cy="33471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120"/>
            <a:ext cx="6305879" cy="355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9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096000" cy="3471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34713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5" y="3528874"/>
            <a:ext cx="6103956" cy="33060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71382"/>
            <a:ext cx="6096000" cy="336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61536"/>
      </p:ext>
    </p:extLst>
  </p:cSld>
  <p:clrMapOvr>
    <a:masterClrMapping/>
  </p:clrMapOvr>
  <p:transition advClick="0" advTm="2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487414" y="1229018"/>
            <a:ext cx="112845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khoảng 9600 loài xếp trong 27 bộ. Ở Việt Nam phát hiện 830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đa dạng,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đa dạng</a:t>
            </a:r>
          </a:p>
        </p:txBody>
      </p:sp>
    </p:spTree>
    <p:extLst>
      <p:ext uri="{BB962C8B-B14F-4D97-AF65-F5344CB8AC3E}">
        <p14:creationId xmlns:p14="http://schemas.microsoft.com/office/powerpoint/2010/main" val="28098393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6165" y="1873770"/>
            <a:ext cx="3297836" cy="19187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734518" y="284813"/>
            <a:ext cx="4152275" cy="2668249"/>
          </a:xfrm>
          <a:prstGeom prst="cloudCallou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Đặc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thuộc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321" y="284813"/>
            <a:ext cx="4070711" cy="2708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032" y="284813"/>
            <a:ext cx="3627618" cy="271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650" y="284812"/>
            <a:ext cx="3139560" cy="2668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32721" y="3493079"/>
            <a:ext cx="11157679" cy="287811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Đặc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nhận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biết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vũ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bao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phủ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cơ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thể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Di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chuyển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chân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chi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trước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biến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đổi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thành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Đẻ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trứng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450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Kết quả hình ảnh cho đà điểu châu ú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6" y="-34033"/>
            <a:ext cx="6076624" cy="345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05" y="3347120"/>
            <a:ext cx="6111005" cy="34645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70178"/>
            <a:ext cx="6096000" cy="34878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50505" y="344774"/>
            <a:ext cx="4871803" cy="25932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Quan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hình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ảnh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biết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chia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mấy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3" name="Rectangle 2"/>
          <p:cNvSpPr/>
          <p:nvPr/>
        </p:nvSpPr>
        <p:spPr>
          <a:xfrm>
            <a:off x="1139252" y="3627620"/>
            <a:ext cx="11052748" cy="3184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khả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bay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lượn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tuy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nhiên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không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khả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bay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nhưng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lại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chạy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ví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dụ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điểu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khả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bơi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lặn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ví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dụ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cụt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vịt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.)</a:t>
            </a:r>
          </a:p>
        </p:txBody>
      </p:sp>
      <p:sp>
        <p:nvSpPr>
          <p:cNvPr id="9" name="Rectangle 8"/>
          <p:cNvSpPr/>
          <p:nvPr/>
        </p:nvSpPr>
        <p:spPr>
          <a:xfrm>
            <a:off x="385234" y="3812523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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94390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. Đà điểu chạy.mp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V="1">
            <a:off x="683706" y="1223564"/>
            <a:ext cx="5978061" cy="53340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23" y="1033065"/>
            <a:ext cx="6096000" cy="571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31" y="1033066"/>
            <a:ext cx="6192011" cy="57359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61772" y="1033065"/>
            <a:ext cx="330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 ĐIỂU CHÂU PHI</a:t>
            </a:r>
          </a:p>
        </p:txBody>
      </p:sp>
      <p:pic>
        <p:nvPicPr>
          <p:cNvPr id="1030" name="Picture 6" descr="Kết quả hình ảnh cho ĐÀ ĐIỂU CHÂU M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1" y="929601"/>
            <a:ext cx="6210892" cy="581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467143" y="949569"/>
            <a:ext cx="4320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 ĐIỂU CHÂU MĨ</a:t>
            </a:r>
          </a:p>
        </p:txBody>
      </p:sp>
      <p:pic>
        <p:nvPicPr>
          <p:cNvPr id="1032" name="Picture 8" descr="Kết quả hình ảnh cho đà điểu châu ú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23" y="908645"/>
            <a:ext cx="6350000" cy="581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43061" y="987361"/>
            <a:ext cx="52585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 ĐIỂU CHÂU ÚC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89955" y="5810687"/>
            <a:ext cx="4107304" cy="746880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Nhóm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chạy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439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/>
      <p:bldP spid="14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19" name="Text Box 51"/>
          <p:cNvSpPr txBox="1">
            <a:spLocks noChangeArrowheads="1"/>
          </p:cNvSpPr>
          <p:nvPr/>
        </p:nvSpPr>
        <p:spPr bwMode="auto">
          <a:xfrm>
            <a:off x="7416800" y="6019801"/>
            <a:ext cx="345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2" name="Chim cánh cụt bơ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78895" y="1120536"/>
            <a:ext cx="6144683" cy="56208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8422" y="2044723"/>
            <a:ext cx="337401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bay</a:t>
            </a:r>
            <a:r>
              <a:rPr lang="en-US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vụng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lội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4851" y="3831098"/>
            <a:ext cx="3201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dày,Không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thấm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0" y="332656"/>
            <a:ext cx="3419641" cy="63094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Nhóm</a:t>
            </a:r>
            <a:r>
              <a:rPr kumimoji="0" lang="en-GB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GB" sz="3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chim</a:t>
            </a:r>
            <a:r>
              <a:rPr kumimoji="0" lang="en-GB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GB" sz="3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bơi</a:t>
            </a:r>
            <a:r>
              <a:rPr kumimoji="0" lang="en-GB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895" y="1120537"/>
            <a:ext cx="6323616" cy="5620832"/>
          </a:xfrm>
          <a:prstGeom prst="rect">
            <a:avLst/>
          </a:prstGeom>
        </p:spPr>
      </p:pic>
      <p:pic>
        <p:nvPicPr>
          <p:cNvPr id="2050" name="Picture 2" descr="Kết quả hình ảnh cho CHIM CÁNH CỤ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97" y="1120535"/>
            <a:ext cx="9105911" cy="5620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ết quả hình ảnh cho CHIM CÁNH CỤ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176" y="1089418"/>
            <a:ext cx="9116420" cy="562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Kết quả hình ảnh cho CHIM CÁNH CỤ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948" y="1089418"/>
            <a:ext cx="9105911" cy="560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6182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8419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7D44B4-D5BA-438C-8C66-B2157E3279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5</a:t>
            </a:fld>
            <a:endParaRPr lang="en-US" noProof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D5EFECA-CA3B-42F9-9D5F-FB9838AF7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833515"/>
              </p:ext>
            </p:extLst>
          </p:nvPr>
        </p:nvGraphicFramePr>
        <p:xfrm>
          <a:off x="276225" y="219075"/>
          <a:ext cx="11544300" cy="624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781">
                  <a:extLst>
                    <a:ext uri="{9D8B030D-6E8A-4147-A177-3AD203B41FA5}">
                      <a16:colId xmlns:a16="http://schemas.microsoft.com/office/drawing/2014/main" val="3326208591"/>
                    </a:ext>
                  </a:extLst>
                </a:gridCol>
                <a:gridCol w="4665395">
                  <a:extLst>
                    <a:ext uri="{9D8B030D-6E8A-4147-A177-3AD203B41FA5}">
                      <a16:colId xmlns:a16="http://schemas.microsoft.com/office/drawing/2014/main" val="1314813592"/>
                    </a:ext>
                  </a:extLst>
                </a:gridCol>
                <a:gridCol w="5335124">
                  <a:extLst>
                    <a:ext uri="{9D8B030D-6E8A-4147-A177-3AD203B41FA5}">
                      <a16:colId xmlns:a16="http://schemas.microsoft.com/office/drawing/2014/main" val="1407439205"/>
                    </a:ext>
                  </a:extLst>
                </a:gridCol>
              </a:tblGrid>
              <a:tr h="1893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Đặc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điểm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không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09738831"/>
                  </a:ext>
                </a:extLst>
              </a:tr>
              <a:tr h="43551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Bộ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xương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Không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bộ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trong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Bộ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ngoài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nếu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kitin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Bộ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trong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sụn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hoặc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với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dây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hoặc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cột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làm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trụ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822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50619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87E378-78CE-4322-8286-3352F333B9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50</a:t>
            </a:fld>
            <a:endParaRPr lang="en-US" noProof="0" dirty="0"/>
          </a:p>
        </p:txBody>
      </p:sp>
      <p:pic>
        <p:nvPicPr>
          <p:cNvPr id="2050" name="Picture 2" descr="Sinh học 7 Bài 44: Đa dạng và đặc điểm chung của lớp chim">
            <a:extLst>
              <a:ext uri="{FF2B5EF4-FFF2-40B4-BE49-F238E27FC236}">
                <a16:creationId xmlns:a16="http://schemas.microsoft.com/office/drawing/2014/main" id="{E7C0B5F3-46AD-4C52-92A3-55B41DF00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20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01B8F7-B828-468A-B1C4-FC11219AF4A3}"/>
              </a:ext>
            </a:extLst>
          </p:cNvPr>
          <p:cNvSpPr txBox="1"/>
          <p:nvPr/>
        </p:nvSpPr>
        <p:spPr>
          <a:xfrm>
            <a:off x="945568" y="5832024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Thụ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phấn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phát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hạt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68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A395F8-252D-4D09-ACE2-DB84266F95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51</a:t>
            </a:fld>
            <a:endParaRPr lang="en-US" noProof="0" dirty="0"/>
          </a:p>
        </p:txBody>
      </p:sp>
      <p:pic>
        <p:nvPicPr>
          <p:cNvPr id="3074" name="Picture 2" descr="Tổng hợp món ngon chế biến từ Chim câu đầy dinh dưỡng">
            <a:extLst>
              <a:ext uri="{FF2B5EF4-FFF2-40B4-BE49-F238E27FC236}">
                <a16:creationId xmlns:a16="http://schemas.microsoft.com/office/drawing/2014/main" id="{1B620A48-FC34-4D1C-AD0B-180FCF929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49" y="-2"/>
            <a:ext cx="4876799" cy="455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ách làm món gà rán thơm ngon giòn rụm tại nhà - Gà chạy bộ ®">
            <a:extLst>
              <a:ext uri="{FF2B5EF4-FFF2-40B4-BE49-F238E27FC236}">
                <a16:creationId xmlns:a16="http://schemas.microsoft.com/office/drawing/2014/main" id="{64836BD2-C6A3-4014-8557-AC6BF9BEA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7" y="0"/>
            <a:ext cx="4019548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ách Làm Món Trứng Rán Cốm đậu🍽 của Ú Còiii - Cookpad">
            <a:extLst>
              <a:ext uri="{FF2B5EF4-FFF2-40B4-BE49-F238E27FC236}">
                <a16:creationId xmlns:a16="http://schemas.microsoft.com/office/drawing/2014/main" id="{9E508370-8593-474E-BE0D-0B9542460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778" y="-2"/>
            <a:ext cx="3695698" cy="450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6DCB0D-36EA-4987-9EB8-7851344ABC73}"/>
              </a:ext>
            </a:extLst>
          </p:cNvPr>
          <p:cNvSpPr txBox="1"/>
          <p:nvPr/>
        </p:nvSpPr>
        <p:spPr>
          <a:xfrm>
            <a:off x="758687" y="534624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phẩm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126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87E378-78CE-4322-8286-3352F333B9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4098" name="Picture 2" descr="Feather là gì? Chất liệu lông vũ có đặc điểm, ứng dụng, cách giặt như thế  nào? - BD Research - Khoa học và đời sống">
            <a:extLst>
              <a:ext uri="{FF2B5EF4-FFF2-40B4-BE49-F238E27FC236}">
                <a16:creationId xmlns:a16="http://schemas.microsoft.com/office/drawing/2014/main" id="{A33653F2-3E46-4D76-B2CB-B6A70CBB8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19875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uột gối lông vũ cao cấp 50x70 – HANVICO ẤM ÁP NHƯ LÒNG MẸ">
            <a:extLst>
              <a:ext uri="{FF2B5EF4-FFF2-40B4-BE49-F238E27FC236}">
                <a16:creationId xmlns:a16="http://schemas.microsoft.com/office/drawing/2014/main" id="{30B6D8B6-7856-4435-A7BB-FEBC6F17F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0"/>
            <a:ext cx="5499272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574F89-2A3B-4E45-A0D8-2DE667F78087}"/>
              </a:ext>
            </a:extLst>
          </p:cNvPr>
          <p:cNvSpPr txBox="1"/>
          <p:nvPr/>
        </p:nvSpPr>
        <p:spPr>
          <a:xfrm>
            <a:off x="821743" y="5508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nệm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áo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khoác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648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A395F8-252D-4D09-ACE2-DB84266F95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5122" name="Picture 2" descr="Top loài vẹt cảnh được coi là thông minh nhất thế giới - Bệnh viện Thú Y  Thi Thi TP HCM">
            <a:extLst>
              <a:ext uri="{FF2B5EF4-FFF2-40B4-BE49-F238E27FC236}">
                <a16:creationId xmlns:a16="http://schemas.microsoft.com/office/drawing/2014/main" id="{EE60D0C9-0085-40EA-B585-FC2342F49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96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him công - Loài chim đẹp nhất trong các loài vật">
            <a:extLst>
              <a:ext uri="{FF2B5EF4-FFF2-40B4-BE49-F238E27FC236}">
                <a16:creationId xmlns:a16="http://schemas.microsoft.com/office/drawing/2014/main" id="{4344D64D-1F17-4B41-A865-445CFFF7C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4" y="-14272"/>
            <a:ext cx="6010275" cy="430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27B02F-8114-4AF3-8684-638F5402CA2E}"/>
              </a:ext>
            </a:extLst>
          </p:cNvPr>
          <p:cNvSpPr txBox="1"/>
          <p:nvPr/>
        </p:nvSpPr>
        <p:spPr>
          <a:xfrm>
            <a:off x="821743" y="5508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cảnh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trí</a:t>
            </a:r>
          </a:p>
        </p:txBody>
      </p:sp>
    </p:spTree>
    <p:extLst>
      <p:ext uri="{BB962C8B-B14F-4D97-AF65-F5344CB8AC3E}">
        <p14:creationId xmlns:p14="http://schemas.microsoft.com/office/powerpoint/2010/main" val="575012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EAF94D-DDFE-48A1-A9A0-10C5F33DAE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54</a:t>
            </a:fld>
            <a:endParaRPr lang="en-US" noProof="0" dirty="0"/>
          </a:p>
        </p:txBody>
      </p:sp>
      <p:pic>
        <p:nvPicPr>
          <p:cNvPr id="6146" name="Picture 2" descr="TRUNG TÂM KIỂM SOÁT BỆNH TẬT TỈNH BẾN TRE">
            <a:extLst>
              <a:ext uri="{FF2B5EF4-FFF2-40B4-BE49-F238E27FC236}">
                <a16:creationId xmlns:a16="http://schemas.microsoft.com/office/drawing/2014/main" id="{F2FD2C16-A587-4B44-B4CF-F4999A040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81750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699160-23B3-4D69-A2FC-171FEAFF69A9}"/>
              </a:ext>
            </a:extLst>
          </p:cNvPr>
          <p:cNvSpPr txBox="1"/>
          <p:nvPr/>
        </p:nvSpPr>
        <p:spPr>
          <a:xfrm>
            <a:off x="897943" y="5724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Tác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truyền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bệnh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hoại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mùa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màng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Cuộc chiến diệt trừ chim quelea phá hoại mùa màng tại Kenya">
            <a:extLst>
              <a:ext uri="{FF2B5EF4-FFF2-40B4-BE49-F238E27FC236}">
                <a16:creationId xmlns:a16="http://schemas.microsoft.com/office/drawing/2014/main" id="{321F905E-EA2F-49CB-B99D-DE3778910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4" y="0"/>
            <a:ext cx="5629275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384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601" y="1235701"/>
            <a:ext cx="10252023" cy="53514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Vai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trò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Thụ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phấn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hoa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hạt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thực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phẩm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chăn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đệm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áo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khoác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cảnh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truyền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bệnh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lây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truyền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bệnh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cúm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phá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hoại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màng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chim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sẻ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28089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5356" y="179466"/>
            <a:ext cx="5981544" cy="74950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động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vú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53"/>
          <a:stretch/>
        </p:blipFill>
        <p:spPr bwMode="auto">
          <a:xfrm>
            <a:off x="25660" y="1016000"/>
            <a:ext cx="5480050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710" y="1016000"/>
            <a:ext cx="3173595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304" y="1016000"/>
            <a:ext cx="3512695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255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1" y="131840"/>
            <a:ext cx="3435818" cy="343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1" y="3567658"/>
            <a:ext cx="5437110" cy="314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6760564" y="869430"/>
            <a:ext cx="4422098" cy="3028013"/>
          </a:xfrm>
          <a:prstGeom prst="cloud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Quan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sát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ảnh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Nêu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đặc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điểm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mèo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889" y="444937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18889" y="1624896"/>
            <a:ext cx="4841823" cy="30280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Đặc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điểm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phủ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răng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Đẻ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nuôi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sữa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Tuy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nhiên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đẻ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đẻ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nuôi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túi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da ở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túi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(kangaroo)</a:t>
            </a:r>
          </a:p>
        </p:txBody>
      </p:sp>
      <p:sp>
        <p:nvSpPr>
          <p:cNvPr id="8" name="Rectangle 7"/>
          <p:cNvSpPr/>
          <p:nvPr/>
        </p:nvSpPr>
        <p:spPr>
          <a:xfrm>
            <a:off x="5387907" y="1324238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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243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11" y="461017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574623" y="1555463"/>
            <a:ext cx="4422098" cy="2623279"/>
          </a:xfrm>
          <a:prstGeom prst="cloud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xét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298" y="247000"/>
            <a:ext cx="3208337" cy="261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635" y="247000"/>
            <a:ext cx="3342365" cy="260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298" y="2848703"/>
            <a:ext cx="3208338" cy="297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635" y="2867103"/>
            <a:ext cx="3342365" cy="295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4046" y="1881500"/>
            <a:ext cx="4422099" cy="197120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dạng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phong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phú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419" y="1314191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Wingdings" pitchFamily="2" charset="2"/>
              </a:rPr>
              <a:t>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919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9723" y="1379086"/>
            <a:ext cx="6415790" cy="11092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lượng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chia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voi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bọ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thịt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Móng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guốc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trưởng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huyệt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túi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7" y="489210"/>
            <a:ext cx="3048000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7" y="3676910"/>
            <a:ext cx="3048000" cy="281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206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C3E220-CFBE-4D44-974C-37D136D858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</a:t>
            </a:fld>
            <a:endParaRPr lang="en-US" noProof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F5FC521-457A-4BFD-874A-F9DA99FDD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08932"/>
              </p:ext>
            </p:extLst>
          </p:nvPr>
        </p:nvGraphicFramePr>
        <p:xfrm>
          <a:off x="250135" y="144946"/>
          <a:ext cx="11678233" cy="64422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1691">
                  <a:extLst>
                    <a:ext uri="{9D8B030D-6E8A-4147-A177-3AD203B41FA5}">
                      <a16:colId xmlns:a16="http://schemas.microsoft.com/office/drawing/2014/main" val="3326208591"/>
                    </a:ext>
                  </a:extLst>
                </a:gridCol>
                <a:gridCol w="5099463">
                  <a:extLst>
                    <a:ext uri="{9D8B030D-6E8A-4147-A177-3AD203B41FA5}">
                      <a16:colId xmlns:a16="http://schemas.microsoft.com/office/drawing/2014/main" val="1314813592"/>
                    </a:ext>
                  </a:extLst>
                </a:gridCol>
                <a:gridCol w="5017079">
                  <a:extLst>
                    <a:ext uri="{9D8B030D-6E8A-4147-A177-3AD203B41FA5}">
                      <a16:colId xmlns:a16="http://schemas.microsoft.com/office/drawing/2014/main" val="1407439205"/>
                    </a:ext>
                  </a:extLst>
                </a:gridCol>
              </a:tblGrid>
              <a:tr h="24167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Đặc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điểm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không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09738831"/>
                  </a:ext>
                </a:extLst>
              </a:tr>
              <a:tr h="4025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Hô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hấp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Hô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hấp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thẩm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thấu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qua da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hoặc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mang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hệ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baseline="0" dirty="0" err="1">
                          <a:solidFill>
                            <a:schemeClr val="tx1"/>
                          </a:solidFill>
                          <a:effectLst/>
                        </a:rPr>
                        <a:t>thống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ống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khí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Hô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hấp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chủ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baseline="0" dirty="0" err="1">
                          <a:solidFill>
                            <a:schemeClr val="tx1"/>
                          </a:solidFill>
                          <a:effectLst/>
                        </a:rPr>
                        <a:t>yếu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mang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hoặc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bằng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phổi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822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827521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9921" y="6130977"/>
            <a:ext cx="3987384" cy="7270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voi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3" descr="Kết quả hình ảnh cho nơi ở của dơ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0"/>
            <a:ext cx="3404532" cy="328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Kết quả hình ảnh cho nơi ở của dơ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029" y="18000"/>
            <a:ext cx="2885820" cy="326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ết quả hình ảnh cho dơi hút má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4"/>
          <a:stretch/>
        </p:blipFill>
        <p:spPr bwMode="auto">
          <a:xfrm>
            <a:off x="0" y="3282846"/>
            <a:ext cx="3440028" cy="278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849" y="18000"/>
            <a:ext cx="3271004" cy="326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Kết quả hình ảnh cho cá he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028" y="3282846"/>
            <a:ext cx="3332524" cy="278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bo-bien-du-gon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2552" y="3282846"/>
            <a:ext cx="2860060" cy="3575154"/>
          </a:xfrm>
          <a:prstGeom prst="rect">
            <a:avLst/>
          </a:prstGeom>
        </p:spPr>
      </p:pic>
      <p:pic>
        <p:nvPicPr>
          <p:cNvPr id="10" name="Picture 9" descr="Hai-cau1 (2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32612" y="18000"/>
            <a:ext cx="2559388" cy="3174647"/>
          </a:xfrm>
          <a:prstGeom prst="rect">
            <a:avLst/>
          </a:prstGeom>
        </p:spPr>
      </p:pic>
      <p:pic>
        <p:nvPicPr>
          <p:cNvPr id="11" name="Picture 4" descr="Kết quả hình ảnh cho cá vo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853" y="3192647"/>
            <a:ext cx="2595147" cy="366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798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960" y="6235908"/>
            <a:ext cx="7644984" cy="62209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bọ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thịt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68087" cy="2920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5" descr="só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087" y="-1"/>
            <a:ext cx="3548068" cy="29202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3830"/>
            <a:ext cx="3768087" cy="327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87" y="2947358"/>
            <a:ext cx="3548068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087" y="4599869"/>
            <a:ext cx="3548068" cy="1636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45" y="0"/>
            <a:ext cx="4860855" cy="2920230"/>
          </a:xfrm>
          <a:prstGeom prst="rect">
            <a:avLst/>
          </a:prstGeom>
        </p:spPr>
      </p:pic>
      <p:pic>
        <p:nvPicPr>
          <p:cNvPr id="10" name="Content Placeholder 5" descr="chuột chuic cub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6502" y="2920231"/>
            <a:ext cx="4855498" cy="331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31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145967"/>
            <a:ext cx="4946754" cy="7120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huyệt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túi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2" descr="Thú mỏ vị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22" y="0"/>
            <a:ext cx="4959350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272" y="0"/>
            <a:ext cx="5413375" cy="281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2716967"/>
            <a:ext cx="5930900" cy="3429000"/>
            <a:chOff x="0" y="152400"/>
            <a:chExt cx="9011474" cy="3429000"/>
          </a:xfrm>
        </p:grpSpPr>
        <p:pic>
          <p:nvPicPr>
            <p:cNvPr id="7" name="Picture 4" descr="HÃ¬nh áº£nh cÃ³ liÃªn qu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2400"/>
              <a:ext cx="9011474" cy="342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2972392" y="2911838"/>
              <a:ext cx="3066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Con </a:t>
              </a:r>
              <a:r>
                <a:rPr kumimoji="0" lang="en-US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cái</a:t>
              </a: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 </a:t>
              </a:r>
              <a:r>
                <a:rPr kumimoji="0" lang="en-US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ấp</a:t>
              </a: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 </a:t>
              </a:r>
              <a:r>
                <a:rPr kumimoji="0" lang="en-US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trứng</a:t>
              </a: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 </a:t>
              </a:r>
              <a:r>
                <a:rPr kumimoji="0" lang="en-US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từ</a:t>
              </a:r>
              <a:r>
                <a:rPr kumimoji="0" lang="en-US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 12-14 </a:t>
              </a:r>
              <a:r>
                <a:rPr kumimoji="0" lang="en-US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 charset="0"/>
                </a:rPr>
                <a:t>ngày</a:t>
              </a:r>
              <a:endPara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ylfaen" pitchFamily="18" charset="0"/>
                <a:ea typeface="+mn-ea"/>
                <a:cs typeface="Arial" charset="0"/>
              </a:endParaRPr>
            </a:p>
          </p:txBody>
        </p:sp>
      </p:grpSp>
      <p:pic>
        <p:nvPicPr>
          <p:cNvPr id="9" name="Picture 3" descr="Kangaroo 4850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4" r="20313"/>
          <a:stretch>
            <a:fillRect/>
          </a:stretch>
        </p:blipFill>
        <p:spPr bwMode="auto">
          <a:xfrm>
            <a:off x="5930899" y="2716967"/>
            <a:ext cx="55784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6745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960" y="6220918"/>
            <a:ext cx="5486400" cy="63708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Móng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guốc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trưởng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4" descr="pot_bellied_pig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0" y="82550"/>
            <a:ext cx="29718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r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760" y="82551"/>
            <a:ext cx="3174168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ng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928" y="82550"/>
            <a:ext cx="5986072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Ngua van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60" y="3302000"/>
            <a:ext cx="2971800" cy="2918917"/>
          </a:xfrm>
          <a:prstGeom prst="rect">
            <a:avLst/>
          </a:prstGeom>
          <a:noFill/>
        </p:spPr>
      </p:pic>
      <p:pic>
        <p:nvPicPr>
          <p:cNvPr id="8" name="Picture 11" descr="elephant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759" y="3302001"/>
            <a:ext cx="3174169" cy="291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duoi uo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929" y="3304250"/>
            <a:ext cx="2993036" cy="290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vu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965" y="3301999"/>
            <a:ext cx="2993035" cy="291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8504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90A61A-1866-4290-81DA-752F33DF09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64</a:t>
            </a:fld>
            <a:endParaRPr lang="en-US" noProof="0" dirty="0"/>
          </a:p>
        </p:txBody>
      </p:sp>
      <p:pic>
        <p:nvPicPr>
          <p:cNvPr id="7170" name="Picture 2" descr="Bí quyết làm thịt lợn chiên giòn ngon tuyệt - Chuỗi siêu thị thực phẩm tươi  ngon, chất lượng Kingfoodmart">
            <a:extLst>
              <a:ext uri="{FF2B5EF4-FFF2-40B4-BE49-F238E27FC236}">
                <a16:creationId xmlns:a16="http://schemas.microsoft.com/office/drawing/2014/main" id="{67D37E8A-B252-41B2-9052-B4CB15053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2569"/>
            <a:ext cx="4800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Thịt vùng cổ bò Mỹ - tận hưởng hương vị tuyệt vời và khác biệt">
            <a:extLst>
              <a:ext uri="{FF2B5EF4-FFF2-40B4-BE49-F238E27FC236}">
                <a16:creationId xmlns:a16="http://schemas.microsoft.com/office/drawing/2014/main" id="{1522C464-AD26-41DF-9C55-689FE85F3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194" y="142569"/>
            <a:ext cx="4658031" cy="465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634603-D41D-4175-AD6A-803CE95B24A6}"/>
              </a:ext>
            </a:extLst>
          </p:cNvPr>
          <p:cNvSpPr txBox="1"/>
          <p:nvPr/>
        </p:nvSpPr>
        <p:spPr>
          <a:xfrm>
            <a:off x="650599" y="5508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phẩm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667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B7834C-1CBE-447B-9FA0-94B967A039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65</a:t>
            </a:fld>
            <a:endParaRPr lang="en-US" noProof="0" dirty="0"/>
          </a:p>
        </p:txBody>
      </p:sp>
      <p:pic>
        <p:nvPicPr>
          <p:cNvPr id="8200" name="Picture 8" descr="Trâu kéo lúa ở miền Tây giữ lại nét văn hóa nông nghiệp Nam bộ">
            <a:extLst>
              <a:ext uri="{FF2B5EF4-FFF2-40B4-BE49-F238E27FC236}">
                <a16:creationId xmlns:a16="http://schemas.microsoft.com/office/drawing/2014/main" id="{DA8874F1-3019-4196-8E54-71EF307F3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25" cy="428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Lịch sử y học kỳ thú của chuột thí nghiệm">
            <a:extLst>
              <a:ext uri="{FF2B5EF4-FFF2-40B4-BE49-F238E27FC236}">
                <a16:creationId xmlns:a16="http://schemas.microsoft.com/office/drawing/2014/main" id="{6D62F1A4-686E-497B-B5E1-1A8531F13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0"/>
            <a:ext cx="5815648" cy="428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4F9EF3E-23CA-46BA-A8BD-812C8382D9A0}"/>
              </a:ext>
            </a:extLst>
          </p:cNvPr>
          <p:cNvSpPr txBox="1"/>
          <p:nvPr/>
        </p:nvSpPr>
        <p:spPr>
          <a:xfrm>
            <a:off x="650599" y="5508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Làm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sức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kéo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nghiệm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908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18720D-1F28-4DDA-8198-76D270B2DB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66</a:t>
            </a:fld>
            <a:endParaRPr lang="en-US" noProof="0" dirty="0"/>
          </a:p>
        </p:txBody>
      </p:sp>
      <p:pic>
        <p:nvPicPr>
          <p:cNvPr id="9218" name="Picture 2" descr="Hơn 1000 con mèo hoang &quot;đầu gấu&quot; nhất nước Mỹ được đưa đến Chicago để bắt  chuột">
            <a:extLst>
              <a:ext uri="{FF2B5EF4-FFF2-40B4-BE49-F238E27FC236}">
                <a16:creationId xmlns:a16="http://schemas.microsoft.com/office/drawing/2014/main" id="{A03E69CE-AF89-407A-9A2A-420EF2638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7818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Nuôi chồn nhung đen hay... nuôi chuột?">
            <a:extLst>
              <a:ext uri="{FF2B5EF4-FFF2-40B4-BE49-F238E27FC236}">
                <a16:creationId xmlns:a16="http://schemas.microsoft.com/office/drawing/2014/main" id="{4DCE726D-0102-4112-A021-D3C706577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51054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CC01CC-196F-4575-BFDB-913978E5B115}"/>
              </a:ext>
            </a:extLst>
          </p:cNvPr>
          <p:cNvSpPr txBox="1"/>
          <p:nvPr/>
        </p:nvSpPr>
        <p:spPr>
          <a:xfrm>
            <a:off x="650599" y="5508859"/>
            <a:ext cx="1067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diệt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loài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gặm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nhấm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có </a:t>
            </a:r>
            <a:r>
              <a:rPr lang="en-US" sz="3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hại</a:t>
            </a:r>
            <a:endParaRPr lang="en-US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526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B51A1E-902D-48AF-9020-955120F399B6}" type="slidenum">
              <a:rPr kumimoji="0" lang="en-US" sz="1200" b="1" i="1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ckwel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0599" y="270810"/>
            <a:ext cx="11267770" cy="58843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Vai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trò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thực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phẩm</a:t>
            </a:r>
            <a:endParaRPr lang="en-US" sz="32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cấp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sức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kéo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bò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cảnh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thí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nghiệm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Ngoài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ra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tiêu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diệt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gặm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nghiệp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lâm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nghiệp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(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chồn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mèo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rừng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truyền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bệnh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chuột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38254769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Set animals sets Royalty Free Vector Image - VectorStock">
            <a:extLst>
              <a:ext uri="{FF2B5EF4-FFF2-40B4-BE49-F238E27FC236}">
                <a16:creationId xmlns:a16="http://schemas.microsoft.com/office/drawing/2014/main" id="{685B02FA-C7F6-45BC-9B01-BD6C910D3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68"/>
          <a:stretch/>
        </p:blipFill>
        <p:spPr bwMode="auto">
          <a:xfrm>
            <a:off x="1189629" y="-2941"/>
            <a:ext cx="9812741" cy="686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id="{E157E8E0-3357-4115-A3DA-723E409F73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630" y="2619374"/>
            <a:ext cx="9812740" cy="107944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TỔNG KẾT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934902"/>
      </p:ext>
    </p:extLst>
  </p:cSld>
  <p:clrMapOvr>
    <a:masterClrMapping/>
  </p:clrMapOvr>
  <p:transition spd="slow"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C38E89D-C838-DAD1-53E0-571F0D4CC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7C5184-0A76-E242-E197-881D991318A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85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2B0977-2D14-4DF6-920B-9533B806C8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7</a:t>
            </a:fld>
            <a:endParaRPr lang="en-US" noProof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E7085A-8B15-49AA-B2B7-B157F9803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112013"/>
              </p:ext>
            </p:extLst>
          </p:nvPr>
        </p:nvGraphicFramePr>
        <p:xfrm>
          <a:off x="126311" y="144947"/>
          <a:ext cx="11802058" cy="65225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250">
                  <a:extLst>
                    <a:ext uri="{9D8B030D-6E8A-4147-A177-3AD203B41FA5}">
                      <a16:colId xmlns:a16="http://schemas.microsoft.com/office/drawing/2014/main" val="3326208591"/>
                    </a:ext>
                  </a:extLst>
                </a:gridCol>
                <a:gridCol w="4769563">
                  <a:extLst>
                    <a:ext uri="{9D8B030D-6E8A-4147-A177-3AD203B41FA5}">
                      <a16:colId xmlns:a16="http://schemas.microsoft.com/office/drawing/2014/main" val="1314813592"/>
                    </a:ext>
                  </a:extLst>
                </a:gridCol>
                <a:gridCol w="5454245">
                  <a:extLst>
                    <a:ext uri="{9D8B030D-6E8A-4147-A177-3AD203B41FA5}">
                      <a16:colId xmlns:a16="http://schemas.microsoft.com/office/drawing/2014/main" val="1407439205"/>
                    </a:ext>
                  </a:extLst>
                </a:gridCol>
              </a:tblGrid>
              <a:tr h="2156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Đặc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điểm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không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09738831"/>
                  </a:ext>
                </a:extLst>
              </a:tr>
              <a:tr h="43662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Hệ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thần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kinh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Thần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kinh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dạng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hạch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hoặc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chuỗi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hạch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ở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bụng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Hệ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thần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kinh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phát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baseline="0" dirty="0" err="1">
                          <a:solidFill>
                            <a:schemeClr val="tx1"/>
                          </a:solidFill>
                          <a:effectLst/>
                        </a:rPr>
                        <a:t>triển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baseline="0" dirty="0" err="1">
                          <a:solidFill>
                            <a:schemeClr val="tx1"/>
                          </a:solidFill>
                          <a:effectLst/>
                        </a:rPr>
                        <a:t>hơn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3600" kern="1200" baseline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360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dạng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ống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ở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mặt</a:t>
                      </a:r>
                      <a:r>
                        <a:rPr lang="en-US" sz="360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kern="1200" dirty="0" err="1">
                          <a:solidFill>
                            <a:schemeClr val="tx1"/>
                          </a:solidFill>
                          <a:effectLst/>
                        </a:rPr>
                        <a:t>lưng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822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349434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26F361-079C-D047-391C-5B797FD41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46411E-7E30-4B88-FF5E-D540F98D468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294751A-DA39-7905-72D5-00A0923C9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5935AA-85DF-A047-E3A5-33B7DE4C30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3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F02569B-D752-B8FF-99C0-FDF7FC0F7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CA6B7C-EA9D-02B9-B09C-AFF02A204EC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8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65C7C3B-3B25-6319-E6EC-FBD4102C3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D5FE63-E8D6-C886-9353-83F53E9B37F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80954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19ECC36-9365-2A29-2528-7AC8A5DD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005F45-3291-0B10-3158-B0801FECE1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689023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6D7A611-C404-A3BE-4E8D-5A58B6E34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6DBB3B-B0BD-711B-0A79-51F193F2B6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15602"/>
      </p:ext>
    </p:extLst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E9F2A8C-D5A3-94A3-3D14-18CDE3A62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EEEEC8-744F-A238-FE85-E3A546EA9E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6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7FDA83F-91BF-8774-8D2C-44648B1F3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C60256-42B0-CB68-0D47-9F54790FE0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7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1C98E15-E5BA-037F-BA9A-74A318E68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3593F2-F8B3-B5B1-583E-EAF0610DC88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87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C93226D-B4B7-4EEC-9F6D-26A62C15B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0AC542-7490-8983-4D6A-FA12677FFAFC}"/>
              </a:ext>
            </a:extLst>
          </p:cNvPr>
          <p:cNvPicPr/>
          <p:nvPr/>
        </p:nvPicPr>
        <p:blipFill rotWithShape="1">
          <a:blip r:embed="rId2"/>
          <a:srcRect b="41944"/>
          <a:stretch/>
        </p:blipFill>
        <p:spPr>
          <a:xfrm>
            <a:off x="0" y="0"/>
            <a:ext cx="12192000" cy="3981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6B2A1D-547A-4EFE-ABAB-B6D52B9F345C}"/>
              </a:ext>
            </a:extLst>
          </p:cNvPr>
          <p:cNvPicPr/>
          <p:nvPr/>
        </p:nvPicPr>
        <p:blipFill rotWithShape="1">
          <a:blip r:embed="rId2"/>
          <a:srcRect t="56528"/>
          <a:stretch/>
        </p:blipFill>
        <p:spPr>
          <a:xfrm>
            <a:off x="0" y="3809999"/>
            <a:ext cx="121920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7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0919EB-50AE-4077-8462-7C671FD14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8</a:t>
            </a:fld>
            <a:endParaRPr lang="en-US" noProof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113805E-467A-4F9F-954E-E21AA6B8A1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028363"/>
              </p:ext>
            </p:extLst>
          </p:nvPr>
        </p:nvGraphicFramePr>
        <p:xfrm>
          <a:off x="173935" y="240197"/>
          <a:ext cx="11754432" cy="6346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881">
                  <a:extLst>
                    <a:ext uri="{9D8B030D-6E8A-4147-A177-3AD203B41FA5}">
                      <a16:colId xmlns:a16="http://schemas.microsoft.com/office/drawing/2014/main" val="3326208591"/>
                    </a:ext>
                  </a:extLst>
                </a:gridCol>
                <a:gridCol w="4750316">
                  <a:extLst>
                    <a:ext uri="{9D8B030D-6E8A-4147-A177-3AD203B41FA5}">
                      <a16:colId xmlns:a16="http://schemas.microsoft.com/office/drawing/2014/main" val="1314813592"/>
                    </a:ext>
                  </a:extLst>
                </a:gridCol>
                <a:gridCol w="5432235">
                  <a:extLst>
                    <a:ext uri="{9D8B030D-6E8A-4147-A177-3AD203B41FA5}">
                      <a16:colId xmlns:a16="http://schemas.microsoft.com/office/drawing/2014/main" val="1407439205"/>
                    </a:ext>
                  </a:extLst>
                </a:gridCol>
              </a:tblGrid>
              <a:tr h="20982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Đặc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điểm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không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vật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có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xương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effectLst/>
                        </a:rPr>
                        <a:t>sống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609738831"/>
                  </a:ext>
                </a:extLst>
              </a:tr>
              <a:tr h="4248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600" dirty="0" err="1">
                          <a:solidFill>
                            <a:schemeClr val="tx1"/>
                          </a:solidFill>
                        </a:rPr>
                        <a:t>Số</a:t>
                      </a:r>
                      <a:r>
                        <a:rPr lang="en-US" sz="3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3600" baseline="0" dirty="0" err="1">
                          <a:solidFill>
                            <a:schemeClr val="tx1"/>
                          </a:solidFill>
                        </a:rPr>
                        <a:t>lượng</a:t>
                      </a: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kern="1200" dirty="0" err="1">
                          <a:solidFill>
                            <a:schemeClr val="tx1"/>
                          </a:solidFill>
                          <a:effectLst/>
                        </a:rPr>
                        <a:t>Chiếm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0" kern="1200" dirty="0" err="1">
                          <a:solidFill>
                            <a:schemeClr val="tx1"/>
                          </a:solidFill>
                          <a:effectLst/>
                        </a:rPr>
                        <a:t>khoảng</a:t>
                      </a:r>
                      <a:r>
                        <a:rPr lang="en-US" sz="3600" b="0" kern="12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vi-VN" sz="3600" b="0" kern="12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vi-VN" sz="3600" b="0" kern="1200" dirty="0">
                          <a:solidFill>
                            <a:schemeClr val="tx1"/>
                          </a:solidFill>
                          <a:effectLst/>
                        </a:rPr>
                        <a:t>% các loài động vật.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kern="1200" dirty="0" err="1">
                          <a:solidFill>
                            <a:schemeClr val="tx1"/>
                          </a:solidFill>
                          <a:effectLst/>
                        </a:rPr>
                        <a:t>Chiếm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3600" b="0" kern="1200" dirty="0" err="1">
                          <a:solidFill>
                            <a:schemeClr val="tx1"/>
                          </a:solidFill>
                          <a:effectLst/>
                        </a:rPr>
                        <a:t>khoảng</a:t>
                      </a:r>
                      <a:r>
                        <a:rPr lang="en-US" sz="3600" b="0" kern="1200" baseline="0" dirty="0">
                          <a:solidFill>
                            <a:schemeClr val="tx1"/>
                          </a:solidFill>
                          <a:effectLst/>
                        </a:rPr>
                        <a:t> 5</a:t>
                      </a:r>
                      <a:r>
                        <a:rPr lang="vi-VN" sz="3600" b="0" kern="1200" dirty="0">
                          <a:solidFill>
                            <a:schemeClr val="tx1"/>
                          </a:solidFill>
                          <a:effectLst/>
                        </a:rPr>
                        <a:t>% các loài động vật.</a:t>
                      </a:r>
                      <a:endParaRPr lang="en-US" sz="3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822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65337"/>
      </p:ext>
    </p:extLst>
  </p:cSld>
  <p:clrMapOvr>
    <a:masterClrMapping/>
  </p:clrMapOvr>
  <p:transition spd="slow">
    <p:wip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836EF54-0DDE-75F9-35E7-EA07D35A0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9AE0D6-84C7-55A4-201B-A10A2B1B683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43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EB0F92A-98F6-6244-6B92-34140B21C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683678-F57B-B5CE-8390-8C1274F4C5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27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4F6097-A283-45F2-9C83-D43C6628B8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0201B5-67DF-4A31-B35C-AB80107F9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973043" cy="69627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47A334-043B-4BE7-B11A-2BD6DFDA9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834" y="-1"/>
            <a:ext cx="6225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667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F16411175_Green pitch deck_AAS_v4" id="{7774237F-020F-43A5-B912-064E6C199417}" vid="{D87B7C14-9379-4774-A3D4-9FA5066AD9EB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Great Pitch Decks - Environment">
      <a:dk1>
        <a:sysClr val="windowText" lastClr="000000"/>
      </a:dk1>
      <a:lt1>
        <a:sysClr val="window" lastClr="FFFFFF"/>
      </a:lt1>
      <a:dk2>
        <a:srgbClr val="375C1E"/>
      </a:dk2>
      <a:lt2>
        <a:srgbClr val="E2DFCC"/>
      </a:lt2>
      <a:accent1>
        <a:srgbClr val="9ACB39"/>
      </a:accent1>
      <a:accent2>
        <a:srgbClr val="64C24A"/>
      </a:accent2>
      <a:accent3>
        <a:srgbClr val="297D53"/>
      </a:accent3>
      <a:accent4>
        <a:srgbClr val="FECF3F"/>
      </a:accent4>
      <a:accent5>
        <a:srgbClr val="F99D40"/>
      </a:accent5>
      <a:accent6>
        <a:srgbClr val="715C21"/>
      </a:accent6>
      <a:hlink>
        <a:srgbClr val="63A537"/>
      </a:hlink>
      <a:folHlink>
        <a:srgbClr val="63A537"/>
      </a:folHlink>
    </a:clrScheme>
    <a:fontScheme name="Custom 143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F16411175_Green pitch deck_AAS_v4" id="{7774237F-020F-43A5-B912-064E6C199417}" vid="{D87B7C14-9379-4774-A3D4-9FA5066AD9E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E1961DD-CF27-443B-BFF6-660110ED05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BF51BA-BD97-4518-9266-AD3D615498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490261-1200-4EC7-95B0-2241EE54AA34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Green pitch deck</Template>
  <TotalTime>940</TotalTime>
  <Words>1445</Words>
  <Application>Microsoft Office PowerPoint</Application>
  <PresentationFormat>Widescreen</PresentationFormat>
  <Paragraphs>222</Paragraphs>
  <Slides>81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81</vt:i4>
      </vt:variant>
    </vt:vector>
  </HeadingPairs>
  <TitlesOfParts>
    <vt:vector size="92" baseType="lpstr">
      <vt:lpstr>Arial</vt:lpstr>
      <vt:lpstr>Calibri</vt:lpstr>
      <vt:lpstr>Calibri Light</vt:lpstr>
      <vt:lpstr>Rockwell</vt:lpstr>
      <vt:lpstr>Sylfaen</vt:lpstr>
      <vt:lpstr>Times New Roman</vt:lpstr>
      <vt:lpstr>VNtimes new roman</vt:lpstr>
      <vt:lpstr>Office Theme</vt:lpstr>
      <vt:lpstr>1_Office Theme</vt:lpstr>
      <vt:lpstr>2_Office Theme</vt:lpstr>
      <vt:lpstr>3_Office Theme</vt:lpstr>
      <vt:lpstr>PowerPoint Presentation</vt:lpstr>
      <vt:lpstr>Bài 23:  ĐA DẠNG ĐỘNG VẬT CÓ XƯƠNG SỐNG</vt:lpstr>
      <vt:lpstr>  I. Đặc điểm nhận biết động vật có xương sống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II. SỰ ĐA DẠNG CỦA    ĐỘNG VẬT CÓ XƯƠNG SỐNG</vt:lpstr>
      <vt:lpstr>ĐỘNG VẬT CÓ XƯƠNG SỐNG</vt:lpstr>
      <vt:lpstr>  II. SỰ ĐA DẠNG CỦA ĐỘNG VẬT CÓ XƯƠNG SỐNG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TỔNG KẾT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49</cp:revision>
  <dcterms:created xsi:type="dcterms:W3CDTF">2021-04-13T16:26:41Z</dcterms:created>
  <dcterms:modified xsi:type="dcterms:W3CDTF">2026-02-23T13:18:42Z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