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70" r:id="rId2"/>
    <p:sldId id="257" r:id="rId3"/>
    <p:sldId id="298" r:id="rId4"/>
    <p:sldId id="258" r:id="rId5"/>
    <p:sldId id="256" r:id="rId6"/>
    <p:sldId id="280" r:id="rId7"/>
    <p:sldId id="281" r:id="rId8"/>
    <p:sldId id="259" r:id="rId9"/>
    <p:sldId id="282" r:id="rId10"/>
    <p:sldId id="283" r:id="rId11"/>
    <p:sldId id="284" r:id="rId12"/>
    <p:sldId id="263" r:id="rId13"/>
    <p:sldId id="286" r:id="rId14"/>
    <p:sldId id="287" r:id="rId15"/>
    <p:sldId id="265" r:id="rId16"/>
    <p:sldId id="288" r:id="rId17"/>
    <p:sldId id="289" r:id="rId18"/>
    <p:sldId id="285" r:id="rId19"/>
    <p:sldId id="260" r:id="rId20"/>
    <p:sldId id="290" r:id="rId21"/>
    <p:sldId id="291" r:id="rId22"/>
    <p:sldId id="267" r:id="rId23"/>
    <p:sldId id="293" r:id="rId24"/>
    <p:sldId id="294" r:id="rId25"/>
    <p:sldId id="266" r:id="rId26"/>
    <p:sldId id="264" r:id="rId27"/>
    <p:sldId id="295" r:id="rId28"/>
    <p:sldId id="297" r:id="rId29"/>
  </p:sldIdLst>
  <p:sldSz cx="18288000" cy="10287000"/>
  <p:notesSz cx="6858000" cy="9144000"/>
  <p:embeddedFontLst>
    <p:embeddedFont>
      <p:font typeface="宋体" panose="02010600030101010101" pitchFamily="2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IreneFlorentina" panose="020B0604020202020204" charset="0"/>
      <p:regular r:id="rId36"/>
    </p:embeddedFont>
    <p:embeddedFont>
      <p:font typeface="DG Jory Bold" panose="020B0604020202020204" charset="-78"/>
      <p:regular r:id="rId37"/>
    </p:embeddedFont>
    <p:embeddedFont>
      <p:font typeface=".VnTime" panose="020B7200000000000000" pitchFamily="34" charset="0"/>
      <p:regular r:id="rId38"/>
      <p:bold r:id="rId39"/>
      <p:italic r:id="rId40"/>
      <p:boldItalic r:id="rId41"/>
    </p:embeddedFont>
    <p:embeddedFont>
      <p:font typeface="#9Slide05 Filmotype Honey" panose="020B0604020202020204" charset="0"/>
      <p:regular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1" d="100"/>
          <a:sy n="61" d="100"/>
        </p:scale>
        <p:origin x="34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ED6149-3A50-4A1E-A4B2-8D24760A0726}" type="datetimeFigureOut">
              <a:rPr lang="en-US" smtClean="0"/>
              <a:t>12/29/2022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4952D-89EB-4DC2-BD2E-453417B53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42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351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082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680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124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598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9795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330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710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5656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1745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3051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201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9338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937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70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8350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2548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3444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720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497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2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70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987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137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31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952D-89EB-4DC2-BD2E-453417B539A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588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0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.png"/><Relationship Id="rId4" Type="http://schemas.openxmlformats.org/officeDocument/2006/relationships/image" Target="../media/image23.svg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0.svg"/><Relationship Id="rId5" Type="http://schemas.openxmlformats.org/officeDocument/2006/relationships/image" Target="../media/image49.png"/><Relationship Id="rId10" Type="http://schemas.openxmlformats.org/officeDocument/2006/relationships/image" Target="../media/image52.png"/><Relationship Id="rId4" Type="http://schemas.openxmlformats.org/officeDocument/2006/relationships/image" Target="../media/image51.svg"/><Relationship Id="rId9" Type="http://schemas.openxmlformats.org/officeDocument/2006/relationships/image" Target="../media/image35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6.png"/><Relationship Id="rId18" Type="http://schemas.openxmlformats.org/officeDocument/2006/relationships/image" Target="../media/image19.png"/><Relationship Id="rId3" Type="http://schemas.openxmlformats.org/officeDocument/2006/relationships/image" Target="../media/image7.png"/><Relationship Id="rId21" Type="http://schemas.openxmlformats.org/officeDocument/2006/relationships/image" Target="../media/image19.svg"/><Relationship Id="rId7" Type="http://schemas.openxmlformats.org/officeDocument/2006/relationships/image" Target="../media/image14.png"/><Relationship Id="rId12" Type="http://schemas.openxmlformats.org/officeDocument/2006/relationships/image" Target="../media/image10.sv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8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5" Type="http://schemas.openxmlformats.org/officeDocument/2006/relationships/image" Target="../media/image13.svg"/><Relationship Id="rId23" Type="http://schemas.openxmlformats.org/officeDocument/2006/relationships/image" Target="../media/image21.svg"/><Relationship Id="rId10" Type="http://schemas.openxmlformats.org/officeDocument/2006/relationships/image" Target="../media/image8.sv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11.png"/><Relationship Id="rId14" Type="http://schemas.openxmlformats.org/officeDocument/2006/relationships/image" Target="../media/image17.png"/><Relationship Id="rId22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.png"/><Relationship Id="rId18" Type="http://schemas.openxmlformats.org/officeDocument/2006/relationships/image" Target="../media/image57.png"/><Relationship Id="rId3" Type="http://schemas.openxmlformats.org/officeDocument/2006/relationships/image" Target="../media/image53.png"/><Relationship Id="rId12" Type="http://schemas.openxmlformats.org/officeDocument/2006/relationships/image" Target="../media/image85.svg"/><Relationship Id="rId17" Type="http://schemas.openxmlformats.org/officeDocument/2006/relationships/image" Target="../media/image51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54.png"/><Relationship Id="rId15" Type="http://schemas.openxmlformats.org/officeDocument/2006/relationships/image" Target="../media/image87.svg"/><Relationship Id="rId10" Type="http://schemas.openxmlformats.org/officeDocument/2006/relationships/image" Target="../media/image83.svg"/><Relationship Id="rId19" Type="http://schemas.openxmlformats.org/officeDocument/2006/relationships/image" Target="../media/image58.png"/><Relationship Id="rId1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1.png"/><Relationship Id="rId8" Type="http://schemas.openxmlformats.org/officeDocument/2006/relationships/image" Target="../media/image130.svg"/><Relationship Id="rId18" Type="http://schemas.openxmlformats.org/officeDocument/2006/relationships/image" Target="../media/image62.png"/><Relationship Id="rId3" Type="http://schemas.openxmlformats.org/officeDocument/2006/relationships/image" Target="../media/image55.png"/><Relationship Id="rId12" Type="http://schemas.openxmlformats.org/officeDocument/2006/relationships/image" Target="../media/image85.svg"/><Relationship Id="rId17" Type="http://schemas.openxmlformats.org/officeDocument/2006/relationships/image" Target="../media/image51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1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18" Type="http://schemas.openxmlformats.org/officeDocument/2006/relationships/image" Target="../media/image63.png"/><Relationship Id="rId3" Type="http://schemas.openxmlformats.org/officeDocument/2006/relationships/image" Target="../media/image48.png"/><Relationship Id="rId17" Type="http://schemas.openxmlformats.org/officeDocument/2006/relationships/image" Target="../media/image51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3.png"/><Relationship Id="rId18" Type="http://schemas.openxmlformats.org/officeDocument/2006/relationships/image" Target="../media/image51.svg"/><Relationship Id="rId3" Type="http://schemas.openxmlformats.org/officeDocument/2006/relationships/image" Target="../media/image54.png"/><Relationship Id="rId21" Type="http://schemas.openxmlformats.org/officeDocument/2006/relationships/image" Target="../media/image66.png"/><Relationship Id="rId12" Type="http://schemas.openxmlformats.org/officeDocument/2006/relationships/image" Target="../media/image85.sv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87.svg"/><Relationship Id="rId20" Type="http://schemas.openxmlformats.org/officeDocument/2006/relationships/image" Target="../media/image132.sv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56.png"/><Relationship Id="rId10" Type="http://schemas.openxmlformats.org/officeDocument/2006/relationships/image" Target="../media/image83.svg"/><Relationship Id="rId19" Type="http://schemas.openxmlformats.org/officeDocument/2006/relationships/image" Target="../media/image65.png"/><Relationship Id="rId1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svg"/><Relationship Id="rId18" Type="http://schemas.openxmlformats.org/officeDocument/2006/relationships/image" Target="../media/image57.png"/><Relationship Id="rId3" Type="http://schemas.openxmlformats.org/officeDocument/2006/relationships/image" Target="../media/image67.png"/><Relationship Id="rId12" Type="http://schemas.openxmlformats.org/officeDocument/2006/relationships/image" Target="../media/image69.png"/><Relationship Id="rId17" Type="http://schemas.openxmlformats.org/officeDocument/2006/relationships/image" Target="../media/image51.sv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45.svg"/><Relationship Id="rId15" Type="http://schemas.openxmlformats.org/officeDocument/2006/relationships/image" Target="../media/image49.svg"/><Relationship Id="rId10" Type="http://schemas.openxmlformats.org/officeDocument/2006/relationships/image" Target="../media/image68.png"/><Relationship Id="rId9" Type="http://schemas.openxmlformats.org/officeDocument/2006/relationships/image" Target="../media/image43.svg"/><Relationship Id="rId1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11" Type="http://schemas.openxmlformats.org/officeDocument/2006/relationships/image" Target="../media/image10.svg"/><Relationship Id="rId5" Type="http://schemas.openxmlformats.org/officeDocument/2006/relationships/image" Target="../media/image2.png"/><Relationship Id="rId4" Type="http://schemas.openxmlformats.org/officeDocument/2006/relationships/image" Target="../media/image23.sv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6.png"/><Relationship Id="rId18" Type="http://schemas.openxmlformats.org/officeDocument/2006/relationships/image" Target="../media/image19.png"/><Relationship Id="rId3" Type="http://schemas.openxmlformats.org/officeDocument/2006/relationships/image" Target="../media/image7.png"/><Relationship Id="rId21" Type="http://schemas.openxmlformats.org/officeDocument/2006/relationships/image" Target="../media/image19.svg"/><Relationship Id="rId7" Type="http://schemas.openxmlformats.org/officeDocument/2006/relationships/image" Target="../media/image14.png"/><Relationship Id="rId12" Type="http://schemas.openxmlformats.org/officeDocument/2006/relationships/image" Target="../media/image10.sv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8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15.png"/><Relationship Id="rId24" Type="http://schemas.openxmlformats.org/officeDocument/2006/relationships/image" Target="../media/image73.png"/><Relationship Id="rId5" Type="http://schemas.openxmlformats.org/officeDocument/2006/relationships/image" Target="../media/image13.png"/><Relationship Id="rId15" Type="http://schemas.openxmlformats.org/officeDocument/2006/relationships/image" Target="../media/image13.svg"/><Relationship Id="rId23" Type="http://schemas.openxmlformats.org/officeDocument/2006/relationships/image" Target="../media/image21.svg"/><Relationship Id="rId10" Type="http://schemas.openxmlformats.org/officeDocument/2006/relationships/image" Target="../media/image8.sv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11.png"/><Relationship Id="rId14" Type="http://schemas.openxmlformats.org/officeDocument/2006/relationships/image" Target="../media/image17.png"/><Relationship Id="rId2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20.png"/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9.png"/><Relationship Id="rId5" Type="http://schemas.openxmlformats.org/officeDocument/2006/relationships/image" Target="../media/image49.png"/><Relationship Id="rId10" Type="http://schemas.openxmlformats.org/officeDocument/2006/relationships/image" Target="../media/image23.svg"/><Relationship Id="rId4" Type="http://schemas.openxmlformats.org/officeDocument/2006/relationships/image" Target="../media/image51.svg"/><Relationship Id="rId9" Type="http://schemas.openxmlformats.org/officeDocument/2006/relationships/image" Target="../media/image1.png"/><Relationship Id="rId14" Type="http://schemas.openxmlformats.org/officeDocument/2006/relationships/image" Target="../media/image19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6.png"/><Relationship Id="rId18" Type="http://schemas.openxmlformats.org/officeDocument/2006/relationships/image" Target="../media/image19.png"/><Relationship Id="rId21" Type="http://schemas.openxmlformats.org/officeDocument/2006/relationships/image" Target="../media/image19.svg"/><Relationship Id="rId7" Type="http://schemas.openxmlformats.org/officeDocument/2006/relationships/image" Target="../media/image14.png"/><Relationship Id="rId12" Type="http://schemas.openxmlformats.org/officeDocument/2006/relationships/image" Target="../media/image10.svg"/><Relationship Id="rId17" Type="http://schemas.openxmlformats.org/officeDocument/2006/relationships/image" Target="../media/image15.svg"/><Relationship Id="rId2" Type="http://schemas.openxmlformats.org/officeDocument/2006/relationships/image" Target="../media/image7.png"/><Relationship Id="rId16" Type="http://schemas.openxmlformats.org/officeDocument/2006/relationships/image" Target="../media/image18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5" Type="http://schemas.openxmlformats.org/officeDocument/2006/relationships/image" Target="../media/image13.svg"/><Relationship Id="rId23" Type="http://schemas.openxmlformats.org/officeDocument/2006/relationships/image" Target="../media/image21.svg"/><Relationship Id="rId10" Type="http://schemas.openxmlformats.org/officeDocument/2006/relationships/image" Target="../media/image8.sv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11.png"/><Relationship Id="rId14" Type="http://schemas.openxmlformats.org/officeDocument/2006/relationships/image" Target="../media/image17.png"/><Relationship Id="rId2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7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8" Type="http://schemas.openxmlformats.org/officeDocument/2006/relationships/image" Target="../media/image48.png"/><Relationship Id="rId3" Type="http://schemas.openxmlformats.org/officeDocument/2006/relationships/image" Target="../media/image75.png"/><Relationship Id="rId7" Type="http://schemas.openxmlformats.org/officeDocument/2006/relationships/image" Target="../media/image113.svg"/><Relationship Id="rId17" Type="http://schemas.openxmlformats.org/officeDocument/2006/relationships/image" Target="../media/image121.svg"/><Relationship Id="rId2" Type="http://schemas.openxmlformats.org/officeDocument/2006/relationships/notesSlide" Target="../notesSlides/notesSlide24.xml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111.svg"/><Relationship Id="rId10" Type="http://schemas.openxmlformats.org/officeDocument/2006/relationships/image" Target="../media/image78.png"/><Relationship Id="rId19" Type="http://schemas.openxmlformats.org/officeDocument/2006/relationships/image" Target="../media/image51.svg"/><Relationship Id="rId9" Type="http://schemas.openxmlformats.org/officeDocument/2006/relationships/image" Target="../media/image115.sv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5.svg"/><Relationship Id="rId3" Type="http://schemas.openxmlformats.org/officeDocument/2006/relationships/image" Target="../media/image80.png"/><Relationship Id="rId21" Type="http://schemas.openxmlformats.org/officeDocument/2006/relationships/image" Target="../media/image132.svg"/><Relationship Id="rId12" Type="http://schemas.openxmlformats.org/officeDocument/2006/relationships/image" Target="../media/image82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48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93.svg"/><Relationship Id="rId15" Type="http://schemas.openxmlformats.org/officeDocument/2006/relationships/image" Target="../media/image97.svg"/><Relationship Id="rId10" Type="http://schemas.openxmlformats.org/officeDocument/2006/relationships/image" Target="../media/image81.png"/><Relationship Id="rId19" Type="http://schemas.openxmlformats.org/officeDocument/2006/relationships/image" Target="../media/image51.svg"/><Relationship Id="rId9" Type="http://schemas.openxmlformats.org/officeDocument/2006/relationships/image" Target="../media/image91.svg"/><Relationship Id="rId14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.png"/><Relationship Id="rId4" Type="http://schemas.openxmlformats.org/officeDocument/2006/relationships/image" Target="../media/image23.sv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openxmlformats.org/officeDocument/2006/relationships/image" Target="../media/image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image" Target="../media/image31.svg"/><Relationship Id="rId4" Type="http://schemas.openxmlformats.org/officeDocument/2006/relationships/image" Target="../media/image2.svg"/><Relationship Id="rId9" Type="http://schemas.openxmlformats.org/officeDocument/2006/relationships/image" Target="../media/image10.png"/><Relationship Id="rId1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6.png"/><Relationship Id="rId18" Type="http://schemas.openxmlformats.org/officeDocument/2006/relationships/image" Target="../media/image19.png"/><Relationship Id="rId3" Type="http://schemas.openxmlformats.org/officeDocument/2006/relationships/image" Target="../media/image7.png"/><Relationship Id="rId21" Type="http://schemas.openxmlformats.org/officeDocument/2006/relationships/image" Target="../media/image19.svg"/><Relationship Id="rId7" Type="http://schemas.openxmlformats.org/officeDocument/2006/relationships/image" Target="../media/image14.png"/><Relationship Id="rId12" Type="http://schemas.openxmlformats.org/officeDocument/2006/relationships/image" Target="../media/image10.sv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8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15.png"/><Relationship Id="rId24" Type="http://schemas.openxmlformats.org/officeDocument/2006/relationships/image" Target="../media/image22.png"/><Relationship Id="rId5" Type="http://schemas.openxmlformats.org/officeDocument/2006/relationships/image" Target="../media/image13.png"/><Relationship Id="rId15" Type="http://schemas.openxmlformats.org/officeDocument/2006/relationships/image" Target="../media/image13.svg"/><Relationship Id="rId23" Type="http://schemas.openxmlformats.org/officeDocument/2006/relationships/image" Target="../media/image21.svg"/><Relationship Id="rId10" Type="http://schemas.openxmlformats.org/officeDocument/2006/relationships/image" Target="../media/image8.sv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11.png"/><Relationship Id="rId14" Type="http://schemas.openxmlformats.org/officeDocument/2006/relationships/image" Target="../media/image17.png"/><Relationship Id="rId22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1" Type="http://schemas.openxmlformats.org/officeDocument/2006/relationships/image" Target="../media/image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gif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gif"/><Relationship Id="rId24" Type="http://schemas.openxmlformats.org/officeDocument/2006/relationships/image" Target="../media/image45.gif"/><Relationship Id="rId5" Type="http://schemas.openxmlformats.org/officeDocument/2006/relationships/image" Target="../media/image26.gif"/><Relationship Id="rId15" Type="http://schemas.openxmlformats.org/officeDocument/2006/relationships/image" Target="../media/image36.png"/><Relationship Id="rId23" Type="http://schemas.openxmlformats.org/officeDocument/2006/relationships/image" Target="../media/image44.gif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gif"/><Relationship Id="rId14" Type="http://schemas.openxmlformats.org/officeDocument/2006/relationships/image" Target="../media/image35.gif"/><Relationship Id="rId22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gif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gif"/><Relationship Id="rId24" Type="http://schemas.openxmlformats.org/officeDocument/2006/relationships/image" Target="../media/image45.gif"/><Relationship Id="rId5" Type="http://schemas.openxmlformats.org/officeDocument/2006/relationships/image" Target="../media/image26.gif"/><Relationship Id="rId15" Type="http://schemas.openxmlformats.org/officeDocument/2006/relationships/image" Target="../media/image36.png"/><Relationship Id="rId23" Type="http://schemas.openxmlformats.org/officeDocument/2006/relationships/image" Target="../media/image44.gif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gif"/><Relationship Id="rId14" Type="http://schemas.openxmlformats.org/officeDocument/2006/relationships/image" Target="../media/image35.gif"/><Relationship Id="rId22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1.png"/><Relationship Id="rId14" Type="http://schemas.openxmlformats.org/officeDocument/2006/relationships/image" Target="../media/image136.sv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V="1">
            <a:off x="-1000800" y="9258300"/>
            <a:ext cx="20289600" cy="97136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028700" y="672707"/>
            <a:ext cx="16230600" cy="89415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571297" y="454660"/>
            <a:ext cx="914805" cy="57404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flipH="1">
            <a:off x="16801897" y="9040252"/>
            <a:ext cx="914805" cy="574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7741" y="672707"/>
            <a:ext cx="16271558" cy="78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5297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3020148" y="5712671"/>
            <a:ext cx="4711226" cy="41972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" y="26670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457201" y="2039928"/>
            <a:ext cx="3911254" cy="3484572"/>
          </a:xfrm>
          <a:prstGeom prst="rect">
            <a:avLst/>
          </a:prstGeom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3734179" y="5836308"/>
            <a:ext cx="4326761" cy="3854751"/>
          </a:xfrm>
          <a:prstGeom prst="rect">
            <a:avLst/>
          </a:prstGeom>
        </p:spPr>
      </p:pic>
      <p:pic>
        <p:nvPicPr>
          <p:cNvPr id="12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8792601" y="1936826"/>
            <a:ext cx="4711226" cy="4197274"/>
          </a:xfrm>
          <a:prstGeom prst="rect">
            <a:avLst/>
          </a:prstGeom>
        </p:spPr>
      </p:pic>
      <p:pic>
        <p:nvPicPr>
          <p:cNvPr id="14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670061" y="1196369"/>
            <a:ext cx="1742604" cy="1362499"/>
          </a:xfrm>
          <a:prstGeom prst="rect">
            <a:avLst/>
          </a:prstGeom>
        </p:spPr>
      </p:pic>
      <p:pic>
        <p:nvPicPr>
          <p:cNvPr id="15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4077414" y="5419189"/>
            <a:ext cx="2596693" cy="1032185"/>
          </a:xfrm>
          <a:prstGeom prst="rect">
            <a:avLst/>
          </a:prstGeom>
        </p:spPr>
      </p:pic>
      <p:pic>
        <p:nvPicPr>
          <p:cNvPr id="16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393310">
            <a:off x="10117763" y="1214111"/>
            <a:ext cx="2081457" cy="1412789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4940228" y="4714840"/>
            <a:ext cx="1835310" cy="165866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69801" y="2584563"/>
            <a:ext cx="3835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1194" y="3440994"/>
            <a:ext cx="38358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ngụ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80872" y="6480329"/>
            <a:ext cx="4247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0872" y="7407776"/>
            <a:ext cx="3835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84280" y="2747775"/>
            <a:ext cx="4247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84280" y="3675222"/>
            <a:ext cx="3835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31688" y="6731653"/>
            <a:ext cx="4247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431688" y="7659100"/>
            <a:ext cx="38358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xuôi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0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000800" y="1028700"/>
            <a:ext cx="20289600" cy="17943246"/>
            <a:chOff x="-1000800" y="1028700"/>
            <a:chExt cx="20289600" cy="17943246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707821" y="3403912"/>
              <a:ext cx="14872356" cy="5539953"/>
            </a:xfrm>
            <a:prstGeom prst="rect">
              <a:avLst/>
            </a:prstGeom>
          </p:spPr>
        </p:pic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 rot="117082">
              <a:off x="4274379" y="7387965"/>
              <a:ext cx="9739242" cy="1460886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051893" y="1370206"/>
              <a:ext cx="3888358" cy="3040210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051893" y="3577304"/>
              <a:ext cx="1070648" cy="960907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9581756" y="1876324"/>
              <a:ext cx="1953216" cy="176521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>
            <a:xfrm>
              <a:off x="9239250" y="3133679"/>
              <a:ext cx="3211917" cy="1276737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 flipH="1">
              <a:off x="12926277" y="2758933"/>
              <a:ext cx="1819170" cy="1505364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/>
            <a:stretch>
              <a:fillRect/>
            </a:stretch>
          </p:blipFill>
          <p:spPr>
            <a:xfrm flipH="1">
              <a:off x="3560146" y="2954550"/>
              <a:ext cx="1384368" cy="1373986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rcRect/>
            <a:stretch>
              <a:fillRect/>
            </a:stretch>
          </p:blipFill>
          <p:spPr>
            <a:xfrm>
              <a:off x="933593" y="1028700"/>
              <a:ext cx="1548457" cy="971657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rcRect/>
            <a:stretch>
              <a:fillRect/>
            </a:stretch>
          </p:blipFill>
          <p:spPr>
            <a:xfrm>
              <a:off x="15482662" y="1657383"/>
              <a:ext cx="1097516" cy="685947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3"/>
                </a:ext>
              </a:extLst>
            </a:blip>
            <a:srcRect/>
            <a:stretch>
              <a:fillRect/>
            </a:stretch>
          </p:blipFill>
          <p:spPr>
            <a:xfrm flipV="1">
              <a:off x="-1000800" y="9258300"/>
              <a:ext cx="20289600" cy="9713646"/>
            </a:xfrm>
            <a:prstGeom prst="rect">
              <a:avLst/>
            </a:prstGeom>
          </p:spPr>
        </p:pic>
      </p:grpSp>
      <p:sp>
        <p:nvSpPr>
          <p:cNvPr id="16" name="TextBox 13"/>
          <p:cNvSpPr txBox="1"/>
          <p:nvPr/>
        </p:nvSpPr>
        <p:spPr>
          <a:xfrm>
            <a:off x="2671997" y="5923186"/>
            <a:ext cx="13134506" cy="13599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16600" b="1" dirty="0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II. </a:t>
            </a:r>
            <a:r>
              <a:rPr lang="en-US" sz="16600" b="1" dirty="0" err="1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Tìm</a:t>
            </a:r>
            <a:r>
              <a:rPr lang="en-US" sz="16600" b="1" dirty="0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 </a:t>
            </a:r>
            <a:r>
              <a:rPr lang="en-US" sz="16600" b="1" dirty="0" err="1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hiểu</a:t>
            </a:r>
            <a:r>
              <a:rPr lang="en-US" sz="16600" b="1" dirty="0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 chi </a:t>
            </a:r>
            <a:r>
              <a:rPr lang="en-US" sz="16600" b="1" dirty="0" err="1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tiết</a:t>
            </a:r>
            <a:endParaRPr lang="en-US" sz="16600" b="1" dirty="0">
              <a:solidFill>
                <a:srgbClr val="772794"/>
              </a:solidFill>
              <a:latin typeface="#9Slide05 Filmotype Hone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9141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888438" y="6620117"/>
            <a:ext cx="5308004" cy="41148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6245357" y="-1245399"/>
            <a:ext cx="3706082" cy="322073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-2694846" y="2353963"/>
            <a:ext cx="4734874" cy="41148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3444244" flipH="1" flipV="1">
            <a:off x="-2308435" y="-2633875"/>
            <a:ext cx="5860732" cy="52677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2895600" y="1768397"/>
            <a:ext cx="14097000" cy="5685868"/>
          </a:xfrm>
          <a:prstGeom prst="rect">
            <a:avLst/>
          </a:prstGeom>
        </p:spPr>
      </p:pic>
      <p:pic>
        <p:nvPicPr>
          <p:cNvPr id="22" name="Picture 3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>
          <a:xfrm>
            <a:off x="12562805" y="6150992"/>
            <a:ext cx="3064968" cy="336809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51523" y="2857501"/>
            <a:ext cx="14556675" cy="39819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6670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0087" r="30362"/>
          <a:stretch/>
        </p:blipFill>
        <p:spPr>
          <a:xfrm rot="246256">
            <a:off x="571448" y="1820928"/>
            <a:ext cx="5377254" cy="7643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53200" y="1333500"/>
            <a:ext cx="1135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chật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hẹp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hẹp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ốc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53200" y="3459698"/>
            <a:ext cx="1135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 </a:t>
            </a:r>
            <a:r>
              <a:rPr lang="vi-V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Hàng ngày, ếch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kêu ồm ộp làm vang động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giếng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khiến các con vật nhỏ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hoảng s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ợ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3520" y="5549203"/>
            <a:ext cx="1135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- </a:t>
            </a:r>
            <a:r>
              <a:rPr lang="vi-V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Tính </a:t>
            </a:r>
            <a:r>
              <a:rPr lang="vi-VN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cách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kiêu ngạo, huênh hoang, xem thường mọi vật và tự cho mình là một vị chúa tể.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78600" y="6995753"/>
            <a:ext cx="1135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Ếch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vi-V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thiếu </a:t>
            </a:r>
            <a:r>
              <a:rPr lang="vi-VN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hiểu biết, nhận thức hạn hẹp, nông cạn nhưng lại chủ quan, huênh hoang.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91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6670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53200" y="1333500"/>
            <a:ext cx="1135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3200" y="2853972"/>
            <a:ext cx="1135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 </a:t>
            </a:r>
            <a:r>
              <a:rPr lang="vi-V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nghênh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ồm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ộp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27800" y="4485892"/>
            <a:ext cx="1135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- </a:t>
            </a:r>
            <a:r>
              <a:rPr lang="vi-VN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Tính cách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kiêu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ngạo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nháo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thèm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endParaRPr lang="vi-VN" sz="4400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53200" y="6120352"/>
            <a:ext cx="1135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Ếch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chủ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quan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kiêu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ngạo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0088" r="30674"/>
          <a:stretch/>
        </p:blipFill>
        <p:spPr>
          <a:xfrm rot="21255547">
            <a:off x="685800" y="1544756"/>
            <a:ext cx="5637213" cy="807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86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17362777">
            <a:off x="14048422" y="6783524"/>
            <a:ext cx="4734874" cy="4114800"/>
          </a:xfrm>
          <a:prstGeom prst="rect">
            <a:avLst/>
          </a:prstGeom>
        </p:spPr>
      </p:pic>
      <p:pic>
        <p:nvPicPr>
          <p:cNvPr id="31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18495092">
            <a:off x="11808805" y="7895797"/>
            <a:ext cx="1124961" cy="1237851"/>
          </a:xfrm>
          <a:prstGeom prst="rect">
            <a:avLst/>
          </a:prstGeom>
        </p:spPr>
      </p:pic>
      <p:pic>
        <p:nvPicPr>
          <p:cNvPr id="26" name="Picture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371600" y="1448271"/>
            <a:ext cx="14782800" cy="22098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57200" y="26670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500" y="1990125"/>
            <a:ext cx="12230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71600" y="5002982"/>
            <a:ext cx="9067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Nó đi lại nghênh ngang đi lại khắp nơi, chả </a:t>
            </a:r>
            <a:r>
              <a:rPr lang="vi-V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thèm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 </a:t>
            </a:r>
            <a:r>
              <a:rPr lang="vi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ý đến xung quanh và bị trâu giẫm bẹp.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496" y="2821122"/>
            <a:ext cx="7924804" cy="792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609601" y="2960094"/>
            <a:ext cx="8991600" cy="589082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57200" y="26670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28800" y="3341720"/>
            <a:ext cx="7010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dềnh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giếng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2857500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97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457200" y="26670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chết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399" y="1714500"/>
            <a:ext cx="1577340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Nguyên nhân khách quan: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Trời mưa, nước giếng dềnh lên đưa ếch ra ngoài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6803" y="3161050"/>
            <a:ext cx="162181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 </a:t>
            </a:r>
            <a:r>
              <a:rPr lang="vi-VN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nhân chủ quan</a:t>
            </a:r>
            <a:r>
              <a:rPr lang="vi-VN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Ếch quen thói nhâng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nháo,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ngênh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ngang, không để ý đến xung quanh</a:t>
            </a:r>
          </a:p>
        </p:txBody>
      </p:sp>
      <p:sp>
        <p:nvSpPr>
          <p:cNvPr id="7" name="Rectangle 6"/>
          <p:cNvSpPr/>
          <p:nvPr/>
        </p:nvSpPr>
        <p:spPr>
          <a:xfrm>
            <a:off x="926804" y="4914900"/>
            <a:ext cx="70741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kết quả của lối sống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kiêu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căng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hợm hĩnh nhưng hết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dốt, ngớ ngẩn.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8" y="4607600"/>
            <a:ext cx="8763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2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6397757" y="-1092999"/>
            <a:ext cx="3706082" cy="322073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888438" y="6620117"/>
            <a:ext cx="5308004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-2694846" y="2353963"/>
            <a:ext cx="4734874" cy="41148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 rot="3444244" flipH="1" flipV="1">
            <a:off x="-2308435" y="-2633875"/>
            <a:ext cx="5860732" cy="52677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>
            <a:off x="2344828" y="1645261"/>
            <a:ext cx="14471713" cy="5837004"/>
          </a:xfrm>
          <a:prstGeom prst="rect">
            <a:avLst/>
          </a:prstGeom>
        </p:spPr>
      </p:pic>
      <p:pic>
        <p:nvPicPr>
          <p:cNvPr id="15" name="Picture 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>
            <a:fillRect/>
          </a:stretch>
        </p:blipFill>
        <p:spPr>
          <a:xfrm>
            <a:off x="2995591" y="5305869"/>
            <a:ext cx="3322701" cy="4114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816586" y="2691107"/>
            <a:ext cx="13528196" cy="443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3444244" flipH="1" flipV="1">
            <a:off x="-2308435" y="-2633875"/>
            <a:ext cx="5860732" cy="52677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-2694846" y="2353963"/>
            <a:ext cx="4734874" cy="41148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-327409" y="6935280"/>
            <a:ext cx="4183407" cy="372323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6553131" y="646481"/>
            <a:ext cx="2484827" cy="2271963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2111732" y="2947201"/>
            <a:ext cx="6751956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7500" dirty="0">
                <a:solidFill>
                  <a:srgbClr val="772794"/>
                </a:solidFill>
                <a:latin typeface="DG Jory Bold"/>
              </a:rPr>
              <a:t>Mammals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666949" y="4277179"/>
            <a:ext cx="5022416" cy="221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Warm-blooded</a:t>
            </a:r>
          </a:p>
          <a:p>
            <a:pPr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Breathe with lungs</a:t>
            </a:r>
          </a:p>
          <a:p>
            <a:pPr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Have hair and fur</a:t>
            </a:r>
          </a:p>
          <a:p>
            <a:pPr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Live on land</a:t>
            </a:r>
          </a:p>
          <a:p>
            <a:pPr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Give birth to live young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663614" y="4328672"/>
            <a:ext cx="825599" cy="221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1.</a:t>
            </a:r>
          </a:p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2.</a:t>
            </a:r>
          </a:p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3.</a:t>
            </a:r>
          </a:p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4.</a:t>
            </a:r>
          </a:p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772794"/>
                </a:solidFill>
                <a:latin typeface="IreneFlorentina"/>
              </a:rPr>
              <a:t>5.</a:t>
            </a:r>
          </a:p>
        </p:txBody>
      </p:sp>
      <p:pic>
        <p:nvPicPr>
          <p:cNvPr id="22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808879" y="1908850"/>
            <a:ext cx="7357663" cy="6555009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2444877" y="2666318"/>
            <a:ext cx="608566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ngụ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Theo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4" name="Picture 3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>
          <a:xfrm>
            <a:off x="9595962" y="2163132"/>
            <a:ext cx="5998052" cy="6591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V="1">
            <a:off x="-1000800" y="9258300"/>
            <a:ext cx="20289600" cy="97136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028700" y="672707"/>
            <a:ext cx="16230600" cy="89415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571297" y="454660"/>
            <a:ext cx="914805" cy="57404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flipH="1">
            <a:off x="16801897" y="9040252"/>
            <a:ext cx="914805" cy="57404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-20762" y="6872860"/>
            <a:ext cx="3013728" cy="2723656"/>
          </a:xfrm>
          <a:prstGeom prst="rect">
            <a:avLst/>
          </a:prstGeom>
        </p:spPr>
      </p:pic>
      <p:sp>
        <p:nvSpPr>
          <p:cNvPr id="13" name="TextBox 14"/>
          <p:cNvSpPr txBox="1"/>
          <p:nvPr/>
        </p:nvSpPr>
        <p:spPr>
          <a:xfrm>
            <a:off x="3429000" y="3314700"/>
            <a:ext cx="11977060" cy="2962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7699"/>
              </a:lnSpc>
            </a:pP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99" dirty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99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5499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5499" dirty="0">
              <a:solidFill>
                <a:srgbClr val="7727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3694" y="1093566"/>
            <a:ext cx="160647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ngạo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thói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ngạo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huênh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rạn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nứt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22555" y="3852983"/>
            <a:ext cx="160558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1"/>
          <p:cNvGrpSpPr/>
          <p:nvPr/>
        </p:nvGrpSpPr>
        <p:grpSpPr>
          <a:xfrm>
            <a:off x="252227" y="189947"/>
            <a:ext cx="4962524" cy="1233714"/>
            <a:chOff x="3917152" y="154320"/>
            <a:chExt cx="2633701" cy="1233714"/>
          </a:xfrm>
        </p:grpSpPr>
        <p:sp>
          <p:nvSpPr>
            <p:cNvPr id="5" name="矩形 12"/>
            <p:cNvSpPr/>
            <p:nvPr/>
          </p:nvSpPr>
          <p:spPr>
            <a:xfrm rot="406877">
              <a:off x="4475582" y="154320"/>
              <a:ext cx="130628" cy="1233714"/>
            </a:xfrm>
            <a:custGeom>
              <a:avLst/>
              <a:gdLst>
                <a:gd name="connsiteX0" fmla="*/ 0 w 319314"/>
                <a:gd name="connsiteY0" fmla="*/ 0 h 1117600"/>
                <a:gd name="connsiteX1" fmla="*/ 319314 w 319314"/>
                <a:gd name="connsiteY1" fmla="*/ 0 h 1117600"/>
                <a:gd name="connsiteX2" fmla="*/ 319314 w 319314"/>
                <a:gd name="connsiteY2" fmla="*/ 1117600 h 1117600"/>
                <a:gd name="connsiteX3" fmla="*/ 0 w 319314"/>
                <a:gd name="connsiteY3" fmla="*/ 1117600 h 1117600"/>
                <a:gd name="connsiteX4" fmla="*/ 0 w 319314"/>
                <a:gd name="connsiteY4" fmla="*/ 0 h 1117600"/>
                <a:gd name="connsiteX0" fmla="*/ 14514 w 319314"/>
                <a:gd name="connsiteY0" fmla="*/ 0 h 1233714"/>
                <a:gd name="connsiteX1" fmla="*/ 319314 w 319314"/>
                <a:gd name="connsiteY1" fmla="*/ 116114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  <a:gd name="connsiteX0" fmla="*/ 14514 w 319314"/>
                <a:gd name="connsiteY0" fmla="*/ 0 h 1233714"/>
                <a:gd name="connsiteX1" fmla="*/ 261257 w 319314"/>
                <a:gd name="connsiteY1" fmla="*/ 58057 h 1233714"/>
                <a:gd name="connsiteX2" fmla="*/ 319314 w 319314"/>
                <a:gd name="connsiteY2" fmla="*/ 1233714 h 1233714"/>
                <a:gd name="connsiteX3" fmla="*/ 0 w 319314"/>
                <a:gd name="connsiteY3" fmla="*/ 1233714 h 1233714"/>
                <a:gd name="connsiteX4" fmla="*/ 14514 w 319314"/>
                <a:gd name="connsiteY4" fmla="*/ 0 h 123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314" h="1233714">
                  <a:moveTo>
                    <a:pt x="14514" y="0"/>
                  </a:moveTo>
                  <a:lnTo>
                    <a:pt x="261257" y="58057"/>
                  </a:lnTo>
                  <a:lnTo>
                    <a:pt x="319314" y="1233714"/>
                  </a:lnTo>
                  <a:lnTo>
                    <a:pt x="0" y="1233714"/>
                  </a:lnTo>
                  <a:lnTo>
                    <a:pt x="14514" y="0"/>
                  </a:lnTo>
                  <a:close/>
                </a:path>
              </a:pathLst>
            </a:custGeom>
            <a:solidFill>
              <a:srgbClr val="1E3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38613" flipH="1">
              <a:off x="3917152" y="154344"/>
              <a:ext cx="2633701" cy="864000"/>
            </a:xfrm>
            <a:prstGeom prst="rect">
              <a:avLst/>
            </a:prstGeom>
          </p:spPr>
        </p:pic>
        <p:sp>
          <p:nvSpPr>
            <p:cNvPr id="7" name="文本框 19"/>
            <p:cNvSpPr txBox="1"/>
            <p:nvPr/>
          </p:nvSpPr>
          <p:spPr>
            <a:xfrm rot="21400819">
              <a:off x="4562075" y="231582"/>
              <a:ext cx="10550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  <a:sym typeface="+mn-lt"/>
                </a:rPr>
                <a:t>Bài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  <a:sym typeface="+mn-lt"/>
                </a:rPr>
                <a:t> </a:t>
              </a:r>
              <a:r>
                <a:rPr lang="en-US" altLang="zh-CN" sz="44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  <a:sym typeface="+mn-lt"/>
                </a:rPr>
                <a:t>học</a:t>
              </a:r>
              <a:endParaRPr lang="zh-CN" alt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+mn-lt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3735541" y="7525158"/>
            <a:ext cx="139428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khuyên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kiêu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ngạo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chấp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thiển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1622555" y="5381294"/>
            <a:ext cx="160558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khiêm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ngừng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5248c86610f4664a1b8c1f6ffd9aab8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241" y="8458326"/>
            <a:ext cx="35433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000800" y="1028700"/>
            <a:ext cx="20289600" cy="17943246"/>
            <a:chOff x="-1000800" y="1028700"/>
            <a:chExt cx="20289600" cy="17943246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707821" y="3403912"/>
              <a:ext cx="14872356" cy="5539953"/>
            </a:xfrm>
            <a:prstGeom prst="rect">
              <a:avLst/>
            </a:prstGeom>
          </p:spPr>
        </p:pic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 rot="117082">
              <a:off x="4274379" y="7387965"/>
              <a:ext cx="9739242" cy="1460886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051893" y="1370206"/>
              <a:ext cx="3888358" cy="3040210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051893" y="3577304"/>
              <a:ext cx="1070648" cy="960907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9581756" y="1876324"/>
              <a:ext cx="1953216" cy="176521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>
            <a:xfrm>
              <a:off x="9239250" y="3133679"/>
              <a:ext cx="3211917" cy="1276737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 flipH="1">
              <a:off x="12926277" y="2758933"/>
              <a:ext cx="1819170" cy="1505364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/>
            <a:stretch>
              <a:fillRect/>
            </a:stretch>
          </p:blipFill>
          <p:spPr>
            <a:xfrm flipH="1">
              <a:off x="3560146" y="2954550"/>
              <a:ext cx="1384368" cy="1373986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rcRect/>
            <a:stretch>
              <a:fillRect/>
            </a:stretch>
          </p:blipFill>
          <p:spPr>
            <a:xfrm>
              <a:off x="933593" y="1028700"/>
              <a:ext cx="1548457" cy="971657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rcRect/>
            <a:stretch>
              <a:fillRect/>
            </a:stretch>
          </p:blipFill>
          <p:spPr>
            <a:xfrm>
              <a:off x="15482662" y="1657383"/>
              <a:ext cx="1097516" cy="685947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3"/>
                </a:ext>
              </a:extLst>
            </a:blip>
            <a:srcRect/>
            <a:stretch>
              <a:fillRect/>
            </a:stretch>
          </p:blipFill>
          <p:spPr>
            <a:xfrm flipV="1">
              <a:off x="-1000800" y="9258300"/>
              <a:ext cx="20289600" cy="971364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549513" y="3794988"/>
            <a:ext cx="11028620" cy="532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98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592575" y="1392650"/>
            <a:ext cx="6861585" cy="697900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623503" y="2723901"/>
            <a:ext cx="4082164" cy="355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56"/>
              </a:lnSpc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9601199" y="1072282"/>
            <a:ext cx="7978677" cy="817645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2585693" y="549091"/>
            <a:ext cx="2157784" cy="168711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-393310">
            <a:off x="12440875" y="421064"/>
            <a:ext cx="2139729" cy="145234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flipV="1">
            <a:off x="-1000800" y="9258300"/>
            <a:ext cx="20289600" cy="9713646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6031420" y="1028700"/>
            <a:ext cx="1548457" cy="971657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062856" y="1657383"/>
            <a:ext cx="1097516" cy="685947"/>
          </a:xfrm>
          <a:prstGeom prst="rect">
            <a:avLst/>
          </a:prstGeom>
        </p:spPr>
      </p:pic>
      <p:sp>
        <p:nvSpPr>
          <p:cNvPr id="15" name="TextBox 4"/>
          <p:cNvSpPr txBox="1"/>
          <p:nvPr/>
        </p:nvSpPr>
        <p:spPr>
          <a:xfrm>
            <a:off x="10663315" y="2679826"/>
            <a:ext cx="5694847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56"/>
              </a:lnSpc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dung, ý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663315" y="3354901"/>
            <a:ext cx="62530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ngạo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0599" y="3354901"/>
            <a:ext cx="60960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huấn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000800" y="1028700"/>
            <a:ext cx="20289600" cy="17943246"/>
            <a:chOff x="-1000800" y="1028700"/>
            <a:chExt cx="20289600" cy="17943246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707821" y="3403912"/>
              <a:ext cx="14872356" cy="5539953"/>
            </a:xfrm>
            <a:prstGeom prst="rect">
              <a:avLst/>
            </a:prstGeom>
          </p:spPr>
        </p:pic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 rot="117082">
              <a:off x="4274379" y="7387965"/>
              <a:ext cx="9739242" cy="1460886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051893" y="1370206"/>
              <a:ext cx="3888358" cy="3040210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051893" y="3577304"/>
              <a:ext cx="1070648" cy="960907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9581756" y="1876324"/>
              <a:ext cx="1953216" cy="176521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>
            <a:xfrm>
              <a:off x="9239250" y="3133679"/>
              <a:ext cx="3211917" cy="1276737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 flipH="1">
              <a:off x="12926277" y="2758933"/>
              <a:ext cx="1819170" cy="1505364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/>
            <a:stretch>
              <a:fillRect/>
            </a:stretch>
          </p:blipFill>
          <p:spPr>
            <a:xfrm flipH="1">
              <a:off x="3560146" y="2954550"/>
              <a:ext cx="1384368" cy="1373986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rcRect/>
            <a:stretch>
              <a:fillRect/>
            </a:stretch>
          </p:blipFill>
          <p:spPr>
            <a:xfrm>
              <a:off x="933593" y="1028700"/>
              <a:ext cx="1548457" cy="971657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rcRect/>
            <a:stretch>
              <a:fillRect/>
            </a:stretch>
          </p:blipFill>
          <p:spPr>
            <a:xfrm>
              <a:off x="15482662" y="1657383"/>
              <a:ext cx="1097516" cy="685947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3"/>
                </a:ext>
              </a:extLst>
            </a:blip>
            <a:srcRect/>
            <a:stretch>
              <a:fillRect/>
            </a:stretch>
          </p:blipFill>
          <p:spPr>
            <a:xfrm flipV="1">
              <a:off x="-1000800" y="9258300"/>
              <a:ext cx="20289600" cy="9713646"/>
            </a:xfrm>
            <a:prstGeom prst="rect">
              <a:avLst/>
            </a:prstGeom>
          </p:spPr>
        </p:pic>
      </p:grpSp>
      <p:sp>
        <p:nvSpPr>
          <p:cNvPr id="16" name="TextBox 11"/>
          <p:cNvSpPr txBox="1"/>
          <p:nvPr/>
        </p:nvSpPr>
        <p:spPr>
          <a:xfrm>
            <a:off x="4254102" y="5938281"/>
            <a:ext cx="9587751" cy="14869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19900" b="1" dirty="0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IV. </a:t>
            </a:r>
            <a:r>
              <a:rPr lang="en-US" sz="19900" b="1" dirty="0" err="1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Luyện</a:t>
            </a:r>
            <a:r>
              <a:rPr lang="en-US" sz="19900" b="1" dirty="0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 </a:t>
            </a:r>
            <a:r>
              <a:rPr lang="en-US" sz="19900" b="1" dirty="0" err="1" smtClean="0">
                <a:solidFill>
                  <a:srgbClr val="772794"/>
                </a:solidFill>
                <a:latin typeface="#9Slide05 Filmotype Honey" panose="02000000000000000000" pitchFamily="2" charset="0"/>
              </a:rPr>
              <a:t>tập</a:t>
            </a:r>
            <a:endParaRPr lang="en-US" sz="19900" b="1" dirty="0">
              <a:solidFill>
                <a:srgbClr val="772794"/>
              </a:solidFill>
              <a:latin typeface="#9Slide05 Filmotype Honey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90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342900"/>
            <a:ext cx="17221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29670" y="1866900"/>
            <a:ext cx="117824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kẻ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hẹp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khuyên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răn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khiêm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51368" y="2476500"/>
            <a:ext cx="5410200" cy="606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3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3444244" flipH="1" flipV="1">
            <a:off x="-2914108" y="-1828371"/>
            <a:ext cx="5860732" cy="52677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-920981" y="2635807"/>
            <a:ext cx="4734874" cy="41148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8326996" y="928325"/>
            <a:ext cx="2484827" cy="227196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flipH="1">
            <a:off x="-920981" y="7180796"/>
            <a:ext cx="4183407" cy="37232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2514600" y="1181100"/>
            <a:ext cx="7357663" cy="655500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297831" y="2205618"/>
            <a:ext cx="5791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>
          <a:xfrm>
            <a:off x="10811823" y="3708946"/>
            <a:ext cx="5436970" cy="6083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3444244" flipH="1" flipV="1">
            <a:off x="-2308435" y="-2633875"/>
            <a:ext cx="5860732" cy="52677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-2694846" y="2353963"/>
            <a:ext cx="4734874" cy="41148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flipH="1">
            <a:off x="-327409" y="6935280"/>
            <a:ext cx="4183407" cy="372323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6553131" y="646481"/>
            <a:ext cx="2484827" cy="227196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9448800" y="1485900"/>
            <a:ext cx="7357663" cy="498286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0003465" y="2278887"/>
            <a:ext cx="6172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3575726" y="2918444"/>
            <a:ext cx="5113339" cy="6332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Káº¿t quáº£ hÃ¬nh áº£nh cho phÃ³ng nhanh vÆ°á»£t áº©u"/>
          <p:cNvPicPr>
            <a:picLocks noChangeAspect="1" noChangeArrowheads="1"/>
          </p:cNvPicPr>
          <p:nvPr/>
        </p:nvPicPr>
        <p:blipFill>
          <a:blip r:embed="rId3"/>
          <a:srcRect l="3957" b="19107"/>
          <a:stretch>
            <a:fillRect/>
          </a:stretch>
        </p:blipFill>
        <p:spPr bwMode="auto">
          <a:xfrm>
            <a:off x="8954652" y="27284"/>
            <a:ext cx="9333348" cy="5240740"/>
          </a:xfrm>
          <a:prstGeom prst="rect">
            <a:avLst/>
          </a:prstGeom>
          <a:noFill/>
        </p:spPr>
      </p:pic>
      <p:sp>
        <p:nvSpPr>
          <p:cNvPr id="111620" name="AutoShape 4" descr="Káº¿t quáº£ hÃ¬nh áº£nh cho phÃ³ng nhanh vÆ°á»£t áº©u"/>
          <p:cNvSpPr>
            <a:spLocks noChangeAspect="1" noChangeArrowheads="1"/>
          </p:cNvSpPr>
          <p:nvPr/>
        </p:nvSpPr>
        <p:spPr bwMode="auto">
          <a:xfrm>
            <a:off x="311150" y="-288925"/>
            <a:ext cx="609600" cy="609602"/>
          </a:xfrm>
          <a:prstGeom prst="rect">
            <a:avLst/>
          </a:prstGeom>
          <a:noFill/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3600"/>
          </a:p>
        </p:txBody>
      </p:sp>
      <p:pic>
        <p:nvPicPr>
          <p:cNvPr id="111622" name="Picture 6" descr="Káº¿t quáº£ hÃ¬nh áº£nh cho phÃ³ng nhanh vÆ°á»£t áº©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8925636" cy="5268034"/>
          </a:xfrm>
          <a:prstGeom prst="rect">
            <a:avLst/>
          </a:prstGeom>
          <a:noFill/>
        </p:spPr>
      </p:pic>
      <p:pic>
        <p:nvPicPr>
          <p:cNvPr id="111624" name="Picture 8" descr="Káº¿t quáº£ hÃ¬nh áº£nh cho xe bá»c Äáº§u"/>
          <p:cNvPicPr>
            <a:picLocks noChangeAspect="1" noChangeArrowheads="1"/>
          </p:cNvPicPr>
          <p:nvPr/>
        </p:nvPicPr>
        <p:blipFill>
          <a:blip r:embed="rId5"/>
          <a:srcRect t="9402" b="7812"/>
          <a:stretch>
            <a:fillRect/>
          </a:stretch>
        </p:blipFill>
        <p:spPr bwMode="auto">
          <a:xfrm>
            <a:off x="0" y="5295334"/>
            <a:ext cx="8925636" cy="4991668"/>
          </a:xfrm>
          <a:prstGeom prst="rect">
            <a:avLst/>
          </a:prstGeom>
          <a:noFill/>
        </p:spPr>
      </p:pic>
      <p:pic>
        <p:nvPicPr>
          <p:cNvPr id="111626" name="Picture 10" descr="Káº¿t quáº£ hÃ¬nh áº£nh cho vÆ°á»£t ÄÃ¨n Äá»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52932" y="5143499"/>
            <a:ext cx="9335068" cy="51435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73717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45649"/>
            <a:ext cx="17907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/ ca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17735" y="2624909"/>
            <a:ext cx="8811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vung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49577" y="3912347"/>
            <a:ext cx="8811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khinh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địch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81417" y="5308965"/>
            <a:ext cx="8811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Thùng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rỗng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kêu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to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13261" y="6705583"/>
            <a:ext cx="12701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	Con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cóc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bờ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ao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Lăm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le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đớp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00" y="1912931"/>
            <a:ext cx="7623064" cy="762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09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V="1">
            <a:off x="-1000800" y="9258300"/>
            <a:ext cx="20289600" cy="97136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028700" y="672707"/>
            <a:ext cx="16230600" cy="89415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571297" y="454660"/>
            <a:ext cx="914805" cy="57404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flipH="1">
            <a:off x="16801897" y="9040252"/>
            <a:ext cx="914805" cy="5740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183" y="1195998"/>
            <a:ext cx="16271634" cy="78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8789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3059098" y="93484"/>
            <a:ext cx="11267067" cy="163981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480596" y="1733297"/>
            <a:ext cx="3300119" cy="285047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047218" y="2314479"/>
            <a:ext cx="1856883" cy="14518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flipV="1">
            <a:off x="-1000800" y="9258300"/>
            <a:ext cx="20289600" cy="97136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flipV="1">
            <a:off x="480595" y="4389539"/>
            <a:ext cx="3300119" cy="285047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346004" y="5222282"/>
            <a:ext cx="1536500" cy="137900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483354" y="7209851"/>
            <a:ext cx="3300119" cy="285047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372885" y="7491634"/>
            <a:ext cx="1521056" cy="1374655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2130656" y="-474547"/>
            <a:ext cx="13423652" cy="1916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0"/>
              </a:lnSpc>
            </a:pPr>
            <a:r>
              <a:rPr lang="en-US" sz="8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8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8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8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8000" dirty="0">
              <a:solidFill>
                <a:srgbClr val="7727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14"/>
          <p:cNvSpPr txBox="1"/>
          <p:nvPr/>
        </p:nvSpPr>
        <p:spPr>
          <a:xfrm>
            <a:off x="3752993" y="968824"/>
            <a:ext cx="13423652" cy="1832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800"/>
              </a:lnSpc>
            </a:pP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6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6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6000" dirty="0">
              <a:solidFill>
                <a:srgbClr val="7727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14"/>
          <p:cNvSpPr txBox="1"/>
          <p:nvPr/>
        </p:nvSpPr>
        <p:spPr>
          <a:xfrm>
            <a:off x="3747913" y="3821188"/>
            <a:ext cx="13423652" cy="1832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800"/>
              </a:lnSpc>
            </a:pP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6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6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endParaRPr lang="en-US" sz="6000" dirty="0">
              <a:solidFill>
                <a:srgbClr val="7727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3747913" y="6421245"/>
            <a:ext cx="13423652" cy="1832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800"/>
              </a:lnSpc>
            </a:pP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6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6000" dirty="0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solidFill>
                  <a:srgbClr val="7727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6000" dirty="0">
              <a:solidFill>
                <a:srgbClr val="7727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32364" y="8253478"/>
            <a:ext cx="85502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dung, ý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32364" y="2801057"/>
            <a:ext cx="85502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32363" y="5534646"/>
            <a:ext cx="85502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000800" y="1028700"/>
            <a:ext cx="20289600" cy="17943246"/>
            <a:chOff x="-1000800" y="1028700"/>
            <a:chExt cx="20289600" cy="17943246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707821" y="3403912"/>
              <a:ext cx="14872356" cy="5539953"/>
            </a:xfrm>
            <a:prstGeom prst="rect">
              <a:avLst/>
            </a:prstGeom>
          </p:spPr>
        </p:pic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/>
            <a:stretch>
              <a:fillRect/>
            </a:stretch>
          </p:blipFill>
          <p:spPr>
            <a:xfrm rot="117082">
              <a:off x="4274379" y="7387965"/>
              <a:ext cx="9739242" cy="1460886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051893" y="1370206"/>
              <a:ext cx="3888358" cy="3040210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051893" y="3577304"/>
              <a:ext cx="1070648" cy="960907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9581756" y="1876324"/>
              <a:ext cx="1953216" cy="176521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>
            <a:xfrm>
              <a:off x="9239250" y="3133679"/>
              <a:ext cx="3211917" cy="1276737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/>
            <a:stretch>
              <a:fillRect/>
            </a:stretch>
          </p:blipFill>
          <p:spPr>
            <a:xfrm flipH="1">
              <a:off x="12926277" y="2758933"/>
              <a:ext cx="1819170" cy="1505364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/>
            <a:stretch>
              <a:fillRect/>
            </a:stretch>
          </p:blipFill>
          <p:spPr>
            <a:xfrm flipH="1">
              <a:off x="3560146" y="2954550"/>
              <a:ext cx="1384368" cy="1373986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rcRect/>
            <a:stretch>
              <a:fillRect/>
            </a:stretch>
          </p:blipFill>
          <p:spPr>
            <a:xfrm>
              <a:off x="933593" y="1028700"/>
              <a:ext cx="1548457" cy="971657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rcRect/>
            <a:stretch>
              <a:fillRect/>
            </a:stretch>
          </p:blipFill>
          <p:spPr>
            <a:xfrm>
              <a:off x="15482662" y="1657383"/>
              <a:ext cx="1097516" cy="685947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3"/>
                </a:ext>
              </a:extLst>
            </a:blip>
            <a:srcRect/>
            <a:stretch>
              <a:fillRect/>
            </a:stretch>
          </p:blipFill>
          <p:spPr>
            <a:xfrm flipV="1">
              <a:off x="-1000800" y="9258300"/>
              <a:ext cx="20289600" cy="9713646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804533" y="4141867"/>
            <a:ext cx="14869433" cy="44321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66700"/>
            <a:ext cx="8550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2514600"/>
            <a:ext cx="7772400" cy="7772400"/>
          </a:xfrm>
          <a:prstGeom prst="rect">
            <a:avLst/>
          </a:prstGeom>
        </p:spPr>
      </p:pic>
      <p:pic>
        <p:nvPicPr>
          <p:cNvPr id="5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583565" y="2164814"/>
            <a:ext cx="9614497" cy="30276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5855" y="2616825"/>
            <a:ext cx="855023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em, chúng ta nên đọc văn bản với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thế nào? Cần chú ý điều gì khi chúng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bài?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95" y="5448300"/>
            <a:ext cx="871410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Đọc rõ ràng, rành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mạch,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hiện được sự ngông nghênh, kiêu ngạo của ếch,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chút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hài hước; chú ý chỉ dẫn đọc màu vàng bên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 </a:t>
            </a:r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phần.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8317" y="1243256"/>
            <a:ext cx="85502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76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00811" y="55682"/>
            <a:ext cx="8550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0007" y="926202"/>
            <a:ext cx="85502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1265305" y="4032036"/>
            <a:ext cx="6565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265304" y="2767548"/>
            <a:ext cx="65654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1265305" y="5635505"/>
            <a:ext cx="65654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tể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1265305" y="7404591"/>
            <a:ext cx="6565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dềnh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1265304" y="8663885"/>
            <a:ext cx="65654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nghênh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1267076" y="4839754"/>
            <a:ext cx="6263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bẹp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25886" y="1673647"/>
            <a:ext cx="174097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386139" y="2518082"/>
            <a:ext cx="2851804" cy="3430964"/>
            <a:chOff x="386139" y="2518082"/>
            <a:chExt cx="2851804" cy="3430964"/>
          </a:xfrm>
        </p:grpSpPr>
        <p:grpSp>
          <p:nvGrpSpPr>
            <p:cNvPr id="24" name="Group 23"/>
            <p:cNvGrpSpPr/>
            <p:nvPr/>
          </p:nvGrpSpPr>
          <p:grpSpPr>
            <a:xfrm>
              <a:off x="640007" y="2707446"/>
              <a:ext cx="2597936" cy="3241600"/>
              <a:chOff x="1600200" y="2552700"/>
              <a:chExt cx="2561167" cy="3245213"/>
            </a:xfrm>
          </p:grpSpPr>
          <p:pic>
            <p:nvPicPr>
              <p:cNvPr id="15" name="Picture 4" descr="gieng khong">
                <a:extLst>
                  <a:ext uri="{FF2B5EF4-FFF2-40B4-BE49-F238E27FC236}">
                    <a16:creationId xmlns:a16="http://schemas.microsoft.com/office/drawing/2014/main" id="{1C1637DF-D67F-47A2-AF95-137E997309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0200" y="2552700"/>
                <a:ext cx="2561167" cy="320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Oval 5" descr="sun rain star">
                <a:extLst>
                  <a:ext uri="{FF2B5EF4-FFF2-40B4-BE49-F238E27FC236}">
                    <a16:creationId xmlns:a16="http://schemas.microsoft.com/office/drawing/2014/main" id="{661ABF30-CE8D-45D1-8F89-EF9060FFB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1382" y="2565763"/>
                <a:ext cx="683683" cy="152400"/>
              </a:xfrm>
              <a:prstGeom prst="ellipse">
                <a:avLst/>
              </a:prstGeom>
              <a:blipFill dpi="0" rotWithShape="1">
                <a:blip r:embed="rId4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solidFill>
                  <a:srgbClr val="979797"/>
                </a:solidFill>
                <a:round/>
                <a:headEnd/>
                <a:tailEnd/>
              </a:ln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altLang="en-US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17" name="Picture 7" descr="ech bat ruoi dong">
                <a:extLst>
                  <a:ext uri="{FF2B5EF4-FFF2-40B4-BE49-F238E27FC236}">
                    <a16:creationId xmlns:a16="http://schemas.microsoft.com/office/drawing/2014/main" id="{EB252CA7-B814-436C-944C-793EA6BE5B28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5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5697" y="4734293"/>
                <a:ext cx="1727200" cy="758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8" descr="frog057">
                <a:extLst>
                  <a:ext uri="{FF2B5EF4-FFF2-40B4-BE49-F238E27FC236}">
                    <a16:creationId xmlns:a16="http://schemas.microsoft.com/office/drawing/2014/main" id="{4C692184-AF5C-4C09-B475-0ED4DAAB6BE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6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802712">
                <a:off x="1904997" y="4958125"/>
                <a:ext cx="508000" cy="274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9" descr="tn_an568">
                <a:extLst>
                  <a:ext uri="{FF2B5EF4-FFF2-40B4-BE49-F238E27FC236}">
                    <a16:creationId xmlns:a16="http://schemas.microsoft.com/office/drawing/2014/main" id="{89676B2B-CEB2-44E1-8EB6-0D10D5F4AAF9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7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183074" flipH="1">
                <a:off x="1953155" y="3575947"/>
                <a:ext cx="307975" cy="2688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10" descr="slak05">
                <a:extLst>
                  <a:ext uri="{FF2B5EF4-FFF2-40B4-BE49-F238E27FC236}">
                    <a16:creationId xmlns:a16="http://schemas.microsoft.com/office/drawing/2014/main" id="{948D037E-9B4E-4BF1-A3E8-24CAFF78FFFA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8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94063">
                <a:off x="3651249" y="4464413"/>
                <a:ext cx="285749" cy="15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Freeform 11" descr="CamHa NuocGieng">
                <a:extLst>
                  <a:ext uri="{FF2B5EF4-FFF2-40B4-BE49-F238E27FC236}">
                    <a16:creationId xmlns:a16="http://schemas.microsoft.com/office/drawing/2014/main" id="{B7932D8C-D7CE-4F96-A2D6-1579DEFD9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4864" y="5340713"/>
                <a:ext cx="2438400" cy="457200"/>
              </a:xfrm>
              <a:custGeom>
                <a:avLst/>
                <a:gdLst>
                  <a:gd name="T0" fmla="*/ 2147483647 w 1525"/>
                  <a:gd name="T1" fmla="*/ 2147483647 h 783"/>
                  <a:gd name="T2" fmla="*/ 2147483647 w 1525"/>
                  <a:gd name="T3" fmla="*/ 2147483647 h 783"/>
                  <a:gd name="T4" fmla="*/ 2147483647 w 1525"/>
                  <a:gd name="T5" fmla="*/ 2147483647 h 783"/>
                  <a:gd name="T6" fmla="*/ 2147483647 w 1525"/>
                  <a:gd name="T7" fmla="*/ 2147483647 h 783"/>
                  <a:gd name="T8" fmla="*/ 2147483647 w 1525"/>
                  <a:gd name="T9" fmla="*/ 2147483647 h 783"/>
                  <a:gd name="T10" fmla="*/ 2147483647 w 1525"/>
                  <a:gd name="T11" fmla="*/ 2147483647 h 783"/>
                  <a:gd name="T12" fmla="*/ 2147483647 w 1525"/>
                  <a:gd name="T13" fmla="*/ 2147483647 h 783"/>
                  <a:gd name="T14" fmla="*/ 2147483647 w 1525"/>
                  <a:gd name="T15" fmla="*/ 2147483647 h 783"/>
                  <a:gd name="T16" fmla="*/ 2147483647 w 1525"/>
                  <a:gd name="T17" fmla="*/ 2147483647 h 783"/>
                  <a:gd name="T18" fmla="*/ 2147483647 w 1525"/>
                  <a:gd name="T19" fmla="*/ 2147483647 h 783"/>
                  <a:gd name="T20" fmla="*/ 2147483647 w 1525"/>
                  <a:gd name="T21" fmla="*/ 2147483647 h 783"/>
                  <a:gd name="T22" fmla="*/ 2147483647 w 1525"/>
                  <a:gd name="T23" fmla="*/ 2147483647 h 783"/>
                  <a:gd name="T24" fmla="*/ 2147483647 w 1525"/>
                  <a:gd name="T25" fmla="*/ 2147483647 h 78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5"/>
                  <a:gd name="T40" fmla="*/ 0 h 783"/>
                  <a:gd name="T41" fmla="*/ 1525 w 1525"/>
                  <a:gd name="T42" fmla="*/ 783 h 78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5" h="783">
                    <a:moveTo>
                      <a:pt x="1524" y="734"/>
                    </a:moveTo>
                    <a:cubicBezTo>
                      <a:pt x="1520" y="494"/>
                      <a:pt x="1525" y="254"/>
                      <a:pt x="1512" y="14"/>
                    </a:cubicBezTo>
                    <a:cubicBezTo>
                      <a:pt x="1511" y="0"/>
                      <a:pt x="1500" y="42"/>
                      <a:pt x="1488" y="50"/>
                    </a:cubicBezTo>
                    <a:cubicBezTo>
                      <a:pt x="1467" y="63"/>
                      <a:pt x="1437" y="60"/>
                      <a:pt x="1416" y="74"/>
                    </a:cubicBezTo>
                    <a:cubicBezTo>
                      <a:pt x="1404" y="82"/>
                      <a:pt x="1392" y="90"/>
                      <a:pt x="1380" y="98"/>
                    </a:cubicBezTo>
                    <a:cubicBezTo>
                      <a:pt x="1366" y="119"/>
                      <a:pt x="1338" y="195"/>
                      <a:pt x="1320" y="206"/>
                    </a:cubicBezTo>
                    <a:cubicBezTo>
                      <a:pt x="1265" y="241"/>
                      <a:pt x="1196" y="241"/>
                      <a:pt x="1140" y="278"/>
                    </a:cubicBezTo>
                    <a:cubicBezTo>
                      <a:pt x="1093" y="348"/>
                      <a:pt x="1027" y="382"/>
                      <a:pt x="948" y="398"/>
                    </a:cubicBezTo>
                    <a:cubicBezTo>
                      <a:pt x="897" y="432"/>
                      <a:pt x="869" y="483"/>
                      <a:pt x="816" y="518"/>
                    </a:cubicBezTo>
                    <a:cubicBezTo>
                      <a:pt x="796" y="578"/>
                      <a:pt x="775" y="551"/>
                      <a:pt x="732" y="602"/>
                    </a:cubicBezTo>
                    <a:cubicBezTo>
                      <a:pt x="635" y="719"/>
                      <a:pt x="785" y="561"/>
                      <a:pt x="672" y="662"/>
                    </a:cubicBezTo>
                    <a:cubicBezTo>
                      <a:pt x="575" y="748"/>
                      <a:pt x="0" y="770"/>
                      <a:pt x="564" y="746"/>
                    </a:cubicBezTo>
                    <a:cubicBezTo>
                      <a:pt x="927" y="738"/>
                      <a:pt x="539" y="783"/>
                      <a:pt x="1524" y="734"/>
                    </a:cubicBezTo>
                    <a:close/>
                  </a:path>
                </a:pathLst>
              </a:custGeom>
              <a:blipFill dpi="0" rotWithShape="1">
                <a:blip r:embed="rId9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round/>
                <a:headEnd/>
                <a:tailEnd/>
              </a:ln>
              <a:scene3d>
                <a:camera prst="legacyObliqueTopLeft">
                  <a:rot lat="0" lon="300000" rev="0"/>
                </a:camera>
                <a:lightRig rig="legacyFlat3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FFFFFF"/>
                </a:extrusionClr>
                <a:contourClr>
                  <a:srgbClr val="FFFFFF"/>
                </a:contourClr>
              </a:sp3d>
            </p:spPr>
            <p:txBody>
              <a:bodyPr lIns="91421" tIns="45711" rIns="91421" bIns="45711">
                <a:flatTx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22" name="Picture 12" descr="krab01">
                <a:extLst>
                  <a:ext uri="{FF2B5EF4-FFF2-40B4-BE49-F238E27FC236}">
                    <a16:creationId xmlns:a16="http://schemas.microsoft.com/office/drawing/2014/main" id="{8C53B334-92B4-4222-A358-B9838C04F23D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0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27754">
                <a:off x="2616197" y="5451838"/>
                <a:ext cx="406400" cy="233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6" descr="crab10">
                <a:extLst>
                  <a:ext uri="{FF2B5EF4-FFF2-40B4-BE49-F238E27FC236}">
                    <a16:creationId xmlns:a16="http://schemas.microsoft.com/office/drawing/2014/main" id="{B7D3B388-0D05-4F25-9275-FC84349E4CEC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1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57727">
                <a:off x="1701797" y="5443905"/>
                <a:ext cx="609600" cy="169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139" y="2518082"/>
              <a:ext cx="761162" cy="761162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3811944" y="2491946"/>
            <a:ext cx="2859408" cy="3484056"/>
            <a:chOff x="3811944" y="2491946"/>
            <a:chExt cx="2859408" cy="3484056"/>
          </a:xfrm>
        </p:grpSpPr>
        <p:grpSp>
          <p:nvGrpSpPr>
            <p:cNvPr id="43" name="Group 42"/>
            <p:cNvGrpSpPr/>
            <p:nvPr/>
          </p:nvGrpSpPr>
          <p:grpSpPr>
            <a:xfrm>
              <a:off x="4029752" y="2710737"/>
              <a:ext cx="2641600" cy="3265265"/>
              <a:chOff x="5346700" y="23813"/>
              <a:chExt cx="2641600" cy="3248025"/>
            </a:xfrm>
          </p:grpSpPr>
          <p:pic>
            <p:nvPicPr>
              <p:cNvPr id="33" name="Picture 14" descr="gieng khong">
                <a:extLst>
                  <a:ext uri="{FF2B5EF4-FFF2-40B4-BE49-F238E27FC236}">
                    <a16:creationId xmlns:a16="http://schemas.microsoft.com/office/drawing/2014/main" id="{1B1839E2-423C-4FC2-BAA6-485AE4F954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4803" y="23813"/>
                <a:ext cx="2561167" cy="320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Oval 15" descr="sun rain star">
                <a:extLst>
                  <a:ext uri="{FF2B5EF4-FFF2-40B4-BE49-F238E27FC236}">
                    <a16:creationId xmlns:a16="http://schemas.microsoft.com/office/drawing/2014/main" id="{249DCEB6-5CA7-41C6-B518-933589BCD0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5985" y="23813"/>
                <a:ext cx="683683" cy="152400"/>
              </a:xfrm>
              <a:prstGeom prst="ellipse">
                <a:avLst/>
              </a:prstGeom>
              <a:blipFill dpi="0" rotWithShape="1">
                <a:blip r:embed="rId4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solidFill>
                  <a:srgbClr val="979797"/>
                </a:solidFill>
                <a:round/>
                <a:headEnd/>
                <a:tailEnd/>
              </a:ln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altLang="en-US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35" name="Picture 17" descr="frog057">
                <a:extLst>
                  <a:ext uri="{FF2B5EF4-FFF2-40B4-BE49-F238E27FC236}">
                    <a16:creationId xmlns:a16="http://schemas.microsoft.com/office/drawing/2014/main" id="{7DF43621-217D-4E41-8FFD-B95429D46E98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6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802712">
                <a:off x="5420784" y="2205043"/>
                <a:ext cx="50800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Picture 18" descr="tn_an568">
                <a:extLst>
                  <a:ext uri="{FF2B5EF4-FFF2-40B4-BE49-F238E27FC236}">
                    <a16:creationId xmlns:a16="http://schemas.microsoft.com/office/drawing/2014/main" id="{A0DB17A9-9EE2-439C-BE1D-B9DCFA7CF7A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7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183074" flipH="1">
                <a:off x="5909207" y="881593"/>
                <a:ext cx="307975" cy="268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" name="Picture 19" descr="slak05">
                <a:extLst>
                  <a:ext uri="{FF2B5EF4-FFF2-40B4-BE49-F238E27FC236}">
                    <a16:creationId xmlns:a16="http://schemas.microsoft.com/office/drawing/2014/main" id="{0AA9B4C3-4C0E-4EFA-BF3B-44BB72E84AF8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8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94063">
                <a:off x="7355420" y="1852613"/>
                <a:ext cx="285749" cy="15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Freeform 20" descr="CamHa NuocGieng">
                <a:extLst>
                  <a:ext uri="{FF2B5EF4-FFF2-40B4-BE49-F238E27FC236}">
                    <a16:creationId xmlns:a16="http://schemas.microsoft.com/office/drawing/2014/main" id="{25CD96F9-B3B3-43D1-B1F8-C324BC7BE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7567" y="2784480"/>
                <a:ext cx="2438400" cy="449263"/>
              </a:xfrm>
              <a:custGeom>
                <a:avLst/>
                <a:gdLst>
                  <a:gd name="T0" fmla="*/ 2147483647 w 1152"/>
                  <a:gd name="T1" fmla="*/ 2147483647 h 283"/>
                  <a:gd name="T2" fmla="*/ 2147483647 w 1152"/>
                  <a:gd name="T3" fmla="*/ 2147483647 h 283"/>
                  <a:gd name="T4" fmla="*/ 2147483647 w 1152"/>
                  <a:gd name="T5" fmla="*/ 2147483647 h 283"/>
                  <a:gd name="T6" fmla="*/ 2147483647 w 1152"/>
                  <a:gd name="T7" fmla="*/ 2147483647 h 283"/>
                  <a:gd name="T8" fmla="*/ 2147483647 w 1152"/>
                  <a:gd name="T9" fmla="*/ 2147483647 h 283"/>
                  <a:gd name="T10" fmla="*/ 2147483647 w 1152"/>
                  <a:gd name="T11" fmla="*/ 2147483647 h 283"/>
                  <a:gd name="T12" fmla="*/ 2147483647 w 1152"/>
                  <a:gd name="T13" fmla="*/ 2147483647 h 283"/>
                  <a:gd name="T14" fmla="*/ 2147483647 w 1152"/>
                  <a:gd name="T15" fmla="*/ 2147483647 h 283"/>
                  <a:gd name="T16" fmla="*/ 2147483647 w 1152"/>
                  <a:gd name="T17" fmla="*/ 2147483647 h 283"/>
                  <a:gd name="T18" fmla="*/ 2147483647 w 1152"/>
                  <a:gd name="T19" fmla="*/ 2147483647 h 283"/>
                  <a:gd name="T20" fmla="*/ 2147483647 w 1152"/>
                  <a:gd name="T21" fmla="*/ 2147483647 h 283"/>
                  <a:gd name="T22" fmla="*/ 2147483647 w 1152"/>
                  <a:gd name="T23" fmla="*/ 2147483647 h 283"/>
                  <a:gd name="T24" fmla="*/ 2147483647 w 1152"/>
                  <a:gd name="T25" fmla="*/ 2147483647 h 28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52"/>
                  <a:gd name="T40" fmla="*/ 0 h 283"/>
                  <a:gd name="T41" fmla="*/ 1152 w 1152"/>
                  <a:gd name="T42" fmla="*/ 283 h 28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52" h="283">
                    <a:moveTo>
                      <a:pt x="1146" y="273"/>
                    </a:moveTo>
                    <a:cubicBezTo>
                      <a:pt x="1109" y="254"/>
                      <a:pt x="1152" y="93"/>
                      <a:pt x="1142" y="5"/>
                    </a:cubicBezTo>
                    <a:cubicBezTo>
                      <a:pt x="1141" y="0"/>
                      <a:pt x="1133" y="15"/>
                      <a:pt x="1124" y="18"/>
                    </a:cubicBezTo>
                    <a:cubicBezTo>
                      <a:pt x="1108" y="23"/>
                      <a:pt x="1086" y="22"/>
                      <a:pt x="1070" y="27"/>
                    </a:cubicBezTo>
                    <a:cubicBezTo>
                      <a:pt x="1061" y="30"/>
                      <a:pt x="1052" y="33"/>
                      <a:pt x="1042" y="36"/>
                    </a:cubicBezTo>
                    <a:cubicBezTo>
                      <a:pt x="1032" y="44"/>
                      <a:pt x="1011" y="72"/>
                      <a:pt x="997" y="76"/>
                    </a:cubicBezTo>
                    <a:cubicBezTo>
                      <a:pt x="956" y="89"/>
                      <a:pt x="903" y="89"/>
                      <a:pt x="861" y="102"/>
                    </a:cubicBezTo>
                    <a:cubicBezTo>
                      <a:pt x="826" y="128"/>
                      <a:pt x="776" y="141"/>
                      <a:pt x="716" y="146"/>
                    </a:cubicBezTo>
                    <a:cubicBezTo>
                      <a:pt x="678" y="159"/>
                      <a:pt x="656" y="178"/>
                      <a:pt x="616" y="191"/>
                    </a:cubicBezTo>
                    <a:cubicBezTo>
                      <a:pt x="601" y="213"/>
                      <a:pt x="585" y="203"/>
                      <a:pt x="553" y="221"/>
                    </a:cubicBezTo>
                    <a:cubicBezTo>
                      <a:pt x="480" y="264"/>
                      <a:pt x="593" y="206"/>
                      <a:pt x="508" y="243"/>
                    </a:cubicBezTo>
                    <a:cubicBezTo>
                      <a:pt x="434" y="275"/>
                      <a:pt x="0" y="283"/>
                      <a:pt x="426" y="274"/>
                    </a:cubicBezTo>
                    <a:cubicBezTo>
                      <a:pt x="700" y="271"/>
                      <a:pt x="415" y="264"/>
                      <a:pt x="1146" y="273"/>
                    </a:cubicBezTo>
                    <a:close/>
                  </a:path>
                </a:pathLst>
              </a:custGeom>
              <a:blipFill dpi="0" rotWithShape="1">
                <a:blip r:embed="rId9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round/>
                <a:headEnd/>
                <a:tailEnd/>
              </a:ln>
              <a:scene3d>
                <a:camera prst="legacyObliqueTopLeft">
                  <a:rot lat="0" lon="300000" rev="0"/>
                </a:camera>
                <a:lightRig rig="legacyFlat3" dir="t"/>
              </a:scene3d>
              <a:sp3d extrusionH="125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  <a:contourClr>
                  <a:srgbClr val="FFFFFF"/>
                </a:contourClr>
              </a:sp3d>
            </p:spPr>
            <p:txBody>
              <a:bodyPr lIns="91421" tIns="45711" rIns="91421" bIns="45711">
                <a:flatTx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39" name="Picture 24" descr="krab01">
                <a:extLst>
                  <a:ext uri="{FF2B5EF4-FFF2-40B4-BE49-F238E27FC236}">
                    <a16:creationId xmlns:a16="http://schemas.microsoft.com/office/drawing/2014/main" id="{3A25C29F-ABA5-4EF1-8B61-83DE6075A94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27754">
                <a:off x="7404100" y="2452688"/>
                <a:ext cx="406400" cy="234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" name="Picture 25" descr="crab10">
                <a:extLst>
                  <a:ext uri="{FF2B5EF4-FFF2-40B4-BE49-F238E27FC236}">
                    <a16:creationId xmlns:a16="http://schemas.microsoft.com/office/drawing/2014/main" id="{D0DF789D-2951-4942-A7C2-F647F682DDF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57727">
                <a:off x="5441951" y="2967043"/>
                <a:ext cx="508000" cy="187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Freeform 26">
                <a:extLst>
                  <a:ext uri="{FF2B5EF4-FFF2-40B4-BE49-F238E27FC236}">
                    <a16:creationId xmlns:a16="http://schemas.microsoft.com/office/drawing/2014/main" id="{6ED9304B-F1FF-4A52-8A08-FB297E3EB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6700" y="2614613"/>
                <a:ext cx="2641600" cy="639762"/>
              </a:xfrm>
              <a:custGeom>
                <a:avLst/>
                <a:gdLst/>
                <a:ahLst/>
                <a:cxnLst>
                  <a:cxn ang="0">
                    <a:pos x="57" y="16"/>
                  </a:cxn>
                  <a:cxn ang="0">
                    <a:pos x="358" y="81"/>
                  </a:cxn>
                  <a:cxn ang="0">
                    <a:pos x="620" y="81"/>
                  </a:cxn>
                  <a:cxn ang="0">
                    <a:pos x="1170" y="108"/>
                  </a:cxn>
                  <a:cxn ang="0">
                    <a:pos x="1366" y="160"/>
                  </a:cxn>
                  <a:cxn ang="0">
                    <a:pos x="1484" y="147"/>
                  </a:cxn>
                  <a:cxn ang="0">
                    <a:pos x="1916" y="81"/>
                  </a:cxn>
                  <a:cxn ang="0">
                    <a:pos x="2819" y="81"/>
                  </a:cxn>
                  <a:cxn ang="0">
                    <a:pos x="2741" y="985"/>
                  </a:cxn>
                  <a:cxn ang="0">
                    <a:pos x="2277" y="985"/>
                  </a:cxn>
                  <a:cxn ang="0">
                    <a:pos x="2237" y="1011"/>
                  </a:cxn>
                  <a:cxn ang="0">
                    <a:pos x="1959" y="1089"/>
                  </a:cxn>
                  <a:cxn ang="0">
                    <a:pos x="136" y="1037"/>
                  </a:cxn>
                  <a:cxn ang="0">
                    <a:pos x="70" y="867"/>
                  </a:cxn>
                  <a:cxn ang="0">
                    <a:pos x="57" y="16"/>
                  </a:cxn>
                </a:cxnLst>
                <a:rect l="0" t="0" r="r" b="b"/>
                <a:pathLst>
                  <a:path w="3004" h="1089">
                    <a:moveTo>
                      <a:pt x="57" y="16"/>
                    </a:moveTo>
                    <a:cubicBezTo>
                      <a:pt x="189" y="0"/>
                      <a:pt x="229" y="106"/>
                      <a:pt x="358" y="81"/>
                    </a:cubicBezTo>
                    <a:cubicBezTo>
                      <a:pt x="432" y="96"/>
                      <a:pt x="485" y="77"/>
                      <a:pt x="620" y="81"/>
                    </a:cubicBezTo>
                    <a:cubicBezTo>
                      <a:pt x="755" y="85"/>
                      <a:pt x="1046" y="95"/>
                      <a:pt x="1170" y="108"/>
                    </a:cubicBezTo>
                    <a:cubicBezTo>
                      <a:pt x="1254" y="115"/>
                      <a:pt x="1282" y="156"/>
                      <a:pt x="1366" y="160"/>
                    </a:cubicBezTo>
                    <a:cubicBezTo>
                      <a:pt x="1398" y="176"/>
                      <a:pt x="1392" y="160"/>
                      <a:pt x="1484" y="147"/>
                    </a:cubicBezTo>
                    <a:cubicBezTo>
                      <a:pt x="1576" y="134"/>
                      <a:pt x="1694" y="92"/>
                      <a:pt x="1916" y="81"/>
                    </a:cubicBezTo>
                    <a:cubicBezTo>
                      <a:pt x="2435" y="57"/>
                      <a:pt x="2299" y="64"/>
                      <a:pt x="2819" y="81"/>
                    </a:cubicBezTo>
                    <a:cubicBezTo>
                      <a:pt x="3004" y="244"/>
                      <a:pt x="2829" y="813"/>
                      <a:pt x="2741" y="985"/>
                    </a:cubicBezTo>
                    <a:cubicBezTo>
                      <a:pt x="2690" y="1038"/>
                      <a:pt x="2360" y="950"/>
                      <a:pt x="2277" y="985"/>
                    </a:cubicBezTo>
                    <a:cubicBezTo>
                      <a:pt x="2262" y="991"/>
                      <a:pt x="2252" y="1005"/>
                      <a:pt x="2237" y="1011"/>
                    </a:cubicBezTo>
                    <a:cubicBezTo>
                      <a:pt x="2149" y="1049"/>
                      <a:pt x="2050" y="1060"/>
                      <a:pt x="1959" y="1089"/>
                    </a:cubicBezTo>
                    <a:cubicBezTo>
                      <a:pt x="1351" y="1080"/>
                      <a:pt x="745" y="1058"/>
                      <a:pt x="136" y="1037"/>
                    </a:cubicBezTo>
                    <a:cubicBezTo>
                      <a:pt x="78" y="979"/>
                      <a:pt x="82" y="953"/>
                      <a:pt x="70" y="867"/>
                    </a:cubicBezTo>
                    <a:cubicBezTo>
                      <a:pt x="52" y="693"/>
                      <a:pt x="0" y="175"/>
                      <a:pt x="57" y="1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CCFF"/>
                  </a:gs>
                  <a:gs pos="17999">
                    <a:srgbClr val="99CCFF">
                      <a:alpha val="82001"/>
                    </a:srgbClr>
                  </a:gs>
                  <a:gs pos="36000">
                    <a:srgbClr val="9966FF">
                      <a:alpha val="64000"/>
                    </a:srgbClr>
                  </a:gs>
                  <a:gs pos="61000">
                    <a:srgbClr val="CC99FF">
                      <a:alpha val="39000"/>
                    </a:srgbClr>
                  </a:gs>
                  <a:gs pos="82001">
                    <a:srgbClr val="99CCFF">
                      <a:alpha val="17999"/>
                    </a:srgbClr>
                  </a:gs>
                  <a:gs pos="100000">
                    <a:srgbClr val="CCCC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lIns="91421" tIns="45711" rIns="91421" bIns="45711"/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42" name="Picture 23" descr="ech op keu rong">
                <a:extLst>
                  <a:ext uri="{FF2B5EF4-FFF2-40B4-BE49-F238E27FC236}">
                    <a16:creationId xmlns:a16="http://schemas.microsoft.com/office/drawing/2014/main" id="{271BD2CA-6B8A-4F48-8158-6A9167C94EB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4">
                <a:lum bright="-10000" contrast="1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91200" y="2133600"/>
                <a:ext cx="1930400" cy="1138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1944" y="2491946"/>
              <a:ext cx="745508" cy="745508"/>
            </a:xfrm>
            <a:prstGeom prst="rect">
              <a:avLst/>
            </a:prstGeom>
          </p:spPr>
        </p:pic>
      </p:grpSp>
      <p:grpSp>
        <p:nvGrpSpPr>
          <p:cNvPr id="74" name="Group 73"/>
          <p:cNvGrpSpPr/>
          <p:nvPr/>
        </p:nvGrpSpPr>
        <p:grpSpPr>
          <a:xfrm>
            <a:off x="7295345" y="2501160"/>
            <a:ext cx="2859402" cy="3468523"/>
            <a:chOff x="7295345" y="2501160"/>
            <a:chExt cx="2859402" cy="3468523"/>
          </a:xfrm>
        </p:grpSpPr>
        <p:grpSp>
          <p:nvGrpSpPr>
            <p:cNvPr id="53" name="Group 52"/>
            <p:cNvGrpSpPr/>
            <p:nvPr/>
          </p:nvGrpSpPr>
          <p:grpSpPr>
            <a:xfrm>
              <a:off x="7487751" y="2716896"/>
              <a:ext cx="2666996" cy="3252787"/>
              <a:chOff x="8636004" y="23813"/>
              <a:chExt cx="2666996" cy="3252787"/>
            </a:xfrm>
          </p:grpSpPr>
          <p:pic>
            <p:nvPicPr>
              <p:cNvPr id="44" name="Picture 27" descr="gieng khong">
                <a:extLst>
                  <a:ext uri="{FF2B5EF4-FFF2-40B4-BE49-F238E27FC236}">
                    <a16:creationId xmlns:a16="http://schemas.microsoft.com/office/drawing/2014/main" id="{8485C612-D4E2-4C0B-8032-3DEB72F7DD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37603" y="23813"/>
                <a:ext cx="2561167" cy="320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" name="Oval 28" descr="sun rain star">
                <a:extLst>
                  <a:ext uri="{FF2B5EF4-FFF2-40B4-BE49-F238E27FC236}">
                    <a16:creationId xmlns:a16="http://schemas.microsoft.com/office/drawing/2014/main" id="{2B97504F-D6B7-4A9B-8CE2-ECBE61A1CC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8785" y="23813"/>
                <a:ext cx="683683" cy="152400"/>
              </a:xfrm>
              <a:prstGeom prst="ellipse">
                <a:avLst/>
              </a:prstGeom>
              <a:blipFill dpi="0" rotWithShape="1">
                <a:blip r:embed="rId4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solidFill>
                  <a:srgbClr val="979797"/>
                </a:solidFill>
                <a:round/>
                <a:headEnd/>
                <a:tailEnd/>
              </a:ln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altLang="en-US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46" name="Picture 30" descr="tn_an568">
                <a:extLst>
                  <a:ext uri="{FF2B5EF4-FFF2-40B4-BE49-F238E27FC236}">
                    <a16:creationId xmlns:a16="http://schemas.microsoft.com/office/drawing/2014/main" id="{0C6453AC-D80F-4B9C-9EC1-A711BADA7028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7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183074" flipH="1">
                <a:off x="9327625" y="652997"/>
                <a:ext cx="307975" cy="2688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31" descr="slak05">
                <a:extLst>
                  <a:ext uri="{FF2B5EF4-FFF2-40B4-BE49-F238E27FC236}">
                    <a16:creationId xmlns:a16="http://schemas.microsoft.com/office/drawing/2014/main" id="{16D23BE8-7B97-46B0-8D05-46BC5F98231C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8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94063">
                <a:off x="10708220" y="1700213"/>
                <a:ext cx="285749" cy="15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8" name="Freeform 32" descr="CamHa NuocGieng">
                <a:extLst>
                  <a:ext uri="{FF2B5EF4-FFF2-40B4-BE49-F238E27FC236}">
                    <a16:creationId xmlns:a16="http://schemas.microsoft.com/office/drawing/2014/main" id="{4B050A7C-3F0D-495A-B1D7-D133753A2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22267" y="2798763"/>
                <a:ext cx="2438400" cy="457200"/>
              </a:xfrm>
              <a:custGeom>
                <a:avLst/>
                <a:gdLst>
                  <a:gd name="T0" fmla="*/ 2147483647 w 1525"/>
                  <a:gd name="T1" fmla="*/ 2147483647 h 783"/>
                  <a:gd name="T2" fmla="*/ 2147483647 w 1525"/>
                  <a:gd name="T3" fmla="*/ 2147483647 h 783"/>
                  <a:gd name="T4" fmla="*/ 2147483647 w 1525"/>
                  <a:gd name="T5" fmla="*/ 2147483647 h 783"/>
                  <a:gd name="T6" fmla="*/ 2147483647 w 1525"/>
                  <a:gd name="T7" fmla="*/ 2147483647 h 783"/>
                  <a:gd name="T8" fmla="*/ 2147483647 w 1525"/>
                  <a:gd name="T9" fmla="*/ 2147483647 h 783"/>
                  <a:gd name="T10" fmla="*/ 2147483647 w 1525"/>
                  <a:gd name="T11" fmla="*/ 2147483647 h 783"/>
                  <a:gd name="T12" fmla="*/ 2147483647 w 1525"/>
                  <a:gd name="T13" fmla="*/ 2147483647 h 783"/>
                  <a:gd name="T14" fmla="*/ 2147483647 w 1525"/>
                  <a:gd name="T15" fmla="*/ 2147483647 h 783"/>
                  <a:gd name="T16" fmla="*/ 2147483647 w 1525"/>
                  <a:gd name="T17" fmla="*/ 2147483647 h 783"/>
                  <a:gd name="T18" fmla="*/ 2147483647 w 1525"/>
                  <a:gd name="T19" fmla="*/ 2147483647 h 783"/>
                  <a:gd name="T20" fmla="*/ 2147483647 w 1525"/>
                  <a:gd name="T21" fmla="*/ 2147483647 h 783"/>
                  <a:gd name="T22" fmla="*/ 2147483647 w 1525"/>
                  <a:gd name="T23" fmla="*/ 2147483647 h 783"/>
                  <a:gd name="T24" fmla="*/ 2147483647 w 1525"/>
                  <a:gd name="T25" fmla="*/ 2147483647 h 78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5"/>
                  <a:gd name="T40" fmla="*/ 0 h 783"/>
                  <a:gd name="T41" fmla="*/ 1525 w 1525"/>
                  <a:gd name="T42" fmla="*/ 783 h 78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5" h="783">
                    <a:moveTo>
                      <a:pt x="1524" y="734"/>
                    </a:moveTo>
                    <a:cubicBezTo>
                      <a:pt x="1520" y="494"/>
                      <a:pt x="1525" y="254"/>
                      <a:pt x="1512" y="14"/>
                    </a:cubicBezTo>
                    <a:cubicBezTo>
                      <a:pt x="1511" y="0"/>
                      <a:pt x="1500" y="42"/>
                      <a:pt x="1488" y="50"/>
                    </a:cubicBezTo>
                    <a:cubicBezTo>
                      <a:pt x="1467" y="63"/>
                      <a:pt x="1437" y="60"/>
                      <a:pt x="1416" y="74"/>
                    </a:cubicBezTo>
                    <a:cubicBezTo>
                      <a:pt x="1404" y="82"/>
                      <a:pt x="1392" y="90"/>
                      <a:pt x="1380" y="98"/>
                    </a:cubicBezTo>
                    <a:cubicBezTo>
                      <a:pt x="1366" y="119"/>
                      <a:pt x="1338" y="195"/>
                      <a:pt x="1320" y="206"/>
                    </a:cubicBezTo>
                    <a:cubicBezTo>
                      <a:pt x="1265" y="241"/>
                      <a:pt x="1196" y="241"/>
                      <a:pt x="1140" y="278"/>
                    </a:cubicBezTo>
                    <a:cubicBezTo>
                      <a:pt x="1093" y="348"/>
                      <a:pt x="1027" y="382"/>
                      <a:pt x="948" y="398"/>
                    </a:cubicBezTo>
                    <a:cubicBezTo>
                      <a:pt x="897" y="432"/>
                      <a:pt x="869" y="483"/>
                      <a:pt x="816" y="518"/>
                    </a:cubicBezTo>
                    <a:cubicBezTo>
                      <a:pt x="796" y="578"/>
                      <a:pt x="775" y="551"/>
                      <a:pt x="732" y="602"/>
                    </a:cubicBezTo>
                    <a:cubicBezTo>
                      <a:pt x="635" y="719"/>
                      <a:pt x="785" y="561"/>
                      <a:pt x="672" y="662"/>
                    </a:cubicBezTo>
                    <a:cubicBezTo>
                      <a:pt x="575" y="748"/>
                      <a:pt x="0" y="770"/>
                      <a:pt x="564" y="746"/>
                    </a:cubicBezTo>
                    <a:cubicBezTo>
                      <a:pt x="927" y="738"/>
                      <a:pt x="539" y="783"/>
                      <a:pt x="1524" y="734"/>
                    </a:cubicBezTo>
                    <a:close/>
                  </a:path>
                </a:pathLst>
              </a:custGeom>
              <a:blipFill dpi="0" rotWithShape="1">
                <a:blip r:embed="rId9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round/>
                <a:headEnd/>
                <a:tailEnd/>
              </a:ln>
              <a:scene3d>
                <a:camera prst="legacyObliqueTopLeft">
                  <a:rot lat="0" lon="300000" rev="0"/>
                </a:camera>
                <a:lightRig rig="legacyFlat3" dir="t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FF"/>
                </a:extrusionClr>
                <a:contourClr>
                  <a:srgbClr val="FFFFFF"/>
                </a:contourClr>
              </a:sp3d>
            </p:spPr>
            <p:txBody>
              <a:bodyPr lIns="91421" tIns="45711" rIns="91421" bIns="45711">
                <a:flatTx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49" name="Picture 38" descr="Ech vua rong">
                <a:extLst>
                  <a:ext uri="{FF2B5EF4-FFF2-40B4-BE49-F238E27FC236}">
                    <a16:creationId xmlns:a16="http://schemas.microsoft.com/office/drawing/2014/main" id="{FE5C7DA6-1A1F-42C5-A4C8-119D2C547D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50401" y="1905000"/>
                <a:ext cx="1085851" cy="1231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39" descr="crab10">
                <a:extLst>
                  <a:ext uri="{FF2B5EF4-FFF2-40B4-BE49-F238E27FC236}">
                    <a16:creationId xmlns:a16="http://schemas.microsoft.com/office/drawing/2014/main" id="{CFBA58CD-A334-4AF8-B74D-D1E604E51FF4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34502">
                <a:off x="8636004" y="3071813"/>
                <a:ext cx="61383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Freeform 37">
                <a:extLst>
                  <a:ext uri="{FF2B5EF4-FFF2-40B4-BE49-F238E27FC236}">
                    <a16:creationId xmlns:a16="http://schemas.microsoft.com/office/drawing/2014/main" id="{2E075B1C-3AAD-4D46-A7BD-4E990F5DA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37600" y="2362200"/>
                <a:ext cx="2565400" cy="914400"/>
              </a:xfrm>
              <a:custGeom>
                <a:avLst/>
                <a:gdLst/>
                <a:ahLst/>
                <a:cxnLst>
                  <a:cxn ang="0">
                    <a:pos x="1212" y="570"/>
                  </a:cxn>
                  <a:cxn ang="0">
                    <a:pos x="8" y="513"/>
                  </a:cxn>
                  <a:cxn ang="0">
                    <a:pos x="0" y="120"/>
                  </a:cxn>
                  <a:cxn ang="0">
                    <a:pos x="167" y="17"/>
                  </a:cxn>
                  <a:cxn ang="0">
                    <a:pos x="306" y="31"/>
                  </a:cxn>
                  <a:cxn ang="0">
                    <a:pos x="477" y="21"/>
                  </a:cxn>
                  <a:cxn ang="0">
                    <a:pos x="589" y="51"/>
                  </a:cxn>
                  <a:cxn ang="0">
                    <a:pos x="822" y="14"/>
                  </a:cxn>
                  <a:cxn ang="0">
                    <a:pos x="1021" y="14"/>
                  </a:cxn>
                  <a:cxn ang="0">
                    <a:pos x="1148" y="31"/>
                  </a:cxn>
                  <a:cxn ang="0">
                    <a:pos x="1200" y="81"/>
                  </a:cxn>
                </a:cxnLst>
                <a:rect l="0" t="0" r="r" b="b"/>
                <a:pathLst>
                  <a:path w="1212" h="576">
                    <a:moveTo>
                      <a:pt x="1212" y="570"/>
                    </a:moveTo>
                    <a:cubicBezTo>
                      <a:pt x="1000" y="543"/>
                      <a:pt x="208" y="576"/>
                      <a:pt x="8" y="513"/>
                    </a:cubicBezTo>
                    <a:lnTo>
                      <a:pt x="0" y="120"/>
                    </a:lnTo>
                    <a:cubicBezTo>
                      <a:pt x="27" y="19"/>
                      <a:pt x="96" y="78"/>
                      <a:pt x="167" y="17"/>
                    </a:cubicBezTo>
                    <a:cubicBezTo>
                      <a:pt x="283" y="29"/>
                      <a:pt x="201" y="10"/>
                      <a:pt x="306" y="31"/>
                    </a:cubicBezTo>
                    <a:cubicBezTo>
                      <a:pt x="325" y="36"/>
                      <a:pt x="461" y="4"/>
                      <a:pt x="477" y="21"/>
                    </a:cubicBezTo>
                    <a:cubicBezTo>
                      <a:pt x="490" y="35"/>
                      <a:pt x="572" y="48"/>
                      <a:pt x="589" y="51"/>
                    </a:cubicBezTo>
                    <a:cubicBezTo>
                      <a:pt x="747" y="75"/>
                      <a:pt x="663" y="9"/>
                      <a:pt x="822" y="14"/>
                    </a:cubicBezTo>
                    <a:cubicBezTo>
                      <a:pt x="886" y="95"/>
                      <a:pt x="920" y="0"/>
                      <a:pt x="1021" y="14"/>
                    </a:cubicBezTo>
                    <a:cubicBezTo>
                      <a:pt x="1017" y="45"/>
                      <a:pt x="1158" y="3"/>
                      <a:pt x="1148" y="31"/>
                    </a:cubicBezTo>
                    <a:cubicBezTo>
                      <a:pt x="1141" y="50"/>
                      <a:pt x="1187" y="33"/>
                      <a:pt x="1200" y="81"/>
                    </a:cubicBezTo>
                  </a:path>
                </a:pathLst>
              </a:custGeom>
              <a:gradFill rotWithShape="1">
                <a:gsLst>
                  <a:gs pos="0">
                    <a:srgbClr val="CCCCFF"/>
                  </a:gs>
                  <a:gs pos="17999">
                    <a:srgbClr val="99CCFF">
                      <a:alpha val="88841"/>
                    </a:srgbClr>
                  </a:gs>
                  <a:gs pos="36000">
                    <a:srgbClr val="9966FF">
                      <a:alpha val="77680"/>
                    </a:srgbClr>
                  </a:gs>
                  <a:gs pos="61000">
                    <a:srgbClr val="CC99FF">
                      <a:alpha val="62180"/>
                    </a:srgbClr>
                  </a:gs>
                  <a:gs pos="82001">
                    <a:srgbClr val="99CCFF">
                      <a:alpha val="49160"/>
                    </a:srgbClr>
                  </a:gs>
                  <a:gs pos="100000">
                    <a:srgbClr val="CCCCFF">
                      <a:alpha val="3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lIns="91421" tIns="45711" rIns="91421" bIns="45711"/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52" name="Picture 40" descr="gold_crown">
                <a:extLst>
                  <a:ext uri="{FF2B5EF4-FFF2-40B4-BE49-F238E27FC236}">
                    <a16:creationId xmlns:a16="http://schemas.microsoft.com/office/drawing/2014/main" id="{A211F4E8-3AA9-44D3-968D-032A8A36EE4A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80952">
                <a:off x="9448800" y="422275"/>
                <a:ext cx="508000" cy="21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5345" y="2501160"/>
              <a:ext cx="711696" cy="711696"/>
            </a:xfrm>
            <a:prstGeom prst="rect">
              <a:avLst/>
            </a:prstGeom>
          </p:spPr>
        </p:pic>
      </p:grpSp>
      <p:grpSp>
        <p:nvGrpSpPr>
          <p:cNvPr id="75" name="Group 74"/>
          <p:cNvGrpSpPr/>
          <p:nvPr/>
        </p:nvGrpSpPr>
        <p:grpSpPr>
          <a:xfrm>
            <a:off x="412503" y="6214694"/>
            <a:ext cx="2825441" cy="3649520"/>
            <a:chOff x="412503" y="6214694"/>
            <a:chExt cx="2825441" cy="3649520"/>
          </a:xfrm>
        </p:grpSpPr>
        <p:pic>
          <p:nvPicPr>
            <p:cNvPr id="54" name="Picture 45" descr="untitled4">
              <a:extLst>
                <a:ext uri="{FF2B5EF4-FFF2-40B4-BE49-F238E27FC236}">
                  <a16:creationId xmlns:a16="http://schemas.microsoft.com/office/drawing/2014/main" id="{A3C423CA-1E6D-4449-A352-A5E5126EED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lum bright="-8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666" y="6421655"/>
              <a:ext cx="2681278" cy="3442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503" y="6214694"/>
              <a:ext cx="737670" cy="73767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3832933" y="6228995"/>
            <a:ext cx="2938931" cy="3635219"/>
            <a:chOff x="3832933" y="6228995"/>
            <a:chExt cx="2938931" cy="3635219"/>
          </a:xfrm>
        </p:grpSpPr>
        <p:pic>
          <p:nvPicPr>
            <p:cNvPr id="55" name="Picture 46" descr="duong nhang nhao">
              <a:extLst>
                <a:ext uri="{FF2B5EF4-FFF2-40B4-BE49-F238E27FC236}">
                  <a16:creationId xmlns:a16="http://schemas.microsoft.com/office/drawing/2014/main" id="{E9361C43-21F8-48B6-98BF-49F1175D63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lum bright="-10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1431" y="6421655"/>
              <a:ext cx="2620433" cy="3442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2933" y="6228995"/>
              <a:ext cx="737215" cy="737215"/>
            </a:xfrm>
            <a:prstGeom prst="rect">
              <a:avLst/>
            </a:prstGeom>
          </p:spPr>
        </p:pic>
      </p:grpSp>
      <p:grpSp>
        <p:nvGrpSpPr>
          <p:cNvPr id="77" name="Group 76"/>
          <p:cNvGrpSpPr/>
          <p:nvPr/>
        </p:nvGrpSpPr>
        <p:grpSpPr>
          <a:xfrm>
            <a:off x="7335323" y="6268913"/>
            <a:ext cx="3457386" cy="3595301"/>
            <a:chOff x="7335323" y="6268913"/>
            <a:chExt cx="3457386" cy="3595301"/>
          </a:xfrm>
        </p:grpSpPr>
        <p:grpSp>
          <p:nvGrpSpPr>
            <p:cNvPr id="60" name="Group 59"/>
            <p:cNvGrpSpPr/>
            <p:nvPr/>
          </p:nvGrpSpPr>
          <p:grpSpPr>
            <a:xfrm>
              <a:off x="7518222" y="6517200"/>
              <a:ext cx="3274487" cy="3347014"/>
              <a:chOff x="12171437" y="5313493"/>
              <a:chExt cx="3274487" cy="3171825"/>
            </a:xfrm>
          </p:grpSpPr>
          <p:sp>
            <p:nvSpPr>
              <p:cNvPr id="56" name="Rectangle 48">
                <a:extLst>
                  <a:ext uri="{FF2B5EF4-FFF2-40B4-BE49-F238E27FC236}">
                    <a16:creationId xmlns:a16="http://schemas.microsoft.com/office/drawing/2014/main" id="{B4C50474-5192-47B4-AA7E-0DDBEDD422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1437" y="5313493"/>
                <a:ext cx="2540000" cy="3171825"/>
              </a:xfrm>
              <a:prstGeom prst="rect">
                <a:avLst/>
              </a:prstGeom>
              <a:gradFill rotWithShape="1">
                <a:gsLst>
                  <a:gs pos="0">
                    <a:srgbClr val="33CC33"/>
                  </a:gs>
                  <a:gs pos="100000">
                    <a:srgbClr val="008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7" name="Picture 49" descr="ech end rong">
                <a:extLst>
                  <a:ext uri="{FF2B5EF4-FFF2-40B4-BE49-F238E27FC236}">
                    <a16:creationId xmlns:a16="http://schemas.microsoft.com/office/drawing/2014/main" id="{A4B5DFED-A4D5-44F2-ADA6-244E9EBDE9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3" cstate="print">
                <a:lum bright="6000" contras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457117">
                <a:off x="13024456" y="7537581"/>
                <a:ext cx="571500" cy="490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50" descr="trau231006">
                <a:extLst>
                  <a:ext uri="{FF2B5EF4-FFF2-40B4-BE49-F238E27FC236}">
                    <a16:creationId xmlns:a16="http://schemas.microsoft.com/office/drawing/2014/main" id="{949DF6D4-5926-4A2C-B6DB-87C09ED36547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24">
                <a:lum bright="-10000" contrast="1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71440" y="5389688"/>
                <a:ext cx="3274484" cy="266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" name="AutoShape 51">
                <a:extLst>
                  <a:ext uri="{FF2B5EF4-FFF2-40B4-BE49-F238E27FC236}">
                    <a16:creationId xmlns:a16="http://schemas.microsoft.com/office/drawing/2014/main" id="{16DBDE23-25FE-40B7-9E3D-E37E88B4F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76237" y="7108956"/>
                <a:ext cx="2042584" cy="1228725"/>
              </a:xfrm>
              <a:prstGeom prst="irregularSeal1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5323" y="6268913"/>
              <a:ext cx="629231" cy="683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127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29" grpId="0"/>
      <p:bldP spid="30" grpId="0"/>
      <p:bldP spid="32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644297" y="3797100"/>
            <a:ext cx="36991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14701" y="3665454"/>
            <a:ext cx="45523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2034387" y="3742401"/>
            <a:ext cx="60250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tể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39871" y="8872636"/>
            <a:ext cx="49218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dềnh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819540" y="8908466"/>
            <a:ext cx="44890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nghênh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2781517" y="9022166"/>
            <a:ext cx="4273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trâu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dẫm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bẹp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937874" y="107396"/>
            <a:ext cx="2851804" cy="3430964"/>
            <a:chOff x="386139" y="2518082"/>
            <a:chExt cx="2851804" cy="3430964"/>
          </a:xfrm>
        </p:grpSpPr>
        <p:grpSp>
          <p:nvGrpSpPr>
            <p:cNvPr id="24" name="Group 23"/>
            <p:cNvGrpSpPr/>
            <p:nvPr/>
          </p:nvGrpSpPr>
          <p:grpSpPr>
            <a:xfrm>
              <a:off x="640007" y="2707446"/>
              <a:ext cx="2597936" cy="3241600"/>
              <a:chOff x="1600200" y="2552700"/>
              <a:chExt cx="2561167" cy="3245213"/>
            </a:xfrm>
          </p:grpSpPr>
          <p:pic>
            <p:nvPicPr>
              <p:cNvPr id="15" name="Picture 4" descr="gieng khong">
                <a:extLst>
                  <a:ext uri="{FF2B5EF4-FFF2-40B4-BE49-F238E27FC236}">
                    <a16:creationId xmlns:a16="http://schemas.microsoft.com/office/drawing/2014/main" id="{1C1637DF-D67F-47A2-AF95-137E997309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0200" y="2552700"/>
                <a:ext cx="2561167" cy="320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Oval 5" descr="sun rain star">
                <a:extLst>
                  <a:ext uri="{FF2B5EF4-FFF2-40B4-BE49-F238E27FC236}">
                    <a16:creationId xmlns:a16="http://schemas.microsoft.com/office/drawing/2014/main" id="{661ABF30-CE8D-45D1-8F89-EF9060FFB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1382" y="2565763"/>
                <a:ext cx="683683" cy="152400"/>
              </a:xfrm>
              <a:prstGeom prst="ellipse">
                <a:avLst/>
              </a:prstGeom>
              <a:blipFill dpi="0" rotWithShape="1">
                <a:blip r:embed="rId4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solidFill>
                  <a:srgbClr val="979797"/>
                </a:solidFill>
                <a:round/>
                <a:headEnd/>
                <a:tailEnd/>
              </a:ln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altLang="en-US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17" name="Picture 7" descr="ech bat ruoi dong">
                <a:extLst>
                  <a:ext uri="{FF2B5EF4-FFF2-40B4-BE49-F238E27FC236}">
                    <a16:creationId xmlns:a16="http://schemas.microsoft.com/office/drawing/2014/main" id="{EB252CA7-B814-436C-944C-793EA6BE5B28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5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5697" y="4734293"/>
                <a:ext cx="1727200" cy="758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8" descr="frog057">
                <a:extLst>
                  <a:ext uri="{FF2B5EF4-FFF2-40B4-BE49-F238E27FC236}">
                    <a16:creationId xmlns:a16="http://schemas.microsoft.com/office/drawing/2014/main" id="{4C692184-AF5C-4C09-B475-0ED4DAAB6BE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6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802712">
                <a:off x="1904997" y="4958125"/>
                <a:ext cx="508000" cy="274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9" descr="tn_an568">
                <a:extLst>
                  <a:ext uri="{FF2B5EF4-FFF2-40B4-BE49-F238E27FC236}">
                    <a16:creationId xmlns:a16="http://schemas.microsoft.com/office/drawing/2014/main" id="{89676B2B-CEB2-44E1-8EB6-0D10D5F4AAF9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7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183074" flipH="1">
                <a:off x="1953155" y="3575947"/>
                <a:ext cx="307975" cy="2688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10" descr="slak05">
                <a:extLst>
                  <a:ext uri="{FF2B5EF4-FFF2-40B4-BE49-F238E27FC236}">
                    <a16:creationId xmlns:a16="http://schemas.microsoft.com/office/drawing/2014/main" id="{948D037E-9B4E-4BF1-A3E8-24CAFF78FFFA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8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94063">
                <a:off x="3651249" y="4464413"/>
                <a:ext cx="285749" cy="15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Freeform 11" descr="CamHa NuocGieng">
                <a:extLst>
                  <a:ext uri="{FF2B5EF4-FFF2-40B4-BE49-F238E27FC236}">
                    <a16:creationId xmlns:a16="http://schemas.microsoft.com/office/drawing/2014/main" id="{B7932D8C-D7CE-4F96-A2D6-1579DEFD9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4864" y="5340713"/>
                <a:ext cx="2438400" cy="457200"/>
              </a:xfrm>
              <a:custGeom>
                <a:avLst/>
                <a:gdLst>
                  <a:gd name="T0" fmla="*/ 2147483647 w 1525"/>
                  <a:gd name="T1" fmla="*/ 2147483647 h 783"/>
                  <a:gd name="T2" fmla="*/ 2147483647 w 1525"/>
                  <a:gd name="T3" fmla="*/ 2147483647 h 783"/>
                  <a:gd name="T4" fmla="*/ 2147483647 w 1525"/>
                  <a:gd name="T5" fmla="*/ 2147483647 h 783"/>
                  <a:gd name="T6" fmla="*/ 2147483647 w 1525"/>
                  <a:gd name="T7" fmla="*/ 2147483647 h 783"/>
                  <a:gd name="T8" fmla="*/ 2147483647 w 1525"/>
                  <a:gd name="T9" fmla="*/ 2147483647 h 783"/>
                  <a:gd name="T10" fmla="*/ 2147483647 w 1525"/>
                  <a:gd name="T11" fmla="*/ 2147483647 h 783"/>
                  <a:gd name="T12" fmla="*/ 2147483647 w 1525"/>
                  <a:gd name="T13" fmla="*/ 2147483647 h 783"/>
                  <a:gd name="T14" fmla="*/ 2147483647 w 1525"/>
                  <a:gd name="T15" fmla="*/ 2147483647 h 783"/>
                  <a:gd name="T16" fmla="*/ 2147483647 w 1525"/>
                  <a:gd name="T17" fmla="*/ 2147483647 h 783"/>
                  <a:gd name="T18" fmla="*/ 2147483647 w 1525"/>
                  <a:gd name="T19" fmla="*/ 2147483647 h 783"/>
                  <a:gd name="T20" fmla="*/ 2147483647 w 1525"/>
                  <a:gd name="T21" fmla="*/ 2147483647 h 783"/>
                  <a:gd name="T22" fmla="*/ 2147483647 w 1525"/>
                  <a:gd name="T23" fmla="*/ 2147483647 h 783"/>
                  <a:gd name="T24" fmla="*/ 2147483647 w 1525"/>
                  <a:gd name="T25" fmla="*/ 2147483647 h 78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5"/>
                  <a:gd name="T40" fmla="*/ 0 h 783"/>
                  <a:gd name="T41" fmla="*/ 1525 w 1525"/>
                  <a:gd name="T42" fmla="*/ 783 h 78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5" h="783">
                    <a:moveTo>
                      <a:pt x="1524" y="734"/>
                    </a:moveTo>
                    <a:cubicBezTo>
                      <a:pt x="1520" y="494"/>
                      <a:pt x="1525" y="254"/>
                      <a:pt x="1512" y="14"/>
                    </a:cubicBezTo>
                    <a:cubicBezTo>
                      <a:pt x="1511" y="0"/>
                      <a:pt x="1500" y="42"/>
                      <a:pt x="1488" y="50"/>
                    </a:cubicBezTo>
                    <a:cubicBezTo>
                      <a:pt x="1467" y="63"/>
                      <a:pt x="1437" y="60"/>
                      <a:pt x="1416" y="74"/>
                    </a:cubicBezTo>
                    <a:cubicBezTo>
                      <a:pt x="1404" y="82"/>
                      <a:pt x="1392" y="90"/>
                      <a:pt x="1380" y="98"/>
                    </a:cubicBezTo>
                    <a:cubicBezTo>
                      <a:pt x="1366" y="119"/>
                      <a:pt x="1338" y="195"/>
                      <a:pt x="1320" y="206"/>
                    </a:cubicBezTo>
                    <a:cubicBezTo>
                      <a:pt x="1265" y="241"/>
                      <a:pt x="1196" y="241"/>
                      <a:pt x="1140" y="278"/>
                    </a:cubicBezTo>
                    <a:cubicBezTo>
                      <a:pt x="1093" y="348"/>
                      <a:pt x="1027" y="382"/>
                      <a:pt x="948" y="398"/>
                    </a:cubicBezTo>
                    <a:cubicBezTo>
                      <a:pt x="897" y="432"/>
                      <a:pt x="869" y="483"/>
                      <a:pt x="816" y="518"/>
                    </a:cubicBezTo>
                    <a:cubicBezTo>
                      <a:pt x="796" y="578"/>
                      <a:pt x="775" y="551"/>
                      <a:pt x="732" y="602"/>
                    </a:cubicBezTo>
                    <a:cubicBezTo>
                      <a:pt x="635" y="719"/>
                      <a:pt x="785" y="561"/>
                      <a:pt x="672" y="662"/>
                    </a:cubicBezTo>
                    <a:cubicBezTo>
                      <a:pt x="575" y="748"/>
                      <a:pt x="0" y="770"/>
                      <a:pt x="564" y="746"/>
                    </a:cubicBezTo>
                    <a:cubicBezTo>
                      <a:pt x="927" y="738"/>
                      <a:pt x="539" y="783"/>
                      <a:pt x="1524" y="734"/>
                    </a:cubicBezTo>
                    <a:close/>
                  </a:path>
                </a:pathLst>
              </a:custGeom>
              <a:blipFill dpi="0" rotWithShape="1">
                <a:blip r:embed="rId9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round/>
                <a:headEnd/>
                <a:tailEnd/>
              </a:ln>
              <a:scene3d>
                <a:camera prst="legacyObliqueTopLeft">
                  <a:rot lat="0" lon="300000" rev="0"/>
                </a:camera>
                <a:lightRig rig="legacyFlat3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FFFFFF"/>
                </a:extrusionClr>
                <a:contourClr>
                  <a:srgbClr val="FFFFFF"/>
                </a:contourClr>
              </a:sp3d>
            </p:spPr>
            <p:txBody>
              <a:bodyPr lIns="91421" tIns="45711" rIns="91421" bIns="45711">
                <a:flatTx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22" name="Picture 12" descr="krab01">
                <a:extLst>
                  <a:ext uri="{FF2B5EF4-FFF2-40B4-BE49-F238E27FC236}">
                    <a16:creationId xmlns:a16="http://schemas.microsoft.com/office/drawing/2014/main" id="{8C53B334-92B4-4222-A358-B9838C04F23D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0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27754">
                <a:off x="2616197" y="5451838"/>
                <a:ext cx="406400" cy="233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6" descr="crab10">
                <a:extLst>
                  <a:ext uri="{FF2B5EF4-FFF2-40B4-BE49-F238E27FC236}">
                    <a16:creationId xmlns:a16="http://schemas.microsoft.com/office/drawing/2014/main" id="{B7D3B388-0D05-4F25-9275-FC84349E4CEC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1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57727">
                <a:off x="1701797" y="5443905"/>
                <a:ext cx="609600" cy="169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139" y="2518082"/>
              <a:ext cx="761162" cy="761162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7468021" y="154849"/>
            <a:ext cx="2859408" cy="3484056"/>
            <a:chOff x="3811944" y="2491946"/>
            <a:chExt cx="2859408" cy="3484056"/>
          </a:xfrm>
        </p:grpSpPr>
        <p:grpSp>
          <p:nvGrpSpPr>
            <p:cNvPr id="43" name="Group 42"/>
            <p:cNvGrpSpPr/>
            <p:nvPr/>
          </p:nvGrpSpPr>
          <p:grpSpPr>
            <a:xfrm>
              <a:off x="4029752" y="2710737"/>
              <a:ext cx="2641600" cy="3265265"/>
              <a:chOff x="5346700" y="23813"/>
              <a:chExt cx="2641600" cy="3248025"/>
            </a:xfrm>
          </p:grpSpPr>
          <p:pic>
            <p:nvPicPr>
              <p:cNvPr id="33" name="Picture 14" descr="gieng khong">
                <a:extLst>
                  <a:ext uri="{FF2B5EF4-FFF2-40B4-BE49-F238E27FC236}">
                    <a16:creationId xmlns:a16="http://schemas.microsoft.com/office/drawing/2014/main" id="{1B1839E2-423C-4FC2-BAA6-485AE4F954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4803" y="23813"/>
                <a:ext cx="2561167" cy="320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Oval 15" descr="sun rain star">
                <a:extLst>
                  <a:ext uri="{FF2B5EF4-FFF2-40B4-BE49-F238E27FC236}">
                    <a16:creationId xmlns:a16="http://schemas.microsoft.com/office/drawing/2014/main" id="{249DCEB6-5CA7-41C6-B518-933589BCD0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5985" y="23813"/>
                <a:ext cx="683683" cy="152400"/>
              </a:xfrm>
              <a:prstGeom prst="ellipse">
                <a:avLst/>
              </a:prstGeom>
              <a:blipFill dpi="0" rotWithShape="1">
                <a:blip r:embed="rId4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solidFill>
                  <a:srgbClr val="979797"/>
                </a:solidFill>
                <a:round/>
                <a:headEnd/>
                <a:tailEnd/>
              </a:ln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altLang="en-US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35" name="Picture 17" descr="frog057">
                <a:extLst>
                  <a:ext uri="{FF2B5EF4-FFF2-40B4-BE49-F238E27FC236}">
                    <a16:creationId xmlns:a16="http://schemas.microsoft.com/office/drawing/2014/main" id="{7DF43621-217D-4E41-8FFD-B95429D46E98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6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802712">
                <a:off x="5420784" y="2205043"/>
                <a:ext cx="50800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Picture 18" descr="tn_an568">
                <a:extLst>
                  <a:ext uri="{FF2B5EF4-FFF2-40B4-BE49-F238E27FC236}">
                    <a16:creationId xmlns:a16="http://schemas.microsoft.com/office/drawing/2014/main" id="{A0DB17A9-9EE2-439C-BE1D-B9DCFA7CF7A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7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183074" flipH="1">
                <a:off x="5909207" y="881593"/>
                <a:ext cx="307975" cy="268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" name="Picture 19" descr="slak05">
                <a:extLst>
                  <a:ext uri="{FF2B5EF4-FFF2-40B4-BE49-F238E27FC236}">
                    <a16:creationId xmlns:a16="http://schemas.microsoft.com/office/drawing/2014/main" id="{0AA9B4C3-4C0E-4EFA-BF3B-44BB72E84AF8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8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94063">
                <a:off x="7355420" y="1852613"/>
                <a:ext cx="285749" cy="15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Freeform 20" descr="CamHa NuocGieng">
                <a:extLst>
                  <a:ext uri="{FF2B5EF4-FFF2-40B4-BE49-F238E27FC236}">
                    <a16:creationId xmlns:a16="http://schemas.microsoft.com/office/drawing/2014/main" id="{25CD96F9-B3B3-43D1-B1F8-C324BC7BE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7567" y="2784480"/>
                <a:ext cx="2438400" cy="449263"/>
              </a:xfrm>
              <a:custGeom>
                <a:avLst/>
                <a:gdLst>
                  <a:gd name="T0" fmla="*/ 2147483647 w 1152"/>
                  <a:gd name="T1" fmla="*/ 2147483647 h 283"/>
                  <a:gd name="T2" fmla="*/ 2147483647 w 1152"/>
                  <a:gd name="T3" fmla="*/ 2147483647 h 283"/>
                  <a:gd name="T4" fmla="*/ 2147483647 w 1152"/>
                  <a:gd name="T5" fmla="*/ 2147483647 h 283"/>
                  <a:gd name="T6" fmla="*/ 2147483647 w 1152"/>
                  <a:gd name="T7" fmla="*/ 2147483647 h 283"/>
                  <a:gd name="T8" fmla="*/ 2147483647 w 1152"/>
                  <a:gd name="T9" fmla="*/ 2147483647 h 283"/>
                  <a:gd name="T10" fmla="*/ 2147483647 w 1152"/>
                  <a:gd name="T11" fmla="*/ 2147483647 h 283"/>
                  <a:gd name="T12" fmla="*/ 2147483647 w 1152"/>
                  <a:gd name="T13" fmla="*/ 2147483647 h 283"/>
                  <a:gd name="T14" fmla="*/ 2147483647 w 1152"/>
                  <a:gd name="T15" fmla="*/ 2147483647 h 283"/>
                  <a:gd name="T16" fmla="*/ 2147483647 w 1152"/>
                  <a:gd name="T17" fmla="*/ 2147483647 h 283"/>
                  <a:gd name="T18" fmla="*/ 2147483647 w 1152"/>
                  <a:gd name="T19" fmla="*/ 2147483647 h 283"/>
                  <a:gd name="T20" fmla="*/ 2147483647 w 1152"/>
                  <a:gd name="T21" fmla="*/ 2147483647 h 283"/>
                  <a:gd name="T22" fmla="*/ 2147483647 w 1152"/>
                  <a:gd name="T23" fmla="*/ 2147483647 h 283"/>
                  <a:gd name="T24" fmla="*/ 2147483647 w 1152"/>
                  <a:gd name="T25" fmla="*/ 2147483647 h 28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52"/>
                  <a:gd name="T40" fmla="*/ 0 h 283"/>
                  <a:gd name="T41" fmla="*/ 1152 w 1152"/>
                  <a:gd name="T42" fmla="*/ 283 h 28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52" h="283">
                    <a:moveTo>
                      <a:pt x="1146" y="273"/>
                    </a:moveTo>
                    <a:cubicBezTo>
                      <a:pt x="1109" y="254"/>
                      <a:pt x="1152" y="93"/>
                      <a:pt x="1142" y="5"/>
                    </a:cubicBezTo>
                    <a:cubicBezTo>
                      <a:pt x="1141" y="0"/>
                      <a:pt x="1133" y="15"/>
                      <a:pt x="1124" y="18"/>
                    </a:cubicBezTo>
                    <a:cubicBezTo>
                      <a:pt x="1108" y="23"/>
                      <a:pt x="1086" y="22"/>
                      <a:pt x="1070" y="27"/>
                    </a:cubicBezTo>
                    <a:cubicBezTo>
                      <a:pt x="1061" y="30"/>
                      <a:pt x="1052" y="33"/>
                      <a:pt x="1042" y="36"/>
                    </a:cubicBezTo>
                    <a:cubicBezTo>
                      <a:pt x="1032" y="44"/>
                      <a:pt x="1011" y="72"/>
                      <a:pt x="997" y="76"/>
                    </a:cubicBezTo>
                    <a:cubicBezTo>
                      <a:pt x="956" y="89"/>
                      <a:pt x="903" y="89"/>
                      <a:pt x="861" y="102"/>
                    </a:cubicBezTo>
                    <a:cubicBezTo>
                      <a:pt x="826" y="128"/>
                      <a:pt x="776" y="141"/>
                      <a:pt x="716" y="146"/>
                    </a:cubicBezTo>
                    <a:cubicBezTo>
                      <a:pt x="678" y="159"/>
                      <a:pt x="656" y="178"/>
                      <a:pt x="616" y="191"/>
                    </a:cubicBezTo>
                    <a:cubicBezTo>
                      <a:pt x="601" y="213"/>
                      <a:pt x="585" y="203"/>
                      <a:pt x="553" y="221"/>
                    </a:cubicBezTo>
                    <a:cubicBezTo>
                      <a:pt x="480" y="264"/>
                      <a:pt x="593" y="206"/>
                      <a:pt x="508" y="243"/>
                    </a:cubicBezTo>
                    <a:cubicBezTo>
                      <a:pt x="434" y="275"/>
                      <a:pt x="0" y="283"/>
                      <a:pt x="426" y="274"/>
                    </a:cubicBezTo>
                    <a:cubicBezTo>
                      <a:pt x="700" y="271"/>
                      <a:pt x="415" y="264"/>
                      <a:pt x="1146" y="273"/>
                    </a:cubicBezTo>
                    <a:close/>
                  </a:path>
                </a:pathLst>
              </a:custGeom>
              <a:blipFill dpi="0" rotWithShape="1">
                <a:blip r:embed="rId9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round/>
                <a:headEnd/>
                <a:tailEnd/>
              </a:ln>
              <a:scene3d>
                <a:camera prst="legacyObliqueTopLeft">
                  <a:rot lat="0" lon="300000" rev="0"/>
                </a:camera>
                <a:lightRig rig="legacyFlat3" dir="t"/>
              </a:scene3d>
              <a:sp3d extrusionH="125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  <a:contourClr>
                  <a:srgbClr val="FFFFFF"/>
                </a:contourClr>
              </a:sp3d>
            </p:spPr>
            <p:txBody>
              <a:bodyPr lIns="91421" tIns="45711" rIns="91421" bIns="45711">
                <a:flatTx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39" name="Picture 24" descr="krab01">
                <a:extLst>
                  <a:ext uri="{FF2B5EF4-FFF2-40B4-BE49-F238E27FC236}">
                    <a16:creationId xmlns:a16="http://schemas.microsoft.com/office/drawing/2014/main" id="{3A25C29F-ABA5-4EF1-8B61-83DE6075A94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27754">
                <a:off x="7404100" y="2452688"/>
                <a:ext cx="406400" cy="234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" name="Picture 25" descr="crab10">
                <a:extLst>
                  <a:ext uri="{FF2B5EF4-FFF2-40B4-BE49-F238E27FC236}">
                    <a16:creationId xmlns:a16="http://schemas.microsoft.com/office/drawing/2014/main" id="{D0DF789D-2951-4942-A7C2-F647F682DDF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57727">
                <a:off x="5441951" y="2967043"/>
                <a:ext cx="508000" cy="187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Freeform 26">
                <a:extLst>
                  <a:ext uri="{FF2B5EF4-FFF2-40B4-BE49-F238E27FC236}">
                    <a16:creationId xmlns:a16="http://schemas.microsoft.com/office/drawing/2014/main" id="{6ED9304B-F1FF-4A52-8A08-FB297E3EB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6700" y="2614613"/>
                <a:ext cx="2641600" cy="639762"/>
              </a:xfrm>
              <a:custGeom>
                <a:avLst/>
                <a:gdLst/>
                <a:ahLst/>
                <a:cxnLst>
                  <a:cxn ang="0">
                    <a:pos x="57" y="16"/>
                  </a:cxn>
                  <a:cxn ang="0">
                    <a:pos x="358" y="81"/>
                  </a:cxn>
                  <a:cxn ang="0">
                    <a:pos x="620" y="81"/>
                  </a:cxn>
                  <a:cxn ang="0">
                    <a:pos x="1170" y="108"/>
                  </a:cxn>
                  <a:cxn ang="0">
                    <a:pos x="1366" y="160"/>
                  </a:cxn>
                  <a:cxn ang="0">
                    <a:pos x="1484" y="147"/>
                  </a:cxn>
                  <a:cxn ang="0">
                    <a:pos x="1916" y="81"/>
                  </a:cxn>
                  <a:cxn ang="0">
                    <a:pos x="2819" y="81"/>
                  </a:cxn>
                  <a:cxn ang="0">
                    <a:pos x="2741" y="985"/>
                  </a:cxn>
                  <a:cxn ang="0">
                    <a:pos x="2277" y="985"/>
                  </a:cxn>
                  <a:cxn ang="0">
                    <a:pos x="2237" y="1011"/>
                  </a:cxn>
                  <a:cxn ang="0">
                    <a:pos x="1959" y="1089"/>
                  </a:cxn>
                  <a:cxn ang="0">
                    <a:pos x="136" y="1037"/>
                  </a:cxn>
                  <a:cxn ang="0">
                    <a:pos x="70" y="867"/>
                  </a:cxn>
                  <a:cxn ang="0">
                    <a:pos x="57" y="16"/>
                  </a:cxn>
                </a:cxnLst>
                <a:rect l="0" t="0" r="r" b="b"/>
                <a:pathLst>
                  <a:path w="3004" h="1089">
                    <a:moveTo>
                      <a:pt x="57" y="16"/>
                    </a:moveTo>
                    <a:cubicBezTo>
                      <a:pt x="189" y="0"/>
                      <a:pt x="229" y="106"/>
                      <a:pt x="358" y="81"/>
                    </a:cubicBezTo>
                    <a:cubicBezTo>
                      <a:pt x="432" y="96"/>
                      <a:pt x="485" y="77"/>
                      <a:pt x="620" y="81"/>
                    </a:cubicBezTo>
                    <a:cubicBezTo>
                      <a:pt x="755" y="85"/>
                      <a:pt x="1046" y="95"/>
                      <a:pt x="1170" y="108"/>
                    </a:cubicBezTo>
                    <a:cubicBezTo>
                      <a:pt x="1254" y="115"/>
                      <a:pt x="1282" y="156"/>
                      <a:pt x="1366" y="160"/>
                    </a:cubicBezTo>
                    <a:cubicBezTo>
                      <a:pt x="1398" y="176"/>
                      <a:pt x="1392" y="160"/>
                      <a:pt x="1484" y="147"/>
                    </a:cubicBezTo>
                    <a:cubicBezTo>
                      <a:pt x="1576" y="134"/>
                      <a:pt x="1694" y="92"/>
                      <a:pt x="1916" y="81"/>
                    </a:cubicBezTo>
                    <a:cubicBezTo>
                      <a:pt x="2435" y="57"/>
                      <a:pt x="2299" y="64"/>
                      <a:pt x="2819" y="81"/>
                    </a:cubicBezTo>
                    <a:cubicBezTo>
                      <a:pt x="3004" y="244"/>
                      <a:pt x="2829" y="813"/>
                      <a:pt x="2741" y="985"/>
                    </a:cubicBezTo>
                    <a:cubicBezTo>
                      <a:pt x="2690" y="1038"/>
                      <a:pt x="2360" y="950"/>
                      <a:pt x="2277" y="985"/>
                    </a:cubicBezTo>
                    <a:cubicBezTo>
                      <a:pt x="2262" y="991"/>
                      <a:pt x="2252" y="1005"/>
                      <a:pt x="2237" y="1011"/>
                    </a:cubicBezTo>
                    <a:cubicBezTo>
                      <a:pt x="2149" y="1049"/>
                      <a:pt x="2050" y="1060"/>
                      <a:pt x="1959" y="1089"/>
                    </a:cubicBezTo>
                    <a:cubicBezTo>
                      <a:pt x="1351" y="1080"/>
                      <a:pt x="745" y="1058"/>
                      <a:pt x="136" y="1037"/>
                    </a:cubicBezTo>
                    <a:cubicBezTo>
                      <a:pt x="78" y="979"/>
                      <a:pt x="82" y="953"/>
                      <a:pt x="70" y="867"/>
                    </a:cubicBezTo>
                    <a:cubicBezTo>
                      <a:pt x="52" y="693"/>
                      <a:pt x="0" y="175"/>
                      <a:pt x="57" y="1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CCFF"/>
                  </a:gs>
                  <a:gs pos="17999">
                    <a:srgbClr val="99CCFF">
                      <a:alpha val="82001"/>
                    </a:srgbClr>
                  </a:gs>
                  <a:gs pos="36000">
                    <a:srgbClr val="9966FF">
                      <a:alpha val="64000"/>
                    </a:srgbClr>
                  </a:gs>
                  <a:gs pos="61000">
                    <a:srgbClr val="CC99FF">
                      <a:alpha val="39000"/>
                    </a:srgbClr>
                  </a:gs>
                  <a:gs pos="82001">
                    <a:srgbClr val="99CCFF">
                      <a:alpha val="17999"/>
                    </a:srgbClr>
                  </a:gs>
                  <a:gs pos="100000">
                    <a:srgbClr val="CCCC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lIns="91421" tIns="45711" rIns="91421" bIns="45711"/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42" name="Picture 23" descr="ech op keu rong">
                <a:extLst>
                  <a:ext uri="{FF2B5EF4-FFF2-40B4-BE49-F238E27FC236}">
                    <a16:creationId xmlns:a16="http://schemas.microsoft.com/office/drawing/2014/main" id="{271BD2CA-6B8A-4F48-8158-6A9167C94EB1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4">
                <a:lum bright="-10000" contrast="1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91200" y="2133600"/>
                <a:ext cx="1930400" cy="1138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1944" y="2491946"/>
              <a:ext cx="745508" cy="745508"/>
            </a:xfrm>
            <a:prstGeom prst="rect">
              <a:avLst/>
            </a:prstGeom>
          </p:spPr>
        </p:pic>
      </p:grpSp>
      <p:grpSp>
        <p:nvGrpSpPr>
          <p:cNvPr id="74" name="Group 73"/>
          <p:cNvGrpSpPr/>
          <p:nvPr/>
        </p:nvGrpSpPr>
        <p:grpSpPr>
          <a:xfrm>
            <a:off x="13268329" y="315006"/>
            <a:ext cx="2859402" cy="3468523"/>
            <a:chOff x="7295345" y="2501160"/>
            <a:chExt cx="2859402" cy="3468523"/>
          </a:xfrm>
        </p:grpSpPr>
        <p:grpSp>
          <p:nvGrpSpPr>
            <p:cNvPr id="53" name="Group 52"/>
            <p:cNvGrpSpPr/>
            <p:nvPr/>
          </p:nvGrpSpPr>
          <p:grpSpPr>
            <a:xfrm>
              <a:off x="7487751" y="2716896"/>
              <a:ext cx="2666996" cy="3252787"/>
              <a:chOff x="8636004" y="23813"/>
              <a:chExt cx="2666996" cy="3252787"/>
            </a:xfrm>
          </p:grpSpPr>
          <p:pic>
            <p:nvPicPr>
              <p:cNvPr id="44" name="Picture 27" descr="gieng khong">
                <a:extLst>
                  <a:ext uri="{FF2B5EF4-FFF2-40B4-BE49-F238E27FC236}">
                    <a16:creationId xmlns:a16="http://schemas.microsoft.com/office/drawing/2014/main" id="{8485C612-D4E2-4C0B-8032-3DEB72F7DD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37603" y="23813"/>
                <a:ext cx="2561167" cy="320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" name="Oval 28" descr="sun rain star">
                <a:extLst>
                  <a:ext uri="{FF2B5EF4-FFF2-40B4-BE49-F238E27FC236}">
                    <a16:creationId xmlns:a16="http://schemas.microsoft.com/office/drawing/2014/main" id="{2B97504F-D6B7-4A9B-8CE2-ECBE61A1CC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8785" y="23813"/>
                <a:ext cx="683683" cy="152400"/>
              </a:xfrm>
              <a:prstGeom prst="ellipse">
                <a:avLst/>
              </a:prstGeom>
              <a:blipFill dpi="0" rotWithShape="1">
                <a:blip r:embed="rId4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solidFill>
                  <a:srgbClr val="979797"/>
                </a:solidFill>
                <a:round/>
                <a:headEnd/>
                <a:tailEnd/>
              </a:ln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altLang="en-US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46" name="Picture 30" descr="tn_an568">
                <a:extLst>
                  <a:ext uri="{FF2B5EF4-FFF2-40B4-BE49-F238E27FC236}">
                    <a16:creationId xmlns:a16="http://schemas.microsoft.com/office/drawing/2014/main" id="{0C6453AC-D80F-4B9C-9EC1-A711BADA7028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7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183074" flipH="1">
                <a:off x="9327625" y="652997"/>
                <a:ext cx="307975" cy="2688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31" descr="slak05">
                <a:extLst>
                  <a:ext uri="{FF2B5EF4-FFF2-40B4-BE49-F238E27FC236}">
                    <a16:creationId xmlns:a16="http://schemas.microsoft.com/office/drawing/2014/main" id="{16D23BE8-7B97-46B0-8D05-46BC5F98231C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8">
                <a:lum bright="-10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94063">
                <a:off x="10708220" y="1700213"/>
                <a:ext cx="285749" cy="15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8" name="Freeform 32" descr="CamHa NuocGieng">
                <a:extLst>
                  <a:ext uri="{FF2B5EF4-FFF2-40B4-BE49-F238E27FC236}">
                    <a16:creationId xmlns:a16="http://schemas.microsoft.com/office/drawing/2014/main" id="{4B050A7C-3F0D-495A-B1D7-D133753A2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22267" y="2798763"/>
                <a:ext cx="2438400" cy="457200"/>
              </a:xfrm>
              <a:custGeom>
                <a:avLst/>
                <a:gdLst>
                  <a:gd name="T0" fmla="*/ 2147483647 w 1525"/>
                  <a:gd name="T1" fmla="*/ 2147483647 h 783"/>
                  <a:gd name="T2" fmla="*/ 2147483647 w 1525"/>
                  <a:gd name="T3" fmla="*/ 2147483647 h 783"/>
                  <a:gd name="T4" fmla="*/ 2147483647 w 1525"/>
                  <a:gd name="T5" fmla="*/ 2147483647 h 783"/>
                  <a:gd name="T6" fmla="*/ 2147483647 w 1525"/>
                  <a:gd name="T7" fmla="*/ 2147483647 h 783"/>
                  <a:gd name="T8" fmla="*/ 2147483647 w 1525"/>
                  <a:gd name="T9" fmla="*/ 2147483647 h 783"/>
                  <a:gd name="T10" fmla="*/ 2147483647 w 1525"/>
                  <a:gd name="T11" fmla="*/ 2147483647 h 783"/>
                  <a:gd name="T12" fmla="*/ 2147483647 w 1525"/>
                  <a:gd name="T13" fmla="*/ 2147483647 h 783"/>
                  <a:gd name="T14" fmla="*/ 2147483647 w 1525"/>
                  <a:gd name="T15" fmla="*/ 2147483647 h 783"/>
                  <a:gd name="T16" fmla="*/ 2147483647 w 1525"/>
                  <a:gd name="T17" fmla="*/ 2147483647 h 783"/>
                  <a:gd name="T18" fmla="*/ 2147483647 w 1525"/>
                  <a:gd name="T19" fmla="*/ 2147483647 h 783"/>
                  <a:gd name="T20" fmla="*/ 2147483647 w 1525"/>
                  <a:gd name="T21" fmla="*/ 2147483647 h 783"/>
                  <a:gd name="T22" fmla="*/ 2147483647 w 1525"/>
                  <a:gd name="T23" fmla="*/ 2147483647 h 783"/>
                  <a:gd name="T24" fmla="*/ 2147483647 w 1525"/>
                  <a:gd name="T25" fmla="*/ 2147483647 h 78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5"/>
                  <a:gd name="T40" fmla="*/ 0 h 783"/>
                  <a:gd name="T41" fmla="*/ 1525 w 1525"/>
                  <a:gd name="T42" fmla="*/ 783 h 78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5" h="783">
                    <a:moveTo>
                      <a:pt x="1524" y="734"/>
                    </a:moveTo>
                    <a:cubicBezTo>
                      <a:pt x="1520" y="494"/>
                      <a:pt x="1525" y="254"/>
                      <a:pt x="1512" y="14"/>
                    </a:cubicBezTo>
                    <a:cubicBezTo>
                      <a:pt x="1511" y="0"/>
                      <a:pt x="1500" y="42"/>
                      <a:pt x="1488" y="50"/>
                    </a:cubicBezTo>
                    <a:cubicBezTo>
                      <a:pt x="1467" y="63"/>
                      <a:pt x="1437" y="60"/>
                      <a:pt x="1416" y="74"/>
                    </a:cubicBezTo>
                    <a:cubicBezTo>
                      <a:pt x="1404" y="82"/>
                      <a:pt x="1392" y="90"/>
                      <a:pt x="1380" y="98"/>
                    </a:cubicBezTo>
                    <a:cubicBezTo>
                      <a:pt x="1366" y="119"/>
                      <a:pt x="1338" y="195"/>
                      <a:pt x="1320" y="206"/>
                    </a:cubicBezTo>
                    <a:cubicBezTo>
                      <a:pt x="1265" y="241"/>
                      <a:pt x="1196" y="241"/>
                      <a:pt x="1140" y="278"/>
                    </a:cubicBezTo>
                    <a:cubicBezTo>
                      <a:pt x="1093" y="348"/>
                      <a:pt x="1027" y="382"/>
                      <a:pt x="948" y="398"/>
                    </a:cubicBezTo>
                    <a:cubicBezTo>
                      <a:pt x="897" y="432"/>
                      <a:pt x="869" y="483"/>
                      <a:pt x="816" y="518"/>
                    </a:cubicBezTo>
                    <a:cubicBezTo>
                      <a:pt x="796" y="578"/>
                      <a:pt x="775" y="551"/>
                      <a:pt x="732" y="602"/>
                    </a:cubicBezTo>
                    <a:cubicBezTo>
                      <a:pt x="635" y="719"/>
                      <a:pt x="785" y="561"/>
                      <a:pt x="672" y="662"/>
                    </a:cubicBezTo>
                    <a:cubicBezTo>
                      <a:pt x="575" y="748"/>
                      <a:pt x="0" y="770"/>
                      <a:pt x="564" y="746"/>
                    </a:cubicBezTo>
                    <a:cubicBezTo>
                      <a:pt x="927" y="738"/>
                      <a:pt x="539" y="783"/>
                      <a:pt x="1524" y="734"/>
                    </a:cubicBezTo>
                    <a:close/>
                  </a:path>
                </a:pathLst>
              </a:custGeom>
              <a:blipFill dpi="0" rotWithShape="1">
                <a:blip r:embed="rId9">
                  <a:lum bright="-10000" contrast="18000"/>
                </a:blip>
                <a:srcRect/>
                <a:stretch>
                  <a:fillRect/>
                </a:stretch>
              </a:blipFill>
              <a:ln w="9525">
                <a:round/>
                <a:headEnd/>
                <a:tailEnd/>
              </a:ln>
              <a:scene3d>
                <a:camera prst="legacyObliqueTopLeft">
                  <a:rot lat="0" lon="300000" rev="0"/>
                </a:camera>
                <a:lightRig rig="legacyFlat3" dir="t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FFFFFF"/>
                </a:extrusionClr>
                <a:contourClr>
                  <a:srgbClr val="FFFFFF"/>
                </a:contourClr>
              </a:sp3d>
            </p:spPr>
            <p:txBody>
              <a:bodyPr lIns="91421" tIns="45711" rIns="91421" bIns="45711">
                <a:flatTx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49" name="Picture 38" descr="Ech vua rong">
                <a:extLst>
                  <a:ext uri="{FF2B5EF4-FFF2-40B4-BE49-F238E27FC236}">
                    <a16:creationId xmlns:a16="http://schemas.microsoft.com/office/drawing/2014/main" id="{FE5C7DA6-1A1F-42C5-A4C8-119D2C547D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50401" y="1905000"/>
                <a:ext cx="1085851" cy="1231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39" descr="crab10">
                <a:extLst>
                  <a:ext uri="{FF2B5EF4-FFF2-40B4-BE49-F238E27FC236}">
                    <a16:creationId xmlns:a16="http://schemas.microsoft.com/office/drawing/2014/main" id="{CFBA58CD-A334-4AF8-B74D-D1E604E51FF4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34502">
                <a:off x="8636004" y="3071813"/>
                <a:ext cx="61383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Freeform 37">
                <a:extLst>
                  <a:ext uri="{FF2B5EF4-FFF2-40B4-BE49-F238E27FC236}">
                    <a16:creationId xmlns:a16="http://schemas.microsoft.com/office/drawing/2014/main" id="{2E075B1C-3AAD-4D46-A7BD-4E990F5DA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37600" y="2362200"/>
                <a:ext cx="2565400" cy="914400"/>
              </a:xfrm>
              <a:custGeom>
                <a:avLst/>
                <a:gdLst/>
                <a:ahLst/>
                <a:cxnLst>
                  <a:cxn ang="0">
                    <a:pos x="1212" y="570"/>
                  </a:cxn>
                  <a:cxn ang="0">
                    <a:pos x="8" y="513"/>
                  </a:cxn>
                  <a:cxn ang="0">
                    <a:pos x="0" y="120"/>
                  </a:cxn>
                  <a:cxn ang="0">
                    <a:pos x="167" y="17"/>
                  </a:cxn>
                  <a:cxn ang="0">
                    <a:pos x="306" y="31"/>
                  </a:cxn>
                  <a:cxn ang="0">
                    <a:pos x="477" y="21"/>
                  </a:cxn>
                  <a:cxn ang="0">
                    <a:pos x="589" y="51"/>
                  </a:cxn>
                  <a:cxn ang="0">
                    <a:pos x="822" y="14"/>
                  </a:cxn>
                  <a:cxn ang="0">
                    <a:pos x="1021" y="14"/>
                  </a:cxn>
                  <a:cxn ang="0">
                    <a:pos x="1148" y="31"/>
                  </a:cxn>
                  <a:cxn ang="0">
                    <a:pos x="1200" y="81"/>
                  </a:cxn>
                </a:cxnLst>
                <a:rect l="0" t="0" r="r" b="b"/>
                <a:pathLst>
                  <a:path w="1212" h="576">
                    <a:moveTo>
                      <a:pt x="1212" y="570"/>
                    </a:moveTo>
                    <a:cubicBezTo>
                      <a:pt x="1000" y="543"/>
                      <a:pt x="208" y="576"/>
                      <a:pt x="8" y="513"/>
                    </a:cubicBezTo>
                    <a:lnTo>
                      <a:pt x="0" y="120"/>
                    </a:lnTo>
                    <a:cubicBezTo>
                      <a:pt x="27" y="19"/>
                      <a:pt x="96" y="78"/>
                      <a:pt x="167" y="17"/>
                    </a:cubicBezTo>
                    <a:cubicBezTo>
                      <a:pt x="283" y="29"/>
                      <a:pt x="201" y="10"/>
                      <a:pt x="306" y="31"/>
                    </a:cubicBezTo>
                    <a:cubicBezTo>
                      <a:pt x="325" y="36"/>
                      <a:pt x="461" y="4"/>
                      <a:pt x="477" y="21"/>
                    </a:cubicBezTo>
                    <a:cubicBezTo>
                      <a:pt x="490" y="35"/>
                      <a:pt x="572" y="48"/>
                      <a:pt x="589" y="51"/>
                    </a:cubicBezTo>
                    <a:cubicBezTo>
                      <a:pt x="747" y="75"/>
                      <a:pt x="663" y="9"/>
                      <a:pt x="822" y="14"/>
                    </a:cubicBezTo>
                    <a:cubicBezTo>
                      <a:pt x="886" y="95"/>
                      <a:pt x="920" y="0"/>
                      <a:pt x="1021" y="14"/>
                    </a:cubicBezTo>
                    <a:cubicBezTo>
                      <a:pt x="1017" y="45"/>
                      <a:pt x="1158" y="3"/>
                      <a:pt x="1148" y="31"/>
                    </a:cubicBezTo>
                    <a:cubicBezTo>
                      <a:pt x="1141" y="50"/>
                      <a:pt x="1187" y="33"/>
                      <a:pt x="1200" y="81"/>
                    </a:cubicBezTo>
                  </a:path>
                </a:pathLst>
              </a:custGeom>
              <a:gradFill rotWithShape="1">
                <a:gsLst>
                  <a:gs pos="0">
                    <a:srgbClr val="CCCCFF"/>
                  </a:gs>
                  <a:gs pos="17999">
                    <a:srgbClr val="99CCFF">
                      <a:alpha val="88841"/>
                    </a:srgbClr>
                  </a:gs>
                  <a:gs pos="36000">
                    <a:srgbClr val="9966FF">
                      <a:alpha val="77680"/>
                    </a:srgbClr>
                  </a:gs>
                  <a:gs pos="61000">
                    <a:srgbClr val="CC99FF">
                      <a:alpha val="62180"/>
                    </a:srgbClr>
                  </a:gs>
                  <a:gs pos="82001">
                    <a:srgbClr val="99CCFF">
                      <a:alpha val="49160"/>
                    </a:srgbClr>
                  </a:gs>
                  <a:gs pos="100000">
                    <a:srgbClr val="CCCCFF">
                      <a:alpha val="3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lIns="91421" tIns="45711" rIns="91421" bIns="45711"/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srgbClr val="000000"/>
                  </a:solidFill>
                  <a:latin typeface=".VnTime" panose="020B7200000000000000" pitchFamily="34" charset="0"/>
                </a:endParaRPr>
              </a:p>
            </p:txBody>
          </p:sp>
          <p:pic>
            <p:nvPicPr>
              <p:cNvPr id="52" name="Picture 40" descr="gold_crown">
                <a:extLst>
                  <a:ext uri="{FF2B5EF4-FFF2-40B4-BE49-F238E27FC236}">
                    <a16:creationId xmlns:a16="http://schemas.microsoft.com/office/drawing/2014/main" id="{A211F4E8-3AA9-44D3-968D-032A8A36EE4A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80952">
                <a:off x="9448800" y="422275"/>
                <a:ext cx="508000" cy="21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5345" y="2501160"/>
              <a:ext cx="711696" cy="711696"/>
            </a:xfrm>
            <a:prstGeom prst="rect">
              <a:avLst/>
            </a:prstGeom>
          </p:spPr>
        </p:pic>
      </p:grpSp>
      <p:grpSp>
        <p:nvGrpSpPr>
          <p:cNvPr id="75" name="Group 74"/>
          <p:cNvGrpSpPr/>
          <p:nvPr/>
        </p:nvGrpSpPr>
        <p:grpSpPr>
          <a:xfrm>
            <a:off x="1101603" y="5162919"/>
            <a:ext cx="2825441" cy="3649520"/>
            <a:chOff x="412503" y="6214694"/>
            <a:chExt cx="2825441" cy="3649520"/>
          </a:xfrm>
        </p:grpSpPr>
        <p:pic>
          <p:nvPicPr>
            <p:cNvPr id="54" name="Picture 45" descr="untitled4">
              <a:extLst>
                <a:ext uri="{FF2B5EF4-FFF2-40B4-BE49-F238E27FC236}">
                  <a16:creationId xmlns:a16="http://schemas.microsoft.com/office/drawing/2014/main" id="{A3C423CA-1E6D-4449-A352-A5E5126EED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lum bright="-8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666" y="6421655"/>
              <a:ext cx="2681278" cy="3442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503" y="6214694"/>
              <a:ext cx="737670" cy="737670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7367777" y="5386947"/>
            <a:ext cx="2938931" cy="3635219"/>
            <a:chOff x="3832933" y="6228995"/>
            <a:chExt cx="2938931" cy="3635219"/>
          </a:xfrm>
        </p:grpSpPr>
        <p:pic>
          <p:nvPicPr>
            <p:cNvPr id="55" name="Picture 46" descr="duong nhang nhao">
              <a:extLst>
                <a:ext uri="{FF2B5EF4-FFF2-40B4-BE49-F238E27FC236}">
                  <a16:creationId xmlns:a16="http://schemas.microsoft.com/office/drawing/2014/main" id="{E9361C43-21F8-48B6-98BF-49F1175D63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lum bright="-10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1431" y="6421655"/>
              <a:ext cx="2620433" cy="3442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2933" y="6228995"/>
              <a:ext cx="737215" cy="737215"/>
            </a:xfrm>
            <a:prstGeom prst="rect">
              <a:avLst/>
            </a:prstGeom>
          </p:spPr>
        </p:pic>
      </p:grpSp>
      <p:grpSp>
        <p:nvGrpSpPr>
          <p:cNvPr id="77" name="Group 76"/>
          <p:cNvGrpSpPr/>
          <p:nvPr/>
        </p:nvGrpSpPr>
        <p:grpSpPr>
          <a:xfrm>
            <a:off x="13359892" y="5426865"/>
            <a:ext cx="3457386" cy="3595301"/>
            <a:chOff x="7335323" y="6268913"/>
            <a:chExt cx="3457386" cy="3595301"/>
          </a:xfrm>
        </p:grpSpPr>
        <p:grpSp>
          <p:nvGrpSpPr>
            <p:cNvPr id="60" name="Group 59"/>
            <p:cNvGrpSpPr/>
            <p:nvPr/>
          </p:nvGrpSpPr>
          <p:grpSpPr>
            <a:xfrm>
              <a:off x="7518222" y="6517200"/>
              <a:ext cx="3274487" cy="3347014"/>
              <a:chOff x="12171437" y="5313493"/>
              <a:chExt cx="3274487" cy="3171825"/>
            </a:xfrm>
          </p:grpSpPr>
          <p:sp>
            <p:nvSpPr>
              <p:cNvPr id="56" name="Rectangle 48">
                <a:extLst>
                  <a:ext uri="{FF2B5EF4-FFF2-40B4-BE49-F238E27FC236}">
                    <a16:creationId xmlns:a16="http://schemas.microsoft.com/office/drawing/2014/main" id="{B4C50474-5192-47B4-AA7E-0DDBEDD422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1437" y="5313493"/>
                <a:ext cx="2540000" cy="3171825"/>
              </a:xfrm>
              <a:prstGeom prst="rect">
                <a:avLst/>
              </a:prstGeom>
              <a:gradFill rotWithShape="1">
                <a:gsLst>
                  <a:gs pos="0">
                    <a:srgbClr val="33CC33"/>
                  </a:gs>
                  <a:gs pos="100000">
                    <a:srgbClr val="008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7" name="Picture 49" descr="ech end rong">
                <a:extLst>
                  <a:ext uri="{FF2B5EF4-FFF2-40B4-BE49-F238E27FC236}">
                    <a16:creationId xmlns:a16="http://schemas.microsoft.com/office/drawing/2014/main" id="{A4B5DFED-A4D5-44F2-ADA6-244E9EBDE9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3" cstate="print">
                <a:lum bright="6000" contras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457117">
                <a:off x="13024456" y="7537581"/>
                <a:ext cx="571500" cy="490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50" descr="trau231006">
                <a:extLst>
                  <a:ext uri="{FF2B5EF4-FFF2-40B4-BE49-F238E27FC236}">
                    <a16:creationId xmlns:a16="http://schemas.microsoft.com/office/drawing/2014/main" id="{949DF6D4-5926-4A2C-B6DB-87C09ED36547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24">
                <a:lum bright="-10000" contrast="1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71440" y="5389688"/>
                <a:ext cx="3274484" cy="266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" name="AutoShape 51">
                <a:extLst>
                  <a:ext uri="{FF2B5EF4-FFF2-40B4-BE49-F238E27FC236}">
                    <a16:creationId xmlns:a16="http://schemas.microsoft.com/office/drawing/2014/main" id="{16DBDE23-25FE-40B7-9E3D-E37E88B4F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76237" y="7108956"/>
                <a:ext cx="2042584" cy="1228725"/>
              </a:xfrm>
              <a:prstGeom prst="irregularSeal1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1421" tIns="45711" rIns="91421" bIns="45711" anchor="ctr"/>
              <a:lstStyle>
                <a:lvl1pPr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5323" y="6268913"/>
              <a:ext cx="629231" cy="68345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66700"/>
            <a:ext cx="8550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5994400" y="3307080"/>
            <a:ext cx="5334000" cy="32537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" y="3533566"/>
            <a:ext cx="4886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...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tể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039600" y="3307080"/>
            <a:ext cx="48006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giếng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553" y="1484634"/>
            <a:ext cx="8550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V="1">
            <a:off x="-1109012" y="7813311"/>
            <a:ext cx="20289600" cy="971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9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1340</Words>
  <Application>Microsoft Office PowerPoint</Application>
  <PresentationFormat>Custom</PresentationFormat>
  <Paragraphs>126</Paragraphs>
  <Slides>28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Wingdings</vt:lpstr>
      <vt:lpstr>宋体</vt:lpstr>
      <vt:lpstr>Times New Roman</vt:lpstr>
      <vt:lpstr>Calibri</vt:lpstr>
      <vt:lpstr>IreneFlorentina</vt:lpstr>
      <vt:lpstr>DG Jory Bold</vt:lpstr>
      <vt:lpstr>.VnTime</vt:lpstr>
      <vt:lpstr>#9Slide05 Filmotype Honey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Colorful Illustration Animal Classification School Presentation</dc:title>
  <dc:creator>Nguyen Ha</dc:creator>
  <cp:lastModifiedBy>Admin</cp:lastModifiedBy>
  <cp:revision>49</cp:revision>
  <dcterms:created xsi:type="dcterms:W3CDTF">2006-08-16T00:00:00Z</dcterms:created>
  <dcterms:modified xsi:type="dcterms:W3CDTF">2022-12-29T16:14:14Z</dcterms:modified>
  <dc:identifier>DAFNe8nBPvA</dc:identifier>
</cp:coreProperties>
</file>