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media/image52.jpg" ContentType="image/jpeg"/>
  <Override PartName="/ppt/media/image53.jpg" ContentType="image/jpeg"/>
  <Override PartName="/ppt/media/image54.jpg" ContentType="image/jpeg"/>
  <Override PartName="/ppt/media/image55.jpg" ContentType="image/jpeg"/>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media/image80.jpg" ContentType="image/jpeg"/>
  <Override PartName="/ppt/media/image81.jpg" ContentType="image/jpeg"/>
  <Override PartName="/ppt/notesSlides/notesSlide35.xml" ContentType="application/vnd.openxmlformats-officedocument.presentationml.notesSlide+xml"/>
  <Override PartName="/ppt/media/image82.jpg" ContentType="image/jpeg"/>
  <Override PartName="/ppt/media/image83.jpg" ContentType="image/jpeg"/>
  <Override PartName="/ppt/notesSlides/notesSlide36.xml" ContentType="application/vnd.openxmlformats-officedocument.presentationml.notesSlide+xml"/>
  <Override PartName="/ppt/media/image84.jpg" ContentType="image/jpeg"/>
  <Override PartName="/ppt/media/image85.jpg" ContentType="image/jpeg"/>
  <Override PartName="/ppt/notesSlides/notesSlide37.xml" ContentType="application/vnd.openxmlformats-officedocument.presentationml.notesSlide+xml"/>
  <Override PartName="/ppt/media/image86.jpg" ContentType="image/jpeg"/>
  <Override PartName="/ppt/media/image87.jpg" ContentType="image/jpeg"/>
  <Override PartName="/ppt/notesSlides/notesSlide38.xml" ContentType="application/vnd.openxmlformats-officedocument.presentationml.notesSlide+xml"/>
  <Override PartName="/ppt/media/image88.jpg" ContentType="image/jpeg"/>
  <Override PartName="/ppt/media/image89.jpg" ContentType="image/jpeg"/>
  <Override PartName="/ppt/media/image90.jpg" ContentType="image/jpeg"/>
  <Override PartName="/ppt/notesSlides/notesSlide39.xml" ContentType="application/vnd.openxmlformats-officedocument.presentationml.notesSlide+xml"/>
  <Override PartName="/ppt/media/image91.jpg" ContentType="image/jpeg"/>
  <Override PartName="/ppt/media/image92.jpg" ContentType="image/jpeg"/>
  <Override PartName="/ppt/media/image93.jpg" ContentType="image/jpeg"/>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86" r:id="rId2"/>
    <p:sldMasterId id="2147483698" r:id="rId3"/>
    <p:sldMasterId id="2147483710" r:id="rId4"/>
    <p:sldMasterId id="2147483722" r:id="rId5"/>
    <p:sldMasterId id="2147483734" r:id="rId6"/>
  </p:sldMasterIdLst>
  <p:notesMasterIdLst>
    <p:notesMasterId r:id="rId63"/>
  </p:notesMasterIdLst>
  <p:sldIdLst>
    <p:sldId id="279" r:id="rId7"/>
    <p:sldId id="256" r:id="rId8"/>
    <p:sldId id="407" r:id="rId9"/>
    <p:sldId id="403" r:id="rId10"/>
    <p:sldId id="404" r:id="rId11"/>
    <p:sldId id="405" r:id="rId12"/>
    <p:sldId id="406" r:id="rId13"/>
    <p:sldId id="408" r:id="rId14"/>
    <p:sldId id="257" r:id="rId15"/>
    <p:sldId id="328" r:id="rId16"/>
    <p:sldId id="410" r:id="rId17"/>
    <p:sldId id="280" r:id="rId18"/>
    <p:sldId id="343" r:id="rId19"/>
    <p:sldId id="344" r:id="rId20"/>
    <p:sldId id="345" r:id="rId21"/>
    <p:sldId id="346" r:id="rId22"/>
    <p:sldId id="347" r:id="rId23"/>
    <p:sldId id="348" r:id="rId24"/>
    <p:sldId id="349" r:id="rId25"/>
    <p:sldId id="350" r:id="rId26"/>
    <p:sldId id="351" r:id="rId27"/>
    <p:sldId id="352" r:id="rId28"/>
    <p:sldId id="340" r:id="rId29"/>
    <p:sldId id="353" r:id="rId30"/>
    <p:sldId id="354" r:id="rId31"/>
    <p:sldId id="355" r:id="rId32"/>
    <p:sldId id="409" r:id="rId33"/>
    <p:sldId id="266" r:id="rId34"/>
    <p:sldId id="383" r:id="rId35"/>
    <p:sldId id="356" r:id="rId36"/>
    <p:sldId id="361" r:id="rId37"/>
    <p:sldId id="363" r:id="rId38"/>
    <p:sldId id="384" r:id="rId39"/>
    <p:sldId id="385" r:id="rId40"/>
    <p:sldId id="387" r:id="rId41"/>
    <p:sldId id="388" r:id="rId42"/>
    <p:sldId id="389" r:id="rId43"/>
    <p:sldId id="390" r:id="rId44"/>
    <p:sldId id="391" r:id="rId45"/>
    <p:sldId id="392" r:id="rId46"/>
    <p:sldId id="393" r:id="rId47"/>
    <p:sldId id="394" r:id="rId48"/>
    <p:sldId id="396" r:id="rId49"/>
    <p:sldId id="397" r:id="rId50"/>
    <p:sldId id="364" r:id="rId51"/>
    <p:sldId id="398" r:id="rId52"/>
    <p:sldId id="411" r:id="rId53"/>
    <p:sldId id="399" r:id="rId54"/>
    <p:sldId id="268" r:id="rId55"/>
    <p:sldId id="281" r:id="rId56"/>
    <p:sldId id="264" r:id="rId57"/>
    <p:sldId id="267" r:id="rId58"/>
    <p:sldId id="282" r:id="rId59"/>
    <p:sldId id="271" r:id="rId60"/>
    <p:sldId id="400" r:id="rId61"/>
    <p:sldId id="272" r:id="rId62"/>
  </p:sldIdLst>
  <p:sldSz cx="18288000" cy="10287000"/>
  <p:notesSz cx="6858000" cy="9144000"/>
  <p:embeddedFontLst>
    <p:embeddedFont>
      <p:font typeface="Calibri" panose="020F0502020204030204" pitchFamily="34" charset="0"/>
      <p:regular r:id="rId64"/>
      <p:bold r:id="rId65"/>
      <p:italic r:id="rId66"/>
      <p:boldItalic r:id="rId67"/>
    </p:embeddedFont>
    <p:embeddedFont>
      <p:font typeface="Ribeye" panose="020B0604020202020204" charset="0"/>
      <p:regular r:id="rId68"/>
    </p:embeddedFont>
    <p:embeddedFont>
      <p:font typeface="SimSun" panose="02010600030101010101" pitchFamily="2" charset="-122"/>
      <p:regular r:id="rId69"/>
    </p:embeddedFont>
    <p:embeddedFont>
      <p:font typeface="Calibri Light" panose="020F0302020204030204" pitchFamily="34" charset="0"/>
      <p:regular r:id="rId70"/>
      <p:italic r:id="rId7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80" autoAdjust="0"/>
    <p:restoredTop sz="89273" autoAdjust="0"/>
  </p:normalViewPr>
  <p:slideViewPr>
    <p:cSldViewPr>
      <p:cViewPr varScale="1">
        <p:scale>
          <a:sx n="43" d="100"/>
          <a:sy n="43" d="100"/>
        </p:scale>
        <p:origin x="104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notesMaster" Target="notesMasters/notesMaster1.xml"/><Relationship Id="rId68"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font" Target="fonts/font3.fntdata"/><Relationship Id="rId74"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font" Target="fonts/font1.fntdata"/><Relationship Id="rId69" Type="http://schemas.openxmlformats.org/officeDocument/2006/relationships/font" Target="fonts/font6.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font" Target="fonts/font4.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font" Target="fonts/font7.fntdata"/><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font" Target="fonts/font2.fntdata"/><Relationship Id="rId73"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71"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7007F1-A1D6-4931-8824-D696DF76D8D0}" type="datetimeFigureOut">
              <a:rPr lang="en-US" smtClean="0"/>
              <a:t>3/11/2026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5EDCB6-8109-43ED-9899-947D31E03959}" type="slidenum">
              <a:rPr lang="en-US" smtClean="0"/>
              <a:t>‹#›</a:t>
            </a:fld>
            <a:endParaRPr lang="en-US"/>
          </a:p>
        </p:txBody>
      </p:sp>
    </p:spTree>
    <p:extLst>
      <p:ext uri="{BB962C8B-B14F-4D97-AF65-F5344CB8AC3E}">
        <p14:creationId xmlns:p14="http://schemas.microsoft.com/office/powerpoint/2010/main" val="1901533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1</a:t>
            </a:fld>
            <a:endParaRPr lang="en-US"/>
          </a:p>
        </p:txBody>
      </p:sp>
    </p:spTree>
    <p:extLst>
      <p:ext uri="{BB962C8B-B14F-4D97-AF65-F5344CB8AC3E}">
        <p14:creationId xmlns:p14="http://schemas.microsoft.com/office/powerpoint/2010/main" val="4014280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12</a:t>
            </a:fld>
            <a:endParaRPr lang="en-US"/>
          </a:p>
        </p:txBody>
      </p:sp>
    </p:spTree>
    <p:extLst>
      <p:ext uri="{BB962C8B-B14F-4D97-AF65-F5344CB8AC3E}">
        <p14:creationId xmlns:p14="http://schemas.microsoft.com/office/powerpoint/2010/main" val="30709237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13</a:t>
            </a:fld>
            <a:endParaRPr lang="en-US"/>
          </a:p>
        </p:txBody>
      </p:sp>
    </p:spTree>
    <p:extLst>
      <p:ext uri="{BB962C8B-B14F-4D97-AF65-F5344CB8AC3E}">
        <p14:creationId xmlns:p14="http://schemas.microsoft.com/office/powerpoint/2010/main" val="729246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14</a:t>
            </a:fld>
            <a:endParaRPr lang="en-US"/>
          </a:p>
        </p:txBody>
      </p:sp>
    </p:spTree>
    <p:extLst>
      <p:ext uri="{BB962C8B-B14F-4D97-AF65-F5344CB8AC3E}">
        <p14:creationId xmlns:p14="http://schemas.microsoft.com/office/powerpoint/2010/main" val="3807201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15</a:t>
            </a:fld>
            <a:endParaRPr lang="en-US"/>
          </a:p>
        </p:txBody>
      </p:sp>
    </p:spTree>
    <p:extLst>
      <p:ext uri="{BB962C8B-B14F-4D97-AF65-F5344CB8AC3E}">
        <p14:creationId xmlns:p14="http://schemas.microsoft.com/office/powerpoint/2010/main" val="29768246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16</a:t>
            </a:fld>
            <a:endParaRPr lang="en-US"/>
          </a:p>
        </p:txBody>
      </p:sp>
    </p:spTree>
    <p:extLst>
      <p:ext uri="{BB962C8B-B14F-4D97-AF65-F5344CB8AC3E}">
        <p14:creationId xmlns:p14="http://schemas.microsoft.com/office/powerpoint/2010/main" val="30586425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17</a:t>
            </a:fld>
            <a:endParaRPr lang="en-US"/>
          </a:p>
        </p:txBody>
      </p:sp>
    </p:spTree>
    <p:extLst>
      <p:ext uri="{BB962C8B-B14F-4D97-AF65-F5344CB8AC3E}">
        <p14:creationId xmlns:p14="http://schemas.microsoft.com/office/powerpoint/2010/main" val="1640057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18</a:t>
            </a:fld>
            <a:endParaRPr lang="en-US"/>
          </a:p>
        </p:txBody>
      </p:sp>
    </p:spTree>
    <p:extLst>
      <p:ext uri="{BB962C8B-B14F-4D97-AF65-F5344CB8AC3E}">
        <p14:creationId xmlns:p14="http://schemas.microsoft.com/office/powerpoint/2010/main" val="679115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19</a:t>
            </a:fld>
            <a:endParaRPr lang="en-US"/>
          </a:p>
        </p:txBody>
      </p:sp>
    </p:spTree>
    <p:extLst>
      <p:ext uri="{BB962C8B-B14F-4D97-AF65-F5344CB8AC3E}">
        <p14:creationId xmlns:p14="http://schemas.microsoft.com/office/powerpoint/2010/main" val="24677068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20</a:t>
            </a:fld>
            <a:endParaRPr lang="en-US"/>
          </a:p>
        </p:txBody>
      </p:sp>
    </p:spTree>
    <p:extLst>
      <p:ext uri="{BB962C8B-B14F-4D97-AF65-F5344CB8AC3E}">
        <p14:creationId xmlns:p14="http://schemas.microsoft.com/office/powerpoint/2010/main" val="1933389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21</a:t>
            </a:fld>
            <a:endParaRPr lang="en-US"/>
          </a:p>
        </p:txBody>
      </p:sp>
    </p:spTree>
    <p:extLst>
      <p:ext uri="{BB962C8B-B14F-4D97-AF65-F5344CB8AC3E}">
        <p14:creationId xmlns:p14="http://schemas.microsoft.com/office/powerpoint/2010/main" val="3544059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2</a:t>
            </a:fld>
            <a:endParaRPr lang="en-US"/>
          </a:p>
        </p:txBody>
      </p:sp>
    </p:spTree>
    <p:extLst>
      <p:ext uri="{BB962C8B-B14F-4D97-AF65-F5344CB8AC3E}">
        <p14:creationId xmlns:p14="http://schemas.microsoft.com/office/powerpoint/2010/main" val="996304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22</a:t>
            </a:fld>
            <a:endParaRPr lang="en-US"/>
          </a:p>
        </p:txBody>
      </p:sp>
    </p:spTree>
    <p:extLst>
      <p:ext uri="{BB962C8B-B14F-4D97-AF65-F5344CB8AC3E}">
        <p14:creationId xmlns:p14="http://schemas.microsoft.com/office/powerpoint/2010/main" val="6607991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18278122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24</a:t>
            </a:fld>
            <a:endParaRPr lang="en-US"/>
          </a:p>
        </p:txBody>
      </p:sp>
    </p:spTree>
    <p:extLst>
      <p:ext uri="{BB962C8B-B14F-4D97-AF65-F5344CB8AC3E}">
        <p14:creationId xmlns:p14="http://schemas.microsoft.com/office/powerpoint/2010/main" val="39072932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25</a:t>
            </a:fld>
            <a:endParaRPr lang="en-US"/>
          </a:p>
        </p:txBody>
      </p:sp>
    </p:spTree>
    <p:extLst>
      <p:ext uri="{BB962C8B-B14F-4D97-AF65-F5344CB8AC3E}">
        <p14:creationId xmlns:p14="http://schemas.microsoft.com/office/powerpoint/2010/main" val="42209959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26</a:t>
            </a:fld>
            <a:endParaRPr lang="en-US"/>
          </a:p>
        </p:txBody>
      </p:sp>
    </p:spTree>
    <p:extLst>
      <p:ext uri="{BB962C8B-B14F-4D97-AF65-F5344CB8AC3E}">
        <p14:creationId xmlns:p14="http://schemas.microsoft.com/office/powerpoint/2010/main" val="17006458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28</a:t>
            </a:fld>
            <a:endParaRPr lang="en-US"/>
          </a:p>
        </p:txBody>
      </p:sp>
    </p:spTree>
    <p:extLst>
      <p:ext uri="{BB962C8B-B14F-4D97-AF65-F5344CB8AC3E}">
        <p14:creationId xmlns:p14="http://schemas.microsoft.com/office/powerpoint/2010/main" val="9516357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29</a:t>
            </a:fld>
            <a:endParaRPr lang="en-US"/>
          </a:p>
        </p:txBody>
      </p:sp>
    </p:spTree>
    <p:extLst>
      <p:ext uri="{BB962C8B-B14F-4D97-AF65-F5344CB8AC3E}">
        <p14:creationId xmlns:p14="http://schemas.microsoft.com/office/powerpoint/2010/main" val="14888036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30</a:t>
            </a:fld>
            <a:endParaRPr lang="en-US"/>
          </a:p>
        </p:txBody>
      </p:sp>
    </p:spTree>
    <p:extLst>
      <p:ext uri="{BB962C8B-B14F-4D97-AF65-F5344CB8AC3E}">
        <p14:creationId xmlns:p14="http://schemas.microsoft.com/office/powerpoint/2010/main" val="25591334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31</a:t>
            </a:fld>
            <a:endParaRPr lang="en-US"/>
          </a:p>
        </p:txBody>
      </p:sp>
    </p:spTree>
    <p:extLst>
      <p:ext uri="{BB962C8B-B14F-4D97-AF65-F5344CB8AC3E}">
        <p14:creationId xmlns:p14="http://schemas.microsoft.com/office/powerpoint/2010/main" val="36595064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32</a:t>
            </a:fld>
            <a:endParaRPr lang="en-US"/>
          </a:p>
        </p:txBody>
      </p:sp>
    </p:spTree>
    <p:extLst>
      <p:ext uri="{BB962C8B-B14F-4D97-AF65-F5344CB8AC3E}">
        <p14:creationId xmlns:p14="http://schemas.microsoft.com/office/powerpoint/2010/main" val="9216306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AC93-23E6-4DE3-9BFD-978824A409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1185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33</a:t>
            </a:fld>
            <a:endParaRPr lang="en-US"/>
          </a:p>
        </p:txBody>
      </p:sp>
    </p:spTree>
    <p:extLst>
      <p:ext uri="{BB962C8B-B14F-4D97-AF65-F5344CB8AC3E}">
        <p14:creationId xmlns:p14="http://schemas.microsoft.com/office/powerpoint/2010/main" val="33502356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34</a:t>
            </a:fld>
            <a:endParaRPr lang="en-US"/>
          </a:p>
        </p:txBody>
      </p:sp>
    </p:spTree>
    <p:extLst>
      <p:ext uri="{BB962C8B-B14F-4D97-AF65-F5344CB8AC3E}">
        <p14:creationId xmlns:p14="http://schemas.microsoft.com/office/powerpoint/2010/main" val="12640793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35</a:t>
            </a:fld>
            <a:endParaRPr lang="en-US"/>
          </a:p>
        </p:txBody>
      </p:sp>
    </p:spTree>
    <p:extLst>
      <p:ext uri="{BB962C8B-B14F-4D97-AF65-F5344CB8AC3E}">
        <p14:creationId xmlns:p14="http://schemas.microsoft.com/office/powerpoint/2010/main" val="19913839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36</a:t>
            </a:fld>
            <a:endParaRPr lang="en-US"/>
          </a:p>
        </p:txBody>
      </p:sp>
    </p:spTree>
    <p:extLst>
      <p:ext uri="{BB962C8B-B14F-4D97-AF65-F5344CB8AC3E}">
        <p14:creationId xmlns:p14="http://schemas.microsoft.com/office/powerpoint/2010/main" val="30977211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37</a:t>
            </a:fld>
            <a:endParaRPr lang="en-US"/>
          </a:p>
        </p:txBody>
      </p:sp>
    </p:spTree>
    <p:extLst>
      <p:ext uri="{BB962C8B-B14F-4D97-AF65-F5344CB8AC3E}">
        <p14:creationId xmlns:p14="http://schemas.microsoft.com/office/powerpoint/2010/main" val="29426595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38</a:t>
            </a:fld>
            <a:endParaRPr lang="en-US"/>
          </a:p>
        </p:txBody>
      </p:sp>
    </p:spTree>
    <p:extLst>
      <p:ext uri="{BB962C8B-B14F-4D97-AF65-F5344CB8AC3E}">
        <p14:creationId xmlns:p14="http://schemas.microsoft.com/office/powerpoint/2010/main" val="5472634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39</a:t>
            </a:fld>
            <a:endParaRPr lang="en-US"/>
          </a:p>
        </p:txBody>
      </p:sp>
    </p:spTree>
    <p:extLst>
      <p:ext uri="{BB962C8B-B14F-4D97-AF65-F5344CB8AC3E}">
        <p14:creationId xmlns:p14="http://schemas.microsoft.com/office/powerpoint/2010/main" val="11894286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40</a:t>
            </a:fld>
            <a:endParaRPr lang="en-US"/>
          </a:p>
        </p:txBody>
      </p:sp>
    </p:spTree>
    <p:extLst>
      <p:ext uri="{BB962C8B-B14F-4D97-AF65-F5344CB8AC3E}">
        <p14:creationId xmlns:p14="http://schemas.microsoft.com/office/powerpoint/2010/main" val="2280766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41</a:t>
            </a:fld>
            <a:endParaRPr lang="en-US"/>
          </a:p>
        </p:txBody>
      </p:sp>
    </p:spTree>
    <p:extLst>
      <p:ext uri="{BB962C8B-B14F-4D97-AF65-F5344CB8AC3E}">
        <p14:creationId xmlns:p14="http://schemas.microsoft.com/office/powerpoint/2010/main" val="25019178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42</a:t>
            </a:fld>
            <a:endParaRPr lang="en-US"/>
          </a:p>
        </p:txBody>
      </p:sp>
    </p:spTree>
    <p:extLst>
      <p:ext uri="{BB962C8B-B14F-4D97-AF65-F5344CB8AC3E}">
        <p14:creationId xmlns:p14="http://schemas.microsoft.com/office/powerpoint/2010/main" val="3855043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AC93-23E6-4DE3-9BFD-978824A409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6553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43</a:t>
            </a:fld>
            <a:endParaRPr lang="en-US"/>
          </a:p>
        </p:txBody>
      </p:sp>
    </p:spTree>
    <p:extLst>
      <p:ext uri="{BB962C8B-B14F-4D97-AF65-F5344CB8AC3E}">
        <p14:creationId xmlns:p14="http://schemas.microsoft.com/office/powerpoint/2010/main" val="17526976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44</a:t>
            </a:fld>
            <a:endParaRPr lang="en-US"/>
          </a:p>
        </p:txBody>
      </p:sp>
    </p:spTree>
    <p:extLst>
      <p:ext uri="{BB962C8B-B14F-4D97-AF65-F5344CB8AC3E}">
        <p14:creationId xmlns:p14="http://schemas.microsoft.com/office/powerpoint/2010/main" val="21358434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45</a:t>
            </a:fld>
            <a:endParaRPr lang="en-US"/>
          </a:p>
        </p:txBody>
      </p:sp>
    </p:spTree>
    <p:extLst>
      <p:ext uri="{BB962C8B-B14F-4D97-AF65-F5344CB8AC3E}">
        <p14:creationId xmlns:p14="http://schemas.microsoft.com/office/powerpoint/2010/main" val="37799376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46</a:t>
            </a:fld>
            <a:endParaRPr lang="en-US"/>
          </a:p>
        </p:txBody>
      </p:sp>
    </p:spTree>
    <p:extLst>
      <p:ext uri="{BB962C8B-B14F-4D97-AF65-F5344CB8AC3E}">
        <p14:creationId xmlns:p14="http://schemas.microsoft.com/office/powerpoint/2010/main" val="35846566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5EDCB6-8109-43ED-9899-947D31E039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27254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endParaRPr lang="en-US" dirty="0"/>
          </a:p>
        </p:txBody>
      </p:sp>
    </p:spTree>
    <p:extLst>
      <p:ext uri="{BB962C8B-B14F-4D97-AF65-F5344CB8AC3E}">
        <p14:creationId xmlns:p14="http://schemas.microsoft.com/office/powerpoint/2010/main" val="21693182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49</a:t>
            </a:fld>
            <a:endParaRPr lang="en-US"/>
          </a:p>
        </p:txBody>
      </p:sp>
    </p:spTree>
    <p:extLst>
      <p:ext uri="{BB962C8B-B14F-4D97-AF65-F5344CB8AC3E}">
        <p14:creationId xmlns:p14="http://schemas.microsoft.com/office/powerpoint/2010/main" val="12498427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50</a:t>
            </a:fld>
            <a:endParaRPr lang="en-US"/>
          </a:p>
        </p:txBody>
      </p:sp>
    </p:spTree>
    <p:extLst>
      <p:ext uri="{BB962C8B-B14F-4D97-AF65-F5344CB8AC3E}">
        <p14:creationId xmlns:p14="http://schemas.microsoft.com/office/powerpoint/2010/main" val="9731958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51</a:t>
            </a:fld>
            <a:endParaRPr lang="en-US"/>
          </a:p>
        </p:txBody>
      </p:sp>
    </p:spTree>
    <p:extLst>
      <p:ext uri="{BB962C8B-B14F-4D97-AF65-F5344CB8AC3E}">
        <p14:creationId xmlns:p14="http://schemas.microsoft.com/office/powerpoint/2010/main" val="4363114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52</a:t>
            </a:fld>
            <a:endParaRPr lang="en-US"/>
          </a:p>
        </p:txBody>
      </p:sp>
    </p:spTree>
    <p:extLst>
      <p:ext uri="{BB962C8B-B14F-4D97-AF65-F5344CB8AC3E}">
        <p14:creationId xmlns:p14="http://schemas.microsoft.com/office/powerpoint/2010/main" val="3053098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AC93-23E6-4DE3-9BFD-978824A409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2299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53</a:t>
            </a:fld>
            <a:endParaRPr lang="en-US"/>
          </a:p>
        </p:txBody>
      </p:sp>
    </p:spTree>
    <p:extLst>
      <p:ext uri="{BB962C8B-B14F-4D97-AF65-F5344CB8AC3E}">
        <p14:creationId xmlns:p14="http://schemas.microsoft.com/office/powerpoint/2010/main" val="19681809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54</a:t>
            </a:fld>
            <a:endParaRPr lang="en-US"/>
          </a:p>
        </p:txBody>
      </p:sp>
    </p:spTree>
    <p:extLst>
      <p:ext uri="{BB962C8B-B14F-4D97-AF65-F5344CB8AC3E}">
        <p14:creationId xmlns:p14="http://schemas.microsoft.com/office/powerpoint/2010/main" val="35152453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55</a:t>
            </a:fld>
            <a:endParaRPr lang="en-US"/>
          </a:p>
        </p:txBody>
      </p:sp>
    </p:spTree>
    <p:extLst>
      <p:ext uri="{BB962C8B-B14F-4D97-AF65-F5344CB8AC3E}">
        <p14:creationId xmlns:p14="http://schemas.microsoft.com/office/powerpoint/2010/main" val="9576242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56</a:t>
            </a:fld>
            <a:endParaRPr lang="en-US"/>
          </a:p>
        </p:txBody>
      </p:sp>
    </p:spTree>
    <p:extLst>
      <p:ext uri="{BB962C8B-B14F-4D97-AF65-F5344CB8AC3E}">
        <p14:creationId xmlns:p14="http://schemas.microsoft.com/office/powerpoint/2010/main" val="2072628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E96AC93-23E6-4DE3-9BFD-978824A4097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495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9</a:t>
            </a:fld>
            <a:endParaRPr lang="en-US"/>
          </a:p>
        </p:txBody>
      </p:sp>
    </p:spTree>
    <p:extLst>
      <p:ext uri="{BB962C8B-B14F-4D97-AF65-F5344CB8AC3E}">
        <p14:creationId xmlns:p14="http://schemas.microsoft.com/office/powerpoint/2010/main" val="29183588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5EDCB6-8109-43ED-9899-947D31E03959}" type="slidenum">
              <a:rPr lang="en-US" smtClean="0"/>
              <a:t>10</a:t>
            </a:fld>
            <a:endParaRPr lang="en-US"/>
          </a:p>
        </p:txBody>
      </p:sp>
    </p:spTree>
    <p:extLst>
      <p:ext uri="{BB962C8B-B14F-4D97-AF65-F5344CB8AC3E}">
        <p14:creationId xmlns:p14="http://schemas.microsoft.com/office/powerpoint/2010/main" val="1913600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25EDCB6-8109-43ED-9899-947D31E039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8378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four columns 2">
  <p:cSld name="Title and four columns 2">
    <p:spTree>
      <p:nvGrpSpPr>
        <p:cNvPr id="1" name="Shape 480"/>
        <p:cNvGrpSpPr/>
        <p:nvPr/>
      </p:nvGrpSpPr>
      <p:grpSpPr>
        <a:xfrm>
          <a:off x="0" y="0"/>
          <a:ext cx="0" cy="0"/>
          <a:chOff x="0" y="0"/>
          <a:chExt cx="0" cy="0"/>
        </a:xfrm>
      </p:grpSpPr>
      <p:sp>
        <p:nvSpPr>
          <p:cNvPr id="481" name="Google Shape;481;p26"/>
          <p:cNvSpPr txBox="1">
            <a:spLocks noGrp="1"/>
          </p:cNvSpPr>
          <p:nvPr>
            <p:ph type="title"/>
          </p:nvPr>
        </p:nvSpPr>
        <p:spPr>
          <a:xfrm>
            <a:off x="1426450" y="1079000"/>
            <a:ext cx="15435000" cy="1225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482" name="Google Shape;482;p26"/>
          <p:cNvSpPr txBox="1">
            <a:spLocks noGrp="1"/>
          </p:cNvSpPr>
          <p:nvPr>
            <p:ph type="subTitle" idx="1"/>
          </p:nvPr>
        </p:nvSpPr>
        <p:spPr>
          <a:xfrm>
            <a:off x="12824596" y="4557000"/>
            <a:ext cx="3485400" cy="1281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3200"/>
            </a:lvl1pPr>
            <a:lvl2pPr lvl="1" rtl="0">
              <a:spcBef>
                <a:spcPts val="3200"/>
              </a:spcBef>
              <a:spcAft>
                <a:spcPts val="0"/>
              </a:spcAft>
              <a:buSzPts val="1600"/>
              <a:buNone/>
              <a:defRPr sz="3200"/>
            </a:lvl2pPr>
            <a:lvl3pPr lvl="2" rtl="0">
              <a:spcBef>
                <a:spcPts val="3200"/>
              </a:spcBef>
              <a:spcAft>
                <a:spcPts val="0"/>
              </a:spcAft>
              <a:buSzPts val="1600"/>
              <a:buNone/>
              <a:defRPr sz="3200"/>
            </a:lvl3pPr>
            <a:lvl4pPr lvl="3" rtl="0">
              <a:spcBef>
                <a:spcPts val="3200"/>
              </a:spcBef>
              <a:spcAft>
                <a:spcPts val="0"/>
              </a:spcAft>
              <a:buSzPts val="1600"/>
              <a:buNone/>
              <a:defRPr sz="3200"/>
            </a:lvl4pPr>
            <a:lvl5pPr lvl="4" rtl="0">
              <a:spcBef>
                <a:spcPts val="3200"/>
              </a:spcBef>
              <a:spcAft>
                <a:spcPts val="0"/>
              </a:spcAft>
              <a:buSzPts val="1600"/>
              <a:buNone/>
              <a:defRPr sz="3200"/>
            </a:lvl5pPr>
            <a:lvl6pPr lvl="5" rtl="0">
              <a:spcBef>
                <a:spcPts val="3200"/>
              </a:spcBef>
              <a:spcAft>
                <a:spcPts val="0"/>
              </a:spcAft>
              <a:buSzPts val="1600"/>
              <a:buNone/>
              <a:defRPr sz="3200"/>
            </a:lvl6pPr>
            <a:lvl7pPr lvl="6" rtl="0">
              <a:spcBef>
                <a:spcPts val="3200"/>
              </a:spcBef>
              <a:spcAft>
                <a:spcPts val="0"/>
              </a:spcAft>
              <a:buSzPts val="1600"/>
              <a:buNone/>
              <a:defRPr sz="3200"/>
            </a:lvl7pPr>
            <a:lvl8pPr lvl="7" rtl="0">
              <a:spcBef>
                <a:spcPts val="3200"/>
              </a:spcBef>
              <a:spcAft>
                <a:spcPts val="0"/>
              </a:spcAft>
              <a:buSzPts val="1600"/>
              <a:buNone/>
              <a:defRPr sz="3200"/>
            </a:lvl8pPr>
            <a:lvl9pPr lvl="8" rtl="0">
              <a:spcBef>
                <a:spcPts val="3200"/>
              </a:spcBef>
              <a:spcAft>
                <a:spcPts val="3200"/>
              </a:spcAft>
              <a:buSzPts val="1600"/>
              <a:buNone/>
              <a:defRPr sz="3200"/>
            </a:lvl9pPr>
          </a:lstStyle>
          <a:p>
            <a:endParaRPr/>
          </a:p>
        </p:txBody>
      </p:sp>
      <p:sp>
        <p:nvSpPr>
          <p:cNvPr id="483" name="Google Shape;483;p26"/>
          <p:cNvSpPr txBox="1">
            <a:spLocks noGrp="1"/>
          </p:cNvSpPr>
          <p:nvPr>
            <p:ph type="subTitle" idx="2"/>
          </p:nvPr>
        </p:nvSpPr>
        <p:spPr>
          <a:xfrm>
            <a:off x="12824620" y="3706850"/>
            <a:ext cx="3485400" cy="744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000" b="1">
                <a:latin typeface="Ribeye"/>
                <a:ea typeface="Ribeye"/>
                <a:cs typeface="Ribeye"/>
                <a:sym typeface="Ribeye"/>
              </a:defRPr>
            </a:lvl1pPr>
            <a:lvl2pPr lvl="1" rtl="0">
              <a:spcBef>
                <a:spcPts val="3200"/>
              </a:spcBef>
              <a:spcAft>
                <a:spcPts val="0"/>
              </a:spcAft>
              <a:buSzPts val="3000"/>
              <a:buNone/>
              <a:defRPr sz="6000"/>
            </a:lvl2pPr>
            <a:lvl3pPr lvl="2" rtl="0">
              <a:spcBef>
                <a:spcPts val="3200"/>
              </a:spcBef>
              <a:spcAft>
                <a:spcPts val="0"/>
              </a:spcAft>
              <a:buSzPts val="3000"/>
              <a:buNone/>
              <a:defRPr sz="6000"/>
            </a:lvl3pPr>
            <a:lvl4pPr lvl="3" rtl="0">
              <a:spcBef>
                <a:spcPts val="3200"/>
              </a:spcBef>
              <a:spcAft>
                <a:spcPts val="0"/>
              </a:spcAft>
              <a:buSzPts val="3000"/>
              <a:buNone/>
              <a:defRPr sz="6000"/>
            </a:lvl4pPr>
            <a:lvl5pPr lvl="4" rtl="0">
              <a:spcBef>
                <a:spcPts val="3200"/>
              </a:spcBef>
              <a:spcAft>
                <a:spcPts val="0"/>
              </a:spcAft>
              <a:buSzPts val="3000"/>
              <a:buNone/>
              <a:defRPr sz="6000"/>
            </a:lvl5pPr>
            <a:lvl6pPr lvl="5" rtl="0">
              <a:spcBef>
                <a:spcPts val="3200"/>
              </a:spcBef>
              <a:spcAft>
                <a:spcPts val="0"/>
              </a:spcAft>
              <a:buSzPts val="3000"/>
              <a:buNone/>
              <a:defRPr sz="6000"/>
            </a:lvl6pPr>
            <a:lvl7pPr lvl="6" rtl="0">
              <a:spcBef>
                <a:spcPts val="3200"/>
              </a:spcBef>
              <a:spcAft>
                <a:spcPts val="0"/>
              </a:spcAft>
              <a:buSzPts val="3000"/>
              <a:buNone/>
              <a:defRPr sz="6000"/>
            </a:lvl7pPr>
            <a:lvl8pPr lvl="7" rtl="0">
              <a:spcBef>
                <a:spcPts val="3200"/>
              </a:spcBef>
              <a:spcAft>
                <a:spcPts val="0"/>
              </a:spcAft>
              <a:buSzPts val="3000"/>
              <a:buNone/>
              <a:defRPr sz="6000"/>
            </a:lvl8pPr>
            <a:lvl9pPr lvl="8" rtl="0">
              <a:spcBef>
                <a:spcPts val="3200"/>
              </a:spcBef>
              <a:spcAft>
                <a:spcPts val="3200"/>
              </a:spcAft>
              <a:buSzPts val="3000"/>
              <a:buNone/>
              <a:defRPr sz="6000"/>
            </a:lvl9pPr>
          </a:lstStyle>
          <a:p>
            <a:endParaRPr/>
          </a:p>
        </p:txBody>
      </p:sp>
      <p:sp>
        <p:nvSpPr>
          <p:cNvPr id="484" name="Google Shape;484;p26"/>
          <p:cNvSpPr txBox="1">
            <a:spLocks noGrp="1"/>
          </p:cNvSpPr>
          <p:nvPr>
            <p:ph type="subTitle" idx="3"/>
          </p:nvPr>
        </p:nvSpPr>
        <p:spPr>
          <a:xfrm>
            <a:off x="9074080" y="7840850"/>
            <a:ext cx="3485400" cy="1281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3200"/>
            </a:lvl1pPr>
            <a:lvl2pPr lvl="1" rtl="0">
              <a:spcBef>
                <a:spcPts val="3200"/>
              </a:spcBef>
              <a:spcAft>
                <a:spcPts val="0"/>
              </a:spcAft>
              <a:buSzPts val="1600"/>
              <a:buNone/>
              <a:defRPr sz="3200"/>
            </a:lvl2pPr>
            <a:lvl3pPr lvl="2" rtl="0">
              <a:spcBef>
                <a:spcPts val="3200"/>
              </a:spcBef>
              <a:spcAft>
                <a:spcPts val="0"/>
              </a:spcAft>
              <a:buSzPts val="1600"/>
              <a:buNone/>
              <a:defRPr sz="3200"/>
            </a:lvl3pPr>
            <a:lvl4pPr lvl="3" rtl="0">
              <a:spcBef>
                <a:spcPts val="3200"/>
              </a:spcBef>
              <a:spcAft>
                <a:spcPts val="0"/>
              </a:spcAft>
              <a:buSzPts val="1600"/>
              <a:buNone/>
              <a:defRPr sz="3200"/>
            </a:lvl4pPr>
            <a:lvl5pPr lvl="4" rtl="0">
              <a:spcBef>
                <a:spcPts val="3200"/>
              </a:spcBef>
              <a:spcAft>
                <a:spcPts val="0"/>
              </a:spcAft>
              <a:buSzPts val="1600"/>
              <a:buNone/>
              <a:defRPr sz="3200"/>
            </a:lvl5pPr>
            <a:lvl6pPr lvl="5" rtl="0">
              <a:spcBef>
                <a:spcPts val="3200"/>
              </a:spcBef>
              <a:spcAft>
                <a:spcPts val="0"/>
              </a:spcAft>
              <a:buSzPts val="1600"/>
              <a:buNone/>
              <a:defRPr sz="3200"/>
            </a:lvl6pPr>
            <a:lvl7pPr lvl="6" rtl="0">
              <a:spcBef>
                <a:spcPts val="3200"/>
              </a:spcBef>
              <a:spcAft>
                <a:spcPts val="0"/>
              </a:spcAft>
              <a:buSzPts val="1600"/>
              <a:buNone/>
              <a:defRPr sz="3200"/>
            </a:lvl7pPr>
            <a:lvl8pPr lvl="7" rtl="0">
              <a:spcBef>
                <a:spcPts val="3200"/>
              </a:spcBef>
              <a:spcAft>
                <a:spcPts val="0"/>
              </a:spcAft>
              <a:buSzPts val="1600"/>
              <a:buNone/>
              <a:defRPr sz="3200"/>
            </a:lvl8pPr>
            <a:lvl9pPr lvl="8" rtl="0">
              <a:spcBef>
                <a:spcPts val="3200"/>
              </a:spcBef>
              <a:spcAft>
                <a:spcPts val="3200"/>
              </a:spcAft>
              <a:buSzPts val="1600"/>
              <a:buNone/>
              <a:defRPr sz="3200"/>
            </a:lvl9pPr>
          </a:lstStyle>
          <a:p>
            <a:endParaRPr/>
          </a:p>
        </p:txBody>
      </p:sp>
      <p:sp>
        <p:nvSpPr>
          <p:cNvPr id="485" name="Google Shape;485;p26"/>
          <p:cNvSpPr txBox="1">
            <a:spLocks noGrp="1"/>
          </p:cNvSpPr>
          <p:nvPr>
            <p:ph type="subTitle" idx="4"/>
          </p:nvPr>
        </p:nvSpPr>
        <p:spPr>
          <a:xfrm>
            <a:off x="9074104" y="6990700"/>
            <a:ext cx="3485400" cy="744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000" b="1">
                <a:latin typeface="Ribeye"/>
                <a:ea typeface="Ribeye"/>
                <a:cs typeface="Ribeye"/>
                <a:sym typeface="Ribeye"/>
              </a:defRPr>
            </a:lvl1pPr>
            <a:lvl2pPr lvl="1" rtl="0">
              <a:spcBef>
                <a:spcPts val="3200"/>
              </a:spcBef>
              <a:spcAft>
                <a:spcPts val="0"/>
              </a:spcAft>
              <a:buSzPts val="3000"/>
              <a:buNone/>
              <a:defRPr sz="6000"/>
            </a:lvl2pPr>
            <a:lvl3pPr lvl="2" rtl="0">
              <a:spcBef>
                <a:spcPts val="3200"/>
              </a:spcBef>
              <a:spcAft>
                <a:spcPts val="0"/>
              </a:spcAft>
              <a:buSzPts val="3000"/>
              <a:buNone/>
              <a:defRPr sz="6000"/>
            </a:lvl3pPr>
            <a:lvl4pPr lvl="3" rtl="0">
              <a:spcBef>
                <a:spcPts val="3200"/>
              </a:spcBef>
              <a:spcAft>
                <a:spcPts val="0"/>
              </a:spcAft>
              <a:buSzPts val="3000"/>
              <a:buNone/>
              <a:defRPr sz="6000"/>
            </a:lvl4pPr>
            <a:lvl5pPr lvl="4" rtl="0">
              <a:spcBef>
                <a:spcPts val="3200"/>
              </a:spcBef>
              <a:spcAft>
                <a:spcPts val="0"/>
              </a:spcAft>
              <a:buSzPts val="3000"/>
              <a:buNone/>
              <a:defRPr sz="6000"/>
            </a:lvl5pPr>
            <a:lvl6pPr lvl="5" rtl="0">
              <a:spcBef>
                <a:spcPts val="3200"/>
              </a:spcBef>
              <a:spcAft>
                <a:spcPts val="0"/>
              </a:spcAft>
              <a:buSzPts val="3000"/>
              <a:buNone/>
              <a:defRPr sz="6000"/>
            </a:lvl6pPr>
            <a:lvl7pPr lvl="6" rtl="0">
              <a:spcBef>
                <a:spcPts val="3200"/>
              </a:spcBef>
              <a:spcAft>
                <a:spcPts val="0"/>
              </a:spcAft>
              <a:buSzPts val="3000"/>
              <a:buNone/>
              <a:defRPr sz="6000"/>
            </a:lvl7pPr>
            <a:lvl8pPr lvl="7" rtl="0">
              <a:spcBef>
                <a:spcPts val="3200"/>
              </a:spcBef>
              <a:spcAft>
                <a:spcPts val="0"/>
              </a:spcAft>
              <a:buSzPts val="3000"/>
              <a:buNone/>
              <a:defRPr sz="6000"/>
            </a:lvl8pPr>
            <a:lvl9pPr lvl="8" rtl="0">
              <a:spcBef>
                <a:spcPts val="3200"/>
              </a:spcBef>
              <a:spcAft>
                <a:spcPts val="3200"/>
              </a:spcAft>
              <a:buSzPts val="3000"/>
              <a:buNone/>
              <a:defRPr sz="6000"/>
            </a:lvl9pPr>
          </a:lstStyle>
          <a:p>
            <a:endParaRPr/>
          </a:p>
        </p:txBody>
      </p:sp>
      <p:sp>
        <p:nvSpPr>
          <p:cNvPr id="486" name="Google Shape;486;p26"/>
          <p:cNvSpPr txBox="1">
            <a:spLocks noGrp="1"/>
          </p:cNvSpPr>
          <p:nvPr>
            <p:ph type="subTitle" idx="5"/>
          </p:nvPr>
        </p:nvSpPr>
        <p:spPr>
          <a:xfrm>
            <a:off x="12824612" y="7840850"/>
            <a:ext cx="3485400" cy="1281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3200"/>
            </a:lvl1pPr>
            <a:lvl2pPr lvl="1" rtl="0">
              <a:spcBef>
                <a:spcPts val="3200"/>
              </a:spcBef>
              <a:spcAft>
                <a:spcPts val="0"/>
              </a:spcAft>
              <a:buSzPts val="1600"/>
              <a:buNone/>
              <a:defRPr sz="3200"/>
            </a:lvl2pPr>
            <a:lvl3pPr lvl="2" rtl="0">
              <a:spcBef>
                <a:spcPts val="3200"/>
              </a:spcBef>
              <a:spcAft>
                <a:spcPts val="0"/>
              </a:spcAft>
              <a:buSzPts val="1600"/>
              <a:buNone/>
              <a:defRPr sz="3200"/>
            </a:lvl3pPr>
            <a:lvl4pPr lvl="3" rtl="0">
              <a:spcBef>
                <a:spcPts val="3200"/>
              </a:spcBef>
              <a:spcAft>
                <a:spcPts val="0"/>
              </a:spcAft>
              <a:buSzPts val="1600"/>
              <a:buNone/>
              <a:defRPr sz="3200"/>
            </a:lvl4pPr>
            <a:lvl5pPr lvl="4" rtl="0">
              <a:spcBef>
                <a:spcPts val="3200"/>
              </a:spcBef>
              <a:spcAft>
                <a:spcPts val="0"/>
              </a:spcAft>
              <a:buSzPts val="1600"/>
              <a:buNone/>
              <a:defRPr sz="3200"/>
            </a:lvl5pPr>
            <a:lvl6pPr lvl="5" rtl="0">
              <a:spcBef>
                <a:spcPts val="3200"/>
              </a:spcBef>
              <a:spcAft>
                <a:spcPts val="0"/>
              </a:spcAft>
              <a:buSzPts val="1600"/>
              <a:buNone/>
              <a:defRPr sz="3200"/>
            </a:lvl6pPr>
            <a:lvl7pPr lvl="6" rtl="0">
              <a:spcBef>
                <a:spcPts val="3200"/>
              </a:spcBef>
              <a:spcAft>
                <a:spcPts val="0"/>
              </a:spcAft>
              <a:buSzPts val="1600"/>
              <a:buNone/>
              <a:defRPr sz="3200"/>
            </a:lvl7pPr>
            <a:lvl8pPr lvl="7" rtl="0">
              <a:spcBef>
                <a:spcPts val="3200"/>
              </a:spcBef>
              <a:spcAft>
                <a:spcPts val="0"/>
              </a:spcAft>
              <a:buSzPts val="1600"/>
              <a:buNone/>
              <a:defRPr sz="3200"/>
            </a:lvl8pPr>
            <a:lvl9pPr lvl="8" rtl="0">
              <a:spcBef>
                <a:spcPts val="3200"/>
              </a:spcBef>
              <a:spcAft>
                <a:spcPts val="3200"/>
              </a:spcAft>
              <a:buSzPts val="1600"/>
              <a:buNone/>
              <a:defRPr sz="3200"/>
            </a:lvl9pPr>
          </a:lstStyle>
          <a:p>
            <a:endParaRPr/>
          </a:p>
        </p:txBody>
      </p:sp>
      <p:sp>
        <p:nvSpPr>
          <p:cNvPr id="487" name="Google Shape;487;p26"/>
          <p:cNvSpPr txBox="1">
            <a:spLocks noGrp="1"/>
          </p:cNvSpPr>
          <p:nvPr>
            <p:ph type="subTitle" idx="6"/>
          </p:nvPr>
        </p:nvSpPr>
        <p:spPr>
          <a:xfrm>
            <a:off x="12824638" y="6990700"/>
            <a:ext cx="3485400" cy="744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000" b="1">
                <a:latin typeface="Ribeye"/>
                <a:ea typeface="Ribeye"/>
                <a:cs typeface="Ribeye"/>
                <a:sym typeface="Ribeye"/>
              </a:defRPr>
            </a:lvl1pPr>
            <a:lvl2pPr lvl="1" rtl="0">
              <a:spcBef>
                <a:spcPts val="3200"/>
              </a:spcBef>
              <a:spcAft>
                <a:spcPts val="0"/>
              </a:spcAft>
              <a:buSzPts val="3000"/>
              <a:buNone/>
              <a:defRPr sz="6000"/>
            </a:lvl2pPr>
            <a:lvl3pPr lvl="2" rtl="0">
              <a:spcBef>
                <a:spcPts val="3200"/>
              </a:spcBef>
              <a:spcAft>
                <a:spcPts val="0"/>
              </a:spcAft>
              <a:buSzPts val="3000"/>
              <a:buNone/>
              <a:defRPr sz="6000"/>
            </a:lvl3pPr>
            <a:lvl4pPr lvl="3" rtl="0">
              <a:spcBef>
                <a:spcPts val="3200"/>
              </a:spcBef>
              <a:spcAft>
                <a:spcPts val="0"/>
              </a:spcAft>
              <a:buSzPts val="3000"/>
              <a:buNone/>
              <a:defRPr sz="6000"/>
            </a:lvl4pPr>
            <a:lvl5pPr lvl="4" rtl="0">
              <a:spcBef>
                <a:spcPts val="3200"/>
              </a:spcBef>
              <a:spcAft>
                <a:spcPts val="0"/>
              </a:spcAft>
              <a:buSzPts val="3000"/>
              <a:buNone/>
              <a:defRPr sz="6000"/>
            </a:lvl5pPr>
            <a:lvl6pPr lvl="5" rtl="0">
              <a:spcBef>
                <a:spcPts val="3200"/>
              </a:spcBef>
              <a:spcAft>
                <a:spcPts val="0"/>
              </a:spcAft>
              <a:buSzPts val="3000"/>
              <a:buNone/>
              <a:defRPr sz="6000"/>
            </a:lvl6pPr>
            <a:lvl7pPr lvl="6" rtl="0">
              <a:spcBef>
                <a:spcPts val="3200"/>
              </a:spcBef>
              <a:spcAft>
                <a:spcPts val="0"/>
              </a:spcAft>
              <a:buSzPts val="3000"/>
              <a:buNone/>
              <a:defRPr sz="6000"/>
            </a:lvl7pPr>
            <a:lvl8pPr lvl="7" rtl="0">
              <a:spcBef>
                <a:spcPts val="3200"/>
              </a:spcBef>
              <a:spcAft>
                <a:spcPts val="0"/>
              </a:spcAft>
              <a:buSzPts val="3000"/>
              <a:buNone/>
              <a:defRPr sz="6000"/>
            </a:lvl8pPr>
            <a:lvl9pPr lvl="8" rtl="0">
              <a:spcBef>
                <a:spcPts val="3200"/>
              </a:spcBef>
              <a:spcAft>
                <a:spcPts val="3200"/>
              </a:spcAft>
              <a:buSzPts val="3000"/>
              <a:buNone/>
              <a:defRPr sz="6000"/>
            </a:lvl9pPr>
          </a:lstStyle>
          <a:p>
            <a:endParaRPr/>
          </a:p>
        </p:txBody>
      </p:sp>
      <p:sp>
        <p:nvSpPr>
          <p:cNvPr id="488" name="Google Shape;488;p26"/>
          <p:cNvSpPr txBox="1">
            <a:spLocks noGrp="1"/>
          </p:cNvSpPr>
          <p:nvPr>
            <p:ph type="subTitle" idx="7"/>
          </p:nvPr>
        </p:nvSpPr>
        <p:spPr>
          <a:xfrm>
            <a:off x="9074062" y="4557000"/>
            <a:ext cx="3485400" cy="1281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3200"/>
            </a:lvl1pPr>
            <a:lvl2pPr lvl="1" rtl="0">
              <a:spcBef>
                <a:spcPts val="3200"/>
              </a:spcBef>
              <a:spcAft>
                <a:spcPts val="0"/>
              </a:spcAft>
              <a:buSzPts val="1600"/>
              <a:buNone/>
              <a:defRPr sz="3200"/>
            </a:lvl2pPr>
            <a:lvl3pPr lvl="2" rtl="0">
              <a:spcBef>
                <a:spcPts val="3200"/>
              </a:spcBef>
              <a:spcAft>
                <a:spcPts val="0"/>
              </a:spcAft>
              <a:buSzPts val="1600"/>
              <a:buNone/>
              <a:defRPr sz="3200"/>
            </a:lvl3pPr>
            <a:lvl4pPr lvl="3" rtl="0">
              <a:spcBef>
                <a:spcPts val="3200"/>
              </a:spcBef>
              <a:spcAft>
                <a:spcPts val="0"/>
              </a:spcAft>
              <a:buSzPts val="1600"/>
              <a:buNone/>
              <a:defRPr sz="3200"/>
            </a:lvl4pPr>
            <a:lvl5pPr lvl="4" rtl="0">
              <a:spcBef>
                <a:spcPts val="3200"/>
              </a:spcBef>
              <a:spcAft>
                <a:spcPts val="0"/>
              </a:spcAft>
              <a:buSzPts val="1600"/>
              <a:buNone/>
              <a:defRPr sz="3200"/>
            </a:lvl5pPr>
            <a:lvl6pPr lvl="5" rtl="0">
              <a:spcBef>
                <a:spcPts val="3200"/>
              </a:spcBef>
              <a:spcAft>
                <a:spcPts val="0"/>
              </a:spcAft>
              <a:buSzPts val="1600"/>
              <a:buNone/>
              <a:defRPr sz="3200"/>
            </a:lvl6pPr>
            <a:lvl7pPr lvl="6" rtl="0">
              <a:spcBef>
                <a:spcPts val="3200"/>
              </a:spcBef>
              <a:spcAft>
                <a:spcPts val="0"/>
              </a:spcAft>
              <a:buSzPts val="1600"/>
              <a:buNone/>
              <a:defRPr sz="3200"/>
            </a:lvl7pPr>
            <a:lvl8pPr lvl="7" rtl="0">
              <a:spcBef>
                <a:spcPts val="3200"/>
              </a:spcBef>
              <a:spcAft>
                <a:spcPts val="0"/>
              </a:spcAft>
              <a:buSzPts val="1600"/>
              <a:buNone/>
              <a:defRPr sz="3200"/>
            </a:lvl8pPr>
            <a:lvl9pPr lvl="8" rtl="0">
              <a:spcBef>
                <a:spcPts val="3200"/>
              </a:spcBef>
              <a:spcAft>
                <a:spcPts val="3200"/>
              </a:spcAft>
              <a:buSzPts val="1600"/>
              <a:buNone/>
              <a:defRPr sz="3200"/>
            </a:lvl9pPr>
          </a:lstStyle>
          <a:p>
            <a:endParaRPr/>
          </a:p>
        </p:txBody>
      </p:sp>
      <p:sp>
        <p:nvSpPr>
          <p:cNvPr id="489" name="Google Shape;489;p26"/>
          <p:cNvSpPr txBox="1">
            <a:spLocks noGrp="1"/>
          </p:cNvSpPr>
          <p:nvPr>
            <p:ph type="subTitle" idx="8"/>
          </p:nvPr>
        </p:nvSpPr>
        <p:spPr>
          <a:xfrm>
            <a:off x="9074088" y="3706850"/>
            <a:ext cx="3485400" cy="744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4000" b="1">
                <a:latin typeface="Ribeye"/>
                <a:ea typeface="Ribeye"/>
                <a:cs typeface="Ribeye"/>
                <a:sym typeface="Ribeye"/>
              </a:defRPr>
            </a:lvl1pPr>
            <a:lvl2pPr lvl="1" rtl="0">
              <a:spcBef>
                <a:spcPts val="3200"/>
              </a:spcBef>
              <a:spcAft>
                <a:spcPts val="0"/>
              </a:spcAft>
              <a:buSzPts val="3000"/>
              <a:buNone/>
              <a:defRPr sz="6000"/>
            </a:lvl2pPr>
            <a:lvl3pPr lvl="2" rtl="0">
              <a:spcBef>
                <a:spcPts val="3200"/>
              </a:spcBef>
              <a:spcAft>
                <a:spcPts val="0"/>
              </a:spcAft>
              <a:buSzPts val="3000"/>
              <a:buNone/>
              <a:defRPr sz="6000"/>
            </a:lvl3pPr>
            <a:lvl4pPr lvl="3" rtl="0">
              <a:spcBef>
                <a:spcPts val="3200"/>
              </a:spcBef>
              <a:spcAft>
                <a:spcPts val="0"/>
              </a:spcAft>
              <a:buSzPts val="3000"/>
              <a:buNone/>
              <a:defRPr sz="6000"/>
            </a:lvl4pPr>
            <a:lvl5pPr lvl="4" rtl="0">
              <a:spcBef>
                <a:spcPts val="3200"/>
              </a:spcBef>
              <a:spcAft>
                <a:spcPts val="0"/>
              </a:spcAft>
              <a:buSzPts val="3000"/>
              <a:buNone/>
              <a:defRPr sz="6000"/>
            </a:lvl5pPr>
            <a:lvl6pPr lvl="5" rtl="0">
              <a:spcBef>
                <a:spcPts val="3200"/>
              </a:spcBef>
              <a:spcAft>
                <a:spcPts val="0"/>
              </a:spcAft>
              <a:buSzPts val="3000"/>
              <a:buNone/>
              <a:defRPr sz="6000"/>
            </a:lvl6pPr>
            <a:lvl7pPr lvl="6" rtl="0">
              <a:spcBef>
                <a:spcPts val="3200"/>
              </a:spcBef>
              <a:spcAft>
                <a:spcPts val="0"/>
              </a:spcAft>
              <a:buSzPts val="3000"/>
              <a:buNone/>
              <a:defRPr sz="6000"/>
            </a:lvl7pPr>
            <a:lvl8pPr lvl="7" rtl="0">
              <a:spcBef>
                <a:spcPts val="3200"/>
              </a:spcBef>
              <a:spcAft>
                <a:spcPts val="0"/>
              </a:spcAft>
              <a:buSzPts val="3000"/>
              <a:buNone/>
              <a:defRPr sz="6000"/>
            </a:lvl8pPr>
            <a:lvl9pPr lvl="8" rtl="0">
              <a:spcBef>
                <a:spcPts val="3200"/>
              </a:spcBef>
              <a:spcAft>
                <a:spcPts val="3200"/>
              </a:spcAft>
              <a:buSzPts val="3000"/>
              <a:buNone/>
              <a:defRPr sz="6000"/>
            </a:lvl9pPr>
          </a:lstStyle>
          <a:p>
            <a:endParaRPr/>
          </a:p>
        </p:txBody>
      </p:sp>
    </p:spTree>
    <p:extLst>
      <p:ext uri="{BB962C8B-B14F-4D97-AF65-F5344CB8AC3E}">
        <p14:creationId xmlns:p14="http://schemas.microsoft.com/office/powerpoint/2010/main" val="3288220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16805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0343130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33220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792452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020596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01471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61519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454669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003075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475354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734626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772565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602388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8554990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488817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318190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755969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749292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92139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677950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245066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089867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6765707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314230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960596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738645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29459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576807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368073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9259705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0703200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734917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5629052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6587683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683124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775449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491786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750446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682418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021958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212978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852195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5231069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79317374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5"/>
            <a:ext cx="13716000" cy="3581400"/>
          </a:xfrm>
        </p:spPr>
        <p:txBody>
          <a:bodyPr anchor="b"/>
          <a:lstStyle>
            <a:lvl1pPr algn="ctr">
              <a:defRPr sz="9000"/>
            </a:lvl1pPr>
          </a:lstStyle>
          <a:p>
            <a:r>
              <a:rPr lang="en-US" smtClean="0"/>
              <a:t>Click to edit Master title style</a:t>
            </a:r>
            <a:endParaRPr lang="vi-VN"/>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smtClean="0"/>
              <a:t>Click to edit Master subtitle style</a:t>
            </a:r>
            <a:endParaRPr lang="vi-VN"/>
          </a:p>
        </p:txBody>
      </p:sp>
      <p:sp>
        <p:nvSpPr>
          <p:cNvPr id="4" name="Date Placeholder 3"/>
          <p:cNvSpPr>
            <a:spLocks noGrp="1"/>
          </p:cNvSpPr>
          <p:nvPr>
            <p:ph type="dt" sz="half" idx="10"/>
          </p:nvPr>
        </p:nvSpPr>
        <p:spPr/>
        <p:txBody>
          <a:body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157142480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209817323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4608"/>
            <a:ext cx="15773400" cy="4279106"/>
          </a:xfrm>
        </p:spPr>
        <p:txBody>
          <a:bodyPr anchor="b"/>
          <a:lstStyle>
            <a:lvl1pPr>
              <a:defRPr sz="9000"/>
            </a:lvl1pPr>
          </a:lstStyle>
          <a:p>
            <a:r>
              <a:rPr lang="en-US" smtClean="0"/>
              <a:t>Click to edit Master title style</a:t>
            </a:r>
            <a:endParaRPr lang="vi-VN"/>
          </a:p>
        </p:txBody>
      </p:sp>
      <p:sp>
        <p:nvSpPr>
          <p:cNvPr id="3" name="Text Placeholder 2"/>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27763111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1257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9258300" y="2738438"/>
            <a:ext cx="7772400" cy="65270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Date Placeholder 4"/>
          <p:cNvSpPr>
            <a:spLocks noGrp="1"/>
          </p:cNvSpPr>
          <p:nvPr>
            <p:ph type="dt" sz="half" idx="10"/>
          </p:nvPr>
        </p:nvSpPr>
        <p:spPr/>
        <p:txBody>
          <a:body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2189836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5"/>
          </a:xfrm>
        </p:spPr>
        <p:txBody>
          <a:bodyPr/>
          <a:lstStyle/>
          <a:p>
            <a:r>
              <a:rPr lang="en-US" smtClean="0"/>
              <a:t>Click to edit Master title style</a:t>
            </a:r>
            <a:endParaRPr lang="vi-VN"/>
          </a:p>
        </p:txBody>
      </p:sp>
      <p:sp>
        <p:nvSpPr>
          <p:cNvPr id="3" name="Text Placeholder 2"/>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4" name="Content Placeholder 3"/>
          <p:cNvSpPr>
            <a:spLocks noGrp="1"/>
          </p:cNvSpPr>
          <p:nvPr>
            <p:ph sz="half" idx="2"/>
          </p:nvPr>
        </p:nvSpPr>
        <p:spPr>
          <a:xfrm>
            <a:off x="1259683" y="3757613"/>
            <a:ext cx="7736681"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smtClean="0"/>
              <a:t>Edit Master text styles</a:t>
            </a:r>
          </a:p>
        </p:txBody>
      </p:sp>
      <p:sp>
        <p:nvSpPr>
          <p:cNvPr id="6" name="Content Placeholder 5"/>
          <p:cNvSpPr>
            <a:spLocks noGrp="1"/>
          </p:cNvSpPr>
          <p:nvPr>
            <p:ph sz="quarter" idx="4"/>
          </p:nvPr>
        </p:nvSpPr>
        <p:spPr>
          <a:xfrm>
            <a:off x="9258300" y="3757613"/>
            <a:ext cx="7774782" cy="552688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Date Placeholder 6"/>
          <p:cNvSpPr>
            <a:spLocks noGrp="1"/>
          </p:cNvSpPr>
          <p:nvPr>
            <p:ph type="dt" sz="half" idx="10"/>
          </p:nvPr>
        </p:nvSpPr>
        <p:spPr/>
        <p:txBody>
          <a:body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8" name="Footer Placeholder 7"/>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262371634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Date Placeholder 2"/>
          <p:cNvSpPr>
            <a:spLocks noGrp="1"/>
          </p:cNvSpPr>
          <p:nvPr>
            <p:ph type="dt" sz="half" idx="10"/>
          </p:nvPr>
        </p:nvSpPr>
        <p:spPr/>
        <p:txBody>
          <a:body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4" name="Footer Placeholder 3"/>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32988953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12010230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vi-VN"/>
          </a:p>
        </p:txBody>
      </p:sp>
      <p:sp>
        <p:nvSpPr>
          <p:cNvPr id="3" name="Content Placeholder 2"/>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10527552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smtClean="0"/>
              <a:t>Click to edit Master title style</a:t>
            </a:r>
            <a:endParaRPr lang="vi-VN"/>
          </a:p>
        </p:txBody>
      </p:sp>
      <p:sp>
        <p:nvSpPr>
          <p:cNvPr id="3" name="Picture Placeholder 2"/>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vi-VN"/>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smtClean="0"/>
              <a:t>Edit Master text styles</a:t>
            </a:r>
          </a:p>
        </p:txBody>
      </p:sp>
      <p:sp>
        <p:nvSpPr>
          <p:cNvPr id="5" name="Date Placeholder 4"/>
          <p:cNvSpPr>
            <a:spLocks noGrp="1"/>
          </p:cNvSpPr>
          <p:nvPr>
            <p:ph type="dt" sz="half" idx="10"/>
          </p:nvPr>
        </p:nvSpPr>
        <p:spPr/>
        <p:txBody>
          <a:body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6" name="Footer Placeholder 5"/>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296724980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22085615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688"/>
            <a:ext cx="3943350" cy="8717757"/>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1257300" y="547688"/>
            <a:ext cx="11601450" cy="871775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10"/>
          </p:nvPr>
        </p:nvSpPr>
        <p:spPr/>
        <p:txBody>
          <a:body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5" name="Footer Placeholder 4"/>
          <p:cNvSpPr>
            <a:spLocks noGrp="1"/>
          </p:cNvSpPr>
          <p:nvPr>
            <p:ph type="ftr" sz="quarter" idx="11"/>
          </p:nvPr>
        </p:nvSpPr>
        <p:spPr/>
        <p:txBody>
          <a:body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1676124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1.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1.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1.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3/11/2026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8000"/>
            <a:lum/>
          </a:blip>
          <a:srcRect/>
          <a:stretch>
            <a:fillRect l="-2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5431789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8000"/>
            <a:lum/>
          </a:blip>
          <a:srcRect/>
          <a:stretch>
            <a:fillRect l="-2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320061347"/>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8000"/>
            <a:lum/>
          </a:blip>
          <a:srcRect/>
          <a:stretch>
            <a:fillRect l="-2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5723692"/>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8000"/>
            <a:lum/>
          </a:blip>
          <a:srcRect/>
          <a:stretch>
            <a:fillRect l="-2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D8BD707-D9CF-40AE-B4C6-C98DA3205C09}"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3/11/2026</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680621482"/>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smtClean="0"/>
              <a:t>Click to edit Master title style</a:t>
            </a:r>
            <a:endParaRPr lang="vi-VN"/>
          </a:p>
        </p:txBody>
      </p:sp>
      <p:sp>
        <p:nvSpPr>
          <p:cNvPr id="3" name="Text Placeholder 2"/>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Date Placeholder 3"/>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pPr defTabSz="1371600"/>
            <a:fld id="{4993EED7-E92C-43B2-8CAB-CE82B020773D}" type="datetimeFigureOut">
              <a:rPr lang="vi-VN" smtClean="0">
                <a:solidFill>
                  <a:prstClr val="black">
                    <a:tint val="75000"/>
                  </a:prstClr>
                </a:solidFill>
              </a:rPr>
              <a:pPr defTabSz="1371600"/>
              <a:t>11/03/2026</a:t>
            </a:fld>
            <a:endParaRPr lang="vi-VN" smtClean="0">
              <a:solidFill>
                <a:prstClr val="black">
                  <a:tint val="75000"/>
                </a:prstClr>
              </a:solidFill>
            </a:endParaRPr>
          </a:p>
        </p:txBody>
      </p:sp>
      <p:sp>
        <p:nvSpPr>
          <p:cNvPr id="5" name="Footer Placeholder 4"/>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pPr defTabSz="1371600"/>
            <a:endParaRPr lang="vi-VN" smtClean="0">
              <a:solidFill>
                <a:prstClr val="black">
                  <a:tint val="75000"/>
                </a:prstClr>
              </a:solidFill>
            </a:endParaRPr>
          </a:p>
        </p:txBody>
      </p:sp>
      <p:sp>
        <p:nvSpPr>
          <p:cNvPr id="6" name="Slide Number Placeholder 5"/>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pPr defTabSz="1371600"/>
            <a:fld id="{799AE379-D9FD-4A08-B1D9-CC47D816F8C0}" type="slidenum">
              <a:rPr lang="vi-VN" smtClean="0">
                <a:solidFill>
                  <a:prstClr val="black">
                    <a:tint val="75000"/>
                  </a:prstClr>
                </a:solidFill>
              </a:rPr>
              <a:pPr defTabSz="1371600"/>
              <a:t>‹#›</a:t>
            </a:fld>
            <a:endParaRPr lang="vi-VN" smtClean="0">
              <a:solidFill>
                <a:prstClr val="black">
                  <a:tint val="75000"/>
                </a:prstClr>
              </a:solidFill>
            </a:endParaRPr>
          </a:p>
        </p:txBody>
      </p:sp>
    </p:spTree>
    <p:extLst>
      <p:ext uri="{BB962C8B-B14F-4D97-AF65-F5344CB8AC3E}">
        <p14:creationId xmlns:p14="http://schemas.microsoft.com/office/powerpoint/2010/main" val="4265737501"/>
      </p:ext>
    </p:extLst>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vi-VN"/>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3.svg"/><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12" Type="http://schemas.openxmlformats.org/officeDocument/2006/relationships/image" Target="../media/image28.png"/><Relationship Id="rId7" Type="http://schemas.openxmlformats.org/officeDocument/2006/relationships/image" Target="../media/image32.svg"/><Relationship Id="rId2" Type="http://schemas.openxmlformats.org/officeDocument/2006/relationships/notesSlide" Target="../notesSlides/notesSlide8.xml"/><Relationship Id="rId1" Type="http://schemas.openxmlformats.org/officeDocument/2006/relationships/slideLayout" Target="../slideLayouts/slideLayout7.xml"/><Relationship Id="rId11" Type="http://schemas.openxmlformats.org/officeDocument/2006/relationships/image" Target="../media/image10.svg"/><Relationship Id="rId5" Type="http://schemas.openxmlformats.org/officeDocument/2006/relationships/image" Target="../media/image26.png"/><Relationship Id="rId10" Type="http://schemas.openxmlformats.org/officeDocument/2006/relationships/image" Target="../media/image27.png"/><Relationship Id="rId4" Type="http://schemas.openxmlformats.org/officeDocument/2006/relationships/image" Target="NULL"/><Relationship Id="rId9" Type="http://schemas.openxmlformats.org/officeDocument/2006/relationships/image" Target="../media/image49.sv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12" Type="http://schemas.openxmlformats.org/officeDocument/2006/relationships/image" Target="../media/image28.png"/><Relationship Id="rId7" Type="http://schemas.openxmlformats.org/officeDocument/2006/relationships/image" Target="../media/image32.svg"/><Relationship Id="rId2" Type="http://schemas.openxmlformats.org/officeDocument/2006/relationships/notesSlide" Target="../notesSlides/notesSlide9.xml"/><Relationship Id="rId1" Type="http://schemas.openxmlformats.org/officeDocument/2006/relationships/slideLayout" Target="../slideLayouts/slideLayout7.xml"/><Relationship Id="rId11" Type="http://schemas.openxmlformats.org/officeDocument/2006/relationships/image" Target="../media/image10.svg"/><Relationship Id="rId5" Type="http://schemas.openxmlformats.org/officeDocument/2006/relationships/image" Target="../media/image26.png"/><Relationship Id="rId10" Type="http://schemas.openxmlformats.org/officeDocument/2006/relationships/image" Target="../media/image27.png"/><Relationship Id="rId4" Type="http://schemas.openxmlformats.org/officeDocument/2006/relationships/image" Target="NULL"/><Relationship Id="rId9" Type="http://schemas.openxmlformats.org/officeDocument/2006/relationships/image" Target="../media/image49.svg"/></Relationships>
</file>

<file path=ppt/slides/_rels/slide12.xml.rels><?xml version="1.0" encoding="UTF-8" standalone="yes"?>
<Relationships xmlns="http://schemas.openxmlformats.org/package/2006/relationships"><Relationship Id="rId8" Type="http://schemas.openxmlformats.org/officeDocument/2006/relationships/image" Target="NULL"/><Relationship Id="rId18" Type="http://schemas.openxmlformats.org/officeDocument/2006/relationships/image" Target="../media/image31.png"/><Relationship Id="rId3" Type="http://schemas.openxmlformats.org/officeDocument/2006/relationships/image" Target="../media/image29.png"/><Relationship Id="rId17" Type="http://schemas.openxmlformats.org/officeDocument/2006/relationships/image" Target="../media/image7.png"/><Relationship Id="rId7" Type="http://schemas.openxmlformats.org/officeDocument/2006/relationships/image" Target="../media/image39.svg"/><Relationship Id="rId2" Type="http://schemas.openxmlformats.org/officeDocument/2006/relationships/notesSlide" Target="../notesSlides/notesSlide10.xml"/><Relationship Id="rId16" Type="http://schemas.openxmlformats.org/officeDocument/2006/relationships/image" Target="../media/image30.png"/><Relationship Id="rId1" Type="http://schemas.openxmlformats.org/officeDocument/2006/relationships/slideLayout" Target="../slideLayouts/slideLayout7.xml"/><Relationship Id="rId15" Type="http://schemas.openxmlformats.org/officeDocument/2006/relationships/image" Target="NULL"/></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7.png"/><Relationship Id="rId7" Type="http://schemas.openxmlformats.org/officeDocument/2006/relationships/image" Target="../media/image39.svg"/><Relationship Id="rId2" Type="http://schemas.openxmlformats.org/officeDocument/2006/relationships/notesSlide" Target="../notesSlides/notesSlide11.xml"/><Relationship Id="rId1" Type="http://schemas.openxmlformats.org/officeDocument/2006/relationships/slideLayout" Target="../slideLayouts/slideLayout7.xml"/><Relationship Id="rId11" Type="http://schemas.openxmlformats.org/officeDocument/2006/relationships/image" Target="../media/image33.png"/><Relationship Id="rId6" Type="http://schemas.openxmlformats.org/officeDocument/2006/relationships/image" Target="NULL"/><Relationship Id="rId10" Type="http://schemas.openxmlformats.org/officeDocument/2006/relationships/image" Target="../media/image32.jpeg"/><Relationship Id="rId9" Type="http://schemas.openxmlformats.org/officeDocument/2006/relationships/image" Target="NUL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41.jpe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jp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4.png"/><Relationship Id="rId7" Type="http://schemas.openxmlformats.org/officeDocument/2006/relationships/image" Target="../media/image7.png"/><Relationship Id="rId12"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51.svg"/><Relationship Id="rId5" Type="http://schemas.openxmlformats.org/officeDocument/2006/relationships/image" Target="../media/image5.png"/><Relationship Id="rId4" Type="http://schemas.openxmlformats.org/officeDocument/2006/relationships/image" Target="NULL"/><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55.jpg"/><Relationship Id="rId5" Type="http://schemas.openxmlformats.org/officeDocument/2006/relationships/image" Target="../media/image54.jpg"/><Relationship Id="rId4" Type="http://schemas.openxmlformats.org/officeDocument/2006/relationships/image" Target="../media/image53.jp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7.png"/><Relationship Id="rId7" Type="http://schemas.openxmlformats.org/officeDocument/2006/relationships/image" Target="../media/image39.svg"/><Relationship Id="rId12"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7.xml"/><Relationship Id="rId11" Type="http://schemas.openxmlformats.org/officeDocument/2006/relationships/image" Target="../media/image56.gif"/><Relationship Id="rId6" Type="http://schemas.openxmlformats.org/officeDocument/2006/relationships/image" Target="NULL"/><Relationship Id="rId10" Type="http://schemas.openxmlformats.org/officeDocument/2006/relationships/image" Target="../media/image6.png"/><Relationship Id="rId9" Type="http://schemas.openxmlformats.org/officeDocument/2006/relationships/image" Target="../media/image43.svg"/></Relationships>
</file>

<file path=ppt/slides/_rels/slide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37.svg"/></Relationships>
</file>

<file path=ppt/slides/_rels/slide26.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35.sv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37.sv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5.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NUL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0.xml.rels><?xml version="1.0" encoding="UTF-8" standalone="yes"?>
<Relationships xmlns="http://schemas.openxmlformats.org/package/2006/relationships"><Relationship Id="rId13" Type="http://schemas.openxmlformats.org/officeDocument/2006/relationships/image" Target="../media/image67.png"/><Relationship Id="rId3" Type="http://schemas.openxmlformats.org/officeDocument/2006/relationships/image" Target="../media/image66.png"/><Relationship Id="rId12" Type="http://schemas.openxmlformats.org/officeDocument/2006/relationships/image" Target="../media/image110.svg"/><Relationship Id="rId2" Type="http://schemas.openxmlformats.org/officeDocument/2006/relationships/notesSlide" Target="../notesSlides/notesSlide27.xml"/><Relationship Id="rId1" Type="http://schemas.openxmlformats.org/officeDocument/2006/relationships/slideLayout" Target="../slideLayouts/slideLayout7.xml"/><Relationship Id="rId14" Type="http://schemas.openxmlformats.org/officeDocument/2006/relationships/image" Target="../media/image13.svg"/></Relationships>
</file>

<file path=ppt/slides/_rels/slide31.xml.rels><?xml version="1.0" encoding="UTF-8" standalone="yes"?>
<Relationships xmlns="http://schemas.openxmlformats.org/package/2006/relationships"><Relationship Id="rId13" Type="http://schemas.openxmlformats.org/officeDocument/2006/relationships/image" Target="../media/image67.png"/><Relationship Id="rId3" Type="http://schemas.openxmlformats.org/officeDocument/2006/relationships/image" Target="../media/image66.png"/><Relationship Id="rId12" Type="http://schemas.openxmlformats.org/officeDocument/2006/relationships/image" Target="../media/image110.svg"/><Relationship Id="rId2" Type="http://schemas.openxmlformats.org/officeDocument/2006/relationships/notesSlide" Target="../notesSlides/notesSlide28.xml"/><Relationship Id="rId1" Type="http://schemas.openxmlformats.org/officeDocument/2006/relationships/slideLayout" Target="../slideLayouts/slideLayout7.xml"/><Relationship Id="rId14" Type="http://schemas.openxmlformats.org/officeDocument/2006/relationships/image" Target="../media/image13.svg"/></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68.png"/><Relationship Id="rId5" Type="http://schemas.openxmlformats.org/officeDocument/2006/relationships/image" Target="../media/image61.pn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13" Type="http://schemas.openxmlformats.org/officeDocument/2006/relationships/image" Target="../media/image75.png"/><Relationship Id="rId3" Type="http://schemas.openxmlformats.org/officeDocument/2006/relationships/image" Target="../media/image72.png"/><Relationship Id="rId12" Type="http://schemas.openxmlformats.org/officeDocument/2006/relationships/image" Target="../media/image74.png"/><Relationship Id="rId7" Type="http://schemas.openxmlformats.org/officeDocument/2006/relationships/image" Target="../media/image39.svg"/><Relationship Id="rId2" Type="http://schemas.openxmlformats.org/officeDocument/2006/relationships/notesSlide" Target="../notesSlides/notesSlide31.xml"/><Relationship Id="rId16" Type="http://schemas.openxmlformats.org/officeDocument/2006/relationships/image" Target="../media/image51.svg"/><Relationship Id="rId1" Type="http://schemas.openxmlformats.org/officeDocument/2006/relationships/slideLayout" Target="../slideLayouts/slideLayout7.xml"/><Relationship Id="rId11" Type="http://schemas.openxmlformats.org/officeDocument/2006/relationships/image" Target="../media/image73.png"/><Relationship Id="rId15" Type="http://schemas.openxmlformats.org/officeDocument/2006/relationships/image" Target="../media/image8.png"/><Relationship Id="rId10" Type="http://schemas.openxmlformats.org/officeDocument/2006/relationships/image" Target="../media/image132.svg"/><Relationship Id="rId1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81.jpg"/></Relationships>
</file>

<file path=ppt/slides/_rels/slide38.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83.jpg"/></Relationships>
</file>

<file path=ppt/slides/_rels/slide39.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85.jpg"/></Relationships>
</file>

<file path=ppt/slides/_rels/slide4.xml.rels><?xml version="1.0" encoding="UTF-8" standalone="yes"?>
<Relationships xmlns="http://schemas.openxmlformats.org/package/2006/relationships"><Relationship Id="rId13"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2.png"/><Relationship Id="rId12" Type="http://schemas.openxmlformats.org/officeDocument/2006/relationships/image" Target="../media/image7.sv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image" Target="../media/image3.svg"/><Relationship Id="rId11" Type="http://schemas.openxmlformats.org/officeDocument/2006/relationships/image" Target="../media/image13.png"/><Relationship Id="rId5" Type="http://schemas.openxmlformats.org/officeDocument/2006/relationships/image" Target="../media/image11.png"/><Relationship Id="rId10" Type="http://schemas.openxmlformats.org/officeDocument/2006/relationships/image" Target="../media/image11.svg"/><Relationship Id="rId4" Type="http://schemas.openxmlformats.org/officeDocument/2006/relationships/image" Target="../media/image31.svg"/><Relationship Id="rId1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87.jpg"/></Relationships>
</file>

<file path=ppt/slides/_rels/slide41.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90.jpg"/><Relationship Id="rId4" Type="http://schemas.openxmlformats.org/officeDocument/2006/relationships/image" Target="../media/image89.jpg"/></Relationships>
</file>

<file path=ppt/slides/_rels/slide42.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93.jpg"/><Relationship Id="rId4" Type="http://schemas.openxmlformats.org/officeDocument/2006/relationships/image" Target="../media/image92.jpg"/></Relationships>
</file>

<file path=ppt/slides/_rels/slide43.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96.pn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130.svg"/><Relationship Id="rId11" Type="http://schemas.openxmlformats.org/officeDocument/2006/relationships/image" Target="../media/image70.svg"/><Relationship Id="rId5" Type="http://schemas.openxmlformats.org/officeDocument/2006/relationships/image" Target="../media/image95.png"/><Relationship Id="rId4" Type="http://schemas.microsoft.com/office/2007/relationships/hdphoto" Target="../media/hdphoto2.wdp"/></Relationships>
</file>

<file path=ppt/slides/_rels/slide44.xml.rels><?xml version="1.0" encoding="UTF-8" standalone="yes"?>
<Relationships xmlns="http://schemas.openxmlformats.org/package/2006/relationships"><Relationship Id="rId13" Type="http://schemas.openxmlformats.org/officeDocument/2006/relationships/image" Target="../media/image7.png"/><Relationship Id="rId3" Type="http://schemas.openxmlformats.org/officeDocument/2006/relationships/image" Target="../media/image72.png"/><Relationship Id="rId12" Type="http://schemas.openxmlformats.org/officeDocument/2006/relationships/image" Target="../media/image75.png"/><Relationship Id="rId7" Type="http://schemas.openxmlformats.org/officeDocument/2006/relationships/image" Target="../media/image39.svg"/><Relationship Id="rId2" Type="http://schemas.openxmlformats.org/officeDocument/2006/relationships/notesSlide" Target="../notesSlides/notesSlide41.xml"/><Relationship Id="rId1" Type="http://schemas.openxmlformats.org/officeDocument/2006/relationships/slideLayout" Target="../slideLayouts/slideLayout7.xml"/><Relationship Id="rId11" Type="http://schemas.openxmlformats.org/officeDocument/2006/relationships/image" Target="../media/image73.png"/><Relationship Id="rId15" Type="http://schemas.openxmlformats.org/officeDocument/2006/relationships/image" Target="../media/image51.svg"/><Relationship Id="rId10" Type="http://schemas.openxmlformats.org/officeDocument/2006/relationships/image" Target="../media/image132.svg"/><Relationship Id="rId14"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61.png"/><Relationship Id="rId4" Type="http://schemas.openxmlformats.org/officeDocument/2006/relationships/image" Target="../media/image6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NULL"/><Relationship Id="rId4" Type="http://schemas.openxmlformats.org/officeDocument/2006/relationships/image" Target="../media/image99.png"/></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101.png"/><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image" Target="../media/image100.png"/><Relationship Id="rId5" Type="http://schemas.openxmlformats.org/officeDocument/2006/relationships/image" Target="../media/image10.svg"/></Relationships>
</file>

<file path=ppt/slides/_rels/slide4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104.png"/><Relationship Id="rId4" Type="http://schemas.openxmlformats.org/officeDocument/2006/relationships/image" Target="../media/image103.png"/></Relationships>
</file>

<file path=ppt/slides/_rels/slide5.xml.rels><?xml version="1.0" encoding="UTF-8" standalone="yes"?>
<Relationships xmlns="http://schemas.openxmlformats.org/package/2006/relationships"><Relationship Id="rId13" Type="http://schemas.openxmlformats.org/officeDocument/2006/relationships/image" Target="../media/image20.svg"/><Relationship Id="rId3" Type="http://schemas.openxmlformats.org/officeDocument/2006/relationships/image" Target="../media/image16.png"/><Relationship Id="rId12"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 Id="rId11" Type="http://schemas.openxmlformats.org/officeDocument/2006/relationships/image" Target="../media/image36.svg"/><Relationship Id="rId10" Type="http://schemas.openxmlformats.org/officeDocument/2006/relationships/image" Target="../media/image17.png"/><Relationship Id="rId9" Type="http://schemas.openxmlformats.org/officeDocument/2006/relationships/image" Target="../media/image510.svg"/></Relationships>
</file>

<file path=ppt/slides/_rels/slide5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06.png"/></Relationships>
</file>

<file path=ppt/slides/_rels/slide5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105.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110.png"/><Relationship Id="rId4" Type="http://schemas.openxmlformats.org/officeDocument/2006/relationships/image" Target="../media/image109.png"/></Relationships>
</file>

<file path=ppt/slides/_rels/slide5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51.xml"/><Relationship Id="rId1" Type="http://schemas.openxmlformats.org/officeDocument/2006/relationships/slideLayout" Target="../slideLayouts/slideLayout7.xml"/><Relationship Id="rId11" Type="http://schemas.openxmlformats.org/officeDocument/2006/relationships/image" Target="../media/image113.png"/><Relationship Id="rId5" Type="http://schemas.openxmlformats.org/officeDocument/2006/relationships/image" Target="NULL"/><Relationship Id="rId10" Type="http://schemas.openxmlformats.org/officeDocument/2006/relationships/image" Target="../media/image112.png"/><Relationship Id="rId9" Type="http://schemas.openxmlformats.org/officeDocument/2006/relationships/image" Target="../media/image41.svg"/></Relationships>
</file>

<file path=ppt/slides/_rels/slide5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115.png"/><Relationship Id="rId4" Type="http://schemas.openxmlformats.org/officeDocument/2006/relationships/image" Target="../media/image114.png"/></Relationships>
</file>

<file path=ppt/slides/_rels/slide56.xml.rels><?xml version="1.0" encoding="UTF-8" standalone="yes"?>
<Relationships xmlns="http://schemas.openxmlformats.org/package/2006/relationships"><Relationship Id="rId8" Type="http://schemas.openxmlformats.org/officeDocument/2006/relationships/image" Target="../media/image118.png"/><Relationship Id="rId13" Type="http://schemas.openxmlformats.org/officeDocument/2006/relationships/image" Target="../media/image120.svg"/><Relationship Id="rId3" Type="http://schemas.openxmlformats.org/officeDocument/2006/relationships/image" Target="../media/image116.png"/><Relationship Id="rId7" Type="http://schemas.openxmlformats.org/officeDocument/2006/relationships/image" Target="../media/image45.sv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117.png"/><Relationship Id="rId5" Type="http://schemas.openxmlformats.org/officeDocument/2006/relationships/image" Target="../media/image24.svg"/><Relationship Id="rId15" Type="http://schemas.openxmlformats.org/officeDocument/2006/relationships/image" Target="../media/image18.svg"/><Relationship Id="rId14" Type="http://schemas.openxmlformats.org/officeDocument/2006/relationships/image" Target="../media/image119.pn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41.xml"/><Relationship Id="rId6" Type="http://schemas.openxmlformats.org/officeDocument/2006/relationships/image" Target="../media/image20.svg"/><Relationship Id="rId5" Type="http://schemas.openxmlformats.org/officeDocument/2006/relationships/image" Target="../media/image18.pn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1.svg"/><Relationship Id="rId2" Type="http://schemas.openxmlformats.org/officeDocument/2006/relationships/notesSlide" Target="../notesSlides/notesSlide6.xml"/><Relationship Id="rId1" Type="http://schemas.openxmlformats.org/officeDocument/2006/relationships/slideLayout" Target="../slideLayouts/slideLayout52.xml"/><Relationship Id="rId6" Type="http://schemas.openxmlformats.org/officeDocument/2006/relationships/image" Target="../media/image22.png"/><Relationship Id="rId5" Type="http://schemas.openxmlformats.org/officeDocument/2006/relationships/image" Target="../media/image47.sv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13" Type="http://schemas.openxmlformats.org/officeDocument/2006/relationships/image" Target="../media/image24.png"/><Relationship Id="rId3" Type="http://schemas.openxmlformats.org/officeDocument/2006/relationships/image" Target="../media/image23.png"/><Relationship Id="rId12" Type="http://schemas.openxmlformats.org/officeDocument/2006/relationships/image" Target="NULL"/><Relationship Id="rId2" Type="http://schemas.openxmlformats.org/officeDocument/2006/relationships/notesSlide" Target="../notesSlides/notesSlide7.xml"/><Relationship Id="rId16" Type="http://schemas.openxmlformats.org/officeDocument/2006/relationships/image" Target="NULL"/><Relationship Id="rId1" Type="http://schemas.openxmlformats.org/officeDocument/2006/relationships/slideLayout" Target="../slideLayouts/slideLayout7.xml"/><Relationship Id="rId15" Type="http://schemas.openxmlformats.org/officeDocument/2006/relationships/image" Target="../media/image25.png"/><Relationship Id="rId14" Type="http://schemas.openxmlformats.org/officeDocument/2006/relationships/image" Target="NUL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Nghị luận xã hội về lòng yêu nước của thanh niên hiện nay"/>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backgroundMark x1="34917" y1="10350" x2="96000" y2="33439"/>
                        <a14:backgroundMark x1="35333" y1="34713" x2="89250" y2="33599"/>
                      </a14:backgroundRemoval>
                    </a14:imgEffect>
                  </a14:imgLayer>
                </a14:imgProps>
              </a:ext>
              <a:ext uri="{28A0092B-C50C-407E-A947-70E740481C1C}">
                <a14:useLocalDpi xmlns:a14="http://schemas.microsoft.com/office/drawing/2010/main" val="0"/>
              </a:ext>
            </a:extLst>
          </a:blip>
          <a:srcRect/>
          <a:stretch>
            <a:fillRect/>
          </a:stretch>
        </p:blipFill>
        <p:spPr bwMode="auto">
          <a:xfrm>
            <a:off x="0" y="0"/>
            <a:ext cx="18288000" cy="102870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7848600" y="266700"/>
            <a:ext cx="7315200" cy="3666744"/>
          </a:xfrm>
          <a:prstGeom prst="rect">
            <a:avLst/>
          </a:prstGeom>
        </p:spPr>
      </p:pic>
      <p:sp>
        <p:nvSpPr>
          <p:cNvPr id="2" name="TextBox 2"/>
          <p:cNvSpPr txBox="1"/>
          <p:nvPr/>
        </p:nvSpPr>
        <p:spPr>
          <a:xfrm>
            <a:off x="8229600" y="1028700"/>
            <a:ext cx="6477000" cy="2031325"/>
          </a:xfrm>
          <a:prstGeom prst="rect">
            <a:avLst/>
          </a:prstGeom>
        </p:spPr>
        <p:txBody>
          <a:bodyPr wrap="square" lIns="0" tIns="0" rIns="0" bIns="0" rtlCol="0" anchor="t">
            <a:spAutoFit/>
          </a:bodyPr>
          <a:lstStyle/>
          <a:p>
            <a:pPr algn="just"/>
            <a:r>
              <a:rPr lang="en-US" sz="4400" dirty="0" smtClean="0">
                <a:solidFill>
                  <a:srgbClr val="000000"/>
                </a:solidFill>
                <a:latin typeface="Times New Roman" panose="02020603050405020304" pitchFamily="18" charset="0"/>
                <a:cs typeface="Times New Roman" panose="02020603050405020304" pitchFamily="18" charset="0"/>
              </a:rPr>
              <a:t>Theo </a:t>
            </a:r>
            <a:r>
              <a:rPr lang="en-US" sz="4400" dirty="0" err="1" smtClean="0">
                <a:solidFill>
                  <a:srgbClr val="000000"/>
                </a:solidFill>
                <a:latin typeface="Times New Roman" panose="02020603050405020304" pitchFamily="18" charset="0"/>
                <a:cs typeface="Times New Roman" panose="02020603050405020304" pitchFamily="18" charset="0"/>
              </a:rPr>
              <a:t>em</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thế</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nào</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là</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yêu</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nước</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Hãy</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nêu</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các</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biểu</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hiện</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của</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lòng</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yêu</a:t>
            </a:r>
            <a:r>
              <a:rPr lang="en-US" sz="4400" dirty="0" smtClean="0">
                <a:solidFill>
                  <a:srgbClr val="000000"/>
                </a:solidFill>
                <a:latin typeface="Times New Roman" panose="02020603050405020304" pitchFamily="18" charset="0"/>
                <a:cs typeface="Times New Roman" panose="02020603050405020304" pitchFamily="18" charset="0"/>
              </a:rPr>
              <a:t> </a:t>
            </a:r>
            <a:r>
              <a:rPr lang="en-US" sz="4400" dirty="0" err="1" smtClean="0">
                <a:solidFill>
                  <a:srgbClr val="000000"/>
                </a:solidFill>
                <a:latin typeface="Times New Roman" panose="02020603050405020304" pitchFamily="18" charset="0"/>
                <a:cs typeface="Times New Roman" panose="02020603050405020304" pitchFamily="18" charset="0"/>
              </a:rPr>
              <a:t>nước</a:t>
            </a:r>
            <a:endParaRPr lang="en-US" sz="4400" dirty="0" smtClean="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0815511"/>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6769922">
            <a:off x="-3287076" y="5207225"/>
            <a:ext cx="9179824" cy="7560837"/>
          </a:xfrm>
          <a:prstGeom prst="rect">
            <a:avLst/>
          </a:prstGeom>
        </p:spPr>
      </p:pic>
      <p:pic>
        <p:nvPicPr>
          <p:cNvPr id="9"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3088097" y="3149301"/>
            <a:ext cx="1615994" cy="4114800"/>
          </a:xfrm>
          <a:prstGeom prst="rect">
            <a:avLst/>
          </a:prstGeom>
        </p:spPr>
      </p:pic>
      <p:sp>
        <p:nvSpPr>
          <p:cNvPr id="10" name="TextBox 9"/>
          <p:cNvSpPr txBox="1"/>
          <p:nvPr/>
        </p:nvSpPr>
        <p:spPr>
          <a:xfrm>
            <a:off x="4704090" y="2083642"/>
            <a:ext cx="13177692" cy="1731243"/>
          </a:xfrm>
          <a:prstGeom prst="rect">
            <a:avLst/>
          </a:prstGeom>
        </p:spPr>
        <p:txBody>
          <a:bodyPr wrap="square" lIns="0" tIns="0" rIns="0" bIns="0" rtlCol="0" anchor="t">
            <a:spAutoFit/>
          </a:bodyPr>
          <a:lstStyle/>
          <a:p>
            <a:pPr>
              <a:lnSpc>
                <a:spcPts val="4508"/>
              </a:lnSpc>
            </a:pP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Từ</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khó</a:t>
            </a:r>
            <a:r>
              <a:rPr lang="en-US" sz="4400" b="1" dirty="0" smtClean="0">
                <a:solidFill>
                  <a:srgbClr val="000000"/>
                </a:solidFill>
                <a:latin typeface="Times New Roman" panose="02020603050405020304" pitchFamily="18" charset="0"/>
                <a:cs typeface="Times New Roman" panose="02020603050405020304" pitchFamily="18" charset="0"/>
              </a:rPr>
              <a:t>: </a:t>
            </a:r>
          </a:p>
          <a:p>
            <a:pPr>
              <a:lnSpc>
                <a:spcPts val="4508"/>
              </a:lnSpc>
            </a:pPr>
            <a:r>
              <a:rPr lang="en-US" sz="4400" b="1" dirty="0" smtClean="0">
                <a:solidFill>
                  <a:srgbClr val="000000"/>
                </a:solidFill>
                <a:latin typeface="Times New Roman" panose="02020603050405020304" pitchFamily="18" charset="0"/>
                <a:cs typeface="Times New Roman" panose="02020603050405020304" pitchFamily="18" charset="0"/>
              </a:rPr>
              <a:t/>
            </a:r>
            <a:br>
              <a:rPr lang="en-US" sz="4400" b="1" dirty="0" smtClean="0">
                <a:solidFill>
                  <a:srgbClr val="000000"/>
                </a:solidFill>
                <a:latin typeface="Times New Roman" panose="02020603050405020304" pitchFamily="18" charset="0"/>
                <a:cs typeface="Times New Roman" panose="02020603050405020304" pitchFamily="18" charset="0"/>
              </a:rPr>
            </a:br>
            <a:endParaRPr lang="en-US" sz="4400" b="1" dirty="0" smtClean="0">
              <a:solidFill>
                <a:srgbClr val="000000"/>
              </a:solidFill>
              <a:latin typeface="Times New Roman" panose="02020603050405020304" pitchFamily="18" charset="0"/>
              <a:cs typeface="Times New Roman" panose="02020603050405020304" pitchFamily="18" charset="0"/>
            </a:endParaRPr>
          </a:p>
        </p:txBody>
      </p:sp>
      <p:pic>
        <p:nvPicPr>
          <p:cNvPr id="13" name="Picture 48"/>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5400000">
            <a:off x="16275833" y="9654242"/>
            <a:ext cx="3242380" cy="1621190"/>
          </a:xfrm>
          <a:prstGeom prst="rect">
            <a:avLst/>
          </a:prstGeom>
        </p:spPr>
      </p:pic>
      <p:pic>
        <p:nvPicPr>
          <p:cNvPr id="14" name="Picture 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95217" y="5667495"/>
            <a:ext cx="3924490" cy="4114800"/>
          </a:xfrm>
          <a:prstGeom prst="rect">
            <a:avLst/>
          </a:prstGeom>
        </p:spPr>
      </p:pic>
    </p:spTree>
    <p:extLst>
      <p:ext uri="{BB962C8B-B14F-4D97-AF65-F5344CB8AC3E}">
        <p14:creationId xmlns:p14="http://schemas.microsoft.com/office/powerpoint/2010/main" val="1015146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6769922">
            <a:off x="-3287076" y="5207225"/>
            <a:ext cx="9179824" cy="7560837"/>
          </a:xfrm>
          <a:prstGeom prst="rect">
            <a:avLst/>
          </a:prstGeom>
        </p:spPr>
      </p:pic>
      <p:pic>
        <p:nvPicPr>
          <p:cNvPr id="9"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3088097" y="3149301"/>
            <a:ext cx="1615994" cy="4114800"/>
          </a:xfrm>
          <a:prstGeom prst="rect">
            <a:avLst/>
          </a:prstGeom>
        </p:spPr>
      </p:pic>
      <p:sp>
        <p:nvSpPr>
          <p:cNvPr id="10" name="TextBox 9"/>
          <p:cNvSpPr txBox="1"/>
          <p:nvPr/>
        </p:nvSpPr>
        <p:spPr>
          <a:xfrm>
            <a:off x="4704090" y="2083642"/>
            <a:ext cx="13177692" cy="1731243"/>
          </a:xfrm>
          <a:prstGeom prst="rect">
            <a:avLst/>
          </a:prstGeom>
        </p:spPr>
        <p:txBody>
          <a:bodyPr wrap="square" lIns="0" tIns="0" rIns="0" bIns="0" rtlCol="0" anchor="t">
            <a:spAutoFit/>
          </a:bodyPr>
          <a:lstStyle/>
          <a:p>
            <a:pPr marL="0" marR="0" lvl="0" indent="0" algn="l" defTabSz="914400" rtl="0" eaLnBrk="1" fontAlgn="auto" latinLnBrk="0" hangingPunct="1">
              <a:lnSpc>
                <a:spcPts val="4508"/>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Từ</a:t>
            </a: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khó</a:t>
            </a: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p>
          <a:p>
            <a:pPr marL="0" marR="0" lvl="0" indent="0" algn="l" defTabSz="914400" rtl="0" eaLnBrk="1" fontAlgn="auto" latinLnBrk="0" hangingPunct="1">
              <a:lnSpc>
                <a:spcPts val="4508"/>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r>
            <a:b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b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Kiều</a:t>
            </a: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bào</a:t>
            </a: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người</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dân</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một</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nước</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sinh</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sống</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ở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nước</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ngoài</a:t>
            </a:r>
            <a:endParaRPr kumimoji="0" lang="en-US" sz="4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4704090" y="4509924"/>
            <a:ext cx="13177692" cy="2031325"/>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Vùng</a:t>
            </a: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tạm</a:t>
            </a: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bị</a:t>
            </a: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chiếm</a:t>
            </a: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vùng</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đất</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đang</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tạm</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thời</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bị</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giặc</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chiếm</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đóng</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Ở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đây</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chỉ</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vùng</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bị</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Pháp</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chiếm</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trong</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giai</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đoạn</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1946 - 1954</a:t>
            </a:r>
            <a:endParaRPr kumimoji="0" lang="en-US" sz="4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12" name="TextBox 11"/>
          <p:cNvSpPr txBox="1"/>
          <p:nvPr/>
        </p:nvSpPr>
        <p:spPr>
          <a:xfrm>
            <a:off x="4767782" y="7015339"/>
            <a:ext cx="13050307" cy="1354217"/>
          </a:xfrm>
          <a:prstGeom prst="rect">
            <a:avLst/>
          </a:prstGeom>
        </p:spPr>
        <p:txBody>
          <a:bodyPr wrap="square" lIns="0" tIns="0" rIns="0" bIns="0" rtlCol="0" anchor="t">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Hậu</a:t>
            </a: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1"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phương</a:t>
            </a:r>
            <a:r>
              <a:rPr kumimoji="0" lang="en-US" sz="4400" b="1"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vùng</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ở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phía</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sau</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mặt</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trận</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có</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nhiệm</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vụ</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đáp</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ứng</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chi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viện</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cho</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tiền</a:t>
            </a:r>
            <a:r>
              <a:rPr kumimoji="0" lang="en-US" sz="44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tuyến</a:t>
            </a:r>
            <a:r>
              <a:rPr kumimoji="0" lang="en-US" sz="4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a:t>
            </a:r>
            <a:endParaRPr kumimoji="0" lang="en-US" sz="44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pic>
        <p:nvPicPr>
          <p:cNvPr id="13" name="Picture 48"/>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5400000">
            <a:off x="16275833" y="9654242"/>
            <a:ext cx="3242380" cy="1621190"/>
          </a:xfrm>
          <a:prstGeom prst="rect">
            <a:avLst/>
          </a:prstGeom>
        </p:spPr>
      </p:pic>
      <p:pic>
        <p:nvPicPr>
          <p:cNvPr id="14" name="Picture 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95217" y="5667495"/>
            <a:ext cx="3924490" cy="4114800"/>
          </a:xfrm>
          <a:prstGeom prst="rect">
            <a:avLst/>
          </a:prstGeom>
        </p:spPr>
      </p:pic>
    </p:spTree>
    <p:extLst>
      <p:ext uri="{BB962C8B-B14F-4D97-AF65-F5344CB8AC3E}">
        <p14:creationId xmlns:p14="http://schemas.microsoft.com/office/powerpoint/2010/main" val="2408380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17"/>
          <p:cNvSpPr txBox="1"/>
          <p:nvPr/>
        </p:nvSpPr>
        <p:spPr>
          <a:xfrm>
            <a:off x="439153" y="-7620"/>
            <a:ext cx="9141266" cy="1104854"/>
          </a:xfrm>
          <a:prstGeom prst="rect">
            <a:avLst/>
          </a:prstGeom>
        </p:spPr>
        <p:txBody>
          <a:bodyPr wrap="square" lIns="0" tIns="0" rIns="0" bIns="0" rtlCol="0" anchor="t">
            <a:spAutoFit/>
          </a:bodyPr>
          <a:lstStyle/>
          <a:p>
            <a:pPr>
              <a:lnSpc>
                <a:spcPts val="9799"/>
              </a:lnSpc>
            </a:pPr>
            <a:r>
              <a:rPr lang="en-US" sz="4400" b="1" dirty="0" smtClean="0">
                <a:solidFill>
                  <a:srgbClr val="000000"/>
                </a:solidFill>
                <a:latin typeface="Times New Roman" panose="02020603050405020304" pitchFamily="18" charset="0"/>
                <a:cs typeface="Times New Roman" panose="02020603050405020304" pitchFamily="18" charset="0"/>
              </a:rPr>
              <a:t>2. </a:t>
            </a:r>
            <a:r>
              <a:rPr lang="en-US" sz="4400" b="1" dirty="0" err="1" smtClean="0">
                <a:solidFill>
                  <a:srgbClr val="000000"/>
                </a:solidFill>
                <a:latin typeface="Times New Roman" panose="02020603050405020304" pitchFamily="18" charset="0"/>
                <a:cs typeface="Times New Roman" panose="02020603050405020304" pitchFamily="18" charset="0"/>
              </a:rPr>
              <a:t>Tìm</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hiểu</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1295400" y="1222757"/>
            <a:ext cx="8756890" cy="577081"/>
          </a:xfrm>
          <a:prstGeom prst="rect">
            <a:avLst/>
          </a:prstGeom>
        </p:spPr>
        <p:txBody>
          <a:bodyPr lIns="0" tIns="0" rIns="0" bIns="0" rtlCol="0" anchor="t">
            <a:spAutoFit/>
          </a:bodyPr>
          <a:lstStyle/>
          <a:p>
            <a:pPr algn="just">
              <a:lnSpc>
                <a:spcPts val="4508"/>
              </a:lnSpc>
            </a:pPr>
            <a:r>
              <a:rPr lang="en-US" sz="4000" b="1" dirty="0" smtClean="0">
                <a:solidFill>
                  <a:srgbClr val="000000"/>
                </a:solidFill>
                <a:latin typeface="Times New Roman" panose="02020603050405020304" pitchFamily="18" charset="0"/>
                <a:cs typeface="Times New Roman" panose="02020603050405020304" pitchFamily="18" charset="0"/>
              </a:rPr>
              <a:t>a. </a:t>
            </a:r>
            <a:r>
              <a:rPr lang="en-US" sz="4000" b="1" dirty="0" err="1" smtClean="0">
                <a:solidFill>
                  <a:srgbClr val="000000"/>
                </a:solidFill>
                <a:latin typeface="Times New Roman" panose="02020603050405020304" pitchFamily="18" charset="0"/>
                <a:cs typeface="Times New Roman" panose="02020603050405020304" pitchFamily="18" charset="0"/>
              </a:rPr>
              <a:t>Tác</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giả</a:t>
            </a:r>
            <a:endParaRPr lang="en-US" sz="4000" b="1" dirty="0">
              <a:solidFill>
                <a:srgbClr val="000000"/>
              </a:solidFill>
              <a:latin typeface="Times New Roman" panose="02020603050405020304" pitchFamily="18" charset="0"/>
              <a:cs typeface="Times New Roman" panose="02020603050405020304" pitchFamily="18" charset="0"/>
            </a:endParaRPr>
          </a:p>
        </p:txBody>
      </p:sp>
      <p:pic>
        <p:nvPicPr>
          <p:cNvPr id="4" name="Picture 1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504422">
            <a:off x="-348096" y="4797519"/>
            <a:ext cx="4035386" cy="5043970"/>
          </a:xfrm>
          <a:prstGeom prst="rect">
            <a:avLst/>
          </a:prstGeom>
        </p:spPr>
      </p:pic>
      <p:pic>
        <p:nvPicPr>
          <p:cNvPr id="6" name="Picture 10"/>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1958776">
            <a:off x="16402185" y="-8328"/>
            <a:ext cx="1859148" cy="2117041"/>
          </a:xfrm>
          <a:prstGeom prst="rect">
            <a:avLst/>
          </a:prstGeom>
        </p:spPr>
      </p:pic>
      <p:pic>
        <p:nvPicPr>
          <p:cNvPr id="8" name="Picture 4"/>
          <p:cNvPicPr>
            <a:picLocks noChangeAspect="1"/>
          </p:cNvPicPr>
          <p:nvPr/>
        </p:nvPicPr>
        <p:blipFill>
          <a:blip r:embed="rId17">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4935200" y="7581900"/>
            <a:ext cx="4209514" cy="4114800"/>
          </a:xfrm>
          <a:prstGeom prst="rect">
            <a:avLst/>
          </a:prstGeom>
        </p:spPr>
      </p:pic>
      <p:pic>
        <p:nvPicPr>
          <p:cNvPr id="7" name="Picture 6"/>
          <p:cNvPicPr>
            <a:picLocks noChangeAspect="1"/>
          </p:cNvPicPr>
          <p:nvPr/>
        </p:nvPicPr>
        <p:blipFill>
          <a:blip r:embed="rId18"/>
          <a:stretch>
            <a:fillRect/>
          </a:stretch>
        </p:blipFill>
        <p:spPr>
          <a:xfrm>
            <a:off x="3625379" y="1521804"/>
            <a:ext cx="12853822" cy="2005890"/>
          </a:xfrm>
          <a:prstGeom prst="rect">
            <a:avLst/>
          </a:prstGeom>
        </p:spPr>
      </p:pic>
      <p:sp>
        <p:nvSpPr>
          <p:cNvPr id="10" name="Rectangle 9"/>
          <p:cNvSpPr/>
          <p:nvPr/>
        </p:nvSpPr>
        <p:spPr>
          <a:xfrm>
            <a:off x="4162156" y="3527694"/>
            <a:ext cx="13592443" cy="6740307"/>
          </a:xfrm>
          <a:prstGeom prst="rect">
            <a:avLst/>
          </a:prstGeom>
        </p:spPr>
        <p:txBody>
          <a:bodyPr wrap="square">
            <a:spAutoFit/>
          </a:bodyPr>
          <a:lstStyle/>
          <a:p>
            <a:pPr marL="571500" indent="-571500" algn="just">
              <a:buFont typeface="Arial" panose="020B0604020202020204" pitchFamily="34" charset="0"/>
              <a:buChar char="•"/>
            </a:pPr>
            <a:r>
              <a:rPr lang="en-US" sz="3600" dirty="0" smtClean="0">
                <a:latin typeface="Times New Roman" panose="02020603050405020304" pitchFamily="18" charset="0"/>
                <a:cs typeface="Times New Roman" panose="02020603050405020304" pitchFamily="18" charset="0"/>
              </a:rPr>
              <a:t>GV chia </a:t>
            </a:r>
            <a:r>
              <a:rPr lang="en-US" sz="3600" dirty="0" err="1" smtClean="0">
                <a:latin typeface="Times New Roman" panose="02020603050405020304" pitchFamily="18" charset="0"/>
                <a:cs typeface="Times New Roman" panose="02020603050405020304" pitchFamily="18" charset="0"/>
              </a:rPr>
              <a:t>lớp</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thành</a:t>
            </a:r>
            <a:r>
              <a:rPr lang="en-US" sz="3600" dirty="0" smtClean="0">
                <a:latin typeface="Times New Roman" panose="02020603050405020304" pitchFamily="18" charset="0"/>
                <a:cs typeface="Times New Roman" panose="02020603050405020304" pitchFamily="18" charset="0"/>
              </a:rPr>
              <a:t> 3 </a:t>
            </a:r>
            <a:r>
              <a:rPr lang="en-US" sz="3600" dirty="0" err="1" smtClean="0">
                <a:latin typeface="Times New Roman" panose="02020603050405020304" pitchFamily="18" charset="0"/>
                <a:cs typeface="Times New Roman" panose="02020603050405020304" pitchFamily="18" charset="0"/>
              </a:rPr>
              <a:t>nhóm</a:t>
            </a:r>
            <a:r>
              <a:rPr lang="en-US" sz="3600" dirty="0" smtClean="0">
                <a:latin typeface="Times New Roman" panose="02020603050405020304" pitchFamily="18" charset="0"/>
                <a:cs typeface="Times New Roman" panose="02020603050405020304" pitchFamily="18" charset="0"/>
              </a:rPr>
              <a:t> </a:t>
            </a:r>
          </a:p>
          <a:p>
            <a:pPr marL="571500" indent="-571500" algn="just">
              <a:buFont typeface="Arial" panose="020B0604020202020204" pitchFamily="34" charset="0"/>
              <a:buChar char="•"/>
            </a:pPr>
            <a:endParaRPr lang="en-US" sz="3600" dirty="0" smtClean="0">
              <a:latin typeface="Times New Roman" panose="02020603050405020304" pitchFamily="18" charset="0"/>
              <a:cs typeface="Times New Roman" panose="02020603050405020304" pitchFamily="18" charset="0"/>
            </a:endParaRPr>
          </a:p>
          <a:p>
            <a:pPr marL="571500" indent="-571500" algn="just">
              <a:buFont typeface="Arial" panose="020B0604020202020204" pitchFamily="34" charset="0"/>
              <a:buChar char="•"/>
            </a:pPr>
            <a:r>
              <a:rPr lang="en-US" sz="3600" dirty="0" err="1" smtClean="0">
                <a:latin typeface="Times New Roman" panose="02020603050405020304" pitchFamily="18" charset="0"/>
                <a:cs typeface="Times New Roman" panose="02020603050405020304" pitchFamily="18" charset="0"/>
              </a:rPr>
              <a:t>Giao</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nhiệm</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vụ</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trước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tiết</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học</a:t>
            </a:r>
            <a:r>
              <a:rPr lang="en-US" sz="3600" dirty="0" smtClean="0">
                <a:latin typeface="Times New Roman" panose="02020603050405020304" pitchFamily="18" charset="0"/>
                <a:cs typeface="Times New Roman" panose="02020603050405020304" pitchFamily="18" charset="0"/>
              </a:rPr>
              <a:t>: </a:t>
            </a:r>
            <a:endParaRPr lang="en-US" sz="3600" dirty="0">
              <a:latin typeface="Times New Roman" panose="02020603050405020304" pitchFamily="18" charset="0"/>
              <a:cs typeface="Times New Roman" panose="02020603050405020304" pitchFamily="18" charset="0"/>
            </a:endParaRPr>
          </a:p>
          <a:p>
            <a:pPr marL="571500" indent="-571500" algn="just">
              <a:buFont typeface="Arial" panose="020B0604020202020204" pitchFamily="34" charset="0"/>
              <a:buChar char="•"/>
            </a:pPr>
            <a:endParaRPr lang="en-US" sz="3600" dirty="0" smtClean="0">
              <a:latin typeface="Times New Roman" panose="02020603050405020304" pitchFamily="18" charset="0"/>
              <a:cs typeface="Times New Roman" panose="02020603050405020304" pitchFamily="18" charset="0"/>
            </a:endParaRPr>
          </a:p>
          <a:p>
            <a:pPr marL="571500" indent="-571500" algn="just">
              <a:buFont typeface="Arial" panose="020B0604020202020204" pitchFamily="34" charset="0"/>
              <a:buChar char="•"/>
            </a:pPr>
            <a:r>
              <a:rPr lang="en-US" sz="3600" dirty="0" err="1" smtClean="0">
                <a:latin typeface="Times New Roman" panose="02020603050405020304" pitchFamily="18" charset="0"/>
                <a:cs typeface="Times New Roman" panose="02020603050405020304" pitchFamily="18" charset="0"/>
              </a:rPr>
              <a:t>Nhóm</a:t>
            </a:r>
            <a:r>
              <a:rPr lang="en-US" sz="3600" dirty="0" smtClean="0">
                <a:latin typeface="Times New Roman" panose="02020603050405020304" pitchFamily="18" charset="0"/>
                <a:cs typeface="Times New Roman" panose="02020603050405020304" pitchFamily="18" charset="0"/>
              </a:rPr>
              <a:t> 1, 2: </a:t>
            </a:r>
            <a:r>
              <a:rPr lang="en-US" sz="3600" dirty="0" err="1">
                <a:latin typeface="Times New Roman" panose="02020603050405020304" pitchFamily="18" charset="0"/>
                <a:cs typeface="Times New Roman" panose="02020603050405020304" pitchFamily="18" charset="0"/>
              </a:rPr>
              <a:t>T</a:t>
            </a:r>
            <a:r>
              <a:rPr lang="en-US" sz="3600" dirty="0" err="1" smtClean="0">
                <a:latin typeface="Times New Roman" panose="02020603050405020304" pitchFamily="18" charset="0"/>
                <a:cs typeface="Times New Roman" panose="02020603050405020304" pitchFamily="18" charset="0"/>
              </a:rPr>
              <a:t>ìm</a:t>
            </a:r>
            <a:r>
              <a:rPr lang="en-US" sz="3600" dirty="0" smtClean="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hiểu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những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nét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chính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về</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cuộc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đời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sự</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nghiệp</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của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tác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giả</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Hồ</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Chí</a:t>
            </a:r>
            <a:r>
              <a:rPr lang="en-US" sz="3600" dirty="0">
                <a:latin typeface="Times New Roman" panose="02020603050405020304" pitchFamily="18" charset="0"/>
                <a:cs typeface="Times New Roman" panose="02020603050405020304" pitchFamily="18" charset="0"/>
              </a:rPr>
              <a:t> </a:t>
            </a:r>
            <a:r>
              <a:rPr lang="en-US" sz="3600" dirty="0" smtClean="0">
                <a:latin typeface="Times New Roman" panose="02020603050405020304" pitchFamily="18" charset="0"/>
                <a:cs typeface="Times New Roman" panose="02020603050405020304" pitchFamily="18" charset="0"/>
              </a:rPr>
              <a:t>Minh, </a:t>
            </a:r>
          </a:p>
          <a:p>
            <a:pPr marL="571500" indent="-571500" algn="just">
              <a:buFont typeface="Arial" panose="020B0604020202020204" pitchFamily="34" charset="0"/>
              <a:buChar char="•"/>
            </a:pPr>
            <a:endParaRPr lang="en-US" sz="3600" dirty="0" smtClean="0">
              <a:latin typeface="Times New Roman" panose="02020603050405020304" pitchFamily="18" charset="0"/>
              <a:cs typeface="Times New Roman" panose="02020603050405020304" pitchFamily="18" charset="0"/>
            </a:endParaRPr>
          </a:p>
          <a:p>
            <a:pPr marL="571500" indent="-571500" algn="just">
              <a:buFont typeface="Arial" panose="020B0604020202020204" pitchFamily="34" charset="0"/>
              <a:buChar char="•"/>
            </a:pPr>
            <a:r>
              <a:rPr lang="en-US" sz="3600" dirty="0" err="1" smtClean="0">
                <a:latin typeface="Times New Roman" panose="02020603050405020304" pitchFamily="18" charset="0"/>
                <a:cs typeface="Times New Roman" panose="02020603050405020304" pitchFamily="18" charset="0"/>
              </a:rPr>
              <a:t>Nhóm</a:t>
            </a:r>
            <a:r>
              <a:rPr lang="en-US" sz="3600" dirty="0" smtClean="0">
                <a:latin typeface="Times New Roman" panose="02020603050405020304" pitchFamily="18" charset="0"/>
                <a:cs typeface="Times New Roman" panose="02020603050405020304" pitchFamily="18" charset="0"/>
              </a:rPr>
              <a:t> 3. </a:t>
            </a:r>
            <a:r>
              <a:rPr lang="en-US" sz="3600" dirty="0" err="1" smtClean="0">
                <a:latin typeface="Times New Roman" panose="02020603050405020304" pitchFamily="18" charset="0"/>
                <a:cs typeface="Times New Roman" panose="02020603050405020304" pitchFamily="18" charset="0"/>
              </a:rPr>
              <a:t>Tìm</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hiểu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về</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tác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phẩm</a:t>
            </a:r>
            <a:r>
              <a:rPr lang="en-US" sz="3600" dirty="0">
                <a:latin typeface="Times New Roman" panose="02020603050405020304" pitchFamily="18" charset="0"/>
                <a:cs typeface="Times New Roman" panose="02020603050405020304" pitchFamily="18" charset="0"/>
              </a:rPr>
              <a:t> </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Tinh</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thần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yêu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nước</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của</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nhân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dân</a:t>
            </a:r>
            <a:r>
              <a:rPr lang="en-US" sz="3600" dirty="0" smtClean="0">
                <a:latin typeface="Times New Roman" panose="02020603050405020304" pitchFamily="18" charset="0"/>
                <a:cs typeface="Times New Roman" panose="02020603050405020304" pitchFamily="18" charset="0"/>
              </a:rPr>
              <a:t> ta”( </a:t>
            </a:r>
            <a:r>
              <a:rPr lang="en-US" sz="3600" dirty="0" err="1" smtClean="0">
                <a:latin typeface="Times New Roman" panose="02020603050405020304" pitchFamily="18" charset="0"/>
                <a:cs typeface="Times New Roman" panose="02020603050405020304" pitchFamily="18" charset="0"/>
              </a:rPr>
              <a:t>Xuất</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xứ</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thể</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loại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bố</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cục</a:t>
            </a:r>
            <a:r>
              <a:rPr lang="en-US" sz="3600" dirty="0" smtClean="0">
                <a:latin typeface="Times New Roman" panose="02020603050405020304" pitchFamily="18" charset="0"/>
                <a:cs typeface="Times New Roman" panose="02020603050405020304" pitchFamily="18" charset="0"/>
              </a:rPr>
              <a:t>)</a:t>
            </a:r>
          </a:p>
          <a:p>
            <a:pPr algn="just"/>
            <a:endParaRPr lang="en-US" sz="3600" dirty="0" smtClean="0">
              <a:latin typeface="Times New Roman" panose="02020603050405020304" pitchFamily="18" charset="0"/>
              <a:cs typeface="Times New Roman" panose="02020603050405020304" pitchFamily="18" charset="0"/>
            </a:endParaRPr>
          </a:p>
          <a:p>
            <a:pPr marL="571500" indent="-571500" algn="just">
              <a:buFont typeface="Arial" panose="020B0604020202020204" pitchFamily="34" charset="0"/>
              <a:buChar char="•"/>
            </a:pPr>
            <a:r>
              <a:rPr lang="en-US" sz="3600" dirty="0" err="1" smtClean="0">
                <a:latin typeface="Times New Roman" panose="02020603050405020304" pitchFamily="18" charset="0"/>
                <a:cs typeface="Times New Roman" panose="02020603050405020304" pitchFamily="18" charset="0"/>
              </a:rPr>
              <a:t>Hình</a:t>
            </a:r>
            <a:r>
              <a:rPr lang="en-US" sz="3600" dirty="0" smtClean="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thức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thực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hiện</a:t>
            </a:r>
            <a:r>
              <a:rPr lang="en-US" sz="3600" dirty="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Sưu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tầm</a:t>
            </a:r>
            <a:r>
              <a:rPr lang="en-US" sz="3600" dirty="0" smtClean="0">
                <a:latin typeface="Times New Roman" panose="02020603050405020304" pitchFamily="18" charset="0"/>
                <a:cs typeface="Times New Roman" panose="02020603050405020304" pitchFamily="18" charset="0"/>
              </a:rPr>
              <a:t> video; PowerPoint, </a:t>
            </a:r>
            <a:r>
              <a:rPr lang="en-US" sz="3600" dirty="0" err="1" smtClean="0">
                <a:latin typeface="Times New Roman" panose="02020603050405020304" pitchFamily="18" charset="0"/>
                <a:cs typeface="Times New Roman" panose="02020603050405020304" pitchFamily="18" charset="0"/>
              </a:rPr>
              <a:t>thuyết</a:t>
            </a:r>
            <a:r>
              <a:rPr lang="en-US" sz="3600" dirty="0" smtClean="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trình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hình</a:t>
            </a:r>
            <a:r>
              <a:rPr lang="en-US" sz="3600" dirty="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ảnh</a:t>
            </a:r>
            <a:r>
              <a:rPr lang="en-US" sz="3600" dirty="0" smtClean="0">
                <a:latin typeface="Times New Roman" panose="02020603050405020304" pitchFamily="18" charset="0"/>
                <a:cs typeface="Times New Roman" panose="02020603050405020304" pitchFamily="18" charset="0"/>
              </a:rPr>
              <a:t>, poster….</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48883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4935200" y="7581900"/>
            <a:ext cx="4209514" cy="4114800"/>
          </a:xfrm>
          <a:prstGeom prst="rect">
            <a:avLst/>
          </a:prstGeom>
        </p:spPr>
      </p:pic>
      <p:grpSp>
        <p:nvGrpSpPr>
          <p:cNvPr id="22" name="Group 21"/>
          <p:cNvGrpSpPr/>
          <p:nvPr/>
        </p:nvGrpSpPr>
        <p:grpSpPr>
          <a:xfrm>
            <a:off x="6834833" y="8149648"/>
            <a:ext cx="10909059" cy="1587189"/>
            <a:chOff x="0" y="0"/>
            <a:chExt cx="2551341" cy="716259"/>
          </a:xfrm>
        </p:grpSpPr>
        <p:sp>
          <p:nvSpPr>
            <p:cNvPr id="23" name="Freeform 22"/>
            <p:cNvSpPr/>
            <p:nvPr/>
          </p:nvSpPr>
          <p:spPr>
            <a:xfrm>
              <a:off x="0" y="0"/>
              <a:ext cx="2551341" cy="716259"/>
            </a:xfrm>
            <a:custGeom>
              <a:avLst/>
              <a:gdLst/>
              <a:ahLst/>
              <a:cxnLst/>
              <a:rect l="l" t="t" r="r" b="b"/>
              <a:pathLst>
                <a:path w="2551341" h="716259">
                  <a:moveTo>
                    <a:pt x="2426881" y="716259"/>
                  </a:moveTo>
                  <a:lnTo>
                    <a:pt x="124460" y="716259"/>
                  </a:lnTo>
                  <a:cubicBezTo>
                    <a:pt x="55880" y="716259"/>
                    <a:pt x="0" y="660379"/>
                    <a:pt x="0" y="591799"/>
                  </a:cubicBezTo>
                  <a:lnTo>
                    <a:pt x="0" y="124460"/>
                  </a:lnTo>
                  <a:cubicBezTo>
                    <a:pt x="0" y="55880"/>
                    <a:pt x="55880" y="0"/>
                    <a:pt x="124460" y="0"/>
                  </a:cubicBezTo>
                  <a:lnTo>
                    <a:pt x="2426881" y="0"/>
                  </a:lnTo>
                  <a:cubicBezTo>
                    <a:pt x="2495461" y="0"/>
                    <a:pt x="2551341" y="55880"/>
                    <a:pt x="2551341" y="124460"/>
                  </a:cubicBezTo>
                  <a:lnTo>
                    <a:pt x="2551341" y="591799"/>
                  </a:lnTo>
                  <a:cubicBezTo>
                    <a:pt x="2551341" y="660379"/>
                    <a:pt x="2495461" y="716259"/>
                    <a:pt x="2426881" y="716259"/>
                  </a:cubicBezTo>
                  <a:close/>
                </a:path>
              </a:pathLst>
            </a:custGeom>
            <a:solidFill>
              <a:srgbClr val="FEFEC3"/>
            </a:solidFill>
          </p:spPr>
        </p:sp>
      </p:grpSp>
      <p:grpSp>
        <p:nvGrpSpPr>
          <p:cNvPr id="20" name="Group 19"/>
          <p:cNvGrpSpPr/>
          <p:nvPr/>
        </p:nvGrpSpPr>
        <p:grpSpPr>
          <a:xfrm>
            <a:off x="6834833" y="5758152"/>
            <a:ext cx="10909059" cy="2093579"/>
            <a:chOff x="0" y="0"/>
            <a:chExt cx="2551341" cy="716259"/>
          </a:xfrm>
        </p:grpSpPr>
        <p:sp>
          <p:nvSpPr>
            <p:cNvPr id="21" name="Freeform 20"/>
            <p:cNvSpPr/>
            <p:nvPr/>
          </p:nvSpPr>
          <p:spPr>
            <a:xfrm>
              <a:off x="0" y="0"/>
              <a:ext cx="2551341" cy="716259"/>
            </a:xfrm>
            <a:custGeom>
              <a:avLst/>
              <a:gdLst/>
              <a:ahLst/>
              <a:cxnLst/>
              <a:rect l="l" t="t" r="r" b="b"/>
              <a:pathLst>
                <a:path w="2551341" h="716259">
                  <a:moveTo>
                    <a:pt x="2426881" y="716259"/>
                  </a:moveTo>
                  <a:lnTo>
                    <a:pt x="124460" y="716259"/>
                  </a:lnTo>
                  <a:cubicBezTo>
                    <a:pt x="55880" y="716259"/>
                    <a:pt x="0" y="660379"/>
                    <a:pt x="0" y="591799"/>
                  </a:cubicBezTo>
                  <a:lnTo>
                    <a:pt x="0" y="124460"/>
                  </a:lnTo>
                  <a:cubicBezTo>
                    <a:pt x="0" y="55880"/>
                    <a:pt x="55880" y="0"/>
                    <a:pt x="124460" y="0"/>
                  </a:cubicBezTo>
                  <a:lnTo>
                    <a:pt x="2426881" y="0"/>
                  </a:lnTo>
                  <a:cubicBezTo>
                    <a:pt x="2495461" y="0"/>
                    <a:pt x="2551341" y="55880"/>
                    <a:pt x="2551341" y="124460"/>
                  </a:cubicBezTo>
                  <a:lnTo>
                    <a:pt x="2551341" y="591799"/>
                  </a:lnTo>
                  <a:cubicBezTo>
                    <a:pt x="2551341" y="660379"/>
                    <a:pt x="2495461" y="716259"/>
                    <a:pt x="2426881" y="716259"/>
                  </a:cubicBezTo>
                  <a:close/>
                </a:path>
              </a:pathLst>
            </a:custGeom>
            <a:solidFill>
              <a:srgbClr val="FEFEC3"/>
            </a:solidFill>
          </p:spPr>
        </p:sp>
      </p:grpSp>
      <p:grpSp>
        <p:nvGrpSpPr>
          <p:cNvPr id="18" name="Group 17"/>
          <p:cNvGrpSpPr/>
          <p:nvPr/>
        </p:nvGrpSpPr>
        <p:grpSpPr>
          <a:xfrm>
            <a:off x="6834834" y="3841471"/>
            <a:ext cx="10909059" cy="1587189"/>
            <a:chOff x="0" y="0"/>
            <a:chExt cx="2551341" cy="716259"/>
          </a:xfrm>
        </p:grpSpPr>
        <p:sp>
          <p:nvSpPr>
            <p:cNvPr id="19" name="Freeform 18"/>
            <p:cNvSpPr/>
            <p:nvPr/>
          </p:nvSpPr>
          <p:spPr>
            <a:xfrm>
              <a:off x="0" y="0"/>
              <a:ext cx="2551341" cy="716259"/>
            </a:xfrm>
            <a:custGeom>
              <a:avLst/>
              <a:gdLst/>
              <a:ahLst/>
              <a:cxnLst/>
              <a:rect l="l" t="t" r="r" b="b"/>
              <a:pathLst>
                <a:path w="2551341" h="716259">
                  <a:moveTo>
                    <a:pt x="2426881" y="716259"/>
                  </a:moveTo>
                  <a:lnTo>
                    <a:pt x="124460" y="716259"/>
                  </a:lnTo>
                  <a:cubicBezTo>
                    <a:pt x="55880" y="716259"/>
                    <a:pt x="0" y="660379"/>
                    <a:pt x="0" y="591799"/>
                  </a:cubicBezTo>
                  <a:lnTo>
                    <a:pt x="0" y="124460"/>
                  </a:lnTo>
                  <a:cubicBezTo>
                    <a:pt x="0" y="55880"/>
                    <a:pt x="55880" y="0"/>
                    <a:pt x="124460" y="0"/>
                  </a:cubicBezTo>
                  <a:lnTo>
                    <a:pt x="2426881" y="0"/>
                  </a:lnTo>
                  <a:cubicBezTo>
                    <a:pt x="2495461" y="0"/>
                    <a:pt x="2551341" y="55880"/>
                    <a:pt x="2551341" y="124460"/>
                  </a:cubicBezTo>
                  <a:lnTo>
                    <a:pt x="2551341" y="591799"/>
                  </a:lnTo>
                  <a:cubicBezTo>
                    <a:pt x="2551341" y="660379"/>
                    <a:pt x="2495461" y="716259"/>
                    <a:pt x="2426881" y="716259"/>
                  </a:cubicBezTo>
                  <a:close/>
                </a:path>
              </a:pathLst>
            </a:custGeom>
            <a:solidFill>
              <a:srgbClr val="FEFEC3"/>
            </a:solidFill>
          </p:spPr>
        </p:sp>
      </p:grpSp>
      <p:grpSp>
        <p:nvGrpSpPr>
          <p:cNvPr id="12" name="Group 17"/>
          <p:cNvGrpSpPr/>
          <p:nvPr/>
        </p:nvGrpSpPr>
        <p:grpSpPr>
          <a:xfrm>
            <a:off x="6834835" y="1902501"/>
            <a:ext cx="10909059" cy="1587189"/>
            <a:chOff x="0" y="0"/>
            <a:chExt cx="2551341" cy="716259"/>
          </a:xfrm>
        </p:grpSpPr>
        <p:sp>
          <p:nvSpPr>
            <p:cNvPr id="13" name="Freeform 18"/>
            <p:cNvSpPr/>
            <p:nvPr/>
          </p:nvSpPr>
          <p:spPr>
            <a:xfrm>
              <a:off x="0" y="0"/>
              <a:ext cx="2551341" cy="716259"/>
            </a:xfrm>
            <a:custGeom>
              <a:avLst/>
              <a:gdLst/>
              <a:ahLst/>
              <a:cxnLst/>
              <a:rect l="l" t="t" r="r" b="b"/>
              <a:pathLst>
                <a:path w="2551341" h="716259">
                  <a:moveTo>
                    <a:pt x="2426881" y="716259"/>
                  </a:moveTo>
                  <a:lnTo>
                    <a:pt x="124460" y="716259"/>
                  </a:lnTo>
                  <a:cubicBezTo>
                    <a:pt x="55880" y="716259"/>
                    <a:pt x="0" y="660379"/>
                    <a:pt x="0" y="591799"/>
                  </a:cubicBezTo>
                  <a:lnTo>
                    <a:pt x="0" y="124460"/>
                  </a:lnTo>
                  <a:cubicBezTo>
                    <a:pt x="0" y="55880"/>
                    <a:pt x="55880" y="0"/>
                    <a:pt x="124460" y="0"/>
                  </a:cubicBezTo>
                  <a:lnTo>
                    <a:pt x="2426881" y="0"/>
                  </a:lnTo>
                  <a:cubicBezTo>
                    <a:pt x="2495461" y="0"/>
                    <a:pt x="2551341" y="55880"/>
                    <a:pt x="2551341" y="124460"/>
                  </a:cubicBezTo>
                  <a:lnTo>
                    <a:pt x="2551341" y="591799"/>
                  </a:lnTo>
                  <a:cubicBezTo>
                    <a:pt x="2551341" y="660379"/>
                    <a:pt x="2495461" y="716259"/>
                    <a:pt x="2426881" y="716259"/>
                  </a:cubicBezTo>
                  <a:close/>
                </a:path>
              </a:pathLst>
            </a:custGeom>
            <a:solidFill>
              <a:srgbClr val="FEFEC3"/>
            </a:solidFill>
          </p:spPr>
        </p:sp>
      </p:grpSp>
      <p:sp>
        <p:nvSpPr>
          <p:cNvPr id="40" name="TextBox 17"/>
          <p:cNvSpPr txBox="1"/>
          <p:nvPr/>
        </p:nvSpPr>
        <p:spPr>
          <a:xfrm>
            <a:off x="439153" y="-7620"/>
            <a:ext cx="9141266" cy="1104854"/>
          </a:xfrm>
          <a:prstGeom prst="rect">
            <a:avLst/>
          </a:prstGeom>
        </p:spPr>
        <p:txBody>
          <a:bodyPr wrap="square" lIns="0" tIns="0" rIns="0" bIns="0" rtlCol="0" anchor="t">
            <a:spAutoFit/>
          </a:bodyPr>
          <a:lstStyle/>
          <a:p>
            <a:pPr>
              <a:lnSpc>
                <a:spcPts val="9799"/>
              </a:lnSpc>
            </a:pPr>
            <a:r>
              <a:rPr lang="en-US" sz="4400" b="1" dirty="0" smtClean="0">
                <a:solidFill>
                  <a:srgbClr val="000000"/>
                </a:solidFill>
                <a:latin typeface="Times New Roman" panose="02020603050405020304" pitchFamily="18" charset="0"/>
                <a:cs typeface="Times New Roman" panose="02020603050405020304" pitchFamily="18" charset="0"/>
              </a:rPr>
              <a:t>2. </a:t>
            </a:r>
            <a:r>
              <a:rPr lang="en-US" sz="4400" b="1" dirty="0" err="1" smtClean="0">
                <a:solidFill>
                  <a:srgbClr val="000000"/>
                </a:solidFill>
                <a:latin typeface="Times New Roman" panose="02020603050405020304" pitchFamily="18" charset="0"/>
                <a:cs typeface="Times New Roman" panose="02020603050405020304" pitchFamily="18" charset="0"/>
              </a:rPr>
              <a:t>Tìm</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hiểu</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1295400" y="1222757"/>
            <a:ext cx="8756890" cy="577081"/>
          </a:xfrm>
          <a:prstGeom prst="rect">
            <a:avLst/>
          </a:prstGeom>
        </p:spPr>
        <p:txBody>
          <a:bodyPr lIns="0" tIns="0" rIns="0" bIns="0" rtlCol="0" anchor="t">
            <a:spAutoFit/>
          </a:bodyPr>
          <a:lstStyle/>
          <a:p>
            <a:pPr algn="just">
              <a:lnSpc>
                <a:spcPts val="4508"/>
              </a:lnSpc>
            </a:pPr>
            <a:r>
              <a:rPr lang="en-US" sz="4000" dirty="0" smtClean="0">
                <a:solidFill>
                  <a:srgbClr val="000000"/>
                </a:solidFill>
                <a:latin typeface="Times New Roman" panose="02020603050405020304" pitchFamily="18" charset="0"/>
                <a:cs typeface="Times New Roman" panose="02020603050405020304" pitchFamily="18" charset="0"/>
              </a:rPr>
              <a:t>a. </a:t>
            </a:r>
            <a:r>
              <a:rPr lang="en-US" sz="4000" dirty="0" err="1" smtClean="0">
                <a:solidFill>
                  <a:srgbClr val="000000"/>
                </a:solidFill>
                <a:latin typeface="Times New Roman" panose="02020603050405020304" pitchFamily="18" charset="0"/>
                <a:cs typeface="Times New Roman" panose="02020603050405020304" pitchFamily="18" charset="0"/>
              </a:rPr>
              <a:t>Tác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giả</a:t>
            </a:r>
            <a:endParaRPr lang="en-US" sz="4000" dirty="0">
              <a:solidFill>
                <a:srgbClr val="000000"/>
              </a:solidFill>
              <a:latin typeface="Times New Roman" panose="02020603050405020304" pitchFamily="18" charset="0"/>
              <a:cs typeface="Times New Roman" panose="02020603050405020304" pitchFamily="18" charset="0"/>
            </a:endParaRPr>
          </a:p>
        </p:txBody>
      </p:sp>
      <p:pic>
        <p:nvPicPr>
          <p:cNvPr id="6"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958776">
            <a:off x="16402185" y="-8328"/>
            <a:ext cx="1859148" cy="2117041"/>
          </a:xfrm>
          <a:prstGeom prst="rect">
            <a:avLst/>
          </a:prstGeom>
        </p:spPr>
      </p:pic>
      <p:pic>
        <p:nvPicPr>
          <p:cNvPr id="2050" name="Picture 2" descr="Bản lĩnh Hồ Chí Minh"/>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8516" y="2641911"/>
            <a:ext cx="5737225" cy="5507737"/>
          </a:xfrm>
          <a:prstGeom prst="rect">
            <a:avLst/>
          </a:prstGeom>
          <a:noFill/>
          <a:effectLst>
            <a:softEdge rad="165100"/>
          </a:effectLst>
          <a:extLst>
            <a:ext uri="{909E8E84-426E-40DD-AFC4-6F175D3DCCD1}">
              <a14:hiddenFill xmlns:a14="http://schemas.microsoft.com/office/drawing/2010/main">
                <a:solidFill>
                  <a:srgbClr val="FFFFFF"/>
                </a:solidFill>
              </a14:hiddenFill>
            </a:ext>
          </a:extLst>
        </p:spPr>
      </p:pic>
      <p:sp>
        <p:nvSpPr>
          <p:cNvPr id="11" name="Text Box 17">
            <a:extLst>
              <a:ext uri="{FF2B5EF4-FFF2-40B4-BE49-F238E27FC236}">
                <a16:creationId xmlns:a16="http://schemas.microsoft.com/office/drawing/2014/main" id="{42306584-1004-4B77-AF95-E2127D2521A5}"/>
              </a:ext>
            </a:extLst>
          </p:cNvPr>
          <p:cNvSpPr txBox="1">
            <a:spLocks noChangeArrowheads="1"/>
          </p:cNvSpPr>
          <p:nvPr/>
        </p:nvSpPr>
        <p:spPr bwMode="auto">
          <a:xfrm>
            <a:off x="1262494" y="8615864"/>
            <a:ext cx="4629268" cy="1155637"/>
          </a:xfrm>
          <a:prstGeom prst="rect">
            <a:avLst/>
          </a:prstGeom>
          <a:noFill/>
          <a:ln w="38100">
            <a:noFill/>
            <a:miter lim="800000"/>
            <a:headEnd/>
            <a:tailEnd/>
          </a:ln>
          <a:effectLst/>
        </p:spPr>
        <p:txBody>
          <a:bodyPr wrap="square">
            <a:spAutoFit/>
          </a:bodyPr>
          <a:lstStyle/>
          <a:p>
            <a:pPr algn="ctr" eaLnBrk="1" hangingPunct="1">
              <a:lnSpc>
                <a:spcPct val="50000"/>
              </a:lnSpc>
              <a:spcBef>
                <a:spcPct val="50000"/>
              </a:spcBef>
              <a:defRPr/>
            </a:pPr>
            <a:r>
              <a:rPr lang="en-US" sz="4400" dirty="0" err="1">
                <a:latin typeface="Times New Roman" panose="02020603050405020304" pitchFamily="18" charset="0"/>
                <a:cs typeface="Times New Roman" panose="02020603050405020304" pitchFamily="18" charset="0"/>
              </a:rPr>
              <a:t>Hồ</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Chí</a:t>
            </a:r>
            <a:r>
              <a:rPr lang="en-US" sz="4400" dirty="0">
                <a:latin typeface="Times New Roman" panose="02020603050405020304" pitchFamily="18" charset="0"/>
                <a:cs typeface="Times New Roman" panose="02020603050405020304" pitchFamily="18" charset="0"/>
              </a:rPr>
              <a:t> Minh </a:t>
            </a:r>
          </a:p>
          <a:p>
            <a:pPr algn="ctr" eaLnBrk="1" hangingPunct="1">
              <a:lnSpc>
                <a:spcPct val="50000"/>
              </a:lnSpc>
              <a:spcBef>
                <a:spcPct val="50000"/>
              </a:spcBef>
              <a:defRPr/>
            </a:pPr>
            <a:r>
              <a:rPr lang="en-US" sz="4400" dirty="0">
                <a:latin typeface="Times New Roman" panose="02020603050405020304" pitchFamily="18" charset="0"/>
                <a:cs typeface="Times New Roman" panose="02020603050405020304" pitchFamily="18" charset="0"/>
              </a:rPr>
              <a:t>(1890 - 1969)</a:t>
            </a:r>
          </a:p>
        </p:txBody>
      </p:sp>
      <p:sp>
        <p:nvSpPr>
          <p:cNvPr id="14" name="Rectangle 13"/>
          <p:cNvSpPr/>
          <p:nvPr/>
        </p:nvSpPr>
        <p:spPr>
          <a:xfrm>
            <a:off x="7241996" y="2058549"/>
            <a:ext cx="10501898" cy="1323439"/>
          </a:xfrm>
          <a:prstGeom prst="rect">
            <a:avLst/>
          </a:prstGeom>
        </p:spPr>
        <p:txBody>
          <a:bodyPr wrap="square">
            <a:spAutoFit/>
          </a:bodyPr>
          <a:lstStyle/>
          <a:p>
            <a:pPr algn="just"/>
            <a:r>
              <a:rPr lang="en-US" sz="4000" dirty="0" err="1">
                <a:latin typeface="Times New Roman" panose="02020603050405020304" pitchFamily="18" charset="0"/>
                <a:cs typeface="Times New Roman" panose="02020603050405020304" pitchFamily="18" charset="0"/>
              </a:rPr>
              <a:t>Tên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khai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sinh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là</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Nguyễn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Sinh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Cung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quê</a:t>
            </a:r>
            <a:r>
              <a:rPr lang="en-US" sz="4000" dirty="0">
                <a:latin typeface="Times New Roman" panose="02020603050405020304" pitchFamily="18" charset="0"/>
                <a:cs typeface="Times New Roman" panose="02020603050405020304" pitchFamily="18" charset="0"/>
              </a:rPr>
              <a:t> ở </a:t>
            </a:r>
            <a:r>
              <a:rPr lang="en-US" sz="4000" dirty="0" err="1">
                <a:latin typeface="Times New Roman" panose="02020603050405020304" pitchFamily="18" charset="0"/>
                <a:cs typeface="Times New Roman" panose="02020603050405020304" pitchFamily="18" charset="0"/>
              </a:rPr>
              <a:t>huyện</a:t>
            </a:r>
            <a:r>
              <a:rPr lang="en-US" sz="4000" dirty="0">
                <a:latin typeface="Times New Roman" panose="02020603050405020304" pitchFamily="18" charset="0"/>
                <a:cs typeface="Times New Roman" panose="02020603050405020304" pitchFamily="18" charset="0"/>
              </a:rPr>
              <a:t> Nam </a:t>
            </a:r>
            <a:r>
              <a:rPr lang="en-US" sz="4000" dirty="0" err="1">
                <a:latin typeface="Times New Roman" panose="02020603050405020304" pitchFamily="18" charset="0"/>
                <a:cs typeface="Times New Roman" panose="02020603050405020304" pitchFamily="18" charset="0"/>
              </a:rPr>
              <a:t>Đàn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Nghệ</a:t>
            </a:r>
            <a:r>
              <a:rPr lang="en-US" sz="4000" dirty="0">
                <a:latin typeface="Times New Roman" panose="02020603050405020304" pitchFamily="18" charset="0"/>
                <a:cs typeface="Times New Roman" panose="02020603050405020304" pitchFamily="18" charset="0"/>
              </a:rPr>
              <a:t> An.</a:t>
            </a:r>
          </a:p>
        </p:txBody>
      </p:sp>
      <p:sp>
        <p:nvSpPr>
          <p:cNvPr id="15" name="Rectangle 14"/>
          <p:cNvSpPr/>
          <p:nvPr/>
        </p:nvSpPr>
        <p:spPr>
          <a:xfrm>
            <a:off x="7206436" y="5788354"/>
            <a:ext cx="10479886" cy="1938992"/>
          </a:xfrm>
          <a:prstGeom prst="rect">
            <a:avLst/>
          </a:prstGeom>
        </p:spPr>
        <p:txBody>
          <a:bodyPr wrap="square">
            <a:spAutoFit/>
          </a:bodyPr>
          <a:lstStyle/>
          <a:p>
            <a:pPr algn="just"/>
            <a:r>
              <a:rPr lang="vi-VN" sz="4000" dirty="0">
                <a:latin typeface="Times New Roman" panose="02020603050405020304" pitchFamily="18" charset="0"/>
                <a:cs typeface="Times New Roman" panose="02020603050405020304" pitchFamily="18" charset="0"/>
              </a:rPr>
              <a:t>Không chỉ là một nhà hoạt động cách mạng lỗi lạc, Hồ Chí Minh còn được biết đến với tư cách là một nhà văn nhà thơ lớn.</a:t>
            </a:r>
            <a:endParaRPr lang="en-US" sz="4000" dirty="0">
              <a:latin typeface="Times New Roman" panose="02020603050405020304" pitchFamily="18" charset="0"/>
              <a:cs typeface="Times New Roman" panose="02020603050405020304" pitchFamily="18" charset="0"/>
            </a:endParaRPr>
          </a:p>
        </p:txBody>
      </p:sp>
      <p:sp>
        <p:nvSpPr>
          <p:cNvPr id="16" name="Rectangle 15"/>
          <p:cNvSpPr/>
          <p:nvPr/>
        </p:nvSpPr>
        <p:spPr>
          <a:xfrm>
            <a:off x="7241997" y="8256756"/>
            <a:ext cx="10501896" cy="1323439"/>
          </a:xfrm>
          <a:prstGeom prst="rect">
            <a:avLst/>
          </a:prstGeom>
        </p:spPr>
        <p:txBody>
          <a:bodyPr wrap="square">
            <a:spAutoFit/>
          </a:bodyPr>
          <a:lstStyle/>
          <a:p>
            <a:pPr algn="just"/>
            <a:r>
              <a:rPr lang="en-US" sz="4000" dirty="0">
                <a:latin typeface="Times New Roman" panose="02020603050405020304" pitchFamily="18" charset="0"/>
                <a:cs typeface="Times New Roman" panose="02020603050405020304" pitchFamily="18" charset="0"/>
              </a:rPr>
              <a:t>Đ</a:t>
            </a:r>
            <a:r>
              <a:rPr lang="vi-VN" sz="4000" dirty="0">
                <a:latin typeface="Times New Roman" panose="02020603050405020304" pitchFamily="18" charset="0"/>
                <a:cs typeface="Times New Roman" panose="02020603050405020304" pitchFamily="18" charset="0"/>
              </a:rPr>
              <a:t>ược UNESCO công nhận là Danh nhân văn hóa thể giới.</a:t>
            </a:r>
            <a:endParaRPr lang="en-US" sz="4000" dirty="0">
              <a:latin typeface="Times New Roman" panose="02020603050405020304" pitchFamily="18" charset="0"/>
              <a:cs typeface="Times New Roman" panose="02020603050405020304" pitchFamily="18" charset="0"/>
            </a:endParaRPr>
          </a:p>
        </p:txBody>
      </p:sp>
      <p:sp>
        <p:nvSpPr>
          <p:cNvPr id="17" name="Rectangle 16"/>
          <p:cNvSpPr/>
          <p:nvPr/>
        </p:nvSpPr>
        <p:spPr>
          <a:xfrm>
            <a:off x="7216596" y="4090267"/>
            <a:ext cx="10479886" cy="1323439"/>
          </a:xfrm>
          <a:prstGeom prst="rect">
            <a:avLst/>
          </a:prstGeom>
        </p:spPr>
        <p:txBody>
          <a:bodyPr wrap="square">
            <a:spAutoFit/>
          </a:bodyPr>
          <a:lstStyle/>
          <a:p>
            <a:pPr algn="just"/>
            <a:r>
              <a:rPr lang="en-US" sz="4000" dirty="0" err="1">
                <a:latin typeface="Times New Roman" panose="02020603050405020304" pitchFamily="18" charset="0"/>
                <a:cs typeface="Times New Roman" panose="02020603050405020304" pitchFamily="18" charset="0"/>
              </a:rPr>
              <a:t>Là</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vị</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lãnh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tụ</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vĩ</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đại</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của</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dân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tộc</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và</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cách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mạng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Việt</a:t>
            </a:r>
            <a:r>
              <a:rPr lang="en-US" sz="4000" dirty="0">
                <a:latin typeface="Times New Roman" panose="02020603050405020304" pitchFamily="18" charset="0"/>
                <a:cs typeface="Times New Roman" panose="02020603050405020304" pitchFamily="18" charset="0"/>
              </a:rPr>
              <a:t> Nam. </a:t>
            </a:r>
          </a:p>
        </p:txBody>
      </p:sp>
      <p:pic>
        <p:nvPicPr>
          <p:cNvPr id="24" name="Picture 4"/>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2855145" y="7689246"/>
            <a:ext cx="4325677" cy="4114800"/>
          </a:xfrm>
          <a:prstGeom prst="rect">
            <a:avLst/>
          </a:prstGeom>
        </p:spPr>
      </p:pic>
    </p:spTree>
    <p:extLst>
      <p:ext uri="{BB962C8B-B14F-4D97-AF65-F5344CB8AC3E}">
        <p14:creationId xmlns:p14="http://schemas.microsoft.com/office/powerpoint/2010/main" val="3852582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barn(inVertical)">
                                      <p:cBhvr>
                                        <p:cTn id="39" dur="500"/>
                                        <p:tgtEl>
                                          <p:spTgt spid="22"/>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arn(inVertical)">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641765"/>
            <a:ext cx="18121746" cy="6982690"/>
          </a:xfrm>
          <a:prstGeom prst="rect">
            <a:avLst/>
          </a:prstGeom>
        </p:spPr>
      </p:pic>
    </p:spTree>
    <p:extLst>
      <p:ext uri="{BB962C8B-B14F-4D97-AF65-F5344CB8AC3E}">
        <p14:creationId xmlns:p14="http://schemas.microsoft.com/office/powerpoint/2010/main" val="131211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Tháng 5 về thăm quê Bác | Du lịch | Báo ảnh Dân tộc và Miền nú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72600" y="1927226"/>
            <a:ext cx="8374462" cy="557847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Làng Sen quê Bác - Khám phá di tích nổi tiếng từ Bắc vào Na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927226"/>
            <a:ext cx="8716366" cy="557847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132657" y="571500"/>
            <a:ext cx="10479886" cy="830997"/>
          </a:xfrm>
          <a:prstGeom prst="rect">
            <a:avLst/>
          </a:prstGeom>
        </p:spPr>
        <p:txBody>
          <a:bodyPr wrap="square">
            <a:spAutoFit/>
          </a:bodyPr>
          <a:lstStyle/>
          <a:p>
            <a:pPr algn="ctr"/>
            <a:r>
              <a:rPr lang="en-US" sz="4800" dirty="0" err="1">
                <a:latin typeface="Times New Roman" panose="02020603050405020304" pitchFamily="18" charset="0"/>
                <a:cs typeface="Times New Roman" panose="02020603050405020304" pitchFamily="18" charset="0"/>
              </a:rPr>
              <a:t>Quê</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Bác</a:t>
            </a:r>
            <a:r>
              <a:rPr lang="en-US" sz="4800" dirty="0">
                <a:latin typeface="Times New Roman" panose="02020603050405020304" pitchFamily="18" charset="0"/>
                <a:cs typeface="Times New Roman" panose="02020603050405020304" pitchFamily="18" charset="0"/>
              </a:rPr>
              <a:t> (Nam </a:t>
            </a:r>
            <a:r>
              <a:rPr lang="en-US" sz="4800" dirty="0" err="1">
                <a:latin typeface="Times New Roman" panose="02020603050405020304" pitchFamily="18" charset="0"/>
                <a:cs typeface="Times New Roman" panose="02020603050405020304" pitchFamily="18" charset="0"/>
              </a:rPr>
              <a:t>Đàn</a:t>
            </a:r>
            <a:r>
              <a:rPr lang="en-US" sz="4800" dirty="0">
                <a:latin typeface="Times New Roman" panose="02020603050405020304" pitchFamily="18" charset="0"/>
                <a:cs typeface="Times New Roman" panose="02020603050405020304" pitchFamily="18" charset="0"/>
              </a:rPr>
              <a:t> – </a:t>
            </a:r>
            <a:r>
              <a:rPr lang="en-US" sz="4800" dirty="0" err="1">
                <a:latin typeface="Times New Roman" panose="02020603050405020304" pitchFamily="18" charset="0"/>
                <a:cs typeface="Times New Roman" panose="02020603050405020304" pitchFamily="18" charset="0"/>
              </a:rPr>
              <a:t>Nghệ</a:t>
            </a:r>
            <a:r>
              <a:rPr lang="en-US" sz="4800" dirty="0">
                <a:latin typeface="Times New Roman" panose="02020603050405020304" pitchFamily="18" charset="0"/>
                <a:cs typeface="Times New Roman" panose="02020603050405020304" pitchFamily="18" charset="0"/>
              </a:rPr>
              <a:t> An)</a:t>
            </a:r>
          </a:p>
        </p:txBody>
      </p:sp>
    </p:spTree>
    <p:extLst>
      <p:ext uri="{BB962C8B-B14F-4D97-AF65-F5344CB8AC3E}">
        <p14:creationId xmlns:p14="http://schemas.microsoft.com/office/powerpoint/2010/main" val="697960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000"/>
                                        <p:tgtEl>
                                          <p:spTgt spid="3074"/>
                                        </p:tgtEl>
                                      </p:cBhvr>
                                    </p:animEffect>
                                    <p:anim calcmode="lin" valueType="num">
                                      <p:cBhvr>
                                        <p:cTn id="8" dur="1000" fill="hold"/>
                                        <p:tgtEl>
                                          <p:spTgt spid="3074"/>
                                        </p:tgtEl>
                                        <p:attrNameLst>
                                          <p:attrName>ppt_x</p:attrName>
                                        </p:attrNameLst>
                                      </p:cBhvr>
                                      <p:tavLst>
                                        <p:tav tm="0">
                                          <p:val>
                                            <p:strVal val="#ppt_x"/>
                                          </p:val>
                                        </p:tav>
                                        <p:tav tm="100000">
                                          <p:val>
                                            <p:strVal val="#ppt_x"/>
                                          </p:val>
                                        </p:tav>
                                      </p:tavLst>
                                    </p:anim>
                                    <p:anim calcmode="lin" valueType="num">
                                      <p:cBhvr>
                                        <p:cTn id="9" dur="1000" fill="hold"/>
                                        <p:tgtEl>
                                          <p:spTgt spid="307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fade">
                                      <p:cBhvr>
                                        <p:cTn id="12" dur="1000"/>
                                        <p:tgtEl>
                                          <p:spTgt spid="3076"/>
                                        </p:tgtEl>
                                      </p:cBhvr>
                                    </p:animEffect>
                                    <p:anim calcmode="lin" valueType="num">
                                      <p:cBhvr>
                                        <p:cTn id="13" dur="1000" fill="hold"/>
                                        <p:tgtEl>
                                          <p:spTgt spid="3076"/>
                                        </p:tgtEl>
                                        <p:attrNameLst>
                                          <p:attrName>ppt_x</p:attrName>
                                        </p:attrNameLst>
                                      </p:cBhvr>
                                      <p:tavLst>
                                        <p:tav tm="0">
                                          <p:val>
                                            <p:strVal val="#ppt_x"/>
                                          </p:val>
                                        </p:tav>
                                        <p:tav tm="100000">
                                          <p:val>
                                            <p:strVal val="#ppt_x"/>
                                          </p:val>
                                        </p:tav>
                                      </p:tavLst>
                                    </p:anim>
                                    <p:anim calcmode="lin" valueType="num">
                                      <p:cBhvr>
                                        <p:cTn id="14" dur="1000" fill="hold"/>
                                        <p:tgtEl>
                                          <p:spTgt spid="307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9"/>
          <p:cNvSpPr/>
          <p:nvPr/>
        </p:nvSpPr>
        <p:spPr>
          <a:xfrm>
            <a:off x="381000" y="1257300"/>
            <a:ext cx="8229600" cy="6400800"/>
          </a:xfrm>
          <a:prstGeom prst="rect">
            <a:avLst/>
          </a:prstGeom>
          <a:blipFill>
            <a:blip r:embed="rId3" cstate="print"/>
            <a:stretch>
              <a:fillRect/>
            </a:stretch>
          </a:blipFill>
        </p:spPr>
        <p:txBody>
          <a:bodyPr wrap="square" lIns="0" tIns="0" rIns="0" bIns="0" rtlCol="0"/>
          <a:lstStyle/>
          <a:p>
            <a:endParaRPr sz="3600"/>
          </a:p>
        </p:txBody>
      </p:sp>
      <p:sp>
        <p:nvSpPr>
          <p:cNvPr id="3" name="object 10"/>
          <p:cNvSpPr txBox="1"/>
          <p:nvPr/>
        </p:nvSpPr>
        <p:spPr>
          <a:xfrm>
            <a:off x="2209800" y="8572500"/>
            <a:ext cx="14602691" cy="764312"/>
          </a:xfrm>
          <a:prstGeom prst="rect">
            <a:avLst/>
          </a:prstGeom>
        </p:spPr>
        <p:txBody>
          <a:bodyPr vert="horz" wrap="square" lIns="0" tIns="25400" rIns="0" bIns="0" rtlCol="0">
            <a:spAutoFit/>
          </a:bodyPr>
          <a:lstStyle/>
          <a:p>
            <a:pPr marL="25400" algn="just">
              <a:spcBef>
                <a:spcPts val="200"/>
              </a:spcBef>
            </a:pPr>
            <a:r>
              <a:rPr sz="4800" dirty="0">
                <a:latin typeface="Times New Roman" panose="02020603050405020304" pitchFamily="18" charset="0"/>
                <a:cs typeface="Times New Roman" panose="02020603050405020304" pitchFamily="18" charset="0"/>
              </a:rPr>
              <a:t>Nguyễn Ái Quốc tại </a:t>
            </a:r>
            <a:r>
              <a:rPr sz="4800" spc="-10" dirty="0">
                <a:latin typeface="Times New Roman" panose="02020603050405020304" pitchFamily="18" charset="0"/>
                <a:cs typeface="Times New Roman" panose="02020603050405020304" pitchFamily="18" charset="0"/>
              </a:rPr>
              <a:t>Đại </a:t>
            </a:r>
            <a:r>
              <a:rPr sz="4800" dirty="0">
                <a:latin typeface="Times New Roman" panose="02020603050405020304" pitchFamily="18" charset="0"/>
                <a:cs typeface="Times New Roman" panose="02020603050405020304" pitchFamily="18" charset="0"/>
              </a:rPr>
              <a:t>hội </a:t>
            </a:r>
            <a:r>
              <a:rPr sz="4800" spc="-10" dirty="0">
                <a:latin typeface="Times New Roman" panose="02020603050405020304" pitchFamily="18" charset="0"/>
                <a:cs typeface="Times New Roman" panose="02020603050405020304" pitchFamily="18" charset="0"/>
              </a:rPr>
              <a:t>Đảng xã </a:t>
            </a:r>
            <a:r>
              <a:rPr sz="4800" dirty="0">
                <a:latin typeface="Times New Roman" panose="02020603050405020304" pitchFamily="18" charset="0"/>
                <a:cs typeface="Times New Roman" panose="02020603050405020304" pitchFamily="18" charset="0"/>
              </a:rPr>
              <a:t>hội </a:t>
            </a:r>
            <a:r>
              <a:rPr sz="4800" spc="-10" dirty="0">
                <a:latin typeface="Times New Roman" panose="02020603050405020304" pitchFamily="18" charset="0"/>
                <a:cs typeface="Times New Roman" panose="02020603050405020304" pitchFamily="18" charset="0"/>
              </a:rPr>
              <a:t>Pháp </a:t>
            </a:r>
            <a:r>
              <a:rPr sz="4800" dirty="0">
                <a:latin typeface="Times New Roman" panose="02020603050405020304" pitchFamily="18" charset="0"/>
                <a:cs typeface="Times New Roman" panose="02020603050405020304" pitchFamily="18" charset="0"/>
              </a:rPr>
              <a:t>họp ở</a:t>
            </a:r>
            <a:r>
              <a:rPr sz="4800" spc="50" dirty="0">
                <a:latin typeface="Times New Roman" panose="02020603050405020304" pitchFamily="18" charset="0"/>
                <a:cs typeface="Times New Roman" panose="02020603050405020304" pitchFamily="18" charset="0"/>
              </a:rPr>
              <a:t> </a:t>
            </a:r>
            <a:r>
              <a:rPr sz="4800" spc="-10" dirty="0">
                <a:latin typeface="Times New Roman" panose="02020603050405020304" pitchFamily="18" charset="0"/>
                <a:cs typeface="Times New Roman" panose="02020603050405020304" pitchFamily="18" charset="0"/>
              </a:rPr>
              <a:t>Tours</a:t>
            </a:r>
            <a:endParaRPr sz="4800" dirty="0">
              <a:latin typeface="Times New Roman" panose="02020603050405020304" pitchFamily="18" charset="0"/>
              <a:cs typeface="Times New Roman" panose="02020603050405020304" pitchFamily="18" charset="0"/>
            </a:endParaRPr>
          </a:p>
        </p:txBody>
      </p:sp>
      <p:pic>
        <p:nvPicPr>
          <p:cNvPr id="4" name="Picture 2" descr="25/12/1920-Nguyễn Ái Quốc tham dự Đại hội lần thứ XVIII Đảng Xã hội Phá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15400" y="1257300"/>
            <a:ext cx="9009920" cy="640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137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Kết quả hình ảnh cho bác trong cuộc chiến tranh biên giới&quot;"/>
          <p:cNvPicPr>
            <a:picLocks noChangeAspect="1" noChangeArrowheads="1"/>
          </p:cNvPicPr>
          <p:nvPr/>
        </p:nvPicPr>
        <p:blipFill>
          <a:blip r:embed="rId3"/>
          <a:srcRect/>
          <a:stretch>
            <a:fillRect/>
          </a:stretch>
        </p:blipFill>
        <p:spPr bwMode="auto">
          <a:xfrm>
            <a:off x="533400" y="4914900"/>
            <a:ext cx="7848600" cy="4953000"/>
          </a:xfrm>
          <a:prstGeom prst="rect">
            <a:avLst/>
          </a:prstGeom>
          <a:noFill/>
        </p:spPr>
      </p:pic>
      <p:sp>
        <p:nvSpPr>
          <p:cNvPr id="3" name="Rectangle 2"/>
          <p:cNvSpPr/>
          <p:nvPr/>
        </p:nvSpPr>
        <p:spPr>
          <a:xfrm>
            <a:off x="8596204" y="8496300"/>
            <a:ext cx="9234596" cy="1569660"/>
          </a:xfrm>
          <a:prstGeom prst="rect">
            <a:avLst/>
          </a:prstGeom>
        </p:spPr>
        <p:txBody>
          <a:bodyPr wrap="square">
            <a:spAutoFit/>
          </a:bodyPr>
          <a:lstStyle/>
          <a:p>
            <a:pPr algn="ctr" defTabSz="1828800" fontAlgn="base">
              <a:spcBef>
                <a:spcPct val="0"/>
              </a:spcBef>
              <a:spcAft>
                <a:spcPct val="0"/>
              </a:spcAft>
              <a:tabLst>
                <a:tab pos="1079500" algn="l"/>
              </a:tabLst>
            </a:pPr>
            <a:r>
              <a:rPr lang="en-US" sz="4800" dirty="0" err="1">
                <a:latin typeface="Times New Roman" panose="02020603050405020304" pitchFamily="18" charset="0"/>
                <a:ea typeface="Times New Roman" panose="02020603050405020304" pitchFamily="18" charset="0"/>
                <a:cs typeface="Times New Roman" panose="02020603050405020304" pitchFamily="18" charset="0"/>
              </a:rPr>
              <a:t>Bác</a:t>
            </a:r>
            <a:r>
              <a:rPr lang="en-US" sz="4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ea typeface="Times New Roman" panose="02020603050405020304" pitchFamily="18" charset="0"/>
                <a:cs typeface="Times New Roman" panose="02020603050405020304" pitchFamily="18" charset="0"/>
              </a:rPr>
              <a:t>trong</a:t>
            </a:r>
            <a:r>
              <a:rPr lang="en-US" sz="4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ea typeface="Times New Roman" panose="02020603050405020304" pitchFamily="18" charset="0"/>
                <a:cs typeface="Times New Roman" panose="02020603050405020304" pitchFamily="18" charset="0"/>
              </a:rPr>
              <a:t>cuộc</a:t>
            </a:r>
            <a:r>
              <a:rPr lang="en-US" sz="4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ea typeface="Times New Roman" panose="02020603050405020304" pitchFamily="18" charset="0"/>
                <a:cs typeface="Times New Roman" panose="02020603050405020304" pitchFamily="18" charset="0"/>
              </a:rPr>
              <a:t>chiến</a:t>
            </a:r>
            <a:r>
              <a:rPr lang="en-US" sz="4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ea typeface="Times New Roman" panose="02020603050405020304" pitchFamily="18" charset="0"/>
                <a:cs typeface="Times New Roman" panose="02020603050405020304" pitchFamily="18" charset="0"/>
              </a:rPr>
              <a:t>tranh</a:t>
            </a:r>
            <a:r>
              <a:rPr lang="en-US" sz="4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ea typeface="Times New Roman" panose="02020603050405020304" pitchFamily="18" charset="0"/>
                <a:cs typeface="Times New Roman" panose="02020603050405020304" pitchFamily="18" charset="0"/>
              </a:rPr>
              <a:t>biên</a:t>
            </a:r>
            <a:r>
              <a:rPr lang="en-US" sz="48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ea typeface="Times New Roman" panose="02020603050405020304" pitchFamily="18" charset="0"/>
                <a:cs typeface="Times New Roman" panose="02020603050405020304" pitchFamily="18" charset="0"/>
              </a:rPr>
              <a:t>giới</a:t>
            </a:r>
            <a:r>
              <a:rPr lang="en-US" sz="4800" dirty="0">
                <a:latin typeface="Times New Roman" panose="02020603050405020304" pitchFamily="18" charset="0"/>
                <a:ea typeface="Times New Roman" panose="02020603050405020304" pitchFamily="18" charset="0"/>
                <a:cs typeface="Times New Roman" panose="02020603050405020304" pitchFamily="18" charset="0"/>
              </a:rPr>
              <a:t> 1950</a:t>
            </a:r>
            <a:endParaRPr lang="en-US" sz="6000" dirty="0">
              <a:latin typeface="Times New Roman" panose="02020603050405020304" pitchFamily="18" charset="0"/>
              <a:cs typeface="Times New Roman" panose="02020603050405020304" pitchFamily="18" charset="0"/>
            </a:endParaRPr>
          </a:p>
        </p:txBody>
      </p:sp>
      <p:pic>
        <p:nvPicPr>
          <p:cNvPr id="4" name="Picture 2" descr="Chiến thắng Biên Giới Thu Đông 1950: 70 năm vẹn nguyên giá trị lịch sử"/>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6204" y="170886"/>
            <a:ext cx="9234596" cy="748721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descr="Chiến dịch Biên giới 1950 - Một bước ngoặt quan trọ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58186"/>
            <a:ext cx="7848600" cy="4604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7101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2"/>
          <p:cNvSpPr txBox="1"/>
          <p:nvPr/>
        </p:nvSpPr>
        <p:spPr>
          <a:xfrm>
            <a:off x="5029200" y="409595"/>
            <a:ext cx="9566910" cy="764312"/>
          </a:xfrm>
          <a:prstGeom prst="rect">
            <a:avLst/>
          </a:prstGeom>
        </p:spPr>
        <p:txBody>
          <a:bodyPr vert="horz" wrap="square" lIns="0" tIns="25400" rIns="0" bIns="0" rtlCol="0">
            <a:spAutoFit/>
          </a:bodyPr>
          <a:lstStyle/>
          <a:p>
            <a:pPr marL="25400">
              <a:spcBef>
                <a:spcPts val="200"/>
              </a:spcBef>
            </a:pPr>
            <a:r>
              <a:rPr sz="4800" spc="-10" dirty="0">
                <a:latin typeface="Times New Roman" panose="02020603050405020304" pitchFamily="18" charset="0"/>
                <a:cs typeface="Times New Roman" panose="02020603050405020304" pitchFamily="18" charset="0"/>
              </a:rPr>
              <a:t>Bác Hồ với đồng </a:t>
            </a:r>
            <a:r>
              <a:rPr sz="4800" dirty="0">
                <a:latin typeface="Times New Roman" panose="02020603050405020304" pitchFamily="18" charset="0"/>
                <a:cs typeface="Times New Roman" panose="02020603050405020304" pitchFamily="18" charset="0"/>
              </a:rPr>
              <a:t>bào </a:t>
            </a:r>
            <a:r>
              <a:rPr sz="4800" spc="-10" dirty="0">
                <a:latin typeface="Times New Roman" panose="02020603050405020304" pitchFamily="18" charset="0"/>
                <a:cs typeface="Times New Roman" panose="02020603050405020304" pitchFamily="18" charset="0"/>
              </a:rPr>
              <a:t>vùng</a:t>
            </a:r>
            <a:r>
              <a:rPr sz="4800" spc="-100" dirty="0">
                <a:latin typeface="Times New Roman" panose="02020603050405020304" pitchFamily="18" charset="0"/>
                <a:cs typeface="Times New Roman" panose="02020603050405020304" pitchFamily="18" charset="0"/>
              </a:rPr>
              <a:t> </a:t>
            </a:r>
            <a:r>
              <a:rPr sz="4800" spc="-10" dirty="0">
                <a:latin typeface="Times New Roman" panose="02020603050405020304" pitchFamily="18" charset="0"/>
                <a:cs typeface="Times New Roman" panose="02020603050405020304" pitchFamily="18" charset="0"/>
              </a:rPr>
              <a:t>cao.</a:t>
            </a:r>
            <a:endParaRPr sz="4800" dirty="0">
              <a:latin typeface="Times New Roman" panose="02020603050405020304" pitchFamily="18" charset="0"/>
              <a:cs typeface="Times New Roman" panose="02020603050405020304" pitchFamily="18" charset="0"/>
            </a:endParaRPr>
          </a:p>
        </p:txBody>
      </p:sp>
      <p:sp>
        <p:nvSpPr>
          <p:cNvPr id="3" name="object 9"/>
          <p:cNvSpPr/>
          <p:nvPr/>
        </p:nvSpPr>
        <p:spPr>
          <a:xfrm>
            <a:off x="9372600" y="1249872"/>
            <a:ext cx="7197438" cy="4393553"/>
          </a:xfrm>
          <a:prstGeom prst="rect">
            <a:avLst/>
          </a:prstGeom>
          <a:blipFill>
            <a:blip r:embed="rId3" cstate="print"/>
            <a:srcRect/>
            <a:stretch>
              <a:fillRect t="-2746" b="1"/>
            </a:stretch>
          </a:blipFill>
        </p:spPr>
        <p:txBody>
          <a:bodyPr wrap="square" lIns="0" tIns="0" rIns="0" bIns="0" rtlCol="0"/>
          <a:lstStyle/>
          <a:p>
            <a:endParaRPr sz="3600"/>
          </a:p>
        </p:txBody>
      </p:sp>
      <p:sp>
        <p:nvSpPr>
          <p:cNvPr id="4" name="object 13"/>
          <p:cNvSpPr/>
          <p:nvPr/>
        </p:nvSpPr>
        <p:spPr>
          <a:xfrm>
            <a:off x="1524000" y="5913120"/>
            <a:ext cx="7010400" cy="4153175"/>
          </a:xfrm>
          <a:prstGeom prst="rect">
            <a:avLst/>
          </a:prstGeom>
          <a:blipFill>
            <a:blip r:embed="rId4" cstate="print"/>
            <a:srcRect/>
            <a:stretch>
              <a:fillRect l="-3741" t="-3207" r="-2749" b="-5397"/>
            </a:stretch>
          </a:blipFill>
        </p:spPr>
        <p:txBody>
          <a:bodyPr wrap="square" lIns="0" tIns="0" rIns="0" bIns="0" rtlCol="0"/>
          <a:lstStyle/>
          <a:p>
            <a:endParaRPr sz="3600"/>
          </a:p>
        </p:txBody>
      </p:sp>
      <p:pic>
        <p:nvPicPr>
          <p:cNvPr id="5" name="Picture 2" descr="Đảng và Chính phủ lúc nào cũng chú ý đến đồng bào vùng ca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308754"/>
            <a:ext cx="7010400" cy="433467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6"/>
          <a:stretch>
            <a:fillRect/>
          </a:stretch>
        </p:blipFill>
        <p:spPr>
          <a:xfrm>
            <a:off x="9372600" y="5913119"/>
            <a:ext cx="7197438" cy="4153175"/>
          </a:xfrm>
          <a:prstGeom prst="rect">
            <a:avLst/>
          </a:prstGeom>
        </p:spPr>
      </p:pic>
    </p:spTree>
    <p:extLst>
      <p:ext uri="{BB962C8B-B14F-4D97-AF65-F5344CB8AC3E}">
        <p14:creationId xmlns:p14="http://schemas.microsoft.com/office/powerpoint/2010/main" val="98827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0"/>
          <p:cNvSpPr txBox="1"/>
          <p:nvPr/>
        </p:nvSpPr>
        <p:spPr>
          <a:xfrm>
            <a:off x="6248400" y="260958"/>
            <a:ext cx="8192770" cy="764312"/>
          </a:xfrm>
          <a:prstGeom prst="rect">
            <a:avLst/>
          </a:prstGeom>
        </p:spPr>
        <p:txBody>
          <a:bodyPr vert="horz" wrap="square" lIns="0" tIns="25400" rIns="0" bIns="0" rtlCol="0">
            <a:spAutoFit/>
          </a:bodyPr>
          <a:lstStyle/>
          <a:p>
            <a:pPr marL="76200">
              <a:spcBef>
                <a:spcPts val="200"/>
              </a:spcBef>
            </a:pPr>
            <a:r>
              <a:rPr sz="4800" spc="-10" dirty="0" err="1">
                <a:latin typeface="Times New Roman" panose="02020603050405020304" pitchFamily="18" charset="0"/>
                <a:cs typeface="Times New Roman" panose="02020603050405020304" pitchFamily="18" charset="0"/>
              </a:rPr>
              <a:t>Bác</a:t>
            </a:r>
            <a:r>
              <a:rPr sz="4800" spc="-10" dirty="0">
                <a:latin typeface="Times New Roman" panose="02020603050405020304" pitchFamily="18" charset="0"/>
                <a:cs typeface="Times New Roman" panose="02020603050405020304" pitchFamily="18" charset="0"/>
              </a:rPr>
              <a:t> Hồ </a:t>
            </a:r>
            <a:r>
              <a:rPr sz="4800" dirty="0">
                <a:latin typeface="Times New Roman" panose="02020603050405020304" pitchFamily="18" charset="0"/>
                <a:cs typeface="Times New Roman" panose="02020603050405020304" pitchFamily="18" charset="0"/>
              </a:rPr>
              <a:t>thăm </a:t>
            </a:r>
            <a:r>
              <a:rPr sz="4800" spc="-10" dirty="0">
                <a:latin typeface="Times New Roman" panose="02020603050405020304" pitchFamily="18" charset="0"/>
                <a:cs typeface="Times New Roman" panose="02020603050405020304" pitchFamily="18" charset="0"/>
              </a:rPr>
              <a:t>đền</a:t>
            </a:r>
            <a:r>
              <a:rPr sz="4800" spc="-120" dirty="0">
                <a:latin typeface="Times New Roman" panose="02020603050405020304" pitchFamily="18" charset="0"/>
                <a:cs typeface="Times New Roman" panose="02020603050405020304" pitchFamily="18" charset="0"/>
              </a:rPr>
              <a:t> </a:t>
            </a:r>
            <a:r>
              <a:rPr sz="4800" spc="-10" dirty="0">
                <a:latin typeface="Times New Roman" panose="02020603050405020304" pitchFamily="18" charset="0"/>
                <a:cs typeface="Times New Roman" panose="02020603050405020304" pitchFamily="18" charset="0"/>
              </a:rPr>
              <a:t>Hùng</a:t>
            </a:r>
            <a:endParaRPr sz="4800" dirty="0">
              <a:latin typeface="Times New Roman" panose="02020603050405020304" pitchFamily="18" charset="0"/>
              <a:cs typeface="Times New Roman" panose="02020603050405020304" pitchFamily="18" charset="0"/>
            </a:endParaRPr>
          </a:p>
        </p:txBody>
      </p:sp>
      <p:sp>
        <p:nvSpPr>
          <p:cNvPr id="3" name="object 11"/>
          <p:cNvSpPr txBox="1"/>
          <p:nvPr/>
        </p:nvSpPr>
        <p:spPr>
          <a:xfrm>
            <a:off x="609600" y="1485900"/>
            <a:ext cx="17297400" cy="1405513"/>
          </a:xfrm>
          <a:prstGeom prst="rect">
            <a:avLst/>
          </a:prstGeom>
        </p:spPr>
        <p:txBody>
          <a:bodyPr vert="horz" wrap="square" lIns="0" tIns="25400" rIns="0" bIns="0" rtlCol="0">
            <a:spAutoFit/>
          </a:bodyPr>
          <a:lstStyle/>
          <a:p>
            <a:pPr marL="25400" marR="10160" algn="ctr">
              <a:spcBef>
                <a:spcPts val="200"/>
              </a:spcBef>
              <a:tabLst>
                <a:tab pos="811530" algn="l"/>
              </a:tabLst>
            </a:pPr>
            <a:r>
              <a:rPr sz="4400" i="1" dirty="0" smtClean="0">
                <a:latin typeface="Times New Roman" panose="02020603050405020304" pitchFamily="18" charset="0"/>
                <a:cs typeface="Times New Roman" panose="02020603050405020304" pitchFamily="18" charset="0"/>
              </a:rPr>
              <a:t>“</a:t>
            </a:r>
            <a:r>
              <a:rPr sz="4400" i="1" spc="-10" dirty="0" err="1" smtClean="0">
                <a:latin typeface="Times New Roman" panose="02020603050405020304" pitchFamily="18" charset="0"/>
                <a:cs typeface="Times New Roman" panose="02020603050405020304" pitchFamily="18" charset="0"/>
              </a:rPr>
              <a:t>Các</a:t>
            </a:r>
            <a:r>
              <a:rPr sz="4400" i="1" spc="-10" dirty="0" smtClean="0">
                <a:latin typeface="Times New Roman" panose="02020603050405020304" pitchFamily="18" charset="0"/>
                <a:cs typeface="Times New Roman" panose="02020603050405020304" pitchFamily="18" charset="0"/>
              </a:rPr>
              <a:t> </a:t>
            </a:r>
            <a:r>
              <a:rPr sz="4400" i="1" spc="-10" dirty="0">
                <a:latin typeface="Times New Roman" panose="02020603050405020304" pitchFamily="18" charset="0"/>
                <a:cs typeface="Times New Roman" panose="02020603050405020304" pitchFamily="18" charset="0"/>
              </a:rPr>
              <a:t>vua Hùng </a:t>
            </a:r>
            <a:r>
              <a:rPr sz="4400" i="1" spc="-10" dirty="0" err="1">
                <a:latin typeface="Times New Roman" panose="02020603050405020304" pitchFamily="18" charset="0"/>
                <a:cs typeface="Times New Roman" panose="02020603050405020304" pitchFamily="18" charset="0"/>
              </a:rPr>
              <a:t>đã</a:t>
            </a:r>
            <a:r>
              <a:rPr sz="4400" i="1" spc="-10" dirty="0">
                <a:latin typeface="Times New Roman" panose="02020603050405020304" pitchFamily="18" charset="0"/>
                <a:cs typeface="Times New Roman" panose="02020603050405020304" pitchFamily="18" charset="0"/>
              </a:rPr>
              <a:t> </a:t>
            </a:r>
            <a:r>
              <a:rPr sz="4400" i="1" spc="-10" dirty="0" err="1" smtClean="0">
                <a:latin typeface="Times New Roman" panose="02020603050405020304" pitchFamily="18" charset="0"/>
                <a:cs typeface="Times New Roman" panose="02020603050405020304" pitchFamily="18" charset="0"/>
              </a:rPr>
              <a:t>có</a:t>
            </a:r>
            <a:r>
              <a:rPr sz="4400" i="1" spc="-10" dirty="0" smtClean="0">
                <a:latin typeface="Times New Roman" panose="02020603050405020304" pitchFamily="18" charset="0"/>
                <a:cs typeface="Times New Roman" panose="02020603050405020304" pitchFamily="18" charset="0"/>
              </a:rPr>
              <a:t> </a:t>
            </a:r>
            <a:r>
              <a:rPr sz="4400" i="1" spc="-10" dirty="0">
                <a:latin typeface="Times New Roman" panose="02020603050405020304" pitchFamily="18" charset="0"/>
                <a:cs typeface="Times New Roman" panose="02020603050405020304" pitchFamily="18" charset="0"/>
              </a:rPr>
              <a:t>công </a:t>
            </a:r>
            <a:r>
              <a:rPr sz="4400" i="1" spc="-20" dirty="0" err="1">
                <a:latin typeface="Times New Roman" panose="02020603050405020304" pitchFamily="18" charset="0"/>
                <a:cs typeface="Times New Roman" panose="02020603050405020304" pitchFamily="18" charset="0"/>
              </a:rPr>
              <a:t>dựng</a:t>
            </a:r>
            <a:r>
              <a:rPr sz="4400" i="1" spc="-140" dirty="0">
                <a:latin typeface="Times New Roman" panose="02020603050405020304" pitchFamily="18" charset="0"/>
                <a:cs typeface="Times New Roman" panose="02020603050405020304" pitchFamily="18" charset="0"/>
              </a:rPr>
              <a:t> </a:t>
            </a:r>
            <a:r>
              <a:rPr sz="4400" i="1" spc="-10" dirty="0" err="1" smtClean="0">
                <a:latin typeface="Times New Roman" panose="02020603050405020304" pitchFamily="18" charset="0"/>
                <a:cs typeface="Times New Roman" panose="02020603050405020304" pitchFamily="18" charset="0"/>
              </a:rPr>
              <a:t>nước</a:t>
            </a:r>
            <a:r>
              <a:rPr sz="4400" i="1" spc="-10" dirty="0" smtClean="0">
                <a:latin typeface="Times New Roman" panose="02020603050405020304" pitchFamily="18" charset="0"/>
                <a:cs typeface="Times New Roman" panose="02020603050405020304" pitchFamily="18" charset="0"/>
              </a:rPr>
              <a:t>.</a:t>
            </a:r>
            <a:r>
              <a:rPr lang="en-US" sz="4400" i="1" spc="-10" dirty="0" smtClean="0">
                <a:latin typeface="Times New Roman" panose="02020603050405020304" pitchFamily="18" charset="0"/>
                <a:cs typeface="Times New Roman" panose="02020603050405020304" pitchFamily="18" charset="0"/>
              </a:rPr>
              <a:t> </a:t>
            </a:r>
          </a:p>
          <a:p>
            <a:pPr marL="25400" marR="10160" algn="ctr">
              <a:spcBef>
                <a:spcPts val="200"/>
              </a:spcBef>
              <a:tabLst>
                <a:tab pos="811530" algn="l"/>
              </a:tabLst>
            </a:pPr>
            <a:r>
              <a:rPr sz="4400" i="1" spc="-10" dirty="0" err="1" smtClean="0">
                <a:latin typeface="Times New Roman" panose="02020603050405020304" pitchFamily="18" charset="0"/>
                <a:cs typeface="Times New Roman" panose="02020603050405020304" pitchFamily="18" charset="0"/>
              </a:rPr>
              <a:t>Bác</a:t>
            </a:r>
            <a:r>
              <a:rPr sz="4400" i="1" spc="-10" dirty="0" smtClean="0">
                <a:latin typeface="Times New Roman" panose="02020603050405020304" pitchFamily="18" charset="0"/>
                <a:cs typeface="Times New Roman" panose="02020603050405020304" pitchFamily="18" charset="0"/>
              </a:rPr>
              <a:t> </a:t>
            </a:r>
            <a:r>
              <a:rPr sz="4400" i="1" spc="-10" dirty="0">
                <a:latin typeface="Times New Roman" panose="02020603050405020304" pitchFamily="18" charset="0"/>
                <a:cs typeface="Times New Roman" panose="02020603050405020304" pitchFamily="18" charset="0"/>
              </a:rPr>
              <a:t>cháu </a:t>
            </a:r>
            <a:r>
              <a:rPr sz="4400" i="1" spc="-20" dirty="0">
                <a:latin typeface="Times New Roman" panose="02020603050405020304" pitchFamily="18" charset="0"/>
                <a:cs typeface="Times New Roman" panose="02020603050405020304" pitchFamily="18" charset="0"/>
              </a:rPr>
              <a:t>ta </a:t>
            </a:r>
            <a:r>
              <a:rPr sz="4400" i="1" spc="-10" dirty="0">
                <a:latin typeface="Times New Roman" panose="02020603050405020304" pitchFamily="18" charset="0"/>
                <a:cs typeface="Times New Roman" panose="02020603050405020304" pitchFamily="18" charset="0"/>
              </a:rPr>
              <a:t>phải  cùng nhau giữ lấy  nước.”</a:t>
            </a:r>
            <a:endParaRPr sz="44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stretch>
            <a:fillRect/>
          </a:stretch>
        </p:blipFill>
        <p:spPr>
          <a:xfrm>
            <a:off x="609600" y="3467100"/>
            <a:ext cx="8286750" cy="6276975"/>
          </a:xfrm>
          <a:prstGeom prst="rect">
            <a:avLst/>
          </a:prstGeom>
        </p:spPr>
      </p:pic>
      <p:pic>
        <p:nvPicPr>
          <p:cNvPr id="9218" name="Picture 2" descr="Kỷ niệm 2 lần Bác Hồ về thăm Đền Hù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2600" y="3467099"/>
            <a:ext cx="8077200" cy="62735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41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218"/>
                                        </p:tgtEl>
                                        <p:attrNameLst>
                                          <p:attrName>style.visibility</p:attrName>
                                        </p:attrNameLst>
                                      </p:cBhvr>
                                      <p:to>
                                        <p:strVal val="visible"/>
                                      </p:to>
                                    </p:set>
                                    <p:animEffect transition="in" filter="fade">
                                      <p:cBhvr>
                                        <p:cTn id="22" dur="1000"/>
                                        <p:tgtEl>
                                          <p:spTgt spid="9218"/>
                                        </p:tgtEl>
                                      </p:cBhvr>
                                    </p:animEffect>
                                    <p:anim calcmode="lin" valueType="num">
                                      <p:cBhvr>
                                        <p:cTn id="23" dur="1000" fill="hold"/>
                                        <p:tgtEl>
                                          <p:spTgt spid="9218"/>
                                        </p:tgtEl>
                                        <p:attrNameLst>
                                          <p:attrName>ppt_x</p:attrName>
                                        </p:attrNameLst>
                                      </p:cBhvr>
                                      <p:tavLst>
                                        <p:tav tm="0">
                                          <p:val>
                                            <p:strVal val="#ppt_x"/>
                                          </p:val>
                                        </p:tav>
                                        <p:tav tm="100000">
                                          <p:val>
                                            <p:strVal val="#ppt_x"/>
                                          </p:val>
                                        </p:tav>
                                      </p:tavLst>
                                    </p:anim>
                                    <p:anim calcmode="lin" valueType="num">
                                      <p:cBhvr>
                                        <p:cTn id="24"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p:cNvPicPr>
          <p:nvPr/>
        </p:nvPicPr>
        <p:blipFill>
          <a:blip r:embed="rId3">
            <a:alphaModFix amt="31000"/>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0800000" flipH="1">
            <a:off x="12966406" y="3357977"/>
            <a:ext cx="8142263" cy="10438799"/>
          </a:xfrm>
          <a:prstGeom prst="rect">
            <a:avLst/>
          </a:prstGeom>
        </p:spPr>
      </p:pic>
      <p:pic>
        <p:nvPicPr>
          <p:cNvPr id="3" name="Picture 3"/>
          <p:cNvPicPr>
            <a:picLocks noChangeAspect="1"/>
          </p:cNvPicPr>
          <p:nvPr/>
        </p:nvPicPr>
        <p:blipFill>
          <a:blip r:embed="rId5">
            <a:alphaModFix amt="68000"/>
          </a:blip>
          <a:srcRect/>
          <a:stretch>
            <a:fillRect/>
          </a:stretch>
        </p:blipFill>
        <p:spPr>
          <a:xfrm>
            <a:off x="1975598" y="8279205"/>
            <a:ext cx="5621334" cy="1243720"/>
          </a:xfrm>
          <a:prstGeom prst="rect">
            <a:avLst/>
          </a:prstGeom>
        </p:spPr>
      </p:pic>
      <p:grpSp>
        <p:nvGrpSpPr>
          <p:cNvPr id="4" name="Group 4"/>
          <p:cNvGrpSpPr>
            <a:grpSpLocks noChangeAspect="1"/>
          </p:cNvGrpSpPr>
          <p:nvPr/>
        </p:nvGrpSpPr>
        <p:grpSpPr>
          <a:xfrm>
            <a:off x="1028700" y="1385935"/>
            <a:ext cx="7515131" cy="7515131"/>
            <a:chOff x="0" y="0"/>
            <a:chExt cx="6350000" cy="6350000"/>
          </a:xfrm>
        </p:grpSpPr>
        <p:sp>
          <p:nvSpPr>
            <p:cNvPr id="5" name="Freeform 5"/>
            <p:cNvSpPr/>
            <p:nvPr/>
          </p:nvSpPr>
          <p:spPr>
            <a:xfrm>
              <a:off x="655320" y="655320"/>
              <a:ext cx="5039360" cy="5039360"/>
            </a:xfrm>
            <a:custGeom>
              <a:avLst/>
              <a:gdLst/>
              <a:ahLst/>
              <a:cxnLst/>
              <a:rect l="l" t="t" r="r" b="b"/>
              <a:pathLst>
                <a:path w="5039360" h="5039360">
                  <a:moveTo>
                    <a:pt x="2519680" y="0"/>
                  </a:moveTo>
                  <a:cubicBezTo>
                    <a:pt x="1127760" y="0"/>
                    <a:pt x="0" y="1127760"/>
                    <a:pt x="0" y="2519680"/>
                  </a:cubicBezTo>
                  <a:cubicBezTo>
                    <a:pt x="0" y="3911600"/>
                    <a:pt x="1127760" y="5039360"/>
                    <a:pt x="2519680" y="5039360"/>
                  </a:cubicBezTo>
                  <a:cubicBezTo>
                    <a:pt x="3911600" y="5039360"/>
                    <a:pt x="5039360" y="3911600"/>
                    <a:pt x="5039360" y="2519680"/>
                  </a:cubicBezTo>
                  <a:cubicBezTo>
                    <a:pt x="5039360" y="1127760"/>
                    <a:pt x="3911600" y="0"/>
                    <a:pt x="2519680" y="0"/>
                  </a:cubicBezTo>
                  <a:close/>
                </a:path>
              </a:pathLst>
            </a:custGeom>
            <a:blipFill>
              <a:blip r:embed="rId6"/>
              <a:stretch>
                <a:fillRect l="-85596" r="-5139"/>
              </a:stretch>
            </a:blipFill>
          </p:spPr>
        </p:sp>
        <p:sp>
          <p:nvSpPr>
            <p:cNvPr id="6" name="Freeform 6"/>
            <p:cNvSpPr/>
            <p:nvPr/>
          </p:nvSpPr>
          <p:spPr>
            <a:xfrm>
              <a:off x="0" y="0"/>
              <a:ext cx="6350000" cy="6350000"/>
            </a:xfrm>
            <a:custGeom>
              <a:avLst/>
              <a:gdLst/>
              <a:ahLst/>
              <a:cxnLst/>
              <a:rect l="l" t="t" r="r" b="b"/>
              <a:pathLst>
                <a:path w="6350000" h="6350000">
                  <a:moveTo>
                    <a:pt x="3175000" y="0"/>
                  </a:moveTo>
                  <a:cubicBezTo>
                    <a:pt x="1423670" y="0"/>
                    <a:pt x="0" y="1424940"/>
                    <a:pt x="0" y="3175000"/>
                  </a:cubicBezTo>
                  <a:cubicBezTo>
                    <a:pt x="0" y="4925060"/>
                    <a:pt x="1423670" y="6350000"/>
                    <a:pt x="3175000" y="6350000"/>
                  </a:cubicBezTo>
                  <a:cubicBezTo>
                    <a:pt x="4925060" y="6350000"/>
                    <a:pt x="6350000" y="4926330"/>
                    <a:pt x="6350000" y="3175000"/>
                  </a:cubicBezTo>
                  <a:cubicBezTo>
                    <a:pt x="6350000" y="1424940"/>
                    <a:pt x="4926330" y="0"/>
                    <a:pt x="3175000" y="0"/>
                  </a:cubicBezTo>
                  <a:close/>
                  <a:moveTo>
                    <a:pt x="3175000" y="5833110"/>
                  </a:moveTo>
                  <a:cubicBezTo>
                    <a:pt x="1709420" y="5833110"/>
                    <a:pt x="516890" y="4640580"/>
                    <a:pt x="516890" y="3175000"/>
                  </a:cubicBezTo>
                  <a:cubicBezTo>
                    <a:pt x="516890" y="1709420"/>
                    <a:pt x="1709420" y="516890"/>
                    <a:pt x="3175000" y="516890"/>
                  </a:cubicBezTo>
                  <a:cubicBezTo>
                    <a:pt x="4640580" y="516890"/>
                    <a:pt x="5833110" y="1709420"/>
                    <a:pt x="5833110" y="3175000"/>
                  </a:cubicBezTo>
                  <a:cubicBezTo>
                    <a:pt x="5833110" y="4640580"/>
                    <a:pt x="4640580" y="5833110"/>
                    <a:pt x="3175000" y="5833110"/>
                  </a:cubicBezTo>
                  <a:close/>
                </a:path>
              </a:pathLst>
            </a:custGeom>
            <a:solidFill>
              <a:srgbClr val="FFFFFF"/>
            </a:solidFill>
          </p:spPr>
        </p:sp>
      </p:grpSp>
      <p:pic>
        <p:nvPicPr>
          <p:cNvPr id="19" name="Picture 4"/>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777107" y="-1714500"/>
            <a:ext cx="4209514" cy="4114800"/>
          </a:xfrm>
          <a:prstGeom prst="rect">
            <a:avLst/>
          </a:prstGeom>
        </p:spPr>
      </p:pic>
      <p:pic>
        <p:nvPicPr>
          <p:cNvPr id="20" name="Picture 6"/>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7519973" y="7619228"/>
            <a:ext cx="3748209" cy="4114800"/>
          </a:xfrm>
          <a:prstGeom prst="rect">
            <a:avLst/>
          </a:prstGeom>
        </p:spPr>
      </p:pic>
      <p:pic>
        <p:nvPicPr>
          <p:cNvPr id="7" name="Picture 6"/>
          <p:cNvPicPr>
            <a:picLocks noChangeAspect="1"/>
          </p:cNvPicPr>
          <p:nvPr/>
        </p:nvPicPr>
        <p:blipFill>
          <a:blip r:embed="rId12"/>
          <a:stretch>
            <a:fillRect/>
          </a:stretch>
        </p:blipFill>
        <p:spPr>
          <a:xfrm>
            <a:off x="7144221" y="764076"/>
            <a:ext cx="11644369" cy="758408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10"/>
          <p:cNvSpPr txBox="1"/>
          <p:nvPr/>
        </p:nvSpPr>
        <p:spPr>
          <a:xfrm>
            <a:off x="533400" y="1181100"/>
            <a:ext cx="17497584" cy="3054682"/>
          </a:xfrm>
          <a:prstGeom prst="rect">
            <a:avLst/>
          </a:prstGeom>
        </p:spPr>
        <p:txBody>
          <a:bodyPr vert="horz" wrap="square" lIns="0" tIns="342900" rIns="0" bIns="0" rtlCol="0">
            <a:spAutoFit/>
          </a:bodyPr>
          <a:lstStyle/>
          <a:p>
            <a:pPr marL="25400" algn="just">
              <a:spcBef>
                <a:spcPts val="2700"/>
              </a:spcBef>
            </a:pPr>
            <a:r>
              <a:rPr sz="4400" i="1" dirty="0">
                <a:latin typeface="Times New Roman" panose="02020603050405020304" pitchFamily="18" charset="0"/>
                <a:cs typeface="Times New Roman" panose="02020603050405020304" pitchFamily="18" charset="0"/>
              </a:rPr>
              <a:t>“</a:t>
            </a:r>
            <a:r>
              <a:rPr sz="4400" i="1" spc="-10" dirty="0" err="1">
                <a:latin typeface="Times New Roman" panose="02020603050405020304" pitchFamily="18" charset="0"/>
                <a:cs typeface="Times New Roman" panose="02020603050405020304" pitchFamily="18" charset="0"/>
              </a:rPr>
              <a:t>Nhiệm</a:t>
            </a:r>
            <a:r>
              <a:rPr sz="4400" i="1" spc="-10" dirty="0">
                <a:latin typeface="Times New Roman" panose="02020603050405020304" pitchFamily="18" charset="0"/>
                <a:cs typeface="Times New Roman" panose="02020603050405020304" pitchFamily="18" charset="0"/>
              </a:rPr>
              <a:t> </a:t>
            </a:r>
            <a:r>
              <a:rPr sz="4400" i="1" spc="-20" dirty="0">
                <a:latin typeface="Times New Roman" panose="02020603050405020304" pitchFamily="18" charset="0"/>
                <a:cs typeface="Times New Roman" panose="02020603050405020304" pitchFamily="18" charset="0"/>
              </a:rPr>
              <a:t>vụ </a:t>
            </a:r>
            <a:r>
              <a:rPr sz="4400" i="1" spc="-10" dirty="0">
                <a:latin typeface="Times New Roman" panose="02020603050405020304" pitchFamily="18" charset="0"/>
                <a:cs typeface="Times New Roman" panose="02020603050405020304" pitchFamily="18" charset="0"/>
              </a:rPr>
              <a:t>của </a:t>
            </a:r>
            <a:r>
              <a:rPr sz="4400" i="1" dirty="0" err="1">
                <a:latin typeface="Times New Roman" panose="02020603050405020304" pitchFamily="18" charset="0"/>
                <a:cs typeface="Times New Roman" panose="02020603050405020304" pitchFamily="18" charset="0"/>
              </a:rPr>
              <a:t>thanh</a:t>
            </a:r>
            <a:r>
              <a:rPr sz="4400" i="1" spc="-20" dirty="0">
                <a:latin typeface="Times New Roman" panose="02020603050405020304" pitchFamily="18" charset="0"/>
                <a:cs typeface="Times New Roman" panose="02020603050405020304" pitchFamily="18" charset="0"/>
              </a:rPr>
              <a:t> </a:t>
            </a:r>
            <a:r>
              <a:rPr sz="4400" i="1" spc="-10" dirty="0" err="1">
                <a:latin typeface="Times New Roman" panose="02020603050405020304" pitchFamily="18" charset="0"/>
                <a:cs typeface="Times New Roman" panose="02020603050405020304" pitchFamily="18" charset="0"/>
              </a:rPr>
              <a:t>niên</a:t>
            </a:r>
            <a:r>
              <a:rPr lang="en-US" sz="4400" i="1" spc="-10" dirty="0">
                <a:latin typeface="Times New Roman" panose="02020603050405020304" pitchFamily="18" charset="0"/>
                <a:cs typeface="Times New Roman" panose="02020603050405020304" pitchFamily="18" charset="0"/>
              </a:rPr>
              <a:t> </a:t>
            </a:r>
            <a:r>
              <a:rPr sz="4400" i="1" dirty="0" err="1">
                <a:latin typeface="Times New Roman" panose="02020603050405020304" pitchFamily="18" charset="0"/>
                <a:cs typeface="Times New Roman" panose="02020603050405020304" pitchFamily="18" charset="0"/>
              </a:rPr>
              <a:t>không</a:t>
            </a:r>
            <a:r>
              <a:rPr sz="4400" i="1" dirty="0">
                <a:latin typeface="Times New Roman" panose="02020603050405020304" pitchFamily="18" charset="0"/>
                <a:cs typeface="Times New Roman" panose="02020603050405020304" pitchFamily="18" charset="0"/>
              </a:rPr>
              <a:t> phải </a:t>
            </a:r>
            <a:r>
              <a:rPr sz="4400" i="1" spc="-10" dirty="0">
                <a:latin typeface="Times New Roman" panose="02020603050405020304" pitchFamily="18" charset="0"/>
                <a:cs typeface="Times New Roman" panose="02020603050405020304" pitchFamily="18" charset="0"/>
              </a:rPr>
              <a:t>là </a:t>
            </a:r>
            <a:r>
              <a:rPr sz="4400" i="1" dirty="0" err="1">
                <a:latin typeface="Times New Roman" panose="02020603050405020304" pitchFamily="18" charset="0"/>
                <a:cs typeface="Times New Roman" panose="02020603050405020304" pitchFamily="18" charset="0"/>
              </a:rPr>
              <a:t>đòi</a:t>
            </a:r>
            <a:r>
              <a:rPr sz="4400" i="1" spc="-120" dirty="0">
                <a:latin typeface="Times New Roman" panose="02020603050405020304" pitchFamily="18" charset="0"/>
                <a:cs typeface="Times New Roman" panose="02020603050405020304" pitchFamily="18" charset="0"/>
              </a:rPr>
              <a:t> </a:t>
            </a:r>
            <a:r>
              <a:rPr sz="4400" i="1" spc="-10" dirty="0" err="1">
                <a:latin typeface="Times New Roman" panose="02020603050405020304" pitchFamily="18" charset="0"/>
                <a:cs typeface="Times New Roman" panose="02020603050405020304" pitchFamily="18" charset="0"/>
              </a:rPr>
              <a:t>hỏi</a:t>
            </a:r>
            <a:r>
              <a:rPr lang="en-US" sz="4400" i="1" spc="-10" dirty="0">
                <a:latin typeface="Times New Roman" panose="02020603050405020304" pitchFamily="18" charset="0"/>
                <a:cs typeface="Times New Roman" panose="02020603050405020304" pitchFamily="18" charset="0"/>
              </a:rPr>
              <a:t> </a:t>
            </a:r>
            <a:r>
              <a:rPr sz="4400" i="1" spc="-10" dirty="0" err="1">
                <a:latin typeface="Times New Roman" panose="02020603050405020304" pitchFamily="18" charset="0"/>
                <a:cs typeface="Times New Roman" panose="02020603050405020304" pitchFamily="18" charset="0"/>
              </a:rPr>
              <a:t>nước</a:t>
            </a:r>
            <a:r>
              <a:rPr sz="4400" i="1" spc="-10" dirty="0">
                <a:latin typeface="Times New Roman" panose="02020603050405020304" pitchFamily="18" charset="0"/>
                <a:cs typeface="Times New Roman" panose="02020603050405020304" pitchFamily="18" charset="0"/>
              </a:rPr>
              <a:t> </a:t>
            </a:r>
            <a:r>
              <a:rPr sz="4400" i="1" dirty="0">
                <a:latin typeface="Times New Roman" panose="02020603050405020304" pitchFamily="18" charset="0"/>
                <a:cs typeface="Times New Roman" panose="02020603050405020304" pitchFamily="18" charset="0"/>
              </a:rPr>
              <a:t>nhà </a:t>
            </a:r>
            <a:r>
              <a:rPr sz="4400" i="1" spc="-10" dirty="0">
                <a:latin typeface="Times New Roman" panose="02020603050405020304" pitchFamily="18" charset="0"/>
                <a:cs typeface="Times New Roman" panose="02020603050405020304" pitchFamily="18" charset="0"/>
              </a:rPr>
              <a:t>đã </a:t>
            </a:r>
            <a:r>
              <a:rPr sz="4400" i="1" dirty="0">
                <a:latin typeface="Times New Roman" panose="02020603050405020304" pitchFamily="18" charset="0"/>
                <a:cs typeface="Times New Roman" panose="02020603050405020304" pitchFamily="18" charset="0"/>
              </a:rPr>
              <a:t>cho </a:t>
            </a:r>
            <a:r>
              <a:rPr sz="4400" i="1" spc="-10" dirty="0">
                <a:latin typeface="Times New Roman" panose="02020603050405020304" pitchFamily="18" charset="0"/>
                <a:cs typeface="Times New Roman" panose="02020603050405020304" pitchFamily="18" charset="0"/>
              </a:rPr>
              <a:t>mình  những gì, mà phải </a:t>
            </a:r>
            <a:r>
              <a:rPr sz="4400" i="1" spc="10" dirty="0">
                <a:latin typeface="Times New Roman" panose="02020603050405020304" pitchFamily="18" charset="0"/>
                <a:cs typeface="Times New Roman" panose="02020603050405020304" pitchFamily="18" charset="0"/>
              </a:rPr>
              <a:t>tự </a:t>
            </a:r>
            <a:r>
              <a:rPr sz="4400" i="1" dirty="0">
                <a:latin typeface="Times New Roman" panose="02020603050405020304" pitchFamily="18" charset="0"/>
                <a:cs typeface="Times New Roman" panose="02020603050405020304" pitchFamily="18" charset="0"/>
              </a:rPr>
              <a:t>hỏi  </a:t>
            </a:r>
            <a:r>
              <a:rPr sz="4400" i="1" spc="-10" dirty="0">
                <a:latin typeface="Times New Roman" panose="02020603050405020304" pitchFamily="18" charset="0"/>
                <a:cs typeface="Times New Roman" panose="02020603050405020304" pitchFamily="18" charset="0"/>
              </a:rPr>
              <a:t>mình đã làm </a:t>
            </a:r>
            <a:r>
              <a:rPr sz="4400" i="1" dirty="0">
                <a:latin typeface="Times New Roman" panose="02020603050405020304" pitchFamily="18" charset="0"/>
                <a:cs typeface="Times New Roman" panose="02020603050405020304" pitchFamily="18" charset="0"/>
              </a:rPr>
              <a:t>gì </a:t>
            </a:r>
            <a:r>
              <a:rPr sz="4400" i="1" spc="-10" dirty="0">
                <a:latin typeface="Times New Roman" panose="02020603050405020304" pitchFamily="18" charset="0"/>
                <a:cs typeface="Times New Roman" panose="02020603050405020304" pitchFamily="18" charset="0"/>
              </a:rPr>
              <a:t>cho nước nhà?  Mình phải làm </a:t>
            </a:r>
            <a:r>
              <a:rPr sz="4400" i="1" dirty="0">
                <a:latin typeface="Times New Roman" panose="02020603050405020304" pitchFamily="18" charset="0"/>
                <a:cs typeface="Times New Roman" panose="02020603050405020304" pitchFamily="18" charset="0"/>
              </a:rPr>
              <a:t>thế nào </a:t>
            </a:r>
            <a:r>
              <a:rPr sz="4400" i="1" spc="-10" dirty="0">
                <a:latin typeface="Times New Roman" panose="02020603050405020304" pitchFamily="18" charset="0"/>
                <a:cs typeface="Times New Roman" panose="02020603050405020304" pitchFamily="18" charset="0"/>
              </a:rPr>
              <a:t>cho  ích lợi </a:t>
            </a:r>
            <a:r>
              <a:rPr sz="4400" i="1" dirty="0">
                <a:latin typeface="Times New Roman" panose="02020603050405020304" pitchFamily="18" charset="0"/>
                <a:cs typeface="Times New Roman" panose="02020603050405020304" pitchFamily="18" charset="0"/>
              </a:rPr>
              <a:t>nước </a:t>
            </a:r>
            <a:r>
              <a:rPr sz="4400" i="1" dirty="0" err="1">
                <a:latin typeface="Times New Roman" panose="02020603050405020304" pitchFamily="18" charset="0"/>
                <a:cs typeface="Times New Roman" panose="02020603050405020304" pitchFamily="18" charset="0"/>
              </a:rPr>
              <a:t>nhà</a:t>
            </a:r>
            <a:r>
              <a:rPr sz="4400" i="1" dirty="0">
                <a:latin typeface="Times New Roman" panose="02020603050405020304" pitchFamily="18" charset="0"/>
                <a:cs typeface="Times New Roman" panose="02020603050405020304" pitchFamily="18" charset="0"/>
              </a:rPr>
              <a:t> </a:t>
            </a:r>
            <a:r>
              <a:rPr sz="4400" i="1" spc="-10" dirty="0" err="1">
                <a:latin typeface="Times New Roman" panose="02020603050405020304" pitchFamily="18" charset="0"/>
                <a:cs typeface="Times New Roman" panose="02020603050405020304" pitchFamily="18" charset="0"/>
              </a:rPr>
              <a:t>nhiều</a:t>
            </a:r>
            <a:r>
              <a:rPr lang="en-US" sz="4400" i="1" spc="-10" dirty="0">
                <a:latin typeface="Times New Roman" panose="02020603050405020304" pitchFamily="18" charset="0"/>
                <a:cs typeface="Times New Roman" panose="02020603050405020304" pitchFamily="18" charset="0"/>
              </a:rPr>
              <a:t> </a:t>
            </a:r>
            <a:r>
              <a:rPr sz="4400" i="1" spc="-10" dirty="0" err="1">
                <a:latin typeface="Times New Roman" panose="02020603050405020304" pitchFamily="18" charset="0"/>
                <a:cs typeface="Times New Roman" panose="02020603050405020304" pitchFamily="18" charset="0"/>
              </a:rPr>
              <a:t>hơn</a:t>
            </a:r>
            <a:r>
              <a:rPr sz="4400" i="1" spc="-170" dirty="0">
                <a:latin typeface="Times New Roman" panose="02020603050405020304" pitchFamily="18" charset="0"/>
                <a:cs typeface="Times New Roman" panose="02020603050405020304" pitchFamily="18" charset="0"/>
              </a:rPr>
              <a:t> </a:t>
            </a:r>
            <a:r>
              <a:rPr sz="4400" i="1" dirty="0">
                <a:latin typeface="Times New Roman" panose="02020603050405020304" pitchFamily="18" charset="0"/>
                <a:cs typeface="Times New Roman" panose="02020603050405020304" pitchFamily="18" charset="0"/>
              </a:rPr>
              <a:t>?  </a:t>
            </a:r>
            <a:r>
              <a:rPr sz="4400" i="1" spc="-10" dirty="0">
                <a:latin typeface="Times New Roman" panose="02020603050405020304" pitchFamily="18" charset="0"/>
                <a:cs typeface="Times New Roman" panose="02020603050405020304" pitchFamily="18" charset="0"/>
              </a:rPr>
              <a:t>Mình đã vì lợi ích </a:t>
            </a:r>
            <a:r>
              <a:rPr sz="4400" i="1" dirty="0">
                <a:latin typeface="Times New Roman" panose="02020603050405020304" pitchFamily="18" charset="0"/>
                <a:cs typeface="Times New Roman" panose="02020603050405020304" pitchFamily="18" charset="0"/>
              </a:rPr>
              <a:t>nước </a:t>
            </a:r>
            <a:r>
              <a:rPr sz="4400" i="1" spc="-10" dirty="0">
                <a:latin typeface="Times New Roman" panose="02020603050405020304" pitchFamily="18" charset="0"/>
                <a:cs typeface="Times New Roman" panose="02020603050405020304" pitchFamily="18" charset="0"/>
              </a:rPr>
              <a:t>nhà  mà </a:t>
            </a:r>
            <a:r>
              <a:rPr sz="4400" i="1" dirty="0">
                <a:latin typeface="Times New Roman" panose="02020603050405020304" pitchFamily="18" charset="0"/>
                <a:cs typeface="Times New Roman" panose="02020603050405020304" pitchFamily="18" charset="0"/>
              </a:rPr>
              <a:t>hy </a:t>
            </a:r>
            <a:r>
              <a:rPr sz="4400" i="1" spc="-10" dirty="0">
                <a:latin typeface="Times New Roman" panose="02020603050405020304" pitchFamily="18" charset="0"/>
                <a:cs typeface="Times New Roman" panose="02020603050405020304" pitchFamily="18" charset="0"/>
              </a:rPr>
              <a:t>sinh phấn </a:t>
            </a:r>
            <a:r>
              <a:rPr sz="4400" i="1" dirty="0">
                <a:latin typeface="Times New Roman" panose="02020603050405020304" pitchFamily="18" charset="0"/>
                <a:cs typeface="Times New Roman" panose="02020603050405020304" pitchFamily="18" charset="0"/>
              </a:rPr>
              <a:t>đấu </a:t>
            </a:r>
            <a:r>
              <a:rPr sz="4400" i="1" spc="-10" dirty="0">
                <a:latin typeface="Times New Roman" panose="02020603050405020304" pitchFamily="18" charset="0"/>
                <a:cs typeface="Times New Roman" panose="02020603050405020304" pitchFamily="18" charset="0"/>
              </a:rPr>
              <a:t>đến  chừng</a:t>
            </a:r>
            <a:r>
              <a:rPr sz="4400" i="1" spc="-20" dirty="0">
                <a:latin typeface="Times New Roman" panose="02020603050405020304" pitchFamily="18" charset="0"/>
                <a:cs typeface="Times New Roman" panose="02020603050405020304" pitchFamily="18" charset="0"/>
              </a:rPr>
              <a:t> </a:t>
            </a:r>
            <a:r>
              <a:rPr sz="4400" i="1" spc="-10" dirty="0">
                <a:latin typeface="Times New Roman" panose="02020603050405020304" pitchFamily="18" charset="0"/>
                <a:cs typeface="Times New Roman" panose="02020603050405020304" pitchFamily="18" charset="0"/>
              </a:rPr>
              <a:t>nào?”</a:t>
            </a:r>
            <a:endParaRPr sz="4400" dirty="0">
              <a:latin typeface="Times New Roman" panose="02020603050405020304" pitchFamily="18" charset="0"/>
              <a:cs typeface="Times New Roman" panose="02020603050405020304" pitchFamily="18" charset="0"/>
            </a:endParaRPr>
          </a:p>
        </p:txBody>
      </p:sp>
      <p:pic>
        <p:nvPicPr>
          <p:cNvPr id="5" name="Picture 4"/>
          <p:cNvPicPr>
            <a:picLocks noChangeAspect="1"/>
          </p:cNvPicPr>
          <p:nvPr/>
        </p:nvPicPr>
        <p:blipFill>
          <a:blip r:embed="rId3"/>
          <a:stretch>
            <a:fillRect/>
          </a:stretch>
        </p:blipFill>
        <p:spPr>
          <a:xfrm>
            <a:off x="5029200" y="4533900"/>
            <a:ext cx="7910512" cy="5528536"/>
          </a:xfrm>
          <a:prstGeom prst="rect">
            <a:avLst/>
          </a:prstGeom>
        </p:spPr>
      </p:pic>
      <p:sp>
        <p:nvSpPr>
          <p:cNvPr id="6" name="object 10"/>
          <p:cNvSpPr txBox="1"/>
          <p:nvPr/>
        </p:nvSpPr>
        <p:spPr>
          <a:xfrm>
            <a:off x="5029200" y="449808"/>
            <a:ext cx="8192770" cy="764312"/>
          </a:xfrm>
          <a:prstGeom prst="rect">
            <a:avLst/>
          </a:prstGeom>
        </p:spPr>
        <p:txBody>
          <a:bodyPr vert="horz" wrap="square" lIns="0" tIns="25400" rIns="0" bIns="0" rtlCol="0">
            <a:spAutoFit/>
          </a:bodyPr>
          <a:lstStyle/>
          <a:p>
            <a:pPr marL="76200">
              <a:spcBef>
                <a:spcPts val="200"/>
              </a:spcBef>
            </a:pPr>
            <a:r>
              <a:rPr lang="en-US" sz="4800" spc="-10" dirty="0" err="1" smtClean="0">
                <a:latin typeface="Times New Roman" panose="02020603050405020304" pitchFamily="18" charset="0"/>
                <a:cs typeface="Times New Roman" panose="02020603050405020304" pitchFamily="18" charset="0"/>
              </a:rPr>
              <a:t>Lời</a:t>
            </a:r>
            <a:r>
              <a:rPr lang="en-US" sz="4800" spc="-10" dirty="0" smtClean="0">
                <a:latin typeface="Times New Roman" panose="02020603050405020304" pitchFamily="18" charset="0"/>
                <a:cs typeface="Times New Roman" panose="02020603050405020304" pitchFamily="18" charset="0"/>
              </a:rPr>
              <a:t> </a:t>
            </a:r>
            <a:r>
              <a:rPr lang="en-US" sz="4800" spc="-10" dirty="0" err="1" smtClean="0">
                <a:latin typeface="Times New Roman" panose="02020603050405020304" pitchFamily="18" charset="0"/>
                <a:cs typeface="Times New Roman" panose="02020603050405020304" pitchFamily="18" charset="0"/>
              </a:rPr>
              <a:t>dặn</a:t>
            </a:r>
            <a:r>
              <a:rPr lang="en-US" sz="4800" spc="-10" dirty="0" smtClean="0">
                <a:latin typeface="Times New Roman" panose="02020603050405020304" pitchFamily="18" charset="0"/>
                <a:cs typeface="Times New Roman" panose="02020603050405020304" pitchFamily="18" charset="0"/>
              </a:rPr>
              <a:t> </a:t>
            </a:r>
            <a:r>
              <a:rPr lang="en-US" sz="4800" spc="-10" dirty="0" err="1" smtClean="0">
                <a:latin typeface="Times New Roman" panose="02020603050405020304" pitchFamily="18" charset="0"/>
                <a:cs typeface="Times New Roman" panose="02020603050405020304" pitchFamily="18" charset="0"/>
              </a:rPr>
              <a:t>dò</a:t>
            </a:r>
            <a:r>
              <a:rPr lang="en-US" sz="4800" spc="-10" dirty="0" smtClean="0">
                <a:latin typeface="Times New Roman" panose="02020603050405020304" pitchFamily="18" charset="0"/>
                <a:cs typeface="Times New Roman" panose="02020603050405020304" pitchFamily="18" charset="0"/>
              </a:rPr>
              <a:t> </a:t>
            </a:r>
            <a:r>
              <a:rPr lang="en-US" sz="4800" spc="-10" dirty="0" err="1" smtClean="0">
                <a:latin typeface="Times New Roman" panose="02020603050405020304" pitchFamily="18" charset="0"/>
                <a:cs typeface="Times New Roman" panose="02020603050405020304" pitchFamily="18" charset="0"/>
              </a:rPr>
              <a:t>trong</a:t>
            </a:r>
            <a:r>
              <a:rPr lang="en-US" sz="4800" spc="-10" dirty="0" smtClean="0">
                <a:latin typeface="Times New Roman" panose="02020603050405020304" pitchFamily="18" charset="0"/>
                <a:cs typeface="Times New Roman" panose="02020603050405020304" pitchFamily="18" charset="0"/>
              </a:rPr>
              <a:t> di </a:t>
            </a:r>
            <a:r>
              <a:rPr lang="en-US" sz="4800" spc="-10" dirty="0" err="1" smtClean="0">
                <a:latin typeface="Times New Roman" panose="02020603050405020304" pitchFamily="18" charset="0"/>
                <a:cs typeface="Times New Roman" panose="02020603050405020304" pitchFamily="18" charset="0"/>
              </a:rPr>
              <a:t>chúc</a:t>
            </a:r>
            <a:r>
              <a:rPr lang="en-US" sz="4800" spc="-10" dirty="0" smtClean="0">
                <a:latin typeface="Times New Roman" panose="02020603050405020304" pitchFamily="18" charset="0"/>
                <a:cs typeface="Times New Roman" panose="02020603050405020304" pitchFamily="18" charset="0"/>
              </a:rPr>
              <a:t> </a:t>
            </a:r>
            <a:r>
              <a:rPr lang="en-US" sz="4800" spc="-10" dirty="0" err="1" smtClean="0">
                <a:latin typeface="Times New Roman" panose="02020603050405020304" pitchFamily="18" charset="0"/>
                <a:cs typeface="Times New Roman" panose="02020603050405020304" pitchFamily="18" charset="0"/>
              </a:rPr>
              <a:t>của</a:t>
            </a:r>
            <a:r>
              <a:rPr lang="en-US" sz="4800" spc="-10" dirty="0" smtClean="0">
                <a:latin typeface="Times New Roman" panose="02020603050405020304" pitchFamily="18" charset="0"/>
                <a:cs typeface="Times New Roman" panose="02020603050405020304" pitchFamily="18" charset="0"/>
              </a:rPr>
              <a:t> </a:t>
            </a:r>
            <a:r>
              <a:rPr lang="en-US" sz="4800" spc="-10" dirty="0" err="1" smtClean="0">
                <a:latin typeface="Times New Roman" panose="02020603050405020304" pitchFamily="18" charset="0"/>
                <a:cs typeface="Times New Roman" panose="02020603050405020304" pitchFamily="18" charset="0"/>
              </a:rPr>
              <a:t>Bác</a:t>
            </a:r>
            <a:endParaRPr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92719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10"/>
          <p:cNvSpPr txBox="1"/>
          <p:nvPr/>
        </p:nvSpPr>
        <p:spPr>
          <a:xfrm>
            <a:off x="5029200" y="449808"/>
            <a:ext cx="8192770" cy="764312"/>
          </a:xfrm>
          <a:prstGeom prst="rect">
            <a:avLst/>
          </a:prstGeom>
        </p:spPr>
        <p:txBody>
          <a:bodyPr vert="horz" wrap="square" lIns="0" tIns="25400" rIns="0" bIns="0" rtlCol="0">
            <a:spAutoFit/>
          </a:bodyPr>
          <a:lstStyle/>
          <a:p>
            <a:pPr marL="76200">
              <a:spcBef>
                <a:spcPts val="200"/>
              </a:spcBef>
            </a:pPr>
            <a:r>
              <a:rPr lang="en-US" sz="4800" spc="-10" dirty="0" err="1" smtClean="0">
                <a:latin typeface="Times New Roman" panose="02020603050405020304" pitchFamily="18" charset="0"/>
                <a:cs typeface="Times New Roman" panose="02020603050405020304" pitchFamily="18" charset="0"/>
              </a:rPr>
              <a:t>Bác</a:t>
            </a:r>
            <a:r>
              <a:rPr lang="en-US" sz="4800" spc="-10" dirty="0" smtClean="0">
                <a:latin typeface="Times New Roman" panose="02020603050405020304" pitchFamily="18" charset="0"/>
                <a:cs typeface="Times New Roman" panose="02020603050405020304" pitchFamily="18" charset="0"/>
              </a:rPr>
              <a:t> </a:t>
            </a:r>
            <a:r>
              <a:rPr lang="en-US" sz="4800" spc="-10" dirty="0" err="1" smtClean="0">
                <a:latin typeface="Times New Roman" panose="02020603050405020304" pitchFamily="18" charset="0"/>
                <a:cs typeface="Times New Roman" panose="02020603050405020304" pitchFamily="18" charset="0"/>
              </a:rPr>
              <a:t>với</a:t>
            </a:r>
            <a:r>
              <a:rPr lang="en-US" sz="4800" spc="-10" dirty="0" smtClean="0">
                <a:latin typeface="Times New Roman" panose="02020603050405020304" pitchFamily="18" charset="0"/>
                <a:cs typeface="Times New Roman" panose="02020603050405020304" pitchFamily="18" charset="0"/>
              </a:rPr>
              <a:t> </a:t>
            </a:r>
            <a:r>
              <a:rPr lang="en-US" sz="4800" spc="-10" dirty="0" err="1" smtClean="0">
                <a:latin typeface="Times New Roman" panose="02020603050405020304" pitchFamily="18" charset="0"/>
                <a:cs typeface="Times New Roman" panose="02020603050405020304" pitchFamily="18" charset="0"/>
              </a:rPr>
              <a:t>thiếu</a:t>
            </a:r>
            <a:r>
              <a:rPr lang="en-US" sz="4800" spc="-10" dirty="0" smtClean="0">
                <a:latin typeface="Times New Roman" panose="02020603050405020304" pitchFamily="18" charset="0"/>
                <a:cs typeface="Times New Roman" panose="02020603050405020304" pitchFamily="18" charset="0"/>
              </a:rPr>
              <a:t> </a:t>
            </a:r>
            <a:r>
              <a:rPr lang="en-US" sz="4800" spc="-10" dirty="0" err="1" smtClean="0">
                <a:latin typeface="Times New Roman" panose="02020603050405020304" pitchFamily="18" charset="0"/>
                <a:cs typeface="Times New Roman" panose="02020603050405020304" pitchFamily="18" charset="0"/>
              </a:rPr>
              <a:t>nhi</a:t>
            </a:r>
            <a:r>
              <a:rPr lang="en-US" sz="4800" spc="-10" dirty="0" smtClean="0">
                <a:latin typeface="Times New Roman" panose="02020603050405020304" pitchFamily="18" charset="0"/>
                <a:cs typeface="Times New Roman" panose="02020603050405020304" pitchFamily="18" charset="0"/>
              </a:rPr>
              <a:t> </a:t>
            </a:r>
            <a:r>
              <a:rPr lang="en-US" sz="4800" spc="-10" dirty="0" err="1" smtClean="0">
                <a:latin typeface="Times New Roman" panose="02020603050405020304" pitchFamily="18" charset="0"/>
                <a:cs typeface="Times New Roman" panose="02020603050405020304" pitchFamily="18" charset="0"/>
              </a:rPr>
              <a:t>Việt</a:t>
            </a:r>
            <a:r>
              <a:rPr lang="en-US" sz="4800" spc="-10" dirty="0" smtClean="0">
                <a:latin typeface="Times New Roman" panose="02020603050405020304" pitchFamily="18" charset="0"/>
                <a:cs typeface="Times New Roman" panose="02020603050405020304" pitchFamily="18" charset="0"/>
              </a:rPr>
              <a:t> Nam</a:t>
            </a:r>
            <a:endParaRPr sz="4800" dirty="0">
              <a:latin typeface="Times New Roman" panose="02020603050405020304" pitchFamily="18" charset="0"/>
              <a:cs typeface="Times New Roman" panose="02020603050405020304" pitchFamily="18" charset="0"/>
            </a:endParaRPr>
          </a:p>
        </p:txBody>
      </p:sp>
      <p:pic>
        <p:nvPicPr>
          <p:cNvPr id="10" name="Picture 9"/>
          <p:cNvPicPr>
            <a:picLocks noChangeAspect="1"/>
          </p:cNvPicPr>
          <p:nvPr/>
        </p:nvPicPr>
        <p:blipFill>
          <a:blip r:embed="rId3"/>
          <a:stretch>
            <a:fillRect/>
          </a:stretch>
        </p:blipFill>
        <p:spPr>
          <a:xfrm>
            <a:off x="9372600" y="1894840"/>
            <a:ext cx="8224657" cy="6830060"/>
          </a:xfrm>
          <a:prstGeom prst="rect">
            <a:avLst/>
          </a:prstGeom>
        </p:spPr>
      </p:pic>
      <p:pic>
        <p:nvPicPr>
          <p:cNvPr id="11" name="Picture 10"/>
          <p:cNvPicPr>
            <a:picLocks noChangeAspect="1"/>
          </p:cNvPicPr>
          <p:nvPr/>
        </p:nvPicPr>
        <p:blipFill>
          <a:blip r:embed="rId4"/>
          <a:stretch>
            <a:fillRect/>
          </a:stretch>
        </p:blipFill>
        <p:spPr>
          <a:xfrm>
            <a:off x="304800" y="1866900"/>
            <a:ext cx="8440615" cy="6858000"/>
          </a:xfrm>
          <a:prstGeom prst="rect">
            <a:avLst/>
          </a:prstGeom>
        </p:spPr>
      </p:pic>
    </p:spTree>
    <p:extLst>
      <p:ext uri="{BB962C8B-B14F-4D97-AF65-F5344CB8AC3E}">
        <p14:creationId xmlns:p14="http://schemas.microsoft.com/office/powerpoint/2010/main" val="1636951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896600" y="3009900"/>
            <a:ext cx="6705600" cy="3785652"/>
          </a:xfrm>
          <a:prstGeom prst="rect">
            <a:avLst/>
          </a:prstGeom>
        </p:spPr>
        <p:txBody>
          <a:bodyPr wrap="square">
            <a:spAutoFit/>
          </a:bodyPr>
          <a:lstStyle/>
          <a:p>
            <a:pPr algn="just"/>
            <a:r>
              <a:rPr lang="vi-VN" sz="4000" dirty="0">
                <a:latin typeface="+mj-lt"/>
              </a:rPr>
              <a:t>Ngày 2 - 9 - 1945, tại Quảng  trường Ba Đình, Chủ tịch Hồ Chí Minh đọc bản Tuyên Ngôn  độc lập, khai sinh ra nước  Việt Nam Dân chủ Cộng hòa.</a:t>
            </a:r>
          </a:p>
          <a:p>
            <a:pPr algn="just"/>
            <a:endParaRPr lang="vi-VN" sz="4000" dirty="0">
              <a:latin typeface="+mj-lt"/>
            </a:endParaRPr>
          </a:p>
        </p:txBody>
      </p:sp>
      <p:pic>
        <p:nvPicPr>
          <p:cNvPr id="7" name="Picture 6"/>
          <p:cNvPicPr>
            <a:picLocks noChangeAspect="1"/>
          </p:cNvPicPr>
          <p:nvPr/>
        </p:nvPicPr>
        <p:blipFill>
          <a:blip r:embed="rId3"/>
          <a:stretch>
            <a:fillRect/>
          </a:stretch>
        </p:blipFill>
        <p:spPr>
          <a:xfrm>
            <a:off x="660400" y="1257300"/>
            <a:ext cx="9677400" cy="7258050"/>
          </a:xfrm>
          <a:prstGeom prst="rect">
            <a:avLst/>
          </a:prstGeom>
        </p:spPr>
      </p:pic>
    </p:spTree>
    <p:extLst>
      <p:ext uri="{BB962C8B-B14F-4D97-AF65-F5344CB8AC3E}">
        <p14:creationId xmlns:p14="http://schemas.microsoft.com/office/powerpoint/2010/main" val="3354705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23"/>
          <p:cNvGrpSpPr/>
          <p:nvPr/>
        </p:nvGrpSpPr>
        <p:grpSpPr>
          <a:xfrm>
            <a:off x="-3550675" y="6684086"/>
            <a:ext cx="7101350" cy="7101350"/>
            <a:chOff x="0" y="0"/>
            <a:chExt cx="6350000" cy="6350000"/>
          </a:xfrm>
        </p:grpSpPr>
        <p:sp>
          <p:nvSpPr>
            <p:cNvPr id="8" name="Freeform 2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5B453"/>
            </a:solidFill>
          </p:spPr>
        </p:sp>
      </p:gr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2802" y="342900"/>
            <a:ext cx="4055298" cy="5791200"/>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0800" y="6369804"/>
            <a:ext cx="6172200" cy="3629253"/>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49000" y="342900"/>
            <a:ext cx="6172200" cy="9422890"/>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2200" y="342900"/>
            <a:ext cx="4111870" cy="5791200"/>
          </a:xfrm>
          <a:prstGeom prst="rect">
            <a:avLst/>
          </a:prstGeom>
        </p:spPr>
      </p:pic>
    </p:spTree>
    <p:extLst>
      <p:ext uri="{BB962C8B-B14F-4D97-AF65-F5344CB8AC3E}">
        <p14:creationId xmlns:p14="http://schemas.microsoft.com/office/powerpoint/2010/main" val="412440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4"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2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17"/>
          <p:cNvSpPr txBox="1"/>
          <p:nvPr/>
        </p:nvSpPr>
        <p:spPr>
          <a:xfrm>
            <a:off x="439153" y="-7620"/>
            <a:ext cx="9141266" cy="1104854"/>
          </a:xfrm>
          <a:prstGeom prst="rect">
            <a:avLst/>
          </a:prstGeom>
        </p:spPr>
        <p:txBody>
          <a:bodyPr wrap="square" lIns="0" tIns="0" rIns="0" bIns="0" rtlCol="0" anchor="t">
            <a:spAutoFit/>
          </a:bodyPr>
          <a:lstStyle/>
          <a:p>
            <a:pPr>
              <a:lnSpc>
                <a:spcPts val="9799"/>
              </a:lnSpc>
            </a:pPr>
            <a:r>
              <a:rPr lang="en-US" sz="4400" b="1" dirty="0" smtClean="0">
                <a:solidFill>
                  <a:srgbClr val="000000"/>
                </a:solidFill>
                <a:latin typeface="Times New Roman" panose="02020603050405020304" pitchFamily="18" charset="0"/>
                <a:cs typeface="Times New Roman" panose="02020603050405020304" pitchFamily="18" charset="0"/>
              </a:rPr>
              <a:t>2. </a:t>
            </a:r>
            <a:r>
              <a:rPr lang="en-US" sz="4400" b="1" dirty="0" err="1" smtClean="0">
                <a:solidFill>
                  <a:srgbClr val="000000"/>
                </a:solidFill>
                <a:latin typeface="Times New Roman" panose="02020603050405020304" pitchFamily="18" charset="0"/>
                <a:cs typeface="Times New Roman" panose="02020603050405020304" pitchFamily="18" charset="0"/>
              </a:rPr>
              <a:t>Tìm</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hiểu</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1295400" y="1222757"/>
            <a:ext cx="8756890" cy="577081"/>
          </a:xfrm>
          <a:prstGeom prst="rect">
            <a:avLst/>
          </a:prstGeom>
        </p:spPr>
        <p:txBody>
          <a:bodyPr lIns="0" tIns="0" rIns="0" bIns="0" rtlCol="0" anchor="t">
            <a:spAutoFit/>
          </a:bodyPr>
          <a:lstStyle/>
          <a:p>
            <a:pPr algn="just">
              <a:lnSpc>
                <a:spcPts val="4508"/>
              </a:lnSpc>
            </a:pPr>
            <a:r>
              <a:rPr lang="en-US" sz="4000" b="1" dirty="0" smtClean="0">
                <a:solidFill>
                  <a:srgbClr val="000000"/>
                </a:solidFill>
                <a:latin typeface="Times New Roman" panose="02020603050405020304" pitchFamily="18" charset="0"/>
                <a:cs typeface="Times New Roman" panose="02020603050405020304" pitchFamily="18" charset="0"/>
              </a:rPr>
              <a:t>b. </a:t>
            </a:r>
            <a:r>
              <a:rPr lang="en-US" sz="4000" b="1" dirty="0" err="1" smtClean="0">
                <a:solidFill>
                  <a:srgbClr val="000000"/>
                </a:solidFill>
                <a:latin typeface="Times New Roman" panose="02020603050405020304" pitchFamily="18" charset="0"/>
                <a:cs typeface="Times New Roman" panose="02020603050405020304" pitchFamily="18" charset="0"/>
              </a:rPr>
              <a:t>Tác</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phẩm</a:t>
            </a:r>
            <a:endParaRPr lang="en-US" sz="4000" b="1" dirty="0">
              <a:solidFill>
                <a:srgbClr val="000000"/>
              </a:solidFill>
              <a:latin typeface="Times New Roman" panose="02020603050405020304" pitchFamily="18" charset="0"/>
              <a:cs typeface="Times New Roman" panose="02020603050405020304" pitchFamily="18" charset="0"/>
            </a:endParaRPr>
          </a:p>
        </p:txBody>
      </p:sp>
      <p:pic>
        <p:nvPicPr>
          <p:cNvPr id="8"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4935200" y="7581900"/>
            <a:ext cx="4209514" cy="4114800"/>
          </a:xfrm>
          <a:prstGeom prst="rect">
            <a:avLst/>
          </a:prstGeom>
        </p:spPr>
      </p:pic>
      <p:pic>
        <p:nvPicPr>
          <p:cNvPr id="9" name="Picture 2"/>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1762760" y="3467100"/>
            <a:ext cx="9525000" cy="4774406"/>
          </a:xfrm>
          <a:prstGeom prst="rect">
            <a:avLst/>
          </a:prstGeom>
        </p:spPr>
      </p:pic>
      <p:sp>
        <p:nvSpPr>
          <p:cNvPr id="2" name="Rectangle 1"/>
          <p:cNvSpPr/>
          <p:nvPr/>
        </p:nvSpPr>
        <p:spPr>
          <a:xfrm>
            <a:off x="2344420" y="4229100"/>
            <a:ext cx="8361680" cy="2800767"/>
          </a:xfrm>
          <a:prstGeom prst="rect">
            <a:avLst/>
          </a:prstGeom>
        </p:spPr>
        <p:txBody>
          <a:bodyPr wrap="square">
            <a:spAutoFit/>
          </a:bodyPr>
          <a:lstStyle/>
          <a:p>
            <a:pPr algn="just"/>
            <a:r>
              <a:rPr lang="en-US" sz="4400" dirty="0" err="1">
                <a:latin typeface="Times New Roman" panose="02020603050405020304" pitchFamily="18" charset="0"/>
                <a:cs typeface="Times New Roman" panose="02020603050405020304" pitchFamily="18" charset="0"/>
              </a:rPr>
              <a:t>Trích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trong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Báo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cáo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Chính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trị</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của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Chủ</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tịch</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Hồ</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Chí</a:t>
            </a:r>
            <a:r>
              <a:rPr lang="en-US" sz="4400" dirty="0">
                <a:latin typeface="Times New Roman" panose="02020603050405020304" pitchFamily="18" charset="0"/>
                <a:cs typeface="Times New Roman" panose="02020603050405020304" pitchFamily="18" charset="0"/>
              </a:rPr>
              <a:t> Minh </a:t>
            </a:r>
            <a:r>
              <a:rPr lang="en-US" sz="4400" dirty="0" err="1">
                <a:latin typeface="Times New Roman" panose="02020603050405020304" pitchFamily="18" charset="0"/>
                <a:cs typeface="Times New Roman" panose="02020603050405020304" pitchFamily="18" charset="0"/>
              </a:rPr>
              <a:t>tại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Đại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hội</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lần</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thứ</a:t>
            </a:r>
            <a:r>
              <a:rPr lang="en-US" sz="4400" dirty="0">
                <a:latin typeface="Times New Roman" panose="02020603050405020304" pitchFamily="18" charset="0"/>
                <a:cs typeface="Times New Roman" panose="02020603050405020304" pitchFamily="18" charset="0"/>
              </a:rPr>
              <a:t> II, </a:t>
            </a:r>
            <a:r>
              <a:rPr lang="en-US" sz="4400" dirty="0" err="1">
                <a:latin typeface="Times New Roman" panose="02020603050405020304" pitchFamily="18" charset="0"/>
                <a:cs typeface="Times New Roman" panose="02020603050405020304" pitchFamily="18" charset="0"/>
              </a:rPr>
              <a:t>tháng</a:t>
            </a:r>
            <a:r>
              <a:rPr lang="en-US" sz="4400" dirty="0">
                <a:latin typeface="Times New Roman" panose="02020603050405020304" pitchFamily="18" charset="0"/>
                <a:cs typeface="Times New Roman" panose="02020603050405020304" pitchFamily="18" charset="0"/>
              </a:rPr>
              <a:t> 2 </a:t>
            </a:r>
            <a:r>
              <a:rPr lang="en-US" sz="4400" dirty="0" err="1">
                <a:latin typeface="Times New Roman" panose="02020603050405020304" pitchFamily="18" charset="0"/>
                <a:cs typeface="Times New Roman" panose="02020603050405020304" pitchFamily="18" charset="0"/>
              </a:rPr>
              <a:t>năm</a:t>
            </a:r>
            <a:r>
              <a:rPr lang="en-US" sz="4400" dirty="0">
                <a:latin typeface="Times New Roman" panose="02020603050405020304" pitchFamily="18" charset="0"/>
                <a:cs typeface="Times New Roman" panose="02020603050405020304" pitchFamily="18" charset="0"/>
              </a:rPr>
              <a:t> 1951 </a:t>
            </a:r>
            <a:r>
              <a:rPr lang="en-US" sz="4400" dirty="0" err="1">
                <a:latin typeface="Times New Roman" panose="02020603050405020304" pitchFamily="18" charset="0"/>
                <a:cs typeface="Times New Roman" panose="02020603050405020304" pitchFamily="18" charset="0"/>
              </a:rPr>
              <a:t>của</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Đảng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lao</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động</a:t>
            </a:r>
            <a:r>
              <a:rPr lang="en-US" sz="4400" dirty="0">
                <a:latin typeface="Times New Roman" panose="02020603050405020304" pitchFamily="18" charset="0"/>
                <a:cs typeface="Times New Roman" panose="02020603050405020304" pitchFamily="18" charset="0"/>
              </a:rPr>
              <a:t> </a:t>
            </a:r>
            <a:r>
              <a:rPr lang="en-US" sz="4400" dirty="0" err="1">
                <a:latin typeface="Times New Roman" panose="02020603050405020304" pitchFamily="18" charset="0"/>
                <a:cs typeface="Times New Roman" panose="02020603050405020304" pitchFamily="18" charset="0"/>
              </a:rPr>
              <a:t>Việt</a:t>
            </a:r>
            <a:r>
              <a:rPr lang="en-US" sz="4400" dirty="0">
                <a:latin typeface="Times New Roman" panose="02020603050405020304" pitchFamily="18" charset="0"/>
                <a:cs typeface="Times New Roman" panose="02020603050405020304" pitchFamily="18" charset="0"/>
              </a:rPr>
              <a:t> Nam</a:t>
            </a:r>
          </a:p>
        </p:txBody>
      </p:sp>
      <p:grpSp>
        <p:nvGrpSpPr>
          <p:cNvPr id="11" name="Group 45"/>
          <p:cNvGrpSpPr>
            <a:grpSpLocks noChangeAspect="1"/>
          </p:cNvGrpSpPr>
          <p:nvPr/>
        </p:nvGrpSpPr>
        <p:grpSpPr>
          <a:xfrm>
            <a:off x="10635808" y="-2151033"/>
            <a:ext cx="4286825" cy="4286825"/>
            <a:chOff x="0" y="0"/>
            <a:chExt cx="6350000" cy="6350000"/>
          </a:xfrm>
        </p:grpSpPr>
        <p:sp>
          <p:nvSpPr>
            <p:cNvPr id="12" name="Freeform 46"/>
            <p:cNvSpPr/>
            <p:nvPr/>
          </p:nvSpPr>
          <p:spPr>
            <a:xfrm>
              <a:off x="-156812" y="-5088"/>
              <a:ext cx="6663624" cy="6360176"/>
            </a:xfrm>
            <a:custGeom>
              <a:avLst/>
              <a:gdLst/>
              <a:ahLst/>
              <a:cxnLst/>
              <a:rect l="l" t="t" r="r" b="b"/>
              <a:pathLst>
                <a:path w="6663624" h="6360176">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blipFill>
              <a:blip r:embed="rId10"/>
              <a:stretch>
                <a:fillRect l="-44942" r="-44942"/>
              </a:stretch>
            </a:blipFill>
          </p:spPr>
        </p:sp>
        <p:sp>
          <p:nvSpPr>
            <p:cNvPr id="13" name="Freeform 47"/>
            <p:cNvSpPr/>
            <p:nvPr/>
          </p:nvSpPr>
          <p:spPr>
            <a:xfrm>
              <a:off x="0" y="0"/>
              <a:ext cx="6350000" cy="3175000"/>
            </a:xfrm>
            <a:custGeom>
              <a:avLst/>
              <a:gdLst/>
              <a:ahLst/>
              <a:cxnLst/>
              <a:rect l="l" t="t" r="r" b="b"/>
              <a:pathLst>
                <a:path w="6350000" h="3175000">
                  <a:moveTo>
                    <a:pt x="3175000" y="0"/>
                  </a:moveTo>
                  <a:cubicBezTo>
                    <a:pt x="1421130" y="0"/>
                    <a:pt x="0" y="1421130"/>
                    <a:pt x="0" y="3175000"/>
                  </a:cubicBezTo>
                  <a:lnTo>
                    <a:pt x="6350000" y="3175000"/>
                  </a:lnTo>
                  <a:cubicBezTo>
                    <a:pt x="6350000" y="1421130"/>
                    <a:pt x="4928870" y="0"/>
                    <a:pt x="3175000" y="0"/>
                  </a:cubicBezTo>
                  <a:close/>
                </a:path>
              </a:pathLst>
            </a:custGeom>
            <a:solidFill>
              <a:srgbClr val="EE2A7B"/>
            </a:solidFill>
          </p:spPr>
        </p:sp>
      </p:grpSp>
      <p:sp>
        <p:nvSpPr>
          <p:cNvPr id="14" name="TextBox 13"/>
          <p:cNvSpPr txBox="1"/>
          <p:nvPr/>
        </p:nvSpPr>
        <p:spPr>
          <a:xfrm>
            <a:off x="3581400" y="2367030"/>
            <a:ext cx="8756890" cy="577081"/>
          </a:xfrm>
          <a:prstGeom prst="rect">
            <a:avLst/>
          </a:prstGeom>
        </p:spPr>
        <p:txBody>
          <a:bodyPr lIns="0" tIns="0" rIns="0" bIns="0" rtlCol="0" anchor="t">
            <a:spAutoFit/>
          </a:bodyPr>
          <a:lstStyle/>
          <a:p>
            <a:pPr algn="just">
              <a:lnSpc>
                <a:spcPts val="4508"/>
              </a:lnSpc>
            </a:pPr>
            <a:r>
              <a:rPr lang="en-US" sz="4000" b="1" dirty="0" err="1" smtClean="0">
                <a:solidFill>
                  <a:srgbClr val="000000"/>
                </a:solidFill>
                <a:latin typeface="Times New Roman" panose="02020603050405020304" pitchFamily="18" charset="0"/>
                <a:cs typeface="Times New Roman" panose="02020603050405020304" pitchFamily="18" charset="0"/>
              </a:rPr>
              <a:t>Xuất</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xứ</a:t>
            </a:r>
            <a:endParaRPr lang="en-US" sz="4000" b="1" dirty="0">
              <a:solidFill>
                <a:srgbClr val="000000"/>
              </a:solidFill>
              <a:latin typeface="Times New Roman" panose="02020603050405020304" pitchFamily="18" charset="0"/>
              <a:cs typeface="Times New Roman" panose="02020603050405020304" pitchFamily="18" charset="0"/>
            </a:endParaRPr>
          </a:p>
        </p:txBody>
      </p:sp>
      <p:grpSp>
        <p:nvGrpSpPr>
          <p:cNvPr id="15" name="Group 22"/>
          <p:cNvGrpSpPr/>
          <p:nvPr/>
        </p:nvGrpSpPr>
        <p:grpSpPr>
          <a:xfrm>
            <a:off x="2364740" y="2316182"/>
            <a:ext cx="634574" cy="634574"/>
            <a:chOff x="0" y="0"/>
            <a:chExt cx="6350000" cy="6350000"/>
          </a:xfrm>
        </p:grpSpPr>
        <p:sp>
          <p:nvSpPr>
            <p:cNvPr id="16"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BD59"/>
            </a:solidFill>
          </p:spPr>
        </p:sp>
      </p:grpSp>
      <p:pic>
        <p:nvPicPr>
          <p:cNvPr id="17" name="Picture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506200" y="3360781"/>
            <a:ext cx="6346798" cy="4987043"/>
          </a:xfrm>
          <a:prstGeom prst="rect">
            <a:avLst/>
          </a:prstGeom>
          <a:effectLst>
            <a:glow>
              <a:schemeClr val="accent1">
                <a:alpha val="40000"/>
              </a:schemeClr>
            </a:glow>
            <a:outerShdw blurRad="50800" dist="50800" dir="5400000" algn="ctr" rotWithShape="0">
              <a:srgbClr val="000000">
                <a:alpha val="69000"/>
              </a:srgbClr>
            </a:outerShdw>
            <a:softEdge rad="228600"/>
          </a:effectLst>
        </p:spPr>
      </p:pic>
      <p:pic>
        <p:nvPicPr>
          <p:cNvPr id="18" name="Picture 4"/>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2768924" y="7734300"/>
            <a:ext cx="4325677" cy="4114800"/>
          </a:xfrm>
          <a:prstGeom prst="rect">
            <a:avLst/>
          </a:prstGeom>
        </p:spPr>
      </p:pic>
    </p:spTree>
    <p:extLst>
      <p:ext uri="{BB962C8B-B14F-4D97-AF65-F5344CB8AC3E}">
        <p14:creationId xmlns:p14="http://schemas.microsoft.com/office/powerpoint/2010/main" val="3484662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inVertical)">
                                      <p:cBhvr>
                                        <p:cTn id="23" dur="500"/>
                                        <p:tgtEl>
                                          <p:spTgt spid="2"/>
                                        </p:tgtEl>
                                      </p:cBhvr>
                                    </p:animEffect>
                                  </p:childTnLst>
                                </p:cTn>
                              </p:par>
                              <p:par>
                                <p:cTn id="24" presetID="16" presetClass="entr" presetSubtype="21"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3"/>
          <p:cNvPicPr>
            <a:picLocks noChangeAspect="1"/>
          </p:cNvPicPr>
          <p:nvPr/>
        </p:nvPicPr>
        <p:blipFill>
          <a:blip r:embed="rId3">
            <a:lum bright="70000" contrast="-70000"/>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439153" y="3591260"/>
            <a:ext cx="7996950" cy="5059888"/>
          </a:xfrm>
          <a:prstGeom prst="rect">
            <a:avLst/>
          </a:prstGeom>
        </p:spPr>
      </p:pic>
      <p:sp>
        <p:nvSpPr>
          <p:cNvPr id="40" name="TextBox 17"/>
          <p:cNvSpPr txBox="1"/>
          <p:nvPr/>
        </p:nvSpPr>
        <p:spPr>
          <a:xfrm>
            <a:off x="439153" y="-7620"/>
            <a:ext cx="9141266" cy="1104854"/>
          </a:xfrm>
          <a:prstGeom prst="rect">
            <a:avLst/>
          </a:prstGeom>
        </p:spPr>
        <p:txBody>
          <a:bodyPr wrap="square" lIns="0" tIns="0" rIns="0" bIns="0" rtlCol="0" anchor="t">
            <a:spAutoFit/>
          </a:bodyPr>
          <a:lstStyle/>
          <a:p>
            <a:pPr>
              <a:lnSpc>
                <a:spcPts val="9799"/>
              </a:lnSpc>
            </a:pPr>
            <a:r>
              <a:rPr lang="en-US" sz="4400" b="1" dirty="0" smtClean="0">
                <a:solidFill>
                  <a:srgbClr val="000000"/>
                </a:solidFill>
                <a:latin typeface="Times New Roman" panose="02020603050405020304" pitchFamily="18" charset="0"/>
                <a:cs typeface="Times New Roman" panose="02020603050405020304" pitchFamily="18" charset="0"/>
              </a:rPr>
              <a:t>2. </a:t>
            </a:r>
            <a:r>
              <a:rPr lang="en-US" sz="4400" b="1" dirty="0" err="1" smtClean="0">
                <a:solidFill>
                  <a:srgbClr val="000000"/>
                </a:solidFill>
                <a:latin typeface="Times New Roman" panose="02020603050405020304" pitchFamily="18" charset="0"/>
                <a:cs typeface="Times New Roman" panose="02020603050405020304" pitchFamily="18" charset="0"/>
              </a:rPr>
              <a:t>Tìm</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hiểu</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1295400" y="1222757"/>
            <a:ext cx="8756890" cy="577081"/>
          </a:xfrm>
          <a:prstGeom prst="rect">
            <a:avLst/>
          </a:prstGeom>
        </p:spPr>
        <p:txBody>
          <a:bodyPr lIns="0" tIns="0" rIns="0" bIns="0" rtlCol="0" anchor="t">
            <a:spAutoFit/>
          </a:bodyPr>
          <a:lstStyle/>
          <a:p>
            <a:pPr algn="just">
              <a:lnSpc>
                <a:spcPts val="4508"/>
              </a:lnSpc>
            </a:pPr>
            <a:r>
              <a:rPr lang="en-US" sz="4000" dirty="0" smtClean="0">
                <a:solidFill>
                  <a:srgbClr val="000000"/>
                </a:solidFill>
                <a:latin typeface="Times New Roman" panose="02020603050405020304" pitchFamily="18" charset="0"/>
                <a:cs typeface="Times New Roman" panose="02020603050405020304" pitchFamily="18" charset="0"/>
              </a:rPr>
              <a:t>b. </a:t>
            </a:r>
            <a:r>
              <a:rPr lang="en-US" sz="4000" dirty="0" err="1" smtClean="0">
                <a:solidFill>
                  <a:srgbClr val="000000"/>
                </a:solidFill>
                <a:latin typeface="Times New Roman" panose="02020603050405020304" pitchFamily="18" charset="0"/>
                <a:cs typeface="Times New Roman" panose="02020603050405020304" pitchFamily="18" charset="0"/>
              </a:rPr>
              <a:t>Tác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phẩm</a:t>
            </a:r>
            <a:endParaRPr lang="en-US" sz="4000" dirty="0">
              <a:solidFill>
                <a:srgbClr val="000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6172200" y="2316182"/>
            <a:ext cx="2662950" cy="707886"/>
          </a:xfrm>
          <a:prstGeom prst="rect">
            <a:avLst/>
          </a:prstGeom>
        </p:spPr>
        <p:txBody>
          <a:bodyPr wrap="square">
            <a:spAutoFit/>
          </a:bodyPr>
          <a:lstStyle/>
          <a:p>
            <a:pPr algn="just"/>
            <a:r>
              <a:rPr lang="en-US" sz="4000" dirty="0" err="1" smtClean="0">
                <a:latin typeface="Times New Roman" panose="02020603050405020304" pitchFamily="18" charset="0"/>
                <a:cs typeface="Times New Roman" panose="02020603050405020304" pitchFamily="18" charset="0"/>
              </a:rPr>
              <a:t>Nghị</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luận</a:t>
            </a:r>
            <a:endParaRPr lang="en-US" sz="4000"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3581400" y="2367030"/>
            <a:ext cx="8756890" cy="577081"/>
          </a:xfrm>
          <a:prstGeom prst="rect">
            <a:avLst/>
          </a:prstGeom>
        </p:spPr>
        <p:txBody>
          <a:bodyPr lIns="0" tIns="0" rIns="0" bIns="0" rtlCol="0" anchor="t">
            <a:spAutoFit/>
          </a:bodyPr>
          <a:lstStyle/>
          <a:p>
            <a:pPr algn="just">
              <a:lnSpc>
                <a:spcPts val="4508"/>
              </a:lnSpc>
            </a:pPr>
            <a:r>
              <a:rPr lang="en-US" sz="4000" b="1" dirty="0" err="1" smtClean="0">
                <a:solidFill>
                  <a:srgbClr val="000000"/>
                </a:solidFill>
                <a:latin typeface="Times New Roman" panose="02020603050405020304" pitchFamily="18" charset="0"/>
                <a:cs typeface="Times New Roman" panose="02020603050405020304" pitchFamily="18" charset="0"/>
              </a:rPr>
              <a:t>Thể</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loại</a:t>
            </a:r>
            <a:endParaRPr lang="en-US" sz="4000" b="1" dirty="0">
              <a:solidFill>
                <a:srgbClr val="000000"/>
              </a:solidFill>
              <a:latin typeface="Times New Roman" panose="02020603050405020304" pitchFamily="18" charset="0"/>
              <a:cs typeface="Times New Roman" panose="02020603050405020304" pitchFamily="18" charset="0"/>
            </a:endParaRPr>
          </a:p>
        </p:txBody>
      </p:sp>
      <p:grpSp>
        <p:nvGrpSpPr>
          <p:cNvPr id="15" name="Group 22"/>
          <p:cNvGrpSpPr/>
          <p:nvPr/>
        </p:nvGrpSpPr>
        <p:grpSpPr>
          <a:xfrm>
            <a:off x="2364740" y="2316182"/>
            <a:ext cx="634574" cy="634574"/>
            <a:chOff x="0" y="0"/>
            <a:chExt cx="6350000" cy="6350000"/>
          </a:xfrm>
        </p:grpSpPr>
        <p:sp>
          <p:nvSpPr>
            <p:cNvPr id="16"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BD59"/>
            </a:solidFill>
          </p:spPr>
        </p:sp>
      </p:grpSp>
      <p:sp>
        <p:nvSpPr>
          <p:cNvPr id="18" name="TextBox 2"/>
          <p:cNvSpPr txBox="1"/>
          <p:nvPr/>
        </p:nvSpPr>
        <p:spPr>
          <a:xfrm>
            <a:off x="1618228" y="4274544"/>
            <a:ext cx="5638800" cy="615553"/>
          </a:xfrm>
          <a:prstGeom prst="rect">
            <a:avLst/>
          </a:prstGeom>
        </p:spPr>
        <p:txBody>
          <a:bodyPr wrap="square" lIns="0" tIns="0" rIns="0" bIns="0" rtlCol="0" anchor="t">
            <a:spAutoFit/>
          </a:bodyPr>
          <a:lstStyle/>
          <a:p>
            <a:pPr algn="just"/>
            <a:endParaRPr lang="en-US" sz="4000" dirty="0">
              <a:solidFill>
                <a:srgbClr val="000000"/>
              </a:solidFill>
              <a:latin typeface="Times New Roman" panose="02020603050405020304" pitchFamily="18" charset="0"/>
              <a:cs typeface="Times New Roman" panose="02020603050405020304" pitchFamily="18" charset="0"/>
            </a:endParaRPr>
          </a:p>
        </p:txBody>
      </p:sp>
      <p:sp>
        <p:nvSpPr>
          <p:cNvPr id="19" name="TextBox 18"/>
          <p:cNvSpPr txBox="1"/>
          <p:nvPr/>
        </p:nvSpPr>
        <p:spPr>
          <a:xfrm>
            <a:off x="8840230" y="3511303"/>
            <a:ext cx="8914370" cy="5539978"/>
          </a:xfrm>
          <a:prstGeom prst="rect">
            <a:avLst/>
          </a:prstGeom>
        </p:spPr>
        <p:txBody>
          <a:bodyPr wrap="square" lIns="0" tIns="0" rIns="0" bIns="0" rtlCol="0" anchor="t">
            <a:spAutoFit/>
          </a:bodyPr>
          <a:lstStyle/>
          <a:p>
            <a:pPr algn="just"/>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Vấn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đề</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nghị</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luận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của</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văn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bản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bàn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về</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lòng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yêu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nước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Vấn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đề</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ấy</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được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thể</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hiện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ngay</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trong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nhan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đề</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văn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bản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Tinh</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thần</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yêu</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nước</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của</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nhân</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dân</a:t>
            </a:r>
            <a:r>
              <a:rPr lang="en-US" sz="4000" i="1" dirty="0" smtClean="0">
                <a:solidFill>
                  <a:srgbClr val="000000"/>
                </a:solidFill>
                <a:latin typeface="Times New Roman" panose="02020603050405020304" pitchFamily="18" charset="0"/>
                <a:cs typeface="Times New Roman" panose="02020603050405020304" pitchFamily="18" charset="0"/>
              </a:rPr>
              <a:t> ta</a:t>
            </a:r>
          </a:p>
          <a:p>
            <a:pPr algn="just"/>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Câu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văn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khái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quát</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được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nội</a:t>
            </a:r>
            <a:r>
              <a:rPr lang="en-US" sz="4000" dirty="0" smtClean="0">
                <a:solidFill>
                  <a:srgbClr val="000000"/>
                </a:solidFill>
                <a:latin typeface="Times New Roman" panose="02020603050405020304" pitchFamily="18" charset="0"/>
                <a:cs typeface="Times New Roman" panose="02020603050405020304" pitchFamily="18" charset="0"/>
              </a:rPr>
              <a:t> dung </a:t>
            </a:r>
            <a:r>
              <a:rPr lang="en-US" sz="4000" dirty="0" err="1" smtClean="0">
                <a:solidFill>
                  <a:srgbClr val="000000"/>
                </a:solidFill>
                <a:latin typeface="Times New Roman" panose="02020603050405020304" pitchFamily="18" charset="0"/>
                <a:cs typeface="Times New Roman" panose="02020603050405020304" pitchFamily="18" charset="0"/>
              </a:rPr>
              <a:t>vấn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đề</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nghị</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luận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trong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văn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bản</a:t>
            </a:r>
            <a:r>
              <a:rPr lang="en-US" sz="4000" dirty="0" smtClean="0">
                <a:solidFill>
                  <a:srgbClr val="000000"/>
                </a:solidFill>
                <a:latin typeface="Times New Roman" panose="02020603050405020304" pitchFamily="18" charset="0"/>
                <a:cs typeface="Times New Roman" panose="02020603050405020304" pitchFamily="18" charset="0"/>
              </a:rPr>
              <a:t> ở </a:t>
            </a:r>
            <a:r>
              <a:rPr lang="en-US" sz="4000" dirty="0" err="1" smtClean="0">
                <a:solidFill>
                  <a:srgbClr val="000000"/>
                </a:solidFill>
                <a:latin typeface="Times New Roman" panose="02020603050405020304" pitchFamily="18" charset="0"/>
                <a:cs typeface="Times New Roman" panose="02020603050405020304" pitchFamily="18" charset="0"/>
              </a:rPr>
              <a:t>phần</a:t>
            </a:r>
            <a:r>
              <a:rPr lang="en-US" sz="4000" dirty="0" smtClean="0">
                <a:solidFill>
                  <a:srgbClr val="000000"/>
                </a:solidFill>
                <a:latin typeface="Times New Roman" panose="02020603050405020304" pitchFamily="18" charset="0"/>
                <a:cs typeface="Times New Roman" panose="02020603050405020304" pitchFamily="18" charset="0"/>
              </a:rPr>
              <a:t> (1): </a:t>
            </a:r>
            <a:r>
              <a:rPr lang="en-US" sz="4000" i="1" dirty="0" err="1" smtClean="0">
                <a:solidFill>
                  <a:srgbClr val="000000"/>
                </a:solidFill>
                <a:latin typeface="Times New Roman" panose="02020603050405020304" pitchFamily="18" charset="0"/>
                <a:cs typeface="Times New Roman" panose="02020603050405020304" pitchFamily="18" charset="0"/>
              </a:rPr>
              <a:t>Dân</a:t>
            </a:r>
            <a:r>
              <a:rPr lang="en-US" sz="4000" i="1" dirty="0" smtClean="0">
                <a:solidFill>
                  <a:srgbClr val="000000"/>
                </a:solidFill>
                <a:latin typeface="Times New Roman" panose="02020603050405020304" pitchFamily="18" charset="0"/>
                <a:cs typeface="Times New Roman" panose="02020603050405020304" pitchFamily="18" charset="0"/>
              </a:rPr>
              <a:t> ta </a:t>
            </a:r>
            <a:r>
              <a:rPr lang="en-US" sz="4000" i="1" dirty="0" err="1" smtClean="0">
                <a:solidFill>
                  <a:srgbClr val="000000"/>
                </a:solidFill>
                <a:latin typeface="Times New Roman" panose="02020603050405020304" pitchFamily="18" charset="0"/>
                <a:cs typeface="Times New Roman" panose="02020603050405020304" pitchFamily="18" charset="0"/>
              </a:rPr>
              <a:t>có</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một</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lòng</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lồng</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nàn</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yêu</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i="1" dirty="0" err="1" smtClean="0">
                <a:solidFill>
                  <a:srgbClr val="000000"/>
                </a:solidFill>
                <a:latin typeface="Times New Roman" panose="02020603050405020304" pitchFamily="18" charset="0"/>
                <a:cs typeface="Times New Roman" panose="02020603050405020304" pitchFamily="18" charset="0"/>
              </a:rPr>
              <a:t>nước</a:t>
            </a:r>
            <a:r>
              <a:rPr lang="en-US" sz="4000" i="1"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Đây</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chính</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là</a:t>
            </a:r>
            <a:r>
              <a:rPr lang="en-US" sz="4000" dirty="0" smtClean="0">
                <a:solidFill>
                  <a:srgbClr val="000000"/>
                </a:solidFill>
                <a:latin typeface="Times New Roman" panose="02020603050405020304" pitchFamily="18" charset="0"/>
                <a:cs typeface="Times New Roman" panose="02020603050405020304" pitchFamily="18" charset="0"/>
              </a:rPr>
              <a:t> ý </a:t>
            </a:r>
            <a:r>
              <a:rPr lang="en-US" sz="4000" dirty="0" err="1" smtClean="0">
                <a:solidFill>
                  <a:srgbClr val="000000"/>
                </a:solidFill>
                <a:latin typeface="Times New Roman" panose="02020603050405020304" pitchFamily="18" charset="0"/>
                <a:cs typeface="Times New Roman" panose="02020603050405020304" pitchFamily="18" charset="0"/>
              </a:rPr>
              <a:t>kiến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quan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điểm</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nội</a:t>
            </a:r>
            <a:r>
              <a:rPr lang="en-US" sz="4000" dirty="0" smtClean="0">
                <a:solidFill>
                  <a:srgbClr val="000000"/>
                </a:solidFill>
                <a:latin typeface="Times New Roman" panose="02020603050405020304" pitchFamily="18" charset="0"/>
                <a:cs typeface="Times New Roman" panose="02020603050405020304" pitchFamily="18" charset="0"/>
              </a:rPr>
              <a:t> dung </a:t>
            </a:r>
            <a:r>
              <a:rPr lang="en-US" sz="4000" dirty="0" err="1" smtClean="0">
                <a:solidFill>
                  <a:srgbClr val="000000"/>
                </a:solidFill>
                <a:latin typeface="Times New Roman" panose="02020603050405020304" pitchFamily="18" charset="0"/>
                <a:cs typeface="Times New Roman" panose="02020603050405020304" pitchFamily="18" charset="0"/>
              </a:rPr>
              <a:t>trọng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tâm</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mà</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bài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nghị</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luận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sẽ</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làm</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sáng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tỏ</a:t>
            </a:r>
            <a:endParaRPr lang="en-US" sz="4000" dirty="0">
              <a:solidFill>
                <a:srgbClr val="000000"/>
              </a:solidFill>
              <a:latin typeface="Times New Roman" panose="02020603050405020304" pitchFamily="18" charset="0"/>
              <a:cs typeface="Times New Roman" panose="02020603050405020304" pitchFamily="18" charset="0"/>
            </a:endParaRPr>
          </a:p>
        </p:txBody>
      </p:sp>
      <p:grpSp>
        <p:nvGrpSpPr>
          <p:cNvPr id="20" name="Group 33"/>
          <p:cNvGrpSpPr>
            <a:grpSpLocks noChangeAspect="1"/>
          </p:cNvGrpSpPr>
          <p:nvPr/>
        </p:nvGrpSpPr>
        <p:grpSpPr>
          <a:xfrm>
            <a:off x="0" y="8236762"/>
            <a:ext cx="4100476" cy="4100476"/>
            <a:chOff x="0" y="0"/>
            <a:chExt cx="6350000" cy="6350000"/>
          </a:xfrm>
        </p:grpSpPr>
        <p:sp>
          <p:nvSpPr>
            <p:cNvPr id="21" name="Freeform 34"/>
            <p:cNvSpPr/>
            <p:nvPr/>
          </p:nvSpPr>
          <p:spPr>
            <a:xfrm>
              <a:off x="-156812" y="-5088"/>
              <a:ext cx="6663624" cy="6360176"/>
            </a:xfrm>
            <a:custGeom>
              <a:avLst/>
              <a:gdLst/>
              <a:ahLst/>
              <a:cxnLst/>
              <a:rect l="l" t="t" r="r" b="b"/>
              <a:pathLst>
                <a:path w="6663624" h="6360176">
                  <a:moveTo>
                    <a:pt x="3331812" y="5088"/>
                  </a:moveTo>
                  <a:lnTo>
                    <a:pt x="3331812" y="5088"/>
                  </a:lnTo>
                  <a:cubicBezTo>
                    <a:pt x="2194111" y="0"/>
                    <a:pt x="1140649" y="604036"/>
                    <a:pt x="570324" y="1588475"/>
                  </a:cubicBezTo>
                  <a:cubicBezTo>
                    <a:pt x="0" y="2572913"/>
                    <a:pt x="0" y="3787263"/>
                    <a:pt x="570324" y="4771701"/>
                  </a:cubicBezTo>
                  <a:cubicBezTo>
                    <a:pt x="1140649" y="5756140"/>
                    <a:pt x="2194111" y="6360176"/>
                    <a:pt x="3331812" y="6355088"/>
                  </a:cubicBezTo>
                  <a:cubicBezTo>
                    <a:pt x="4469513" y="6360176"/>
                    <a:pt x="5522976" y="5756140"/>
                    <a:pt x="6093300" y="4771701"/>
                  </a:cubicBezTo>
                  <a:cubicBezTo>
                    <a:pt x="6663624" y="3787263"/>
                    <a:pt x="6663624" y="2572913"/>
                    <a:pt x="6093300" y="1588475"/>
                  </a:cubicBezTo>
                  <a:cubicBezTo>
                    <a:pt x="5522976" y="604036"/>
                    <a:pt x="4469513" y="0"/>
                    <a:pt x="3331812" y="5088"/>
                  </a:cubicBezTo>
                  <a:close/>
                </a:path>
              </a:pathLst>
            </a:custGeom>
            <a:blipFill>
              <a:blip r:embed="rId6"/>
              <a:stretch>
                <a:fillRect l="223" r="-90107"/>
              </a:stretch>
            </a:blipFill>
          </p:spPr>
        </p:sp>
        <p:sp>
          <p:nvSpPr>
            <p:cNvPr id="22" name="Freeform 35"/>
            <p:cNvSpPr/>
            <p:nvPr/>
          </p:nvSpPr>
          <p:spPr>
            <a:xfrm>
              <a:off x="0" y="3175000"/>
              <a:ext cx="6350000" cy="3175000"/>
            </a:xfrm>
            <a:custGeom>
              <a:avLst/>
              <a:gdLst/>
              <a:ahLst/>
              <a:cxnLst/>
              <a:rect l="l" t="t" r="r" b="b"/>
              <a:pathLst>
                <a:path w="6350000" h="3175000">
                  <a:moveTo>
                    <a:pt x="3175000" y="3175000"/>
                  </a:moveTo>
                  <a:cubicBezTo>
                    <a:pt x="4928870" y="3175000"/>
                    <a:pt x="6350000" y="1753870"/>
                    <a:pt x="6350000" y="0"/>
                  </a:cubicBezTo>
                  <a:lnTo>
                    <a:pt x="0" y="0"/>
                  </a:lnTo>
                  <a:cubicBezTo>
                    <a:pt x="0" y="1753870"/>
                    <a:pt x="1421130" y="3175000"/>
                    <a:pt x="3175000" y="3175000"/>
                  </a:cubicBezTo>
                  <a:close/>
                </a:path>
              </a:pathLst>
            </a:custGeom>
            <a:solidFill>
              <a:srgbClr val="00A14B"/>
            </a:solidFill>
          </p:spPr>
        </p:sp>
      </p:grpSp>
      <p:grpSp>
        <p:nvGrpSpPr>
          <p:cNvPr id="24" name="Group 16"/>
          <p:cNvGrpSpPr/>
          <p:nvPr/>
        </p:nvGrpSpPr>
        <p:grpSpPr>
          <a:xfrm>
            <a:off x="16101518" y="-1653082"/>
            <a:ext cx="3306164" cy="3306164"/>
            <a:chOff x="0" y="0"/>
            <a:chExt cx="6350000" cy="6350000"/>
          </a:xfrm>
        </p:grpSpPr>
        <p:sp>
          <p:nvSpPr>
            <p:cNvPr id="25" name="Freeform 1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5867E"/>
            </a:solidFill>
          </p:spPr>
        </p:sp>
      </p:grpSp>
    </p:spTree>
    <p:extLst>
      <p:ext uri="{BB962C8B-B14F-4D97-AF65-F5344CB8AC3E}">
        <p14:creationId xmlns:p14="http://schemas.microsoft.com/office/powerpoint/2010/main" val="1539545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barn(inVertical)">
                                      <p:cBhvr>
                                        <p:cTn id="20" dur="500"/>
                                        <p:tgtEl>
                                          <p:spTgt spid="23"/>
                                        </p:tgtEl>
                                      </p:cBhvr>
                                    </p:animEffect>
                                  </p:childTnLst>
                                </p:cTn>
                              </p:par>
                              <p:par>
                                <p:cTn id="21" presetID="16" presetClass="entr" presetSubtype="21" fill="hold" grpId="0" nodeType="withEffect" nodePh="1">
                                  <p:stCondLst>
                                    <p:cond delay="0"/>
                                  </p:stCondLst>
                                  <p:endCondLst>
                                    <p:cond evt="begin" delay="0">
                                      <p:tn val="21"/>
                                    </p:cond>
                                  </p:end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inVertical)">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3"/>
          <p:cNvPicPr>
            <a:picLocks noChangeAspect="1"/>
          </p:cNvPicPr>
          <p:nvPr/>
        </p:nvPicPr>
        <p:blipFill>
          <a:blip r:embed="rId3">
            <a:lum bright="70000" contrast="-70000"/>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439153" y="3591260"/>
            <a:ext cx="7150064" cy="4524040"/>
          </a:xfrm>
          <a:prstGeom prst="rect">
            <a:avLst/>
          </a:prstGeom>
        </p:spPr>
      </p:pic>
      <p:sp>
        <p:nvSpPr>
          <p:cNvPr id="40" name="TextBox 17"/>
          <p:cNvSpPr txBox="1"/>
          <p:nvPr/>
        </p:nvSpPr>
        <p:spPr>
          <a:xfrm>
            <a:off x="439153" y="-7620"/>
            <a:ext cx="9141266" cy="1104854"/>
          </a:xfrm>
          <a:prstGeom prst="rect">
            <a:avLst/>
          </a:prstGeom>
        </p:spPr>
        <p:txBody>
          <a:bodyPr wrap="square" lIns="0" tIns="0" rIns="0" bIns="0" rtlCol="0" anchor="t">
            <a:spAutoFit/>
          </a:bodyPr>
          <a:lstStyle/>
          <a:p>
            <a:pPr>
              <a:lnSpc>
                <a:spcPts val="9799"/>
              </a:lnSpc>
            </a:pPr>
            <a:r>
              <a:rPr lang="en-US" sz="4400" b="1" dirty="0" smtClean="0">
                <a:solidFill>
                  <a:srgbClr val="000000"/>
                </a:solidFill>
                <a:latin typeface="Times New Roman" panose="02020603050405020304" pitchFamily="18" charset="0"/>
                <a:cs typeface="Times New Roman" panose="02020603050405020304" pitchFamily="18" charset="0"/>
              </a:rPr>
              <a:t>2. </a:t>
            </a:r>
            <a:r>
              <a:rPr lang="en-US" sz="4400" b="1" dirty="0" err="1" smtClean="0">
                <a:solidFill>
                  <a:srgbClr val="000000"/>
                </a:solidFill>
                <a:latin typeface="Times New Roman" panose="02020603050405020304" pitchFamily="18" charset="0"/>
                <a:cs typeface="Times New Roman" panose="02020603050405020304" pitchFamily="18" charset="0"/>
              </a:rPr>
              <a:t>Tìm</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hiểu</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1295400" y="1222757"/>
            <a:ext cx="8756890" cy="577081"/>
          </a:xfrm>
          <a:prstGeom prst="rect">
            <a:avLst/>
          </a:prstGeom>
        </p:spPr>
        <p:txBody>
          <a:bodyPr lIns="0" tIns="0" rIns="0" bIns="0" rtlCol="0" anchor="t">
            <a:spAutoFit/>
          </a:bodyPr>
          <a:lstStyle/>
          <a:p>
            <a:pPr algn="just">
              <a:lnSpc>
                <a:spcPts val="4508"/>
              </a:lnSpc>
            </a:pPr>
            <a:r>
              <a:rPr lang="en-US" sz="4000" dirty="0" smtClean="0">
                <a:solidFill>
                  <a:srgbClr val="000000"/>
                </a:solidFill>
                <a:latin typeface="Times New Roman" panose="02020603050405020304" pitchFamily="18" charset="0"/>
                <a:cs typeface="Times New Roman" panose="02020603050405020304" pitchFamily="18" charset="0"/>
              </a:rPr>
              <a:t>b. </a:t>
            </a:r>
            <a:r>
              <a:rPr lang="en-US" sz="4000" dirty="0" err="1" smtClean="0">
                <a:solidFill>
                  <a:srgbClr val="000000"/>
                </a:solidFill>
                <a:latin typeface="Times New Roman" panose="02020603050405020304" pitchFamily="18" charset="0"/>
                <a:cs typeface="Times New Roman" panose="02020603050405020304" pitchFamily="18" charset="0"/>
              </a:rPr>
              <a:t>Tác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phẩm</a:t>
            </a:r>
            <a:endParaRPr lang="en-US" sz="4000" dirty="0">
              <a:solidFill>
                <a:srgbClr val="000000"/>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3581400" y="2367030"/>
            <a:ext cx="8756890" cy="577081"/>
          </a:xfrm>
          <a:prstGeom prst="rect">
            <a:avLst/>
          </a:prstGeom>
        </p:spPr>
        <p:txBody>
          <a:bodyPr lIns="0" tIns="0" rIns="0" bIns="0" rtlCol="0" anchor="t">
            <a:spAutoFit/>
          </a:bodyPr>
          <a:lstStyle/>
          <a:p>
            <a:pPr algn="just">
              <a:lnSpc>
                <a:spcPts val="4508"/>
              </a:lnSpc>
            </a:pPr>
            <a:r>
              <a:rPr lang="en-US" sz="4000" b="1" dirty="0" err="1" smtClean="0">
                <a:solidFill>
                  <a:srgbClr val="000000"/>
                </a:solidFill>
                <a:latin typeface="Times New Roman" panose="02020603050405020304" pitchFamily="18" charset="0"/>
                <a:cs typeface="Times New Roman" panose="02020603050405020304" pitchFamily="18" charset="0"/>
              </a:rPr>
              <a:t>Bố</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cục</a:t>
            </a:r>
            <a:endParaRPr lang="en-US" sz="4000" b="1" dirty="0">
              <a:solidFill>
                <a:srgbClr val="000000"/>
              </a:solidFill>
              <a:latin typeface="Times New Roman" panose="02020603050405020304" pitchFamily="18" charset="0"/>
              <a:cs typeface="Times New Roman" panose="02020603050405020304" pitchFamily="18" charset="0"/>
            </a:endParaRPr>
          </a:p>
        </p:txBody>
      </p:sp>
      <p:grpSp>
        <p:nvGrpSpPr>
          <p:cNvPr id="15" name="Group 22"/>
          <p:cNvGrpSpPr/>
          <p:nvPr/>
        </p:nvGrpSpPr>
        <p:grpSpPr>
          <a:xfrm>
            <a:off x="2364740" y="2316182"/>
            <a:ext cx="634574" cy="634574"/>
            <a:chOff x="0" y="0"/>
            <a:chExt cx="6350000" cy="6350000"/>
          </a:xfrm>
        </p:grpSpPr>
        <p:sp>
          <p:nvSpPr>
            <p:cNvPr id="16"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BD59"/>
            </a:solidFill>
          </p:spPr>
        </p:sp>
      </p:grpSp>
      <p:sp>
        <p:nvSpPr>
          <p:cNvPr id="18" name="TextBox 2"/>
          <p:cNvSpPr txBox="1"/>
          <p:nvPr/>
        </p:nvSpPr>
        <p:spPr>
          <a:xfrm>
            <a:off x="1295400" y="4500075"/>
            <a:ext cx="5638800" cy="2462213"/>
          </a:xfrm>
          <a:prstGeom prst="rect">
            <a:avLst/>
          </a:prstGeom>
        </p:spPr>
        <p:txBody>
          <a:bodyPr wrap="square" lIns="0" tIns="0" rIns="0" bIns="0" rtlCol="0" anchor="t">
            <a:spAutoFit/>
          </a:bodyPr>
          <a:lstStyle/>
          <a:p>
            <a:pPr algn="just"/>
            <a:r>
              <a:rPr lang="en-US" sz="4000" dirty="0" err="1">
                <a:solidFill>
                  <a:srgbClr val="000000"/>
                </a:solidFill>
                <a:latin typeface="Times New Roman" panose="02020603050405020304" pitchFamily="18" charset="0"/>
                <a:cs typeface="Times New Roman" panose="02020603050405020304" pitchFamily="18" charset="0"/>
              </a:rPr>
              <a:t>Xác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định</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nội</a:t>
            </a:r>
            <a:r>
              <a:rPr lang="en-US" sz="4000" dirty="0">
                <a:solidFill>
                  <a:srgbClr val="000000"/>
                </a:solidFill>
                <a:latin typeface="Times New Roman" panose="02020603050405020304" pitchFamily="18" charset="0"/>
                <a:cs typeface="Times New Roman" panose="02020603050405020304" pitchFamily="18" charset="0"/>
              </a:rPr>
              <a:t> dung </a:t>
            </a:r>
            <a:r>
              <a:rPr lang="en-US" sz="4000" dirty="0" err="1">
                <a:solidFill>
                  <a:srgbClr val="000000"/>
                </a:solidFill>
                <a:latin typeface="Times New Roman" panose="02020603050405020304" pitchFamily="18" charset="0"/>
                <a:cs typeface="Times New Roman" panose="02020603050405020304" pitchFamily="18" charset="0"/>
              </a:rPr>
              <a:t>chính</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của</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từng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phần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trong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văn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bản</a:t>
            </a:r>
            <a:r>
              <a:rPr lang="en-US" sz="4000" dirty="0">
                <a:solidFill>
                  <a:srgbClr val="000000"/>
                </a:solidFill>
                <a:latin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cs typeface="Times New Roman" panose="02020603050405020304" pitchFamily="18" charset="0"/>
              </a:rPr>
              <a:t>Tinh</a:t>
            </a:r>
            <a:r>
              <a:rPr lang="en-US" sz="4000" i="1" dirty="0">
                <a:solidFill>
                  <a:srgbClr val="000000"/>
                </a:solidFill>
                <a:latin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cs typeface="Times New Roman" panose="02020603050405020304" pitchFamily="18" charset="0"/>
              </a:rPr>
              <a:t>thần</a:t>
            </a:r>
            <a:r>
              <a:rPr lang="en-US" sz="4000" i="1" dirty="0">
                <a:solidFill>
                  <a:srgbClr val="000000"/>
                </a:solidFill>
                <a:latin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cs typeface="Times New Roman" panose="02020603050405020304" pitchFamily="18" charset="0"/>
              </a:rPr>
              <a:t>yêu</a:t>
            </a:r>
            <a:r>
              <a:rPr lang="en-US" sz="4000" i="1" dirty="0">
                <a:solidFill>
                  <a:srgbClr val="000000"/>
                </a:solidFill>
                <a:latin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cs typeface="Times New Roman" panose="02020603050405020304" pitchFamily="18" charset="0"/>
              </a:rPr>
              <a:t>nước</a:t>
            </a:r>
            <a:r>
              <a:rPr lang="en-US" sz="4000" i="1" dirty="0">
                <a:solidFill>
                  <a:srgbClr val="000000"/>
                </a:solidFill>
                <a:latin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cs typeface="Times New Roman" panose="02020603050405020304" pitchFamily="18" charset="0"/>
              </a:rPr>
              <a:t>của</a:t>
            </a:r>
            <a:r>
              <a:rPr lang="en-US" sz="4000" i="1" dirty="0">
                <a:solidFill>
                  <a:srgbClr val="000000"/>
                </a:solidFill>
                <a:latin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cs typeface="Times New Roman" panose="02020603050405020304" pitchFamily="18" charset="0"/>
              </a:rPr>
              <a:t>nhân</a:t>
            </a:r>
            <a:r>
              <a:rPr lang="en-US" sz="4000" i="1" dirty="0">
                <a:solidFill>
                  <a:srgbClr val="000000"/>
                </a:solidFill>
                <a:latin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cs typeface="Times New Roman" panose="02020603050405020304" pitchFamily="18" charset="0"/>
              </a:rPr>
              <a:t>dân</a:t>
            </a:r>
            <a:r>
              <a:rPr lang="en-US" sz="4000" i="1" dirty="0">
                <a:solidFill>
                  <a:srgbClr val="000000"/>
                </a:solidFill>
                <a:latin typeface="Times New Roman" panose="02020603050405020304" pitchFamily="18" charset="0"/>
                <a:cs typeface="Times New Roman" panose="02020603050405020304" pitchFamily="18" charset="0"/>
              </a:rPr>
              <a:t> ta.</a:t>
            </a:r>
            <a:endParaRPr lang="en-US" sz="4000" dirty="0">
              <a:solidFill>
                <a:srgbClr val="000000"/>
              </a:solidFill>
              <a:latin typeface="Times New Roman" panose="02020603050405020304" pitchFamily="18" charset="0"/>
              <a:cs typeface="Times New Roman" panose="02020603050405020304" pitchFamily="18" charset="0"/>
            </a:endParaRPr>
          </a:p>
        </p:txBody>
      </p:sp>
      <p:sp>
        <p:nvSpPr>
          <p:cNvPr id="19" name="TextBox 18"/>
          <p:cNvSpPr txBox="1"/>
          <p:nvPr/>
        </p:nvSpPr>
        <p:spPr>
          <a:xfrm>
            <a:off x="7902702" y="2491124"/>
            <a:ext cx="9851897" cy="7386638"/>
          </a:xfrm>
          <a:prstGeom prst="rect">
            <a:avLst/>
          </a:prstGeom>
        </p:spPr>
        <p:txBody>
          <a:bodyPr wrap="square" lIns="0" tIns="0" rIns="0" bIns="0" rtlCol="0" anchor="t">
            <a:spAutoFit/>
          </a:bodyPr>
          <a:lstStyle/>
          <a:p>
            <a:pPr marL="571500" indent="-571500" algn="just">
              <a:buFont typeface="Arial" panose="020B0604020202020204" pitchFamily="34" charset="0"/>
              <a:buChar char="•"/>
            </a:pPr>
            <a:r>
              <a:rPr lang="en-US" sz="4000" b="1" dirty="0" err="1">
                <a:solidFill>
                  <a:srgbClr val="000000"/>
                </a:solidFill>
                <a:latin typeface="Times New Roman" panose="02020603050405020304" pitchFamily="18" charset="0"/>
                <a:cs typeface="Times New Roman" panose="02020603050405020304" pitchFamily="18" charset="0"/>
              </a:rPr>
              <a:t>Phần</a:t>
            </a:r>
            <a:r>
              <a:rPr lang="en-US" sz="4000" b="1" dirty="0">
                <a:solidFill>
                  <a:srgbClr val="000000"/>
                </a:solidFill>
                <a:latin typeface="Times New Roman" panose="02020603050405020304" pitchFamily="18" charset="0"/>
                <a:cs typeface="Times New Roman" panose="02020603050405020304" pitchFamily="18" charset="0"/>
              </a:rPr>
              <a:t> 1: (MỞ BÀI) </a:t>
            </a:r>
            <a:r>
              <a:rPr lang="en-US" sz="4000" dirty="0" err="1">
                <a:solidFill>
                  <a:srgbClr val="000000"/>
                </a:solidFill>
                <a:latin typeface="Times New Roman" panose="02020603050405020304" pitchFamily="18" charset="0"/>
                <a:cs typeface="Times New Roman" panose="02020603050405020304" pitchFamily="18" charset="0"/>
              </a:rPr>
              <a:t>Chủ</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tịch</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Hồ</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Chí</a:t>
            </a:r>
            <a:r>
              <a:rPr lang="en-US" sz="4000" dirty="0">
                <a:solidFill>
                  <a:srgbClr val="000000"/>
                </a:solidFill>
                <a:latin typeface="Times New Roman" panose="02020603050405020304" pitchFamily="18" charset="0"/>
                <a:cs typeface="Times New Roman" panose="02020603050405020304" pitchFamily="18" charset="0"/>
              </a:rPr>
              <a:t> Minh </a:t>
            </a:r>
            <a:r>
              <a:rPr lang="en-US" sz="4000" dirty="0" err="1">
                <a:solidFill>
                  <a:srgbClr val="000000"/>
                </a:solidFill>
                <a:latin typeface="Times New Roman" panose="02020603050405020304" pitchFamily="18" charset="0"/>
                <a:cs typeface="Times New Roman" panose="02020603050405020304" pitchFamily="18" charset="0"/>
              </a:rPr>
              <a:t>nêu</a:t>
            </a:r>
            <a:r>
              <a:rPr lang="en-US" sz="4000" dirty="0">
                <a:solidFill>
                  <a:srgbClr val="000000"/>
                </a:solidFill>
                <a:latin typeface="Times New Roman" panose="02020603050405020304" pitchFamily="18" charset="0"/>
                <a:cs typeface="Times New Roman" panose="02020603050405020304" pitchFamily="18" charset="0"/>
              </a:rPr>
              <a:t> ý </a:t>
            </a:r>
            <a:r>
              <a:rPr lang="en-US" sz="4000" dirty="0" err="1">
                <a:solidFill>
                  <a:srgbClr val="000000"/>
                </a:solidFill>
                <a:latin typeface="Times New Roman" panose="02020603050405020304" pitchFamily="18" charset="0"/>
                <a:cs typeface="Times New Roman" panose="02020603050405020304" pitchFamily="18" charset="0"/>
              </a:rPr>
              <a:t>kiến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khái</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quát</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khẳng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định</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dân</a:t>
            </a:r>
            <a:r>
              <a:rPr lang="en-US" sz="4000" dirty="0">
                <a:solidFill>
                  <a:srgbClr val="000000"/>
                </a:solidFill>
                <a:latin typeface="Times New Roman" panose="02020603050405020304" pitchFamily="18" charset="0"/>
                <a:cs typeface="Times New Roman" panose="02020603050405020304" pitchFamily="18" charset="0"/>
              </a:rPr>
              <a:t> ta </a:t>
            </a:r>
            <a:r>
              <a:rPr lang="en-US" sz="4000" dirty="0" err="1">
                <a:solidFill>
                  <a:srgbClr val="000000"/>
                </a:solidFill>
                <a:latin typeface="Times New Roman" panose="02020603050405020304" pitchFamily="18" charset="0"/>
                <a:cs typeface="Times New Roman" panose="02020603050405020304" pitchFamily="18" charset="0"/>
              </a:rPr>
              <a:t>có</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một</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lòng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nồng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nàn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yêu</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nước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và</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nêu</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lên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giá</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trị</a:t>
            </a:r>
            <a:r>
              <a:rPr lang="en-US" sz="4000" dirty="0">
                <a:solidFill>
                  <a:srgbClr val="000000"/>
                </a:solidFill>
                <a:latin typeface="Times New Roman" panose="02020603050405020304" pitchFamily="18" charset="0"/>
                <a:cs typeface="Times New Roman" panose="02020603050405020304" pitchFamily="18" charset="0"/>
              </a:rPr>
              <a:t> to </a:t>
            </a:r>
            <a:r>
              <a:rPr lang="en-US" sz="4000" dirty="0" err="1">
                <a:solidFill>
                  <a:srgbClr val="000000"/>
                </a:solidFill>
                <a:latin typeface="Times New Roman" panose="02020603050405020304" pitchFamily="18" charset="0"/>
                <a:cs typeface="Times New Roman" panose="02020603050405020304" pitchFamily="18" charset="0"/>
              </a:rPr>
              <a:t>lớn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của</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lòng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yêu</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nước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ấy</a:t>
            </a:r>
            <a:r>
              <a:rPr lang="en-US" sz="4000" dirty="0">
                <a:solidFill>
                  <a:srgbClr val="000000"/>
                </a:solidFill>
                <a:latin typeface="Times New Roman" panose="02020603050405020304" pitchFamily="18" charset="0"/>
                <a:cs typeface="Times New Roman" panose="02020603050405020304" pitchFamily="18" charset="0"/>
              </a:rPr>
              <a:t>.</a:t>
            </a:r>
          </a:p>
          <a:p>
            <a:pPr marL="571500" indent="-571500" algn="just">
              <a:buFont typeface="Arial" panose="020B0604020202020204" pitchFamily="34" charset="0"/>
              <a:buChar char="•"/>
            </a:pPr>
            <a:r>
              <a:rPr lang="en-US" sz="4000" b="1" dirty="0" err="1">
                <a:solidFill>
                  <a:srgbClr val="000000"/>
                </a:solidFill>
                <a:latin typeface="Times New Roman" panose="02020603050405020304" pitchFamily="18" charset="0"/>
                <a:cs typeface="Times New Roman" panose="02020603050405020304" pitchFamily="18" charset="0"/>
              </a:rPr>
              <a:t>Phần</a:t>
            </a:r>
            <a:r>
              <a:rPr lang="en-US" sz="4000" b="1" dirty="0">
                <a:solidFill>
                  <a:srgbClr val="000000"/>
                </a:solidFill>
                <a:latin typeface="Times New Roman" panose="02020603050405020304" pitchFamily="18" charset="0"/>
                <a:cs typeface="Times New Roman" panose="02020603050405020304" pitchFamily="18" charset="0"/>
              </a:rPr>
              <a:t> 2: (THÂN BÀI) </a:t>
            </a:r>
            <a:r>
              <a:rPr lang="en-US" sz="4000" dirty="0" err="1">
                <a:solidFill>
                  <a:srgbClr val="000000"/>
                </a:solidFill>
                <a:latin typeface="Times New Roman" panose="02020603050405020304" pitchFamily="18" charset="0"/>
                <a:cs typeface="Times New Roman" panose="02020603050405020304" pitchFamily="18" charset="0"/>
              </a:rPr>
              <a:t>Người</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phát</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triển</a:t>
            </a:r>
            <a:r>
              <a:rPr lang="en-US" sz="4000" dirty="0">
                <a:solidFill>
                  <a:srgbClr val="000000"/>
                </a:solidFill>
                <a:latin typeface="Times New Roman" panose="02020603050405020304" pitchFamily="18" charset="0"/>
                <a:cs typeface="Times New Roman" panose="02020603050405020304" pitchFamily="18" charset="0"/>
              </a:rPr>
              <a:t> ý </a:t>
            </a:r>
            <a:r>
              <a:rPr lang="en-US" sz="4000" dirty="0" err="1">
                <a:solidFill>
                  <a:srgbClr val="000000"/>
                </a:solidFill>
                <a:latin typeface="Times New Roman" panose="02020603050405020304" pitchFamily="18" charset="0"/>
                <a:cs typeface="Times New Roman" panose="02020603050405020304" pitchFamily="18" charset="0"/>
              </a:rPr>
              <a:t>kiến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nêu</a:t>
            </a:r>
            <a:r>
              <a:rPr lang="en-US" sz="4000" dirty="0">
                <a:solidFill>
                  <a:srgbClr val="000000"/>
                </a:solidFill>
                <a:latin typeface="Times New Roman" panose="02020603050405020304" pitchFamily="18" charset="0"/>
                <a:cs typeface="Times New Roman" panose="02020603050405020304" pitchFamily="18" charset="0"/>
              </a:rPr>
              <a:t> ở </a:t>
            </a:r>
            <a:r>
              <a:rPr lang="en-US" sz="4000" dirty="0" err="1">
                <a:solidFill>
                  <a:srgbClr val="000000"/>
                </a:solidFill>
                <a:latin typeface="Times New Roman" panose="02020603050405020304" pitchFamily="18" charset="0"/>
                <a:cs typeface="Times New Roman" panose="02020603050405020304" pitchFamily="18" charset="0"/>
              </a:rPr>
              <a:t>mở</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bài</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bằng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cách</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chứng</a:t>
            </a:r>
            <a:r>
              <a:rPr lang="en-US" sz="4000" dirty="0">
                <a:solidFill>
                  <a:srgbClr val="000000"/>
                </a:solidFill>
                <a:latin typeface="Times New Roman" panose="02020603050405020304" pitchFamily="18" charset="0"/>
                <a:cs typeface="Times New Roman" panose="02020603050405020304" pitchFamily="18" charset="0"/>
              </a:rPr>
              <a:t> minh, </a:t>
            </a:r>
            <a:r>
              <a:rPr lang="en-US" sz="4000" dirty="0" err="1">
                <a:solidFill>
                  <a:srgbClr val="000000"/>
                </a:solidFill>
                <a:latin typeface="Times New Roman" panose="02020603050405020304" pitchFamily="18" charset="0"/>
                <a:cs typeface="Times New Roman" panose="02020603050405020304" pitchFamily="18" charset="0"/>
              </a:rPr>
              <a:t>làm</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sáng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tỏ</a:t>
            </a:r>
            <a:r>
              <a:rPr lang="en-US" sz="4000" dirty="0">
                <a:solidFill>
                  <a:srgbClr val="000000"/>
                </a:solidFill>
                <a:latin typeface="Times New Roman" panose="02020603050405020304" pitchFamily="18" charset="0"/>
                <a:cs typeface="Times New Roman" panose="02020603050405020304" pitchFamily="18" charset="0"/>
              </a:rPr>
              <a:t> qua </a:t>
            </a:r>
            <a:r>
              <a:rPr lang="en-US" sz="4000" dirty="0" err="1">
                <a:solidFill>
                  <a:srgbClr val="000000"/>
                </a:solidFill>
                <a:latin typeface="Times New Roman" panose="02020603050405020304" pitchFamily="18" charset="0"/>
                <a:cs typeface="Times New Roman" panose="02020603050405020304" pitchFamily="18" charset="0"/>
              </a:rPr>
              <a:t>các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lí</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lẽ</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và</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dẫn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chứng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chủ</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yếu</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là</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lấy</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dẫn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chứng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thực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tế</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trong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lịch</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sử</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dân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tộc</a:t>
            </a:r>
            <a:r>
              <a:rPr lang="en-US" sz="4000" dirty="0">
                <a:solidFill>
                  <a:srgbClr val="000000"/>
                </a:solidFill>
                <a:latin typeface="Times New Roman" panose="02020603050405020304" pitchFamily="18" charset="0"/>
                <a:cs typeface="Times New Roman" panose="02020603050405020304" pitchFamily="18" charset="0"/>
              </a:rPr>
              <a:t>)</a:t>
            </a:r>
          </a:p>
          <a:p>
            <a:pPr marL="571500" indent="-571500" algn="just">
              <a:buFont typeface="Arial" panose="020B0604020202020204" pitchFamily="34" charset="0"/>
              <a:buChar char="•"/>
            </a:pPr>
            <a:r>
              <a:rPr lang="en-US" sz="4000" b="1" dirty="0" err="1">
                <a:solidFill>
                  <a:srgbClr val="000000"/>
                </a:solidFill>
                <a:latin typeface="Times New Roman" panose="02020603050405020304" pitchFamily="18" charset="0"/>
                <a:cs typeface="Times New Roman" panose="02020603050405020304" pitchFamily="18" charset="0"/>
              </a:rPr>
              <a:t>Phần</a:t>
            </a:r>
            <a:r>
              <a:rPr lang="en-US" sz="4000" b="1" dirty="0">
                <a:solidFill>
                  <a:srgbClr val="000000"/>
                </a:solidFill>
                <a:latin typeface="Times New Roman" panose="02020603050405020304" pitchFamily="18" charset="0"/>
                <a:cs typeface="Times New Roman" panose="02020603050405020304" pitchFamily="18" charset="0"/>
              </a:rPr>
              <a:t> 3: (KẾT BÀI) </a:t>
            </a:r>
            <a:r>
              <a:rPr lang="en-US" sz="4000" dirty="0" err="1">
                <a:solidFill>
                  <a:srgbClr val="000000"/>
                </a:solidFill>
                <a:latin typeface="Times New Roman" panose="02020603050405020304" pitchFamily="18" charset="0"/>
                <a:cs typeface="Times New Roman" panose="02020603050405020304" pitchFamily="18" charset="0"/>
              </a:rPr>
              <a:t>Người</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nêu</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lên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giá</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trị</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của</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lòng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yêu</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nước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và</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trách</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nhiệm</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của</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mỗi</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người</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dân</a:t>
            </a:r>
            <a:endParaRPr lang="en-US" sz="4000" dirty="0">
              <a:solidFill>
                <a:srgbClr val="000000"/>
              </a:solidFill>
              <a:latin typeface="Times New Roman" panose="02020603050405020304" pitchFamily="18" charset="0"/>
              <a:cs typeface="Times New Roman" panose="02020603050405020304" pitchFamily="18" charset="0"/>
            </a:endParaRPr>
          </a:p>
        </p:txBody>
      </p:sp>
      <p:grpSp>
        <p:nvGrpSpPr>
          <p:cNvPr id="24" name="Group 16"/>
          <p:cNvGrpSpPr/>
          <p:nvPr/>
        </p:nvGrpSpPr>
        <p:grpSpPr>
          <a:xfrm>
            <a:off x="16101518" y="-1653082"/>
            <a:ext cx="3306164" cy="3306164"/>
            <a:chOff x="0" y="0"/>
            <a:chExt cx="6350000" cy="6350000"/>
          </a:xfrm>
        </p:grpSpPr>
        <p:sp>
          <p:nvSpPr>
            <p:cNvPr id="25" name="Freeform 1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5867E"/>
            </a:solidFill>
          </p:spPr>
        </p:sp>
      </p:grpSp>
      <p:pic>
        <p:nvPicPr>
          <p:cNvPr id="17" name="Picture 2"/>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648650" y="7602792"/>
            <a:ext cx="4533756" cy="3332311"/>
          </a:xfrm>
          <a:prstGeom prst="rect">
            <a:avLst/>
          </a:prstGeom>
        </p:spPr>
      </p:pic>
    </p:spTree>
    <p:extLst>
      <p:ext uri="{BB962C8B-B14F-4D97-AF65-F5344CB8AC3E}">
        <p14:creationId xmlns:p14="http://schemas.microsoft.com/office/powerpoint/2010/main" val="558388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inVertical)">
                                      <p:cBhvr>
                                        <p:cTn id="15" dur="500"/>
                                        <p:tgtEl>
                                          <p:spTgt spid="23"/>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9">
                                            <p:txEl>
                                              <p:pRg st="0" end="0"/>
                                            </p:txEl>
                                          </p:spTgt>
                                        </p:tgtEl>
                                        <p:attrNameLst>
                                          <p:attrName>style.visibility</p:attrName>
                                        </p:attrNameLst>
                                      </p:cBhvr>
                                      <p:to>
                                        <p:strVal val="visible"/>
                                      </p:to>
                                    </p:set>
                                    <p:animEffect transition="in" filter="barn(inVertical)">
                                      <p:cBhvr>
                                        <p:cTn id="23" dur="500"/>
                                        <p:tgtEl>
                                          <p:spTgt spid="19">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9">
                                            <p:txEl>
                                              <p:pRg st="1" end="1"/>
                                            </p:txEl>
                                          </p:spTgt>
                                        </p:tgtEl>
                                        <p:attrNameLst>
                                          <p:attrName>style.visibility</p:attrName>
                                        </p:attrNameLst>
                                      </p:cBhvr>
                                      <p:to>
                                        <p:strVal val="visible"/>
                                      </p:to>
                                    </p:set>
                                    <p:animEffect transition="in" filter="wipe(down)">
                                      <p:cBhvr>
                                        <p:cTn id="28" dur="500"/>
                                        <p:tgtEl>
                                          <p:spTgt spid="19">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19">
                                            <p:txEl>
                                              <p:pRg st="2" end="2"/>
                                            </p:txEl>
                                          </p:spTgt>
                                        </p:tgtEl>
                                        <p:attrNameLst>
                                          <p:attrName>style.visibility</p:attrName>
                                        </p:attrNameLst>
                                      </p:cBhvr>
                                      <p:to>
                                        <p:strVal val="visible"/>
                                      </p:to>
                                    </p:set>
                                    <p:animEffect transition="in" filter="circle(in)">
                                      <p:cBhvr>
                                        <p:cTn id="33" dur="200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181100"/>
            <a:ext cx="17373600" cy="5334000"/>
          </a:xfrm>
        </p:spPr>
        <p:txBody>
          <a:bodyPr>
            <a:normAutofit/>
          </a:bodyPr>
          <a:lstStyle/>
          <a:p>
            <a:pPr algn="l"/>
            <a:r>
              <a:rPr lang="en-US" b="1" dirty="0" smtClean="0">
                <a:latin typeface="Times New Roman" panose="02020603050405020304" pitchFamily="18" charset="0"/>
                <a:cs typeface="Times New Roman" panose="02020603050405020304" pitchFamily="18" charset="0"/>
              </a:rPr>
              <a:t>II. ĐỌC, HIỂU VĂN BẢN</a:t>
            </a:r>
            <a:br>
              <a:rPr lang="en-US" b="1" dirty="0" smtClean="0">
                <a:latin typeface="Times New Roman" panose="02020603050405020304" pitchFamily="18" charset="0"/>
                <a:cs typeface="Times New Roman" panose="02020603050405020304" pitchFamily="18" charset="0"/>
              </a:rPr>
            </a:br>
            <a:endParaRPr lang="vi-VN"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54384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886346" y="254878"/>
            <a:ext cx="1884141" cy="1884141"/>
            <a:chOff x="0" y="0"/>
            <a:chExt cx="6350000" cy="6350000"/>
          </a:xfrm>
        </p:grpSpPr>
        <p:sp>
          <p:nvSpPr>
            <p:cNvPr id="3" name="Freeform 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DD077"/>
            </a:solidFill>
          </p:spPr>
        </p:sp>
      </p:grpSp>
      <p:grpSp>
        <p:nvGrpSpPr>
          <p:cNvPr id="4" name="Group 4"/>
          <p:cNvGrpSpPr/>
          <p:nvPr/>
        </p:nvGrpSpPr>
        <p:grpSpPr>
          <a:xfrm>
            <a:off x="-2021290" y="2400168"/>
            <a:ext cx="9617838" cy="9617838"/>
            <a:chOff x="0" y="0"/>
            <a:chExt cx="6350000" cy="6350000"/>
          </a:xfrm>
        </p:grpSpPr>
        <p:sp>
          <p:nvSpPr>
            <p:cNvPr id="5" name="Freeform 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grpSp>
        <p:nvGrpSpPr>
          <p:cNvPr id="6" name="Group 6"/>
          <p:cNvGrpSpPr>
            <a:grpSpLocks noChangeAspect="1"/>
          </p:cNvGrpSpPr>
          <p:nvPr/>
        </p:nvGrpSpPr>
        <p:grpSpPr>
          <a:xfrm>
            <a:off x="1028700" y="1028700"/>
            <a:ext cx="3938759" cy="4067950"/>
            <a:chOff x="0" y="0"/>
            <a:chExt cx="6350000" cy="6558280"/>
          </a:xfrm>
        </p:grpSpPr>
        <p:sp>
          <p:nvSpPr>
            <p:cNvPr id="7" name="Freeform 7"/>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3"/>
              <a:stretch>
                <a:fillRect l="-18791" r="-18791"/>
              </a:stretch>
            </a:blipFill>
          </p:spPr>
        </p:sp>
        <p:sp>
          <p:nvSpPr>
            <p:cNvPr id="8" name="Freeform 8"/>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9" name="Group 9"/>
          <p:cNvGrpSpPr>
            <a:grpSpLocks noChangeAspect="1"/>
          </p:cNvGrpSpPr>
          <p:nvPr/>
        </p:nvGrpSpPr>
        <p:grpSpPr>
          <a:xfrm>
            <a:off x="5593120" y="4084664"/>
            <a:ext cx="3162601" cy="3266334"/>
            <a:chOff x="0" y="0"/>
            <a:chExt cx="6350000" cy="6558280"/>
          </a:xfrm>
        </p:grpSpPr>
        <p:sp>
          <p:nvSpPr>
            <p:cNvPr id="10" name="Freeform 10"/>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4"/>
              <a:stretch>
                <a:fillRect l="-14546" r="-14546"/>
              </a:stretch>
            </a:blipFill>
          </p:spPr>
        </p:sp>
        <p:sp>
          <p:nvSpPr>
            <p:cNvPr id="11" name="Freeform 11"/>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12" name="Group 12"/>
          <p:cNvGrpSpPr>
            <a:grpSpLocks noChangeAspect="1"/>
          </p:cNvGrpSpPr>
          <p:nvPr/>
        </p:nvGrpSpPr>
        <p:grpSpPr>
          <a:xfrm>
            <a:off x="2311309" y="5815070"/>
            <a:ext cx="2974299" cy="3071856"/>
            <a:chOff x="0" y="0"/>
            <a:chExt cx="6350000" cy="6558280"/>
          </a:xfrm>
        </p:grpSpPr>
        <p:sp>
          <p:nvSpPr>
            <p:cNvPr id="13" name="Freeform 13"/>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5"/>
              <a:stretch>
                <a:fillRect l="-3537" r="-69177"/>
              </a:stretch>
            </a:blipFill>
          </p:spPr>
        </p:sp>
        <p:sp>
          <p:nvSpPr>
            <p:cNvPr id="14" name="Freeform 14"/>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21" name="Group 21"/>
          <p:cNvGrpSpPr/>
          <p:nvPr/>
        </p:nvGrpSpPr>
        <p:grpSpPr>
          <a:xfrm>
            <a:off x="5971202" y="2239950"/>
            <a:ext cx="1203219" cy="1203219"/>
            <a:chOff x="0" y="0"/>
            <a:chExt cx="6350000" cy="6350000"/>
          </a:xfrm>
        </p:grpSpPr>
        <p:sp>
          <p:nvSpPr>
            <p:cNvPr id="22" name="Freeform 2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5B453"/>
            </a:solidFill>
          </p:spPr>
        </p:sp>
      </p:grpSp>
      <p:grpSp>
        <p:nvGrpSpPr>
          <p:cNvPr id="23" name="Group 23"/>
          <p:cNvGrpSpPr/>
          <p:nvPr/>
        </p:nvGrpSpPr>
        <p:grpSpPr>
          <a:xfrm>
            <a:off x="2311309" y="-601610"/>
            <a:ext cx="1203219" cy="1203219"/>
            <a:chOff x="0" y="0"/>
            <a:chExt cx="6350000" cy="6350000"/>
          </a:xfrm>
        </p:grpSpPr>
        <p:sp>
          <p:nvSpPr>
            <p:cNvPr id="24" name="Freeform 2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pic>
        <p:nvPicPr>
          <p:cNvPr id="15" name="Picture 14"/>
          <p:cNvPicPr>
            <a:picLocks noChangeAspect="1"/>
          </p:cNvPicPr>
          <p:nvPr/>
        </p:nvPicPr>
        <p:blipFill>
          <a:blip r:embed="rId6"/>
          <a:stretch>
            <a:fillRect/>
          </a:stretch>
        </p:blipFill>
        <p:spPr>
          <a:xfrm>
            <a:off x="8625003" y="4366574"/>
            <a:ext cx="9662997" cy="302387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0762" r="10760"/>
          <a:stretch/>
        </p:blipFill>
        <p:spPr>
          <a:xfrm>
            <a:off x="6382585" y="495300"/>
            <a:ext cx="11380788" cy="9220200"/>
          </a:xfrm>
          <a:prstGeom prst="rect">
            <a:avLst/>
          </a:prstGeom>
        </p:spPr>
      </p:pic>
      <p:sp>
        <p:nvSpPr>
          <p:cNvPr id="4" name="TextBox 3"/>
          <p:cNvSpPr txBox="1"/>
          <p:nvPr/>
        </p:nvSpPr>
        <p:spPr>
          <a:xfrm>
            <a:off x="483141" y="3623988"/>
            <a:ext cx="6324600" cy="1920526"/>
          </a:xfrm>
          <a:prstGeom prst="rect">
            <a:avLst/>
          </a:prstGeom>
        </p:spPr>
        <p:txBody>
          <a:bodyPr wrap="square" lIns="0" tIns="0" rIns="0" bIns="0" rtlCol="0" anchor="t">
            <a:spAutoFit/>
          </a:bodyPr>
          <a:lstStyle/>
          <a:p>
            <a:pPr marL="571500" lvl="0" indent="-571500" algn="just">
              <a:lnSpc>
                <a:spcPct val="130000"/>
              </a:lnSpc>
              <a:buFontTx/>
              <a:buChar char="-"/>
            </a:pPr>
            <a:r>
              <a:rPr lang="en-US" sz="3200" dirty="0" smtClean="0">
                <a:solidFill>
                  <a:srgbClr val="000000"/>
                </a:solidFill>
                <a:latin typeface="Times New Roman" panose="02020603050405020304" pitchFamily="18" charset="0"/>
                <a:cs typeface="Times New Roman" panose="02020603050405020304" pitchFamily="18" charset="0"/>
              </a:rPr>
              <a:t>HS </a:t>
            </a:r>
            <a:r>
              <a:rPr lang="en-US" sz="3200" dirty="0" err="1" smtClean="0">
                <a:solidFill>
                  <a:srgbClr val="000000"/>
                </a:solidFill>
                <a:latin typeface="Times New Roman" panose="02020603050405020304" pitchFamily="18" charset="0"/>
                <a:cs typeface="Times New Roman" panose="02020603050405020304" pitchFamily="18" charset="0"/>
              </a:rPr>
              <a:t>thực</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hiện</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theo</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nhóm</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đôi</a:t>
            </a:r>
            <a:endParaRPr lang="en-US" sz="3200" dirty="0" smtClean="0">
              <a:solidFill>
                <a:srgbClr val="000000"/>
              </a:solidFill>
              <a:latin typeface="Times New Roman" panose="02020603050405020304" pitchFamily="18" charset="0"/>
              <a:cs typeface="Times New Roman" panose="02020603050405020304" pitchFamily="18" charset="0"/>
            </a:endParaRPr>
          </a:p>
          <a:p>
            <a:pPr marL="571500" lvl="0" indent="-571500" algn="just">
              <a:lnSpc>
                <a:spcPct val="130000"/>
              </a:lnSpc>
              <a:buFontTx/>
              <a:buChar char="-"/>
            </a:pPr>
            <a:r>
              <a:rPr lang="en-US" sz="3200" dirty="0" err="1" smtClean="0">
                <a:solidFill>
                  <a:srgbClr val="000000"/>
                </a:solidFill>
                <a:latin typeface="Times New Roman" panose="02020603050405020304" pitchFamily="18" charset="0"/>
                <a:cs typeface="Times New Roman" panose="02020603050405020304" pitchFamily="18" charset="0"/>
              </a:rPr>
              <a:t>Thời</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gian</a:t>
            </a:r>
            <a:r>
              <a:rPr lang="en-US" sz="3200" dirty="0" smtClean="0">
                <a:solidFill>
                  <a:srgbClr val="000000"/>
                </a:solidFill>
                <a:latin typeface="Times New Roman" panose="02020603050405020304" pitchFamily="18" charset="0"/>
                <a:cs typeface="Times New Roman" panose="02020603050405020304" pitchFamily="18" charset="0"/>
              </a:rPr>
              <a:t>: 3 </a:t>
            </a:r>
            <a:r>
              <a:rPr lang="en-US" sz="3200" dirty="0" err="1" smtClean="0">
                <a:solidFill>
                  <a:srgbClr val="000000"/>
                </a:solidFill>
                <a:latin typeface="Times New Roman" panose="02020603050405020304" pitchFamily="18" charset="0"/>
                <a:cs typeface="Times New Roman" panose="02020603050405020304" pitchFamily="18" charset="0"/>
              </a:rPr>
              <a:t>phút</a:t>
            </a:r>
            <a:endParaRPr lang="en-US" sz="3200" dirty="0" smtClean="0">
              <a:solidFill>
                <a:srgbClr val="000000"/>
              </a:solidFill>
              <a:latin typeface="Times New Roman" panose="02020603050405020304" pitchFamily="18" charset="0"/>
              <a:cs typeface="Times New Roman" panose="02020603050405020304" pitchFamily="18" charset="0"/>
            </a:endParaRPr>
          </a:p>
          <a:p>
            <a:pPr marL="571500" lvl="0" indent="-571500" algn="just">
              <a:lnSpc>
                <a:spcPct val="130000"/>
              </a:lnSpc>
              <a:buFontTx/>
              <a:buChar char="-"/>
            </a:pPr>
            <a:r>
              <a:rPr lang="en-US" sz="3200" dirty="0" err="1" smtClean="0">
                <a:solidFill>
                  <a:srgbClr val="000000"/>
                </a:solidFill>
                <a:latin typeface="Times New Roman" panose="02020603050405020304" pitchFamily="18" charset="0"/>
                <a:cs typeface="Times New Roman" panose="02020603050405020304" pitchFamily="18" charset="0"/>
              </a:rPr>
              <a:t>Hoàn</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thành</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phiếu</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học</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tập</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số</a:t>
            </a:r>
            <a:r>
              <a:rPr lang="en-US" sz="3200" dirty="0" smtClean="0">
                <a:solidFill>
                  <a:srgbClr val="000000"/>
                </a:solidFill>
                <a:latin typeface="Times New Roman" panose="02020603050405020304" pitchFamily="18" charset="0"/>
                <a:cs typeface="Times New Roman" panose="02020603050405020304" pitchFamily="18" charset="0"/>
              </a:rPr>
              <a:t> 02</a:t>
            </a:r>
            <a:endParaRPr lang="vi-VN" sz="3200" dirty="0">
              <a:solidFill>
                <a:srgbClr val="000000"/>
              </a:solidFill>
              <a:latin typeface="Times New Roman" panose="02020603050405020304" pitchFamily="18" charset="0"/>
              <a:cs typeface="Times New Roman" panose="02020603050405020304" pitchFamily="18" charset="0"/>
            </a:endParaRPr>
          </a:p>
        </p:txBody>
      </p:sp>
      <p:pic>
        <p:nvPicPr>
          <p:cNvPr id="5"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6769922">
            <a:off x="-3259251" y="6897048"/>
            <a:ext cx="9179824" cy="5270725"/>
          </a:xfrm>
          <a:prstGeom prst="rect">
            <a:avLst/>
          </a:prstGeom>
        </p:spPr>
      </p:pic>
      <p:pic>
        <p:nvPicPr>
          <p:cNvPr id="6" name="Picture 5"/>
          <p:cNvPicPr>
            <a:picLocks noChangeAspect="1"/>
          </p:cNvPicPr>
          <p:nvPr/>
        </p:nvPicPr>
        <p:blipFill>
          <a:blip r:embed="rId6"/>
          <a:stretch>
            <a:fillRect/>
          </a:stretch>
        </p:blipFill>
        <p:spPr>
          <a:xfrm>
            <a:off x="822748" y="2441261"/>
            <a:ext cx="5645385" cy="1182727"/>
          </a:xfrm>
          <a:prstGeom prst="rect">
            <a:avLst/>
          </a:prstGeom>
        </p:spPr>
      </p:pic>
      <p:pic>
        <p:nvPicPr>
          <p:cNvPr id="13" name="Picture 12"/>
          <p:cNvPicPr>
            <a:picLocks noChangeAspect="1"/>
          </p:cNvPicPr>
          <p:nvPr/>
        </p:nvPicPr>
        <p:blipFill>
          <a:blip r:embed="rId7"/>
          <a:stretch>
            <a:fillRect/>
          </a:stretch>
        </p:blipFill>
        <p:spPr>
          <a:xfrm>
            <a:off x="10439400" y="495300"/>
            <a:ext cx="2590800" cy="2286198"/>
          </a:xfrm>
          <a:prstGeom prst="rect">
            <a:avLst/>
          </a:prstGeom>
        </p:spPr>
      </p:pic>
    </p:spTree>
    <p:extLst>
      <p:ext uri="{BB962C8B-B14F-4D97-AF65-F5344CB8AC3E}">
        <p14:creationId xmlns:p14="http://schemas.microsoft.com/office/powerpoint/2010/main" val="305652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181100"/>
            <a:ext cx="17373600" cy="5334000"/>
          </a:xfrm>
        </p:spPr>
        <p:txBody>
          <a:bodyPr>
            <a:normAutofit/>
          </a:bodyPr>
          <a:lstStyle/>
          <a:p>
            <a:pPr algn="l"/>
            <a:r>
              <a:rPr lang="en-US" b="1" dirty="0" smtClean="0">
                <a:latin typeface="Times New Roman" panose="02020603050405020304" pitchFamily="18" charset="0"/>
                <a:cs typeface="Times New Roman" panose="02020603050405020304" pitchFamily="18" charset="0"/>
              </a:rPr>
              <a:t>I. KIẾN THỨC NGỮ VĂN</a:t>
            </a:r>
            <a:br>
              <a:rPr lang="en-US" b="1" dirty="0" smtClean="0">
                <a:latin typeface="Times New Roman" panose="02020603050405020304" pitchFamily="18" charset="0"/>
                <a:cs typeface="Times New Roman" panose="02020603050405020304" pitchFamily="18" charset="0"/>
              </a:rPr>
            </a:br>
            <a:r>
              <a:rPr lang="en-US" b="1" dirty="0" smtClean="0">
                <a:latin typeface="Times New Roman" panose="02020603050405020304" pitchFamily="18" charset="0"/>
                <a:cs typeface="Times New Roman" panose="02020603050405020304" pitchFamily="18" charset="0"/>
              </a:rPr>
              <a:t>1. </a:t>
            </a:r>
            <a:r>
              <a:rPr lang="en-US" b="1" dirty="0" err="1" smtClean="0">
                <a:latin typeface="Times New Roman" panose="02020603050405020304" pitchFamily="18" charset="0"/>
                <a:cs typeface="Times New Roman" panose="02020603050405020304" pitchFamily="18" charset="0"/>
              </a:rPr>
              <a:t>Đặc</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điểm</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của</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văn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bản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nghị</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luận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xã</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hội</a:t>
            </a:r>
            <a:r>
              <a:rPr lang="en-US" b="1" dirty="0" smtClean="0">
                <a:latin typeface="Times New Roman" panose="02020603050405020304" pitchFamily="18" charset="0"/>
                <a:cs typeface="Times New Roman" panose="02020603050405020304" pitchFamily="18" charset="0"/>
              </a:rPr>
              <a:t>.</a:t>
            </a:r>
            <a:endParaRPr lang="vi-VN"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37692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266700"/>
            <a:ext cx="17297400" cy="2800767"/>
          </a:xfrm>
          <a:prstGeom prst="rect">
            <a:avLst/>
          </a:prstGeom>
        </p:spPr>
        <p:txBody>
          <a:bodyPr wrap="square">
            <a:spAutoFit/>
          </a:bodyPr>
          <a:lstStyle/>
          <a:p>
            <a:pPr algn="just"/>
            <a:r>
              <a:rPr lang="it-IT" sz="4400" i="1" kern="100" spc="-20" dirty="0">
                <a:latin typeface="Times New Roman" panose="02020603050405020304" pitchFamily="18" charset="0"/>
                <a:ea typeface="SimSun" panose="02010600030101010101" pitchFamily="2" charset="-122"/>
                <a:cs typeface="Times New Roman" panose="02020603050405020304" pitchFamily="18" charset="0"/>
              </a:rPr>
              <a:t>	"</a:t>
            </a:r>
            <a:r>
              <a:rPr lang="it-IT" sz="4400" b="1" i="1" kern="100" spc="-20" dirty="0">
                <a:latin typeface="Times New Roman" panose="02020603050405020304" pitchFamily="18" charset="0"/>
                <a:ea typeface="SimSun" panose="02010600030101010101" pitchFamily="2" charset="-122"/>
                <a:cs typeface="Times New Roman" panose="02020603050405020304" pitchFamily="18" charset="0"/>
              </a:rPr>
              <a:t>Dân ta có một lòng nồng nàn </a:t>
            </a:r>
            <a:r>
              <a:rPr lang="it-IT" sz="4400" b="1" i="1" kern="100" spc="-20" dirty="0" smtClean="0">
                <a:latin typeface="Times New Roman" panose="02020603050405020304" pitchFamily="18" charset="0"/>
                <a:ea typeface="SimSun" panose="02010600030101010101" pitchFamily="2" charset="-122"/>
                <a:cs typeface="Times New Roman" panose="02020603050405020304" pitchFamily="18" charset="0"/>
              </a:rPr>
              <a:t>yêu </a:t>
            </a:r>
            <a:r>
              <a:rPr lang="it-IT" sz="4400" b="1" i="1" kern="100" spc="-20" dirty="0">
                <a:latin typeface="Times New Roman" panose="02020603050405020304" pitchFamily="18" charset="0"/>
                <a:ea typeface="SimSun" panose="02010600030101010101" pitchFamily="2" charset="-122"/>
                <a:cs typeface="Times New Roman" panose="02020603050405020304" pitchFamily="18" charset="0"/>
              </a:rPr>
              <a:t>nước</a:t>
            </a:r>
            <a:r>
              <a:rPr lang="it-IT" sz="4400" i="1" kern="100" spc="-20" dirty="0">
                <a:latin typeface="Times New Roman" panose="02020603050405020304" pitchFamily="18" charset="0"/>
                <a:ea typeface="SimSun" panose="02010600030101010101" pitchFamily="2" charset="-122"/>
                <a:cs typeface="Times New Roman" panose="02020603050405020304" pitchFamily="18" charset="0"/>
              </a:rPr>
              <a:t>. Đó là một truyền thống quý báu của ta. Từ xưa đến nay, mỗi khi Tổ quốc bị xâm lăng, thì tinh thần ấy lại sôi nổi, nó kết thành một làn sóng vô cùng mạnh mẽ, to lớn, nó lướt qua mọi sự nguy hiểm, khó khăn, nó nhấn chìm tất cả lũ bán nước và lũ cướp nước."</a:t>
            </a:r>
            <a:endParaRPr lang="en-US" sz="4400" i="1" dirty="0">
              <a:latin typeface="Times New Roman" panose="02020603050405020304" pitchFamily="18" charset="0"/>
              <a:cs typeface="Times New Roman" panose="02020603050405020304" pitchFamily="18" charset="0"/>
            </a:endParaRPr>
          </a:p>
        </p:txBody>
      </p:sp>
      <p:grpSp>
        <p:nvGrpSpPr>
          <p:cNvPr id="6" name="Group 8"/>
          <p:cNvGrpSpPr/>
          <p:nvPr/>
        </p:nvGrpSpPr>
        <p:grpSpPr>
          <a:xfrm rot="5400000">
            <a:off x="1488905" y="2435396"/>
            <a:ext cx="3352800" cy="5263809"/>
            <a:chOff x="0" y="0"/>
            <a:chExt cx="5216920" cy="4332646"/>
          </a:xfrm>
        </p:grpSpPr>
        <p:sp>
          <p:nvSpPr>
            <p:cNvPr id="7" name="Freeform 9"/>
            <p:cNvSpPr/>
            <p:nvPr/>
          </p:nvSpPr>
          <p:spPr>
            <a:xfrm>
              <a:off x="-9098" y="-6509"/>
              <a:ext cx="5231251" cy="4364699"/>
            </a:xfrm>
            <a:custGeom>
              <a:avLst/>
              <a:gdLst/>
              <a:ahLst/>
              <a:cxnLst/>
              <a:rect l="l" t="t" r="r" b="b"/>
              <a:pathLst>
                <a:path w="5231251" h="4364699">
                  <a:moveTo>
                    <a:pt x="63030" y="3771146"/>
                  </a:moveTo>
                  <a:cubicBezTo>
                    <a:pt x="63030" y="3771146"/>
                    <a:pt x="0" y="3524582"/>
                    <a:pt x="10218" y="1214762"/>
                  </a:cubicBezTo>
                  <a:cubicBezTo>
                    <a:pt x="18651" y="990971"/>
                    <a:pt x="65033" y="645332"/>
                    <a:pt x="65033" y="645332"/>
                  </a:cubicBezTo>
                  <a:cubicBezTo>
                    <a:pt x="82233" y="502466"/>
                    <a:pt x="56685" y="337866"/>
                    <a:pt x="181385" y="223925"/>
                  </a:cubicBezTo>
                  <a:cubicBezTo>
                    <a:pt x="346794" y="72788"/>
                    <a:pt x="621643" y="0"/>
                    <a:pt x="4338178" y="6965"/>
                  </a:cubicBezTo>
                  <a:lnTo>
                    <a:pt x="4338179" y="6965"/>
                  </a:lnTo>
                  <a:cubicBezTo>
                    <a:pt x="4554926" y="16819"/>
                    <a:pt x="4759241" y="36481"/>
                    <a:pt x="4893430" y="101690"/>
                  </a:cubicBezTo>
                  <a:cubicBezTo>
                    <a:pt x="5149476" y="226120"/>
                    <a:pt x="5231251" y="459160"/>
                    <a:pt x="5225763" y="704684"/>
                  </a:cubicBezTo>
                  <a:cubicBezTo>
                    <a:pt x="5225763" y="704684"/>
                    <a:pt x="5182475" y="1013073"/>
                    <a:pt x="5189909" y="1248607"/>
                  </a:cubicBezTo>
                  <a:cubicBezTo>
                    <a:pt x="5197032" y="3512947"/>
                    <a:pt x="5204188" y="3708550"/>
                    <a:pt x="5204188" y="3708550"/>
                  </a:cubicBezTo>
                  <a:cubicBezTo>
                    <a:pt x="5187507" y="3924283"/>
                    <a:pt x="5072863" y="4134894"/>
                    <a:pt x="4875994" y="4246518"/>
                  </a:cubicBezTo>
                  <a:cubicBezTo>
                    <a:pt x="4725642" y="4331767"/>
                    <a:pt x="4527611" y="4346865"/>
                    <a:pt x="3593740" y="4336123"/>
                  </a:cubicBezTo>
                  <a:lnTo>
                    <a:pt x="3593695" y="4336123"/>
                  </a:lnTo>
                  <a:cubicBezTo>
                    <a:pt x="645952" y="4330847"/>
                    <a:pt x="384604" y="4364700"/>
                    <a:pt x="254278" y="4255542"/>
                  </a:cubicBezTo>
                  <a:cubicBezTo>
                    <a:pt x="145767" y="4164657"/>
                    <a:pt x="81795" y="3971345"/>
                    <a:pt x="63030" y="3771146"/>
                  </a:cubicBezTo>
                  <a:close/>
                </a:path>
              </a:pathLst>
            </a:custGeom>
            <a:solidFill>
              <a:srgbClr val="EEC51D"/>
            </a:solidFill>
          </p:spPr>
        </p:sp>
      </p:grpSp>
      <p:sp>
        <p:nvSpPr>
          <p:cNvPr id="8" name="Rectangle 7"/>
          <p:cNvSpPr/>
          <p:nvPr/>
        </p:nvSpPr>
        <p:spPr>
          <a:xfrm>
            <a:off x="867743" y="4152899"/>
            <a:ext cx="4572000" cy="2123658"/>
          </a:xfrm>
          <a:prstGeom prst="rect">
            <a:avLst/>
          </a:prstGeom>
        </p:spPr>
        <p:txBody>
          <a:bodyPr wrap="square">
            <a:spAutoFit/>
          </a:bodyPr>
          <a:lstStyle/>
          <a:p>
            <a:pPr algn="just"/>
            <a:r>
              <a:rPr lang="it-IT" sz="4400"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it-IT" sz="4400" b="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Vấn đề nghị luận: </a:t>
            </a:r>
            <a:r>
              <a:rPr lang="it-IT" sz="4400"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Lòng yêu nước của nhân dân ta. </a:t>
            </a:r>
            <a:endParaRPr lang="en-US" sz="4400" dirty="0">
              <a:latin typeface="Times New Roman" panose="02020603050405020304" pitchFamily="18" charset="0"/>
              <a:cs typeface="Times New Roman" panose="02020603050405020304" pitchFamily="18" charset="0"/>
            </a:endParaRPr>
          </a:p>
        </p:txBody>
      </p:sp>
      <p:sp>
        <p:nvSpPr>
          <p:cNvPr id="9" name="Rectangle 8"/>
          <p:cNvSpPr/>
          <p:nvPr/>
        </p:nvSpPr>
        <p:spPr>
          <a:xfrm>
            <a:off x="6019800" y="3737401"/>
            <a:ext cx="11811000" cy="1446550"/>
          </a:xfrm>
          <a:prstGeom prst="rect">
            <a:avLst/>
          </a:prstGeom>
        </p:spPr>
        <p:txBody>
          <a:bodyPr wrap="square">
            <a:spAutoFit/>
          </a:bodyPr>
          <a:lstStyle/>
          <a:p>
            <a:pPr algn="just"/>
            <a:r>
              <a:rPr lang="it-IT" sz="4400"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Đặt vấn đề trực tiếp, ngắn gọn bằng câu khẳng định.</a:t>
            </a:r>
            <a:endParaRPr lang="en-US" sz="4400" dirty="0">
              <a:latin typeface="Times New Roman" panose="02020603050405020304" pitchFamily="18" charset="0"/>
              <a:cs typeface="Times New Roman" panose="02020603050405020304" pitchFamily="18" charset="0"/>
            </a:endParaRPr>
          </a:p>
        </p:txBody>
      </p:sp>
      <p:sp>
        <p:nvSpPr>
          <p:cNvPr id="10" name="Rectangle 9"/>
          <p:cNvSpPr/>
          <p:nvPr/>
        </p:nvSpPr>
        <p:spPr>
          <a:xfrm>
            <a:off x="6019800" y="5214729"/>
            <a:ext cx="11811000" cy="769441"/>
          </a:xfrm>
          <a:prstGeom prst="rect">
            <a:avLst/>
          </a:prstGeom>
        </p:spPr>
        <p:txBody>
          <a:bodyPr wrap="square">
            <a:spAutoFit/>
          </a:bodyPr>
          <a:lstStyle/>
          <a:p>
            <a:pPr algn="just"/>
            <a:r>
              <a:rPr lang="it-IT" sz="4400"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Sử dụng các từ ngữ tinh tế, chọn lọc.</a:t>
            </a:r>
            <a:endParaRPr lang="en-US" sz="4400" dirty="0">
              <a:latin typeface="Times New Roman" panose="02020603050405020304" pitchFamily="18" charset="0"/>
              <a:cs typeface="Times New Roman" panose="02020603050405020304" pitchFamily="18" charset="0"/>
            </a:endParaRPr>
          </a:p>
        </p:txBody>
      </p:sp>
      <p:pic>
        <p:nvPicPr>
          <p:cNvPr id="11" name="Picture 1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218555">
            <a:off x="188965" y="3122709"/>
            <a:ext cx="784568" cy="1229380"/>
          </a:xfrm>
          <a:prstGeom prst="rect">
            <a:avLst/>
          </a:prstGeom>
        </p:spPr>
      </p:pic>
      <p:pic>
        <p:nvPicPr>
          <p:cNvPr id="12" name="Picture 12"/>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1094642">
            <a:off x="6334504" y="6302981"/>
            <a:ext cx="1164988" cy="359689"/>
          </a:xfrm>
          <a:prstGeom prst="rect">
            <a:avLst/>
          </a:prstGeom>
        </p:spPr>
      </p:pic>
      <p:sp>
        <p:nvSpPr>
          <p:cNvPr id="13" name="Rectangle 12"/>
          <p:cNvSpPr/>
          <p:nvPr/>
        </p:nvSpPr>
        <p:spPr>
          <a:xfrm>
            <a:off x="7772400" y="6189657"/>
            <a:ext cx="5509200" cy="646331"/>
          </a:xfrm>
          <a:prstGeom prst="rect">
            <a:avLst/>
          </a:prstGeom>
        </p:spPr>
        <p:txBody>
          <a:bodyPr wrap="none">
            <a:spAutoFit/>
          </a:bodyPr>
          <a:lstStyle/>
          <a:p>
            <a:r>
              <a:rPr lang="it-IT" sz="3600" i="1" kern="100" spc="-20" dirty="0" smtClean="0">
                <a:latin typeface="Times New Roman" panose="02020603050405020304" pitchFamily="18" charset="0"/>
                <a:ea typeface="SimSun" panose="02010600030101010101" pitchFamily="2" charset="-122"/>
                <a:cs typeface="Times New Roman" panose="02020603050405020304" pitchFamily="18" charset="0"/>
              </a:rPr>
              <a:t>Nồng nàn: sôi nổi, mãnh liệt </a:t>
            </a:r>
            <a:endParaRPr lang="en-US" sz="3600" dirty="0"/>
          </a:p>
        </p:txBody>
      </p:sp>
      <p:sp>
        <p:nvSpPr>
          <p:cNvPr id="14" name="Rectangle 13"/>
          <p:cNvSpPr/>
          <p:nvPr/>
        </p:nvSpPr>
        <p:spPr>
          <a:xfrm>
            <a:off x="7772399" y="6890995"/>
            <a:ext cx="10210801" cy="2308324"/>
          </a:xfrm>
          <a:prstGeom prst="rect">
            <a:avLst/>
          </a:prstGeom>
        </p:spPr>
        <p:txBody>
          <a:bodyPr wrap="square">
            <a:spAutoFit/>
          </a:bodyPr>
          <a:lstStyle/>
          <a:p>
            <a:pPr algn="just"/>
            <a:r>
              <a:rPr lang="it-IT" sz="3600" i="1" kern="100" spc="-20" dirty="0">
                <a:latin typeface="Times New Roman" panose="02020603050405020304" pitchFamily="18" charset="0"/>
                <a:ea typeface="SimSun" panose="02010600030101010101" pitchFamily="2" charset="-122"/>
                <a:cs typeface="Times New Roman" panose="02020603050405020304" pitchFamily="18" charset="0"/>
              </a:rPr>
              <a:t>Truyền thống:Những giá trị tốt đẹp đã trải qua nhiều thời gian, thế hệ và trở thành tài sản chung của cộng đồng.</a:t>
            </a:r>
          </a:p>
          <a:p>
            <a:pPr algn="just"/>
            <a:r>
              <a:rPr lang="it-IT" sz="3600" i="1" kern="100" spc="-20" dirty="0" smtClean="0">
                <a:latin typeface="Times New Roman" panose="02020603050405020304" pitchFamily="18" charset="0"/>
                <a:ea typeface="SimSun" panose="02010600030101010101" pitchFamily="2" charset="-122"/>
                <a:cs typeface="Times New Roman" panose="02020603050405020304" pitchFamily="18" charset="0"/>
              </a:rPr>
              <a:t> </a:t>
            </a:r>
            <a:endParaRPr lang="en-US" sz="3600" dirty="0"/>
          </a:p>
        </p:txBody>
      </p:sp>
      <p:sp>
        <p:nvSpPr>
          <p:cNvPr id="15" name="Rectangle 14"/>
          <p:cNvSpPr/>
          <p:nvPr/>
        </p:nvSpPr>
        <p:spPr>
          <a:xfrm>
            <a:off x="867742" y="8598038"/>
            <a:ext cx="16963058" cy="1446550"/>
          </a:xfrm>
          <a:prstGeom prst="rect">
            <a:avLst/>
          </a:prstGeom>
        </p:spPr>
        <p:txBody>
          <a:bodyPr wrap="square">
            <a:spAutoFit/>
          </a:bodyPr>
          <a:lstStyle/>
          <a:p>
            <a:pPr algn="just"/>
            <a:r>
              <a:rPr lang="pt-BR" sz="4400" b="1" kern="10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pt-BR" sz="4400" b="1" kern="100" dirty="0">
                <a:latin typeface="Times New Roman" panose="02020603050405020304" pitchFamily="18" charset="0"/>
                <a:ea typeface="SimSun" panose="02010600030101010101" pitchFamily="2" charset="-122"/>
                <a:cs typeface="Times New Roman" panose="02020603050405020304" pitchFamily="18" charset="0"/>
              </a:rPr>
              <a:t>Lòng yêu nước sôi nổi, mãnh liệt là tình cảm đẹp, vốn có của dân tộc Việt Nam từ bao đời nay. </a:t>
            </a:r>
            <a:endParaRPr lang="en-US" sz="3600" b="1" kern="100" dirty="0">
              <a:latin typeface="Times New Roman" panose="02020603050405020304" pitchFamily="18" charset="0"/>
              <a:ea typeface="SimSun" panose="02010600030101010101" pitchFamily="2" charset="-122"/>
              <a:cs typeface="Times New Roman" panose="02020603050405020304" pitchFamily="18" charset="0"/>
            </a:endParaRPr>
          </a:p>
        </p:txBody>
      </p:sp>
      <p:grpSp>
        <p:nvGrpSpPr>
          <p:cNvPr id="16" name="Google Shape;2491;p62"/>
          <p:cNvGrpSpPr/>
          <p:nvPr/>
        </p:nvGrpSpPr>
        <p:grpSpPr>
          <a:xfrm>
            <a:off x="-757524" y="9199319"/>
            <a:ext cx="1515048" cy="1414598"/>
            <a:chOff x="-1951025" y="-194294"/>
            <a:chExt cx="4985512" cy="4648320"/>
          </a:xfrm>
        </p:grpSpPr>
        <p:sp>
          <p:nvSpPr>
            <p:cNvPr id="17" name="Google Shape;2492;p62"/>
            <p:cNvSpPr/>
            <p:nvPr/>
          </p:nvSpPr>
          <p:spPr>
            <a:xfrm rot="-4117159">
              <a:off x="-1168354" y="122419"/>
              <a:ext cx="3420172" cy="4014895"/>
            </a:xfrm>
            <a:custGeom>
              <a:avLst/>
              <a:gdLst/>
              <a:ahLst/>
              <a:cxnLst/>
              <a:rect l="l" t="t" r="r" b="b"/>
              <a:pathLst>
                <a:path w="148216" h="113628" extrusionOk="0">
                  <a:moveTo>
                    <a:pt x="56349" y="339"/>
                  </a:moveTo>
                  <a:cubicBezTo>
                    <a:pt x="33013" y="-1963"/>
                    <a:pt x="13090" y="10897"/>
                    <a:pt x="5867" y="27486"/>
                  </a:cubicBezTo>
                  <a:cubicBezTo>
                    <a:pt x="-1356" y="44076"/>
                    <a:pt x="-4611" y="86382"/>
                    <a:pt x="13010" y="99876"/>
                  </a:cubicBezTo>
                  <a:cubicBezTo>
                    <a:pt x="30631" y="113370"/>
                    <a:pt x="89448" y="118211"/>
                    <a:pt x="111594" y="108448"/>
                  </a:cubicBezTo>
                  <a:cubicBezTo>
                    <a:pt x="133740" y="98685"/>
                    <a:pt x="155092" y="59315"/>
                    <a:pt x="145884" y="41297"/>
                  </a:cubicBezTo>
                  <a:cubicBezTo>
                    <a:pt x="136677" y="23279"/>
                    <a:pt x="79685" y="2641"/>
                    <a:pt x="56349" y="339"/>
                  </a:cubicBezTo>
                  <a:close/>
                </a:path>
              </a:pathLst>
            </a:custGeom>
            <a:solidFill>
              <a:srgbClr val="FF913F">
                <a:alpha val="46630"/>
              </a:srgbClr>
            </a:solidFill>
            <a:ln>
              <a:noFill/>
            </a:ln>
          </p:spPr>
        </p:sp>
        <p:sp>
          <p:nvSpPr>
            <p:cNvPr id="18" name="Google Shape;2493;p62"/>
            <p:cNvSpPr/>
            <p:nvPr/>
          </p:nvSpPr>
          <p:spPr>
            <a:xfrm>
              <a:off x="-1201747" y="498093"/>
              <a:ext cx="3420084" cy="3482698"/>
            </a:xfrm>
            <a:custGeom>
              <a:avLst/>
              <a:gdLst/>
              <a:ahLst/>
              <a:cxnLst/>
              <a:rect l="l" t="t" r="r" b="b"/>
              <a:pathLst>
                <a:path w="148216" h="113628" extrusionOk="0">
                  <a:moveTo>
                    <a:pt x="56349" y="339"/>
                  </a:moveTo>
                  <a:cubicBezTo>
                    <a:pt x="33013" y="-1963"/>
                    <a:pt x="13090" y="10897"/>
                    <a:pt x="5867" y="27486"/>
                  </a:cubicBezTo>
                  <a:cubicBezTo>
                    <a:pt x="-1356" y="44076"/>
                    <a:pt x="-4611" y="86382"/>
                    <a:pt x="13010" y="99876"/>
                  </a:cubicBezTo>
                  <a:cubicBezTo>
                    <a:pt x="30631" y="113370"/>
                    <a:pt x="89448" y="118211"/>
                    <a:pt x="111594" y="108448"/>
                  </a:cubicBezTo>
                  <a:cubicBezTo>
                    <a:pt x="133740" y="98685"/>
                    <a:pt x="155092" y="59315"/>
                    <a:pt x="145884" y="41297"/>
                  </a:cubicBezTo>
                  <a:cubicBezTo>
                    <a:pt x="136677" y="23279"/>
                    <a:pt x="79685" y="2641"/>
                    <a:pt x="56349" y="339"/>
                  </a:cubicBezTo>
                  <a:close/>
                </a:path>
              </a:pathLst>
            </a:custGeom>
            <a:solidFill>
              <a:schemeClr val="accent1"/>
            </a:solidFill>
            <a:ln>
              <a:noFill/>
            </a:ln>
          </p:spPr>
        </p:sp>
      </p:grpSp>
    </p:spTree>
    <p:extLst>
      <p:ext uri="{BB962C8B-B14F-4D97-AF65-F5344CB8AC3E}">
        <p14:creationId xmlns:p14="http://schemas.microsoft.com/office/powerpoint/2010/main" val="3552733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arn(inVertical)">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barn(inVertic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arn(inVertical)">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3" grpId="0"/>
      <p:bldP spid="14"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266700"/>
            <a:ext cx="17297400" cy="1446550"/>
          </a:xfrm>
          <a:prstGeom prst="rect">
            <a:avLst/>
          </a:prstGeom>
        </p:spPr>
        <p:txBody>
          <a:bodyPr wrap="square">
            <a:spAutoFit/>
          </a:bodyPr>
          <a:lstStyle/>
          <a:p>
            <a:pPr algn="just"/>
            <a:r>
              <a:rPr lang="it-IT" sz="4400" i="1" kern="100" spc="-20" dirty="0">
                <a:latin typeface="Times New Roman" panose="02020603050405020304" pitchFamily="18" charset="0"/>
                <a:ea typeface="SimSun" panose="02010600030101010101" pitchFamily="2" charset="-122"/>
                <a:cs typeface="Times New Roman" panose="02020603050405020304" pitchFamily="18" charset="0"/>
              </a:rPr>
              <a:t>	</a:t>
            </a:r>
            <a:r>
              <a:rPr lang="it-IT" sz="4400" i="1" kern="100" spc="-20" dirty="0" smtClean="0">
                <a:latin typeface="Times New Roman" panose="02020603050405020304" pitchFamily="18" charset="0"/>
                <a:ea typeface="SimSun" panose="02010600030101010101" pitchFamily="2" charset="-122"/>
                <a:cs typeface="Times New Roman" panose="02020603050405020304" pitchFamily="18" charset="0"/>
              </a:rPr>
              <a:t>‘‘..nó </a:t>
            </a:r>
            <a:r>
              <a:rPr lang="it-IT" sz="4400" i="1" kern="100" spc="-20" dirty="0">
                <a:latin typeface="Times New Roman" panose="02020603050405020304" pitchFamily="18" charset="0"/>
                <a:ea typeface="SimSun" panose="02010600030101010101" pitchFamily="2" charset="-122"/>
                <a:cs typeface="Times New Roman" panose="02020603050405020304" pitchFamily="18" charset="0"/>
              </a:rPr>
              <a:t>kết thành một làn sóng vô cùng mạnh mẽ, to lớn, nó lướt qua mọi sự nguy hiểm, khó khăn, nó nhấn chìm tất cả lũ bán nước và lũ cướp nước."</a:t>
            </a:r>
            <a:endParaRPr lang="en-US" sz="4400" i="1" dirty="0">
              <a:latin typeface="Times New Roman" panose="02020603050405020304" pitchFamily="18" charset="0"/>
              <a:cs typeface="Times New Roman" panose="02020603050405020304" pitchFamily="18" charset="0"/>
            </a:endParaRPr>
          </a:p>
        </p:txBody>
      </p:sp>
      <p:grpSp>
        <p:nvGrpSpPr>
          <p:cNvPr id="6" name="Group 8"/>
          <p:cNvGrpSpPr/>
          <p:nvPr/>
        </p:nvGrpSpPr>
        <p:grpSpPr>
          <a:xfrm rot="5400000">
            <a:off x="753037" y="1870721"/>
            <a:ext cx="4776742" cy="5263809"/>
            <a:chOff x="0" y="0"/>
            <a:chExt cx="5216920" cy="4332646"/>
          </a:xfrm>
        </p:grpSpPr>
        <p:sp>
          <p:nvSpPr>
            <p:cNvPr id="7" name="Freeform 9"/>
            <p:cNvSpPr/>
            <p:nvPr/>
          </p:nvSpPr>
          <p:spPr>
            <a:xfrm>
              <a:off x="-9098" y="-6509"/>
              <a:ext cx="5231251" cy="4364699"/>
            </a:xfrm>
            <a:custGeom>
              <a:avLst/>
              <a:gdLst/>
              <a:ahLst/>
              <a:cxnLst/>
              <a:rect l="l" t="t" r="r" b="b"/>
              <a:pathLst>
                <a:path w="5231251" h="4364699">
                  <a:moveTo>
                    <a:pt x="63030" y="3771146"/>
                  </a:moveTo>
                  <a:cubicBezTo>
                    <a:pt x="63030" y="3771146"/>
                    <a:pt x="0" y="3524582"/>
                    <a:pt x="10218" y="1214762"/>
                  </a:cubicBezTo>
                  <a:cubicBezTo>
                    <a:pt x="18651" y="990971"/>
                    <a:pt x="65033" y="645332"/>
                    <a:pt x="65033" y="645332"/>
                  </a:cubicBezTo>
                  <a:cubicBezTo>
                    <a:pt x="82233" y="502466"/>
                    <a:pt x="56685" y="337866"/>
                    <a:pt x="181385" y="223925"/>
                  </a:cubicBezTo>
                  <a:cubicBezTo>
                    <a:pt x="346794" y="72788"/>
                    <a:pt x="621643" y="0"/>
                    <a:pt x="4338178" y="6965"/>
                  </a:cubicBezTo>
                  <a:lnTo>
                    <a:pt x="4338179" y="6965"/>
                  </a:lnTo>
                  <a:cubicBezTo>
                    <a:pt x="4554926" y="16819"/>
                    <a:pt x="4759241" y="36481"/>
                    <a:pt x="4893430" y="101690"/>
                  </a:cubicBezTo>
                  <a:cubicBezTo>
                    <a:pt x="5149476" y="226120"/>
                    <a:pt x="5231251" y="459160"/>
                    <a:pt x="5225763" y="704684"/>
                  </a:cubicBezTo>
                  <a:cubicBezTo>
                    <a:pt x="5225763" y="704684"/>
                    <a:pt x="5182475" y="1013073"/>
                    <a:pt x="5189909" y="1248607"/>
                  </a:cubicBezTo>
                  <a:cubicBezTo>
                    <a:pt x="5197032" y="3512947"/>
                    <a:pt x="5204188" y="3708550"/>
                    <a:pt x="5204188" y="3708550"/>
                  </a:cubicBezTo>
                  <a:cubicBezTo>
                    <a:pt x="5187507" y="3924283"/>
                    <a:pt x="5072863" y="4134894"/>
                    <a:pt x="4875994" y="4246518"/>
                  </a:cubicBezTo>
                  <a:cubicBezTo>
                    <a:pt x="4725642" y="4331767"/>
                    <a:pt x="4527611" y="4346865"/>
                    <a:pt x="3593740" y="4336123"/>
                  </a:cubicBezTo>
                  <a:lnTo>
                    <a:pt x="3593695" y="4336123"/>
                  </a:lnTo>
                  <a:cubicBezTo>
                    <a:pt x="645952" y="4330847"/>
                    <a:pt x="384604" y="4364700"/>
                    <a:pt x="254278" y="4255542"/>
                  </a:cubicBezTo>
                  <a:cubicBezTo>
                    <a:pt x="145767" y="4164657"/>
                    <a:pt x="81795" y="3971345"/>
                    <a:pt x="63030" y="3771146"/>
                  </a:cubicBezTo>
                  <a:close/>
                </a:path>
              </a:pathLst>
            </a:custGeom>
            <a:solidFill>
              <a:srgbClr val="EEC51D"/>
            </a:solidFill>
          </p:spPr>
        </p:sp>
      </p:grpSp>
      <p:sp>
        <p:nvSpPr>
          <p:cNvPr id="8" name="Rectangle 7"/>
          <p:cNvSpPr/>
          <p:nvPr/>
        </p:nvSpPr>
        <p:spPr>
          <a:xfrm>
            <a:off x="867742" y="2736011"/>
            <a:ext cx="4572000" cy="4154984"/>
          </a:xfrm>
          <a:prstGeom prst="rect">
            <a:avLst/>
          </a:prstGeom>
        </p:spPr>
        <p:txBody>
          <a:bodyPr wrap="square">
            <a:spAutoFit/>
          </a:bodyPr>
          <a:lstStyle/>
          <a:p>
            <a:pPr algn="just"/>
            <a:r>
              <a:rPr lang="vi-VN" sz="4400"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Truyền thống yêu nước càng được phát huy khi Tổ quốc lâm nguy "mỗi khi Tổ quốc bị xâm lăng".</a:t>
            </a:r>
          </a:p>
        </p:txBody>
      </p:sp>
      <p:sp>
        <p:nvSpPr>
          <p:cNvPr id="9" name="Rectangle 8"/>
          <p:cNvSpPr/>
          <p:nvPr/>
        </p:nvSpPr>
        <p:spPr>
          <a:xfrm>
            <a:off x="6159861" y="2499017"/>
            <a:ext cx="11811000" cy="769441"/>
          </a:xfrm>
          <a:prstGeom prst="rect">
            <a:avLst/>
          </a:prstGeom>
        </p:spPr>
        <p:txBody>
          <a:bodyPr wrap="square">
            <a:spAutoFit/>
          </a:bodyPr>
          <a:lstStyle/>
          <a:p>
            <a:pPr algn="just"/>
            <a:r>
              <a:rPr lang="it-IT" sz="4400"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it-IT" sz="4400" kern="100" spc="-20" dirty="0"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So sánh</a:t>
            </a:r>
            <a:endParaRPr lang="en-US" sz="4400" dirty="0">
              <a:latin typeface="Times New Roman" panose="02020603050405020304" pitchFamily="18" charset="0"/>
              <a:cs typeface="Times New Roman" panose="02020603050405020304" pitchFamily="18" charset="0"/>
            </a:endParaRPr>
          </a:p>
        </p:txBody>
      </p:sp>
      <p:sp>
        <p:nvSpPr>
          <p:cNvPr id="10" name="Rectangle 9"/>
          <p:cNvSpPr/>
          <p:nvPr/>
        </p:nvSpPr>
        <p:spPr>
          <a:xfrm>
            <a:off x="6159861" y="4899495"/>
            <a:ext cx="11811000" cy="1446550"/>
          </a:xfrm>
          <a:prstGeom prst="rect">
            <a:avLst/>
          </a:prstGeom>
        </p:spPr>
        <p:txBody>
          <a:bodyPr wrap="square">
            <a:spAutoFit/>
          </a:bodyPr>
          <a:lstStyle/>
          <a:p>
            <a:pPr algn="just"/>
            <a:r>
              <a:rPr lang="it-IT" sz="4400" kern="100" spc="-20" dirty="0"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Động </a:t>
            </a:r>
            <a:r>
              <a:rPr lang="it-IT" sz="4400"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từ mạnh phù hợp với đặc tính của làn </a:t>
            </a:r>
            <a:r>
              <a:rPr lang="it-IT" sz="4400" kern="100" spc="-20" dirty="0"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sóng: </a:t>
            </a:r>
            <a:r>
              <a:rPr lang="vi-VN" sz="44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Kết thành, lướt qua, nhấn chìm</a:t>
            </a:r>
            <a:r>
              <a:rPr lang="vi-VN" sz="4400"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a:t>
            </a:r>
            <a:endParaRPr lang="it-IT" sz="4400"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endParaRPr>
          </a:p>
        </p:txBody>
      </p:sp>
      <p:pic>
        <p:nvPicPr>
          <p:cNvPr id="11" name="Picture 11"/>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218555">
            <a:off x="165068" y="1846063"/>
            <a:ext cx="784568" cy="1229380"/>
          </a:xfrm>
          <a:prstGeom prst="rect">
            <a:avLst/>
          </a:prstGeom>
        </p:spPr>
      </p:pic>
      <p:pic>
        <p:nvPicPr>
          <p:cNvPr id="12" name="Picture 12"/>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1094642">
            <a:off x="11121716" y="3508987"/>
            <a:ext cx="1164988" cy="359689"/>
          </a:xfrm>
          <a:prstGeom prst="rect">
            <a:avLst/>
          </a:prstGeom>
        </p:spPr>
      </p:pic>
      <p:sp>
        <p:nvSpPr>
          <p:cNvPr id="15" name="Rectangle 14"/>
          <p:cNvSpPr/>
          <p:nvPr/>
        </p:nvSpPr>
        <p:spPr>
          <a:xfrm>
            <a:off x="1981200" y="9150617"/>
            <a:ext cx="16963058" cy="769441"/>
          </a:xfrm>
          <a:prstGeom prst="rect">
            <a:avLst/>
          </a:prstGeom>
        </p:spPr>
        <p:txBody>
          <a:bodyPr wrap="square">
            <a:spAutoFit/>
          </a:bodyPr>
          <a:lstStyle/>
          <a:p>
            <a:pPr algn="just"/>
            <a:r>
              <a:rPr lang="vi-VN" sz="4400" b="1" kern="10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Gợi tả sức mạnh và khí thế mạnh mẽ của lòng yêu nước.</a:t>
            </a:r>
          </a:p>
        </p:txBody>
      </p:sp>
      <p:grpSp>
        <p:nvGrpSpPr>
          <p:cNvPr id="16" name="Google Shape;2491;p62"/>
          <p:cNvGrpSpPr/>
          <p:nvPr/>
        </p:nvGrpSpPr>
        <p:grpSpPr>
          <a:xfrm>
            <a:off x="16499538" y="8003856"/>
            <a:ext cx="3576924" cy="3092835"/>
            <a:chOff x="-1951025" y="-194294"/>
            <a:chExt cx="4985512" cy="4648320"/>
          </a:xfrm>
        </p:grpSpPr>
        <p:sp>
          <p:nvSpPr>
            <p:cNvPr id="17" name="Google Shape;2492;p62"/>
            <p:cNvSpPr/>
            <p:nvPr/>
          </p:nvSpPr>
          <p:spPr>
            <a:xfrm rot="-4117159">
              <a:off x="-1168354" y="122419"/>
              <a:ext cx="3420172" cy="4014895"/>
            </a:xfrm>
            <a:custGeom>
              <a:avLst/>
              <a:gdLst/>
              <a:ahLst/>
              <a:cxnLst/>
              <a:rect l="l" t="t" r="r" b="b"/>
              <a:pathLst>
                <a:path w="148216" h="113628" extrusionOk="0">
                  <a:moveTo>
                    <a:pt x="56349" y="339"/>
                  </a:moveTo>
                  <a:cubicBezTo>
                    <a:pt x="33013" y="-1963"/>
                    <a:pt x="13090" y="10897"/>
                    <a:pt x="5867" y="27486"/>
                  </a:cubicBezTo>
                  <a:cubicBezTo>
                    <a:pt x="-1356" y="44076"/>
                    <a:pt x="-4611" y="86382"/>
                    <a:pt x="13010" y="99876"/>
                  </a:cubicBezTo>
                  <a:cubicBezTo>
                    <a:pt x="30631" y="113370"/>
                    <a:pt x="89448" y="118211"/>
                    <a:pt x="111594" y="108448"/>
                  </a:cubicBezTo>
                  <a:cubicBezTo>
                    <a:pt x="133740" y="98685"/>
                    <a:pt x="155092" y="59315"/>
                    <a:pt x="145884" y="41297"/>
                  </a:cubicBezTo>
                  <a:cubicBezTo>
                    <a:pt x="136677" y="23279"/>
                    <a:pt x="79685" y="2641"/>
                    <a:pt x="56349" y="339"/>
                  </a:cubicBezTo>
                  <a:close/>
                </a:path>
              </a:pathLst>
            </a:custGeom>
            <a:solidFill>
              <a:srgbClr val="FF913F">
                <a:alpha val="46630"/>
              </a:srgbClr>
            </a:solidFill>
            <a:ln>
              <a:noFill/>
            </a:ln>
          </p:spPr>
        </p:sp>
        <p:sp>
          <p:nvSpPr>
            <p:cNvPr id="18" name="Google Shape;2493;p62"/>
            <p:cNvSpPr/>
            <p:nvPr/>
          </p:nvSpPr>
          <p:spPr>
            <a:xfrm>
              <a:off x="-1201747" y="498093"/>
              <a:ext cx="3420084" cy="3482698"/>
            </a:xfrm>
            <a:custGeom>
              <a:avLst/>
              <a:gdLst/>
              <a:ahLst/>
              <a:cxnLst/>
              <a:rect l="l" t="t" r="r" b="b"/>
              <a:pathLst>
                <a:path w="148216" h="113628" extrusionOk="0">
                  <a:moveTo>
                    <a:pt x="56349" y="339"/>
                  </a:moveTo>
                  <a:cubicBezTo>
                    <a:pt x="33013" y="-1963"/>
                    <a:pt x="13090" y="10897"/>
                    <a:pt x="5867" y="27486"/>
                  </a:cubicBezTo>
                  <a:cubicBezTo>
                    <a:pt x="-1356" y="44076"/>
                    <a:pt x="-4611" y="86382"/>
                    <a:pt x="13010" y="99876"/>
                  </a:cubicBezTo>
                  <a:cubicBezTo>
                    <a:pt x="30631" y="113370"/>
                    <a:pt x="89448" y="118211"/>
                    <a:pt x="111594" y="108448"/>
                  </a:cubicBezTo>
                  <a:cubicBezTo>
                    <a:pt x="133740" y="98685"/>
                    <a:pt x="155092" y="59315"/>
                    <a:pt x="145884" y="41297"/>
                  </a:cubicBezTo>
                  <a:cubicBezTo>
                    <a:pt x="136677" y="23279"/>
                    <a:pt x="79685" y="2641"/>
                    <a:pt x="56349" y="339"/>
                  </a:cubicBezTo>
                  <a:close/>
                </a:path>
              </a:pathLst>
            </a:custGeom>
            <a:solidFill>
              <a:schemeClr val="accent1"/>
            </a:solidFill>
            <a:ln>
              <a:noFill/>
            </a:ln>
          </p:spPr>
        </p:sp>
      </p:grpSp>
      <p:sp>
        <p:nvSpPr>
          <p:cNvPr id="23" name="Rectangle 22"/>
          <p:cNvSpPr/>
          <p:nvPr/>
        </p:nvSpPr>
        <p:spPr>
          <a:xfrm>
            <a:off x="7974746" y="3224005"/>
            <a:ext cx="5694266" cy="646331"/>
          </a:xfrm>
          <a:prstGeom prst="rect">
            <a:avLst/>
          </a:prstGeom>
        </p:spPr>
        <p:txBody>
          <a:bodyPr wrap="square">
            <a:spAutoFit/>
          </a:bodyPr>
          <a:lstStyle/>
          <a:p>
            <a:pPr algn="just"/>
            <a:r>
              <a:rPr lang="it-IT" sz="36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Lòng yêu nước</a:t>
            </a:r>
            <a:endParaRPr lang="en-US" sz="3600" i="1" dirty="0">
              <a:latin typeface="Times New Roman" panose="02020603050405020304" pitchFamily="18" charset="0"/>
              <a:cs typeface="Times New Roman" panose="02020603050405020304" pitchFamily="18" charset="0"/>
            </a:endParaRPr>
          </a:p>
        </p:txBody>
      </p:sp>
      <p:sp>
        <p:nvSpPr>
          <p:cNvPr id="24" name="Rectangle 23"/>
          <p:cNvSpPr/>
          <p:nvPr/>
        </p:nvSpPr>
        <p:spPr>
          <a:xfrm>
            <a:off x="12483422" y="3224004"/>
            <a:ext cx="5694266" cy="646331"/>
          </a:xfrm>
          <a:prstGeom prst="rect">
            <a:avLst/>
          </a:prstGeom>
        </p:spPr>
        <p:txBody>
          <a:bodyPr wrap="square">
            <a:spAutoFit/>
          </a:bodyPr>
          <a:lstStyle/>
          <a:p>
            <a:pPr algn="just"/>
            <a:r>
              <a:rPr lang="it-IT" sz="36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Làn sóng</a:t>
            </a:r>
            <a:endParaRPr lang="en-US" sz="3600" i="1" dirty="0">
              <a:latin typeface="Times New Roman" panose="02020603050405020304" pitchFamily="18" charset="0"/>
              <a:cs typeface="Times New Roman" panose="02020603050405020304" pitchFamily="18" charset="0"/>
            </a:endParaRPr>
          </a:p>
        </p:txBody>
      </p:sp>
      <p:sp>
        <p:nvSpPr>
          <p:cNvPr id="25" name="Rectangle 24"/>
          <p:cNvSpPr/>
          <p:nvPr/>
        </p:nvSpPr>
        <p:spPr>
          <a:xfrm>
            <a:off x="7822346" y="4069497"/>
            <a:ext cx="5694266" cy="646331"/>
          </a:xfrm>
          <a:prstGeom prst="rect">
            <a:avLst/>
          </a:prstGeom>
        </p:spPr>
        <p:txBody>
          <a:bodyPr wrap="square">
            <a:spAutoFit/>
          </a:bodyPr>
          <a:lstStyle/>
          <a:p>
            <a:pPr algn="just"/>
            <a:r>
              <a:rPr lang="it-IT" sz="36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(Trừu tượng)</a:t>
            </a:r>
            <a:endParaRPr lang="en-US" sz="3600" i="1" dirty="0">
              <a:latin typeface="Times New Roman" panose="02020603050405020304" pitchFamily="18" charset="0"/>
              <a:cs typeface="Times New Roman" panose="02020603050405020304" pitchFamily="18" charset="0"/>
            </a:endParaRPr>
          </a:p>
        </p:txBody>
      </p:sp>
      <p:sp>
        <p:nvSpPr>
          <p:cNvPr id="26" name="Rectangle 25"/>
          <p:cNvSpPr/>
          <p:nvPr/>
        </p:nvSpPr>
        <p:spPr>
          <a:xfrm>
            <a:off x="12624214" y="4069273"/>
            <a:ext cx="5694266" cy="646331"/>
          </a:xfrm>
          <a:prstGeom prst="rect">
            <a:avLst/>
          </a:prstGeom>
        </p:spPr>
        <p:txBody>
          <a:bodyPr wrap="square">
            <a:spAutoFit/>
          </a:bodyPr>
          <a:lstStyle/>
          <a:p>
            <a:pPr algn="just"/>
            <a:r>
              <a:rPr lang="it-IT" sz="36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(Cụ thể)</a:t>
            </a:r>
            <a:endParaRPr lang="en-US" sz="3600" i="1" dirty="0">
              <a:latin typeface="Times New Roman" panose="02020603050405020304" pitchFamily="18" charset="0"/>
              <a:cs typeface="Times New Roman" panose="02020603050405020304" pitchFamily="18" charset="0"/>
            </a:endParaRPr>
          </a:p>
        </p:txBody>
      </p:sp>
      <p:sp>
        <p:nvSpPr>
          <p:cNvPr id="27" name="Rectangle 26"/>
          <p:cNvSpPr/>
          <p:nvPr/>
        </p:nvSpPr>
        <p:spPr>
          <a:xfrm>
            <a:off x="6159861" y="7789758"/>
            <a:ext cx="11811000" cy="1446550"/>
          </a:xfrm>
          <a:prstGeom prst="rect">
            <a:avLst/>
          </a:prstGeom>
        </p:spPr>
        <p:txBody>
          <a:bodyPr wrap="square">
            <a:spAutoFit/>
          </a:bodyPr>
          <a:lstStyle/>
          <a:p>
            <a:pPr algn="just"/>
            <a:r>
              <a:rPr lang="en-US" sz="4400" kern="100" spc="-20" dirty="0"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vi-VN" sz="4400" kern="100" spc="-20" dirty="0"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Điệp </a:t>
            </a:r>
            <a:r>
              <a:rPr lang="vi-VN" sz="4400"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cấu trúc: </a:t>
            </a:r>
            <a:r>
              <a:rPr lang="vi-VN" sz="44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“nó kết thành”, “nó lướt qua”, “nó nhấn chìm”</a:t>
            </a:r>
            <a:endParaRPr lang="it-IT" sz="44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endParaRPr>
          </a:p>
        </p:txBody>
      </p:sp>
      <p:sp>
        <p:nvSpPr>
          <p:cNvPr id="28" name="Rectangle 27"/>
          <p:cNvSpPr/>
          <p:nvPr/>
        </p:nvSpPr>
        <p:spPr>
          <a:xfrm>
            <a:off x="6170494" y="6260354"/>
            <a:ext cx="11811000" cy="1446550"/>
          </a:xfrm>
          <a:prstGeom prst="rect">
            <a:avLst/>
          </a:prstGeom>
        </p:spPr>
        <p:txBody>
          <a:bodyPr wrap="square">
            <a:spAutoFit/>
          </a:bodyPr>
          <a:lstStyle/>
          <a:p>
            <a:pPr algn="just"/>
            <a:r>
              <a:rPr lang="en-US" sz="4400" kern="100" spc="-20" dirty="0"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en-US" sz="4400" kern="100" spc="-20" dirty="0" err="1"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Các</a:t>
            </a:r>
            <a:r>
              <a:rPr lang="en-US" sz="4400" kern="100" spc="-20" dirty="0"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en-US" sz="4400" kern="100" spc="-20" dirty="0" err="1"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tính</a:t>
            </a:r>
            <a:r>
              <a:rPr lang="en-US" sz="4400"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en-US" sz="4400" kern="100" spc="-2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từ</a:t>
            </a:r>
            <a:r>
              <a:rPr lang="en-US" sz="4400" kern="100" spc="-20" dirty="0"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en-US" sz="4400" kern="100" spc="-20" dirty="0" err="1"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m</a:t>
            </a:r>
            <a:r>
              <a:rPr lang="en-US" sz="4400" i="1" kern="100" spc="-20" dirty="0" err="1"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ạnh</a:t>
            </a:r>
            <a:r>
              <a:rPr lang="en-US" sz="4400" i="1" kern="100" spc="-20" dirty="0" smtClean="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en-US" sz="4400" i="1" kern="100" spc="-2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mẽ</a:t>
            </a:r>
            <a:r>
              <a:rPr lang="en-US" sz="44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to </a:t>
            </a:r>
            <a:r>
              <a:rPr lang="en-US" sz="4400" i="1" kern="100" spc="-2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lớn</a:t>
            </a:r>
            <a:r>
              <a:rPr lang="en-US" sz="44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en-US" sz="4400" i="1" kern="100" spc="-2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nguy</a:t>
            </a:r>
            <a:r>
              <a:rPr lang="en-US" sz="44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en-US" sz="4400" i="1" kern="100" spc="-2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hiểm</a:t>
            </a:r>
            <a:r>
              <a:rPr lang="en-US" sz="44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en-US" sz="4400" i="1" kern="100" spc="-2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khó</a:t>
            </a:r>
            <a:r>
              <a:rPr lang="en-US" sz="44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en-US" sz="4400" i="1" kern="100" spc="-2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khăn</a:t>
            </a:r>
            <a:r>
              <a:rPr lang="en-US" sz="44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endParaRPr lang="it-IT" sz="4400" i="1" kern="100" spc="-2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endParaRPr>
          </a:p>
        </p:txBody>
      </p:sp>
    </p:spTree>
    <p:extLst>
      <p:ext uri="{BB962C8B-B14F-4D97-AF65-F5344CB8AC3E}">
        <p14:creationId xmlns:p14="http://schemas.microsoft.com/office/powerpoint/2010/main" val="1936373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arn(inVertical)">
                                      <p:cBhvr>
                                        <p:cTn id="40" dur="500"/>
                                        <p:tgtEl>
                                          <p:spTgt spid="25"/>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inVertical)">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barn(inVertical)">
                                      <p:cBhvr>
                                        <p:cTn id="48" dur="500"/>
                                        <p:tgtEl>
                                          <p:spTgt spid="10"/>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1000"/>
                                        <p:tgtEl>
                                          <p:spTgt spid="28"/>
                                        </p:tgtEl>
                                      </p:cBhvr>
                                    </p:animEffect>
                                    <p:anim calcmode="lin" valueType="num">
                                      <p:cBhvr>
                                        <p:cTn id="54" dur="1000" fill="hold"/>
                                        <p:tgtEl>
                                          <p:spTgt spid="28"/>
                                        </p:tgtEl>
                                        <p:attrNameLst>
                                          <p:attrName>ppt_x</p:attrName>
                                        </p:attrNameLst>
                                      </p:cBhvr>
                                      <p:tavLst>
                                        <p:tav tm="0">
                                          <p:val>
                                            <p:strVal val="#ppt_x"/>
                                          </p:val>
                                        </p:tav>
                                        <p:tav tm="100000">
                                          <p:val>
                                            <p:strVal val="#ppt_x"/>
                                          </p:val>
                                        </p:tav>
                                      </p:tavLst>
                                    </p:anim>
                                    <p:anim calcmode="lin" valueType="num">
                                      <p:cBhvr>
                                        <p:cTn id="5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barn(inVertical)">
                                      <p:cBhvr>
                                        <p:cTn id="60" dur="5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inVertical)">
                                      <p:cBhvr>
                                        <p:cTn id="6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5" grpId="0"/>
      <p:bldP spid="23" grpId="0"/>
      <p:bldP spid="24" grpId="0"/>
      <p:bldP spid="25" grpId="0"/>
      <p:bldP spid="26" grpId="0"/>
      <p:bldP spid="27" grpId="0"/>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886346" y="254878"/>
            <a:ext cx="1884141" cy="1884141"/>
            <a:chOff x="0" y="0"/>
            <a:chExt cx="6350000" cy="6350000"/>
          </a:xfrm>
        </p:grpSpPr>
        <p:sp>
          <p:nvSpPr>
            <p:cNvPr id="3" name="Freeform 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DD077"/>
            </a:solidFill>
          </p:spPr>
        </p:sp>
      </p:grpSp>
      <p:grpSp>
        <p:nvGrpSpPr>
          <p:cNvPr id="4" name="Group 4"/>
          <p:cNvGrpSpPr/>
          <p:nvPr/>
        </p:nvGrpSpPr>
        <p:grpSpPr>
          <a:xfrm>
            <a:off x="-2021290" y="2400168"/>
            <a:ext cx="9617838" cy="9617838"/>
            <a:chOff x="0" y="0"/>
            <a:chExt cx="6350000" cy="6350000"/>
          </a:xfrm>
        </p:grpSpPr>
        <p:sp>
          <p:nvSpPr>
            <p:cNvPr id="5" name="Freeform 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grpSp>
        <p:nvGrpSpPr>
          <p:cNvPr id="6" name="Group 6"/>
          <p:cNvGrpSpPr>
            <a:grpSpLocks noChangeAspect="1"/>
          </p:cNvGrpSpPr>
          <p:nvPr/>
        </p:nvGrpSpPr>
        <p:grpSpPr>
          <a:xfrm>
            <a:off x="1028700" y="1028700"/>
            <a:ext cx="3938759" cy="4067950"/>
            <a:chOff x="0" y="0"/>
            <a:chExt cx="6350000" cy="6558280"/>
          </a:xfrm>
        </p:grpSpPr>
        <p:sp>
          <p:nvSpPr>
            <p:cNvPr id="7" name="Freeform 7"/>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3"/>
              <a:stretch>
                <a:fillRect l="-18791" r="-18791"/>
              </a:stretch>
            </a:blipFill>
          </p:spPr>
        </p:sp>
        <p:sp>
          <p:nvSpPr>
            <p:cNvPr id="8" name="Freeform 8"/>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9" name="Group 9"/>
          <p:cNvGrpSpPr>
            <a:grpSpLocks noChangeAspect="1"/>
          </p:cNvGrpSpPr>
          <p:nvPr/>
        </p:nvGrpSpPr>
        <p:grpSpPr>
          <a:xfrm>
            <a:off x="5593120" y="4084664"/>
            <a:ext cx="3162601" cy="3266334"/>
            <a:chOff x="0" y="0"/>
            <a:chExt cx="6350000" cy="6558280"/>
          </a:xfrm>
        </p:grpSpPr>
        <p:sp>
          <p:nvSpPr>
            <p:cNvPr id="10" name="Freeform 10"/>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4"/>
              <a:stretch>
                <a:fillRect l="-14546" r="-14546"/>
              </a:stretch>
            </a:blipFill>
          </p:spPr>
        </p:sp>
        <p:sp>
          <p:nvSpPr>
            <p:cNvPr id="11" name="Freeform 11"/>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12" name="Group 12"/>
          <p:cNvGrpSpPr>
            <a:grpSpLocks noChangeAspect="1"/>
          </p:cNvGrpSpPr>
          <p:nvPr/>
        </p:nvGrpSpPr>
        <p:grpSpPr>
          <a:xfrm>
            <a:off x="2311309" y="5815070"/>
            <a:ext cx="2974299" cy="3071856"/>
            <a:chOff x="0" y="0"/>
            <a:chExt cx="6350000" cy="6558280"/>
          </a:xfrm>
        </p:grpSpPr>
        <p:sp>
          <p:nvSpPr>
            <p:cNvPr id="13" name="Freeform 13"/>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5"/>
              <a:stretch>
                <a:fillRect l="-3537" r="-69177"/>
              </a:stretch>
            </a:blipFill>
          </p:spPr>
        </p:sp>
        <p:sp>
          <p:nvSpPr>
            <p:cNvPr id="14" name="Freeform 14"/>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21" name="Group 21"/>
          <p:cNvGrpSpPr/>
          <p:nvPr/>
        </p:nvGrpSpPr>
        <p:grpSpPr>
          <a:xfrm>
            <a:off x="5971202" y="2239950"/>
            <a:ext cx="1203219" cy="1203219"/>
            <a:chOff x="0" y="0"/>
            <a:chExt cx="6350000" cy="6350000"/>
          </a:xfrm>
        </p:grpSpPr>
        <p:sp>
          <p:nvSpPr>
            <p:cNvPr id="22" name="Freeform 2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5B453"/>
            </a:solidFill>
          </p:spPr>
        </p:sp>
      </p:grpSp>
      <p:grpSp>
        <p:nvGrpSpPr>
          <p:cNvPr id="23" name="Group 23"/>
          <p:cNvGrpSpPr/>
          <p:nvPr/>
        </p:nvGrpSpPr>
        <p:grpSpPr>
          <a:xfrm>
            <a:off x="2311309" y="-601610"/>
            <a:ext cx="1203219" cy="1203219"/>
            <a:chOff x="0" y="0"/>
            <a:chExt cx="6350000" cy="6350000"/>
          </a:xfrm>
        </p:grpSpPr>
        <p:sp>
          <p:nvSpPr>
            <p:cNvPr id="24" name="Freeform 2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pic>
        <p:nvPicPr>
          <p:cNvPr id="15" name="Picture 14"/>
          <p:cNvPicPr>
            <a:picLocks noChangeAspect="1"/>
          </p:cNvPicPr>
          <p:nvPr/>
        </p:nvPicPr>
        <p:blipFill>
          <a:blip r:embed="rId6"/>
          <a:stretch>
            <a:fillRect/>
          </a:stretch>
        </p:blipFill>
        <p:spPr>
          <a:xfrm>
            <a:off x="8625003" y="4205892"/>
            <a:ext cx="9662997" cy="3023878"/>
          </a:xfrm>
          <a:prstGeom prst="rect">
            <a:avLst/>
          </a:prstGeom>
        </p:spPr>
      </p:pic>
      <p:sp>
        <p:nvSpPr>
          <p:cNvPr id="20" name="Title 1"/>
          <p:cNvSpPr txBox="1">
            <a:spLocks/>
          </p:cNvSpPr>
          <p:nvPr/>
        </p:nvSpPr>
        <p:spPr>
          <a:xfrm>
            <a:off x="457200" y="2019300"/>
            <a:ext cx="2514600" cy="2286000"/>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r>
              <a:rPr lang="en-US" sz="4800" i="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03</a:t>
            </a:r>
            <a:endParaRPr lang="vi-VN" sz="4800" i="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82821616"/>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l="30674" r="30674"/>
          <a:stretch/>
        </p:blipFill>
        <p:spPr>
          <a:xfrm>
            <a:off x="7391400" y="190500"/>
            <a:ext cx="10210800" cy="9864436"/>
          </a:xfrm>
          <a:prstGeom prst="rect">
            <a:avLst/>
          </a:prstGeom>
        </p:spPr>
      </p:pic>
      <p:sp>
        <p:nvSpPr>
          <p:cNvPr id="5" name="TextBox 4"/>
          <p:cNvSpPr txBox="1"/>
          <p:nvPr/>
        </p:nvSpPr>
        <p:spPr>
          <a:xfrm>
            <a:off x="1503680" y="2521648"/>
            <a:ext cx="5887720" cy="3200876"/>
          </a:xfrm>
          <a:prstGeom prst="rect">
            <a:avLst/>
          </a:prstGeom>
        </p:spPr>
        <p:txBody>
          <a:bodyPr wrap="square" lIns="0" tIns="0" rIns="0" bIns="0" rtlCol="0" anchor="t">
            <a:spAutoFit/>
          </a:bodyPr>
          <a:lstStyle/>
          <a:p>
            <a:pPr marL="571500" lvl="0" indent="-571500" algn="just">
              <a:lnSpc>
                <a:spcPct val="130000"/>
              </a:lnSpc>
              <a:buFontTx/>
              <a:buChar char="-"/>
            </a:pPr>
            <a:r>
              <a:rPr lang="en-US" sz="3200" dirty="0" smtClean="0">
                <a:solidFill>
                  <a:srgbClr val="000000"/>
                </a:solidFill>
                <a:latin typeface="Times New Roman" panose="02020603050405020304" pitchFamily="18" charset="0"/>
                <a:cs typeface="Times New Roman" panose="02020603050405020304" pitchFamily="18" charset="0"/>
              </a:rPr>
              <a:t>GV chia </a:t>
            </a:r>
            <a:r>
              <a:rPr lang="en-US" sz="3200" dirty="0" err="1" smtClean="0">
                <a:solidFill>
                  <a:srgbClr val="000000"/>
                </a:solidFill>
                <a:latin typeface="Times New Roman" panose="02020603050405020304" pitchFamily="18" charset="0"/>
                <a:cs typeface="Times New Roman" panose="02020603050405020304" pitchFamily="18" charset="0"/>
              </a:rPr>
              <a:t>lớp</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thành</a:t>
            </a:r>
            <a:r>
              <a:rPr lang="en-US" sz="3200" dirty="0" smtClean="0">
                <a:solidFill>
                  <a:srgbClr val="000000"/>
                </a:solidFill>
                <a:latin typeface="Times New Roman" panose="02020603050405020304" pitchFamily="18" charset="0"/>
                <a:cs typeface="Times New Roman" panose="02020603050405020304" pitchFamily="18" charset="0"/>
              </a:rPr>
              <a:t> 3 </a:t>
            </a:r>
            <a:r>
              <a:rPr lang="en-US" sz="3200" dirty="0" err="1" smtClean="0">
                <a:solidFill>
                  <a:srgbClr val="000000"/>
                </a:solidFill>
                <a:latin typeface="Times New Roman" panose="02020603050405020304" pitchFamily="18" charset="0"/>
                <a:cs typeface="Times New Roman" panose="02020603050405020304" pitchFamily="18" charset="0"/>
              </a:rPr>
              <a:t>nhóm</a:t>
            </a:r>
            <a:endParaRPr lang="en-US" sz="3200" dirty="0" smtClean="0">
              <a:solidFill>
                <a:srgbClr val="000000"/>
              </a:solidFill>
              <a:latin typeface="Times New Roman" panose="02020603050405020304" pitchFamily="18" charset="0"/>
              <a:cs typeface="Times New Roman" panose="02020603050405020304" pitchFamily="18" charset="0"/>
            </a:endParaRPr>
          </a:p>
          <a:p>
            <a:pPr marL="571500" lvl="0" indent="-571500" algn="just">
              <a:lnSpc>
                <a:spcPct val="130000"/>
              </a:lnSpc>
              <a:buFontTx/>
              <a:buChar char="-"/>
            </a:pPr>
            <a:r>
              <a:rPr lang="en-US" sz="3200" dirty="0" err="1" smtClean="0">
                <a:solidFill>
                  <a:srgbClr val="000000"/>
                </a:solidFill>
                <a:latin typeface="Times New Roman" panose="02020603050405020304" pitchFamily="18" charset="0"/>
                <a:cs typeface="Times New Roman" panose="02020603050405020304" pitchFamily="18" charset="0"/>
              </a:rPr>
              <a:t>Hoàn</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thành</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phiếu</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học</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tập</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số</a:t>
            </a:r>
            <a:r>
              <a:rPr lang="en-US" sz="3200" dirty="0" smtClean="0">
                <a:solidFill>
                  <a:srgbClr val="000000"/>
                </a:solidFill>
                <a:latin typeface="Times New Roman" panose="02020603050405020304" pitchFamily="18" charset="0"/>
                <a:cs typeface="Times New Roman" panose="02020603050405020304" pitchFamily="18" charset="0"/>
              </a:rPr>
              <a:t> 3</a:t>
            </a:r>
          </a:p>
          <a:p>
            <a:pPr marL="571500" lvl="0" indent="-571500" algn="just">
              <a:lnSpc>
                <a:spcPct val="130000"/>
              </a:lnSpc>
              <a:buFontTx/>
              <a:buChar char="-"/>
            </a:pPr>
            <a:r>
              <a:rPr lang="en-US" sz="3200" dirty="0" err="1" smtClean="0">
                <a:solidFill>
                  <a:srgbClr val="000000"/>
                </a:solidFill>
                <a:latin typeface="Times New Roman" panose="02020603050405020304" pitchFamily="18" charset="0"/>
                <a:cs typeface="Times New Roman" panose="02020603050405020304" pitchFamily="18" charset="0"/>
              </a:rPr>
              <a:t>Trình</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bày</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ra</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giấy</a:t>
            </a:r>
            <a:r>
              <a:rPr lang="en-US" sz="3200" dirty="0" smtClean="0">
                <a:solidFill>
                  <a:srgbClr val="000000"/>
                </a:solidFill>
                <a:latin typeface="Times New Roman" panose="02020603050405020304" pitchFamily="18" charset="0"/>
                <a:cs typeface="Times New Roman" panose="02020603050405020304" pitchFamily="18" charset="0"/>
              </a:rPr>
              <a:t> A0 </a:t>
            </a:r>
          </a:p>
          <a:p>
            <a:pPr marL="571500" indent="-571500" algn="just">
              <a:lnSpc>
                <a:spcPct val="130000"/>
              </a:lnSpc>
              <a:buFontTx/>
              <a:buChar char="-"/>
            </a:pPr>
            <a:r>
              <a:rPr lang="en-US" sz="3200" dirty="0" err="1" smtClean="0">
                <a:solidFill>
                  <a:srgbClr val="000000"/>
                </a:solidFill>
                <a:latin typeface="Times New Roman" panose="02020603050405020304" pitchFamily="18" charset="0"/>
                <a:cs typeface="Times New Roman" panose="02020603050405020304" pitchFamily="18" charset="0"/>
              </a:rPr>
              <a:t>Học</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sinh</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chuẩn</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bị</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bài</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tại</a:t>
            </a:r>
            <a:r>
              <a:rPr lang="en-US" sz="3200" dirty="0" smtClean="0">
                <a:solidFill>
                  <a:srgbClr val="000000"/>
                </a:solidFill>
                <a:latin typeface="Times New Roman" panose="02020603050405020304" pitchFamily="18" charset="0"/>
                <a:cs typeface="Times New Roman" panose="02020603050405020304" pitchFamily="18" charset="0"/>
              </a:rPr>
              <a:t> </a:t>
            </a:r>
            <a:r>
              <a:rPr lang="en-US" sz="3200" dirty="0" err="1" smtClean="0">
                <a:solidFill>
                  <a:srgbClr val="000000"/>
                </a:solidFill>
                <a:latin typeface="Times New Roman" panose="02020603050405020304" pitchFamily="18" charset="0"/>
                <a:cs typeface="Times New Roman" panose="02020603050405020304" pitchFamily="18" charset="0"/>
              </a:rPr>
              <a:t>nhà</a:t>
            </a:r>
            <a:r>
              <a:rPr lang="en-US" sz="3200" dirty="0" smtClean="0">
                <a:solidFill>
                  <a:srgbClr val="000000"/>
                </a:solidFill>
                <a:latin typeface="Times New Roman" panose="02020603050405020304" pitchFamily="18" charset="0"/>
                <a:cs typeface="Times New Roman" panose="02020603050405020304" pitchFamily="18" charset="0"/>
              </a:rPr>
              <a:t>.</a:t>
            </a:r>
            <a:endParaRPr lang="en-US" sz="3200" dirty="0">
              <a:solidFill>
                <a:srgbClr val="000000"/>
              </a:solidFill>
              <a:latin typeface="Times New Roman" panose="02020603050405020304" pitchFamily="18" charset="0"/>
              <a:cs typeface="Times New Roman" panose="02020603050405020304" pitchFamily="18" charset="0"/>
            </a:endParaRPr>
          </a:p>
          <a:p>
            <a:pPr lvl="0" algn="just">
              <a:lnSpc>
                <a:spcPct val="130000"/>
              </a:lnSpc>
            </a:pPr>
            <a:endParaRPr lang="vi-VN" sz="3200" dirty="0">
              <a:solidFill>
                <a:srgbClr val="000000"/>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4"/>
          <a:stretch>
            <a:fillRect/>
          </a:stretch>
        </p:blipFill>
        <p:spPr>
          <a:xfrm>
            <a:off x="1981200" y="1333478"/>
            <a:ext cx="5651482" cy="1182727"/>
          </a:xfrm>
          <a:prstGeom prst="rect">
            <a:avLst/>
          </a:prstGeom>
        </p:spPr>
      </p:pic>
      <p:pic>
        <p:nvPicPr>
          <p:cNvPr id="7" name="Picture 6"/>
          <p:cNvPicPr>
            <a:picLocks noChangeAspect="1"/>
          </p:cNvPicPr>
          <p:nvPr/>
        </p:nvPicPr>
        <p:blipFill rotWithShape="1">
          <a:blip r:embed="rId3"/>
          <a:srcRect l="30674" r="30674"/>
          <a:stretch/>
        </p:blipFill>
        <p:spPr>
          <a:xfrm>
            <a:off x="7391400" y="266700"/>
            <a:ext cx="10210800" cy="9864436"/>
          </a:xfrm>
          <a:prstGeom prst="rect">
            <a:avLst/>
          </a:prstGeom>
        </p:spPr>
      </p:pic>
      <p:pic>
        <p:nvPicPr>
          <p:cNvPr id="8" name="Picture 7"/>
          <p:cNvPicPr>
            <a:picLocks noChangeAspect="1"/>
          </p:cNvPicPr>
          <p:nvPr/>
        </p:nvPicPr>
        <p:blipFill>
          <a:blip r:embed="rId5"/>
          <a:stretch>
            <a:fillRect/>
          </a:stretch>
        </p:blipFill>
        <p:spPr>
          <a:xfrm>
            <a:off x="14935200" y="223024"/>
            <a:ext cx="2975106" cy="1868505"/>
          </a:xfrm>
          <a:prstGeom prst="rect">
            <a:avLst/>
          </a:prstGeom>
        </p:spPr>
      </p:pic>
    </p:spTree>
    <p:extLst>
      <p:ext uri="{BB962C8B-B14F-4D97-AF65-F5344CB8AC3E}">
        <p14:creationId xmlns:p14="http://schemas.microsoft.com/office/powerpoint/2010/main" val="323711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3004388" y="1978228"/>
            <a:ext cx="4533900" cy="3207734"/>
          </a:xfrm>
          <a:prstGeom prst="rect">
            <a:avLst/>
          </a:prstGeom>
        </p:spPr>
      </p:pic>
      <p:pic>
        <p:nvPicPr>
          <p:cNvPr id="3" name="Picture 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0059826" y="3116209"/>
            <a:ext cx="4676337" cy="3308508"/>
          </a:xfrm>
          <a:prstGeom prst="rect">
            <a:avLst/>
          </a:prstGeom>
        </p:spPr>
      </p:pic>
      <p:sp>
        <p:nvSpPr>
          <p:cNvPr id="4" name="Rectangle 3"/>
          <p:cNvSpPr/>
          <p:nvPr/>
        </p:nvSpPr>
        <p:spPr>
          <a:xfrm>
            <a:off x="952500" y="614075"/>
            <a:ext cx="16582176" cy="830997"/>
          </a:xfrm>
          <a:prstGeom prst="rect">
            <a:avLst/>
          </a:prstGeom>
        </p:spPr>
        <p:txBody>
          <a:bodyPr wrap="square">
            <a:spAutoFit/>
          </a:bodyPr>
          <a:lstStyle/>
          <a:p>
            <a:pPr algn="ctr"/>
            <a:r>
              <a:rPr lang="it-IT" sz="4800" b="1" kern="100" spc="-20" dirty="0" smtClean="0">
                <a:latin typeface="Times New Roman" panose="02020603050405020304" pitchFamily="18" charset="0"/>
                <a:ea typeface="SimSun" panose="02010600030101010101" pitchFamily="2" charset="-122"/>
                <a:cs typeface="Times New Roman" panose="02020603050405020304" pitchFamily="18" charset="0"/>
              </a:rPr>
              <a:t>Chứng </a:t>
            </a:r>
            <a:r>
              <a:rPr lang="it-IT" sz="4800" b="1" kern="100" spc="-20" dirty="0">
                <a:latin typeface="Times New Roman" panose="02020603050405020304" pitchFamily="18" charset="0"/>
                <a:ea typeface="SimSun" panose="02010600030101010101" pitchFamily="2" charset="-122"/>
                <a:cs typeface="Times New Roman" panose="02020603050405020304" pitchFamily="18" charset="0"/>
              </a:rPr>
              <a:t>minh những biểu hiện của lòng yêu nước.</a:t>
            </a:r>
            <a:endParaRPr lang="en-US" sz="4800" b="1" dirty="0">
              <a:latin typeface="Times New Roman" panose="02020603050405020304" pitchFamily="18" charset="0"/>
              <a:cs typeface="Times New Roman" panose="02020603050405020304" pitchFamily="18" charset="0"/>
            </a:endParaRPr>
          </a:p>
        </p:txBody>
      </p:sp>
      <p:sp>
        <p:nvSpPr>
          <p:cNvPr id="5" name="Rectangle 4"/>
          <p:cNvSpPr/>
          <p:nvPr/>
        </p:nvSpPr>
        <p:spPr>
          <a:xfrm>
            <a:off x="3657600" y="3166596"/>
            <a:ext cx="3657600" cy="830997"/>
          </a:xfrm>
          <a:prstGeom prst="rect">
            <a:avLst/>
          </a:prstGeom>
        </p:spPr>
        <p:txBody>
          <a:bodyPr wrap="square">
            <a:spAutoFit/>
          </a:bodyPr>
          <a:lstStyle/>
          <a:p>
            <a:pPr algn="just"/>
            <a:r>
              <a:rPr lang="it-IT" sz="4800" kern="100" spc="-20" dirty="0">
                <a:latin typeface="Times New Roman" panose="02020603050405020304" pitchFamily="18" charset="0"/>
                <a:ea typeface="SimSun" panose="02010600030101010101" pitchFamily="2" charset="-122"/>
                <a:cs typeface="Times New Roman" panose="02020603050405020304" pitchFamily="18" charset="0"/>
              </a:rPr>
              <a:t>Trong lịch sử</a:t>
            </a:r>
            <a:endParaRPr lang="en-US" sz="4800" dirty="0">
              <a:latin typeface="Times New Roman" panose="02020603050405020304" pitchFamily="18" charset="0"/>
              <a:cs typeface="Times New Roman" panose="02020603050405020304" pitchFamily="18" charset="0"/>
            </a:endParaRPr>
          </a:p>
        </p:txBody>
      </p:sp>
      <p:sp>
        <p:nvSpPr>
          <p:cNvPr id="6" name="Rectangle 5"/>
          <p:cNvSpPr/>
          <p:nvPr/>
        </p:nvSpPr>
        <p:spPr>
          <a:xfrm>
            <a:off x="10668784" y="4354965"/>
            <a:ext cx="4333583" cy="830997"/>
          </a:xfrm>
          <a:prstGeom prst="rect">
            <a:avLst/>
          </a:prstGeom>
        </p:spPr>
        <p:txBody>
          <a:bodyPr wrap="square">
            <a:spAutoFit/>
          </a:bodyPr>
          <a:lstStyle/>
          <a:p>
            <a:pPr algn="just"/>
            <a:r>
              <a:rPr lang="it-IT" sz="4800" kern="100" spc="-20" dirty="0">
                <a:latin typeface="Times New Roman" panose="02020603050405020304" pitchFamily="18" charset="0"/>
                <a:ea typeface="SimSun" panose="02010600030101010101" pitchFamily="2" charset="-122"/>
                <a:cs typeface="Times New Roman" panose="02020603050405020304" pitchFamily="18" charset="0"/>
              </a:rPr>
              <a:t>Trong hiện tại</a:t>
            </a:r>
            <a:endParaRPr lang="en-US" sz="4800" dirty="0">
              <a:latin typeface="Times New Roman" panose="02020603050405020304" pitchFamily="18" charset="0"/>
              <a:cs typeface="Times New Roman" panose="02020603050405020304" pitchFamily="18" charset="0"/>
            </a:endParaRPr>
          </a:p>
        </p:txBody>
      </p:sp>
      <p:pic>
        <p:nvPicPr>
          <p:cNvPr id="7" name="Picture 5"/>
          <p:cNvPicPr>
            <a:picLocks noChangeAspect="1"/>
          </p:cNvPicPr>
          <p:nvPr/>
        </p:nvPicPr>
        <p:blipFill>
          <a:blip r:embed="rId12"/>
          <a:srcRect/>
          <a:stretch>
            <a:fillRect/>
          </a:stretch>
        </p:blipFill>
        <p:spPr>
          <a:xfrm>
            <a:off x="-616789" y="4770463"/>
            <a:ext cx="7561359" cy="5614309"/>
          </a:xfrm>
          <a:prstGeom prst="rect">
            <a:avLst/>
          </a:prstGeom>
        </p:spPr>
      </p:pic>
      <p:pic>
        <p:nvPicPr>
          <p:cNvPr id="8" name="Picture 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3258800" y="1847125"/>
            <a:ext cx="5730492" cy="5730492"/>
          </a:xfrm>
          <a:prstGeom prst="rect">
            <a:avLst/>
          </a:prstGeom>
        </p:spPr>
      </p:pic>
      <p:pic>
        <p:nvPicPr>
          <p:cNvPr id="9" name="Picture 4"/>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2257484" y="-1788172"/>
            <a:ext cx="4209514" cy="4114800"/>
          </a:xfrm>
          <a:prstGeom prst="rect">
            <a:avLst/>
          </a:prstGeom>
        </p:spPr>
      </p:pic>
      <p:pic>
        <p:nvPicPr>
          <p:cNvPr id="10" name="Picture 6"/>
          <p:cNvPicPr>
            <a:picLocks noChangeAspect="1"/>
          </p:cNvPicPr>
          <p:nvPr/>
        </p:nvPicPr>
        <p:blipFill>
          <a:blip r:embed="rId15">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a:fillRect/>
          </a:stretch>
        </p:blipFill>
        <p:spPr>
          <a:xfrm>
            <a:off x="14731083" y="7956810"/>
            <a:ext cx="3748209" cy="4114800"/>
          </a:xfrm>
          <a:prstGeom prst="rect">
            <a:avLst/>
          </a:prstGeom>
        </p:spPr>
      </p:pic>
    </p:spTree>
    <p:extLst>
      <p:ext uri="{BB962C8B-B14F-4D97-AF65-F5344CB8AC3E}">
        <p14:creationId xmlns:p14="http://schemas.microsoft.com/office/powerpoint/2010/main" val="3573172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par>
                                <p:cTn id="22" presetID="16" presetClass="entr" presetSubtype="21"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28771093"/>
              </p:ext>
            </p:extLst>
          </p:nvPr>
        </p:nvGraphicFramePr>
        <p:xfrm>
          <a:off x="381000" y="419100"/>
          <a:ext cx="17373600" cy="5547518"/>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362247224"/>
                    </a:ext>
                  </a:extLst>
                </a:gridCol>
                <a:gridCol w="8686800">
                  <a:extLst>
                    <a:ext uri="{9D8B030D-6E8A-4147-A177-3AD203B41FA5}">
                      <a16:colId xmlns:a16="http://schemas.microsoft.com/office/drawing/2014/main" val="517295698"/>
                    </a:ext>
                  </a:extLst>
                </a:gridCol>
              </a:tblGrid>
              <a:tr h="996664">
                <a:tc gridSpan="2">
                  <a:txBody>
                    <a:bodyPr/>
                    <a:lstStyle/>
                    <a:p>
                      <a:pPr algn="ctr"/>
                      <a:r>
                        <a:rPr lang="en-US" sz="4000" dirty="0" smtClean="0">
                          <a:solidFill>
                            <a:schemeClr val="tx1"/>
                          </a:solidFill>
                          <a:latin typeface="Times New Roman" panose="02020603050405020304" pitchFamily="18" charset="0"/>
                          <a:cs typeface="Times New Roman" panose="02020603050405020304" pitchFamily="18" charset="0"/>
                        </a:rPr>
                        <a:t>Ý</a:t>
                      </a:r>
                      <a:r>
                        <a:rPr lang="en-US" sz="4000" baseline="0" dirty="0" smtClean="0">
                          <a:solidFill>
                            <a:schemeClr val="tx1"/>
                          </a:solidFill>
                          <a:latin typeface="Times New Roman" panose="02020603050405020304" pitchFamily="18" charset="0"/>
                          <a:cs typeface="Times New Roman" panose="02020603050405020304" pitchFamily="18" charset="0"/>
                        </a:rPr>
                        <a:t> </a:t>
                      </a:r>
                      <a:r>
                        <a:rPr lang="en-US" sz="4000" baseline="0" dirty="0" err="1" smtClean="0">
                          <a:solidFill>
                            <a:schemeClr val="tx1"/>
                          </a:solidFill>
                          <a:latin typeface="Times New Roman" panose="02020603050405020304" pitchFamily="18" charset="0"/>
                          <a:cs typeface="Times New Roman" panose="02020603050405020304" pitchFamily="18" charset="0"/>
                        </a:rPr>
                        <a:t>kiến</a:t>
                      </a:r>
                      <a:endParaRPr lang="en-US" sz="4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hMerge="1">
                  <a:txBody>
                    <a:bodyPr/>
                    <a:lstStyle/>
                    <a:p>
                      <a:endParaRPr lang="en-US" dirty="0"/>
                    </a:p>
                  </a:txBody>
                  <a:tcPr/>
                </a:tc>
                <a:extLst>
                  <a:ext uri="{0D108BD9-81ED-4DB2-BD59-A6C34878D82A}">
                    <a16:rowId xmlns:a16="http://schemas.microsoft.com/office/drawing/2014/main" val="3770175133"/>
                  </a:ext>
                </a:extLst>
              </a:tr>
              <a:tr h="1010507">
                <a:tc gridSpan="2">
                  <a:txBody>
                    <a:bodyPr/>
                    <a:lstStyle/>
                    <a:p>
                      <a:pPr algn="ctr"/>
                      <a:r>
                        <a:rPr lang="en-US" sz="4000" dirty="0" err="1" smtClean="0">
                          <a:latin typeface="Times New Roman" panose="02020603050405020304" pitchFamily="18" charset="0"/>
                          <a:cs typeface="Times New Roman" panose="02020603050405020304" pitchFamily="18" charset="0"/>
                        </a:rPr>
                        <a:t>Dân</a:t>
                      </a:r>
                      <a:r>
                        <a:rPr lang="en-US" sz="4000" baseline="0" dirty="0" smtClean="0">
                          <a:latin typeface="Times New Roman" panose="02020603050405020304" pitchFamily="18" charset="0"/>
                          <a:cs typeface="Times New Roman" panose="02020603050405020304" pitchFamily="18" charset="0"/>
                        </a:rPr>
                        <a:t> ta </a:t>
                      </a:r>
                      <a:r>
                        <a:rPr lang="en-US" sz="4000" baseline="0" dirty="0" err="1" smtClean="0">
                          <a:latin typeface="Times New Roman" panose="02020603050405020304" pitchFamily="18" charset="0"/>
                          <a:cs typeface="Times New Roman" panose="02020603050405020304" pitchFamily="18" charset="0"/>
                        </a:rPr>
                        <a:t>có</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một</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lòng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nồng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nàn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yêu</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nước</a:t>
                      </a:r>
                      <a:endParaRPr lang="en-US" sz="40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US" dirty="0"/>
                    </a:p>
                  </a:txBody>
                  <a:tcPr/>
                </a:tc>
                <a:extLst>
                  <a:ext uri="{0D108BD9-81ED-4DB2-BD59-A6C34878D82A}">
                    <a16:rowId xmlns:a16="http://schemas.microsoft.com/office/drawing/2014/main" val="938549411"/>
                  </a:ext>
                </a:extLst>
              </a:tr>
              <a:tr h="1010507">
                <a:tc>
                  <a:txBody>
                    <a:bodyPr/>
                    <a:lstStyle/>
                    <a:p>
                      <a:pPr algn="ctr"/>
                      <a:r>
                        <a:rPr lang="en-US" sz="4000" b="1" dirty="0" err="1" smtClean="0">
                          <a:latin typeface="Times New Roman" panose="02020603050405020304" pitchFamily="18" charset="0"/>
                          <a:cs typeface="Times New Roman" panose="02020603050405020304" pitchFamily="18" charset="0"/>
                        </a:rPr>
                        <a:t>Lí</a:t>
                      </a:r>
                      <a:r>
                        <a:rPr lang="en-US" sz="4000" b="1" baseline="0" dirty="0" smtClean="0">
                          <a:latin typeface="Times New Roman" panose="02020603050405020304" pitchFamily="18" charset="0"/>
                          <a:cs typeface="Times New Roman" panose="02020603050405020304" pitchFamily="18" charset="0"/>
                        </a:rPr>
                        <a:t> </a:t>
                      </a:r>
                      <a:r>
                        <a:rPr lang="en-US" sz="4000" b="1" baseline="0" dirty="0" err="1" smtClean="0">
                          <a:latin typeface="Times New Roman" panose="02020603050405020304" pitchFamily="18" charset="0"/>
                          <a:cs typeface="Times New Roman" panose="02020603050405020304" pitchFamily="18" charset="0"/>
                        </a:rPr>
                        <a:t>lẽ</a:t>
                      </a:r>
                      <a:endParaRPr lang="en-US" sz="40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lang="en-US" sz="4000" b="1" dirty="0" err="1" smtClean="0">
                          <a:latin typeface="Times New Roman" panose="02020603050405020304" pitchFamily="18" charset="0"/>
                          <a:cs typeface="Times New Roman" panose="02020603050405020304" pitchFamily="18" charset="0"/>
                        </a:rPr>
                        <a:t>Bằng</a:t>
                      </a:r>
                      <a:r>
                        <a:rPr lang="en-US" sz="4000" b="1" baseline="0" dirty="0" smtClean="0">
                          <a:latin typeface="Times New Roman" panose="02020603050405020304" pitchFamily="18" charset="0"/>
                          <a:cs typeface="Times New Roman" panose="02020603050405020304" pitchFamily="18" charset="0"/>
                        </a:rPr>
                        <a:t> </a:t>
                      </a:r>
                      <a:r>
                        <a:rPr lang="en-US" sz="4000" b="1" baseline="0" dirty="0" err="1" smtClean="0">
                          <a:latin typeface="Times New Roman" panose="02020603050405020304" pitchFamily="18" charset="0"/>
                          <a:cs typeface="Times New Roman" panose="02020603050405020304" pitchFamily="18" charset="0"/>
                        </a:rPr>
                        <a:t>chứng</a:t>
                      </a:r>
                      <a:r>
                        <a:rPr lang="en-US" sz="4000" b="1" baseline="0" dirty="0" smtClean="0">
                          <a:latin typeface="Times New Roman" panose="02020603050405020304" pitchFamily="18" charset="0"/>
                          <a:cs typeface="Times New Roman" panose="02020603050405020304" pitchFamily="18" charset="0"/>
                        </a:rPr>
                        <a:t> (</a:t>
                      </a:r>
                      <a:r>
                        <a:rPr lang="en-US" sz="4000" b="1" baseline="0" dirty="0" err="1" smtClean="0">
                          <a:latin typeface="Times New Roman" panose="02020603050405020304" pitchFamily="18" charset="0"/>
                          <a:cs typeface="Times New Roman" panose="02020603050405020304" pitchFamily="18" charset="0"/>
                        </a:rPr>
                        <a:t>Dẫn</a:t>
                      </a:r>
                      <a:r>
                        <a:rPr lang="en-US" sz="4000" b="1" baseline="0" dirty="0" smtClean="0">
                          <a:latin typeface="Times New Roman" panose="02020603050405020304" pitchFamily="18" charset="0"/>
                          <a:cs typeface="Times New Roman" panose="02020603050405020304" pitchFamily="18" charset="0"/>
                        </a:rPr>
                        <a:t> </a:t>
                      </a:r>
                      <a:r>
                        <a:rPr lang="en-US" sz="4000" b="1" baseline="0" dirty="0" err="1" smtClean="0">
                          <a:latin typeface="Times New Roman" panose="02020603050405020304" pitchFamily="18" charset="0"/>
                          <a:cs typeface="Times New Roman" panose="02020603050405020304" pitchFamily="18" charset="0"/>
                        </a:rPr>
                        <a:t>chứng</a:t>
                      </a:r>
                      <a:r>
                        <a:rPr lang="en-US" sz="4000" b="1" baseline="0" dirty="0" smtClean="0">
                          <a:latin typeface="Times New Roman" panose="02020603050405020304" pitchFamily="18" charset="0"/>
                          <a:cs typeface="Times New Roman" panose="02020603050405020304" pitchFamily="18" charset="0"/>
                        </a:rPr>
                        <a:t>)</a:t>
                      </a:r>
                      <a:endParaRPr lang="en-US" sz="40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extLst>
                  <a:ext uri="{0D108BD9-81ED-4DB2-BD59-A6C34878D82A}">
                    <a16:rowId xmlns:a16="http://schemas.microsoft.com/office/drawing/2014/main" val="2457631678"/>
                  </a:ext>
                </a:extLst>
              </a:tr>
              <a:tr h="1744163">
                <a:tc>
                  <a:txBody>
                    <a:bodyPr/>
                    <a:lstStyle/>
                    <a:p>
                      <a:pPr algn="just"/>
                      <a:r>
                        <a:rPr lang="en-US" sz="4000" b="1" dirty="0" err="1" smtClean="0">
                          <a:latin typeface="Times New Roman" panose="02020603050405020304" pitchFamily="18" charset="0"/>
                          <a:cs typeface="Times New Roman" panose="02020603050405020304" pitchFamily="18" charset="0"/>
                        </a:rPr>
                        <a:t>Lịch</a:t>
                      </a:r>
                      <a:r>
                        <a:rPr lang="en-US" sz="4000" b="1" baseline="0" dirty="0" smtClean="0">
                          <a:latin typeface="Times New Roman" panose="02020603050405020304" pitchFamily="18" charset="0"/>
                          <a:cs typeface="Times New Roman" panose="02020603050405020304" pitchFamily="18" charset="0"/>
                        </a:rPr>
                        <a:t> </a:t>
                      </a:r>
                      <a:r>
                        <a:rPr lang="en-US" sz="4000" b="1" baseline="0" dirty="0" err="1" smtClean="0">
                          <a:latin typeface="Times New Roman" panose="02020603050405020304" pitchFamily="18" charset="0"/>
                          <a:cs typeface="Times New Roman" panose="02020603050405020304" pitchFamily="18" charset="0"/>
                        </a:rPr>
                        <a:t>sử</a:t>
                      </a:r>
                      <a:r>
                        <a:rPr lang="en-US" sz="4000" b="1" baseline="0" dirty="0" smtClean="0">
                          <a:latin typeface="Times New Roman" panose="02020603050405020304" pitchFamily="18" charset="0"/>
                          <a:cs typeface="Times New Roman" panose="02020603050405020304" pitchFamily="18" charset="0"/>
                        </a:rPr>
                        <a:t> ta </a:t>
                      </a:r>
                      <a:r>
                        <a:rPr lang="en-US" sz="4000" baseline="0" dirty="0" err="1" smtClean="0">
                          <a:latin typeface="Times New Roman" panose="02020603050405020304" pitchFamily="18" charset="0"/>
                          <a:cs typeface="Times New Roman" panose="02020603050405020304" pitchFamily="18" charset="0"/>
                        </a:rPr>
                        <a:t>đã</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có</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nhiều</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cuộc</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kháng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chiến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vĩ</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đại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chứng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tỏ</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tinh</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thần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yêu</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nước</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của</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dân</a:t>
                      </a:r>
                      <a:r>
                        <a:rPr lang="en-US" sz="4000" baseline="0" dirty="0" smtClean="0">
                          <a:latin typeface="Times New Roman" panose="02020603050405020304" pitchFamily="18" charset="0"/>
                          <a:cs typeface="Times New Roman" panose="02020603050405020304" pitchFamily="18" charset="0"/>
                        </a:rPr>
                        <a:t> ta</a:t>
                      </a:r>
                      <a:endParaRPr lang="en-US" sz="40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just"/>
                      <a:r>
                        <a:rPr lang="en-US" sz="4000" dirty="0" err="1" smtClean="0">
                          <a:latin typeface="Times New Roman" panose="02020603050405020304" pitchFamily="18" charset="0"/>
                          <a:cs typeface="Times New Roman" panose="02020603050405020304" pitchFamily="18" charset="0"/>
                        </a:rPr>
                        <a:t>Chúng</a:t>
                      </a:r>
                      <a:r>
                        <a:rPr lang="en-US" sz="4000" baseline="0" dirty="0" smtClean="0">
                          <a:latin typeface="Times New Roman" panose="02020603050405020304" pitchFamily="18" charset="0"/>
                          <a:cs typeface="Times New Roman" panose="02020603050405020304" pitchFamily="18" charset="0"/>
                        </a:rPr>
                        <a:t> ta </a:t>
                      </a:r>
                      <a:r>
                        <a:rPr lang="en-US" sz="4000" baseline="0" dirty="0" err="1" smtClean="0">
                          <a:latin typeface="Times New Roman" panose="02020603050405020304" pitchFamily="18" charset="0"/>
                          <a:cs typeface="Times New Roman" panose="02020603050405020304" pitchFamily="18" charset="0"/>
                        </a:rPr>
                        <a:t>có</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quyền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tự</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hào</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vì</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những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trang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lịch</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sử</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vẻ</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vang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thời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đại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Bà</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Trưng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Bà</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Triệu</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Trần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Hưng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Đạo</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Lê</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Lợi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Quang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Trung</a:t>
                      </a:r>
                      <a:r>
                        <a:rPr lang="en-US" sz="4000" baseline="0" dirty="0" smtClean="0">
                          <a:latin typeface="Times New Roman" panose="02020603050405020304" pitchFamily="18" charset="0"/>
                          <a:cs typeface="Times New Roman" panose="02020603050405020304" pitchFamily="18" charset="0"/>
                        </a:rPr>
                        <a:t>,...</a:t>
                      </a:r>
                      <a:endParaRPr lang="en-US" sz="40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551275097"/>
                  </a:ext>
                </a:extLst>
              </a:tr>
            </a:tbl>
          </a:graphicData>
        </a:graphic>
      </p:graphicFrame>
      <p:grpSp>
        <p:nvGrpSpPr>
          <p:cNvPr id="5" name="Group 2"/>
          <p:cNvGrpSpPr>
            <a:grpSpLocks noChangeAspect="1"/>
          </p:cNvGrpSpPr>
          <p:nvPr/>
        </p:nvGrpSpPr>
        <p:grpSpPr>
          <a:xfrm>
            <a:off x="5334000" y="6515100"/>
            <a:ext cx="3149795" cy="3253108"/>
            <a:chOff x="0" y="0"/>
            <a:chExt cx="6350000" cy="6558280"/>
          </a:xfrm>
        </p:grpSpPr>
        <p:sp>
          <p:nvSpPr>
            <p:cNvPr id="6" name="Freeform 3"/>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3"/>
              <a:stretch>
                <a:fillRect l="-48820" r="-48820"/>
              </a:stretch>
            </a:blipFill>
          </p:spPr>
        </p:sp>
        <p:sp>
          <p:nvSpPr>
            <p:cNvPr id="7" name="Freeform 4"/>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8" name="Group 5"/>
          <p:cNvGrpSpPr>
            <a:grpSpLocks noChangeAspect="1"/>
          </p:cNvGrpSpPr>
          <p:nvPr/>
        </p:nvGrpSpPr>
        <p:grpSpPr>
          <a:xfrm>
            <a:off x="9398968" y="6437495"/>
            <a:ext cx="3149795" cy="3253108"/>
            <a:chOff x="0" y="0"/>
            <a:chExt cx="6350000" cy="6558280"/>
          </a:xfrm>
        </p:grpSpPr>
        <p:sp>
          <p:nvSpPr>
            <p:cNvPr id="9" name="Freeform 6"/>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4"/>
              <a:stretch>
                <a:fillRect t="-6554" b="-6554"/>
              </a:stretch>
            </a:blipFill>
          </p:spPr>
        </p:sp>
        <p:sp>
          <p:nvSpPr>
            <p:cNvPr id="10" name="Freeform 7"/>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11" name="Group 10"/>
          <p:cNvGrpSpPr>
            <a:grpSpLocks noChangeAspect="1"/>
          </p:cNvGrpSpPr>
          <p:nvPr/>
        </p:nvGrpSpPr>
        <p:grpSpPr>
          <a:xfrm>
            <a:off x="13786073" y="6437495"/>
            <a:ext cx="3149795" cy="3253108"/>
            <a:chOff x="0" y="0"/>
            <a:chExt cx="6350000" cy="6558280"/>
          </a:xfrm>
        </p:grpSpPr>
        <p:sp>
          <p:nvSpPr>
            <p:cNvPr id="12" name="Freeform 11"/>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5"/>
              <a:stretch>
                <a:fillRect l="-38399" r="-38399"/>
              </a:stretch>
            </a:blipFill>
          </p:spPr>
        </p:sp>
        <p:sp>
          <p:nvSpPr>
            <p:cNvPr id="13" name="Freeform 12"/>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14" name="Group 13"/>
          <p:cNvGrpSpPr>
            <a:grpSpLocks noChangeAspect="1"/>
          </p:cNvGrpSpPr>
          <p:nvPr/>
        </p:nvGrpSpPr>
        <p:grpSpPr>
          <a:xfrm>
            <a:off x="1025369" y="6515100"/>
            <a:ext cx="3149795" cy="3253108"/>
            <a:chOff x="0" y="0"/>
            <a:chExt cx="6350000" cy="6558280"/>
          </a:xfrm>
        </p:grpSpPr>
        <p:sp>
          <p:nvSpPr>
            <p:cNvPr id="15" name="Freeform 14"/>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6"/>
              <a:stretch>
                <a:fillRect l="-16925" r="-16925"/>
              </a:stretch>
            </a:blipFill>
          </p:spPr>
        </p:sp>
        <p:sp>
          <p:nvSpPr>
            <p:cNvPr id="16" name="Freeform 15"/>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spTree>
    <p:extLst>
      <p:ext uri="{BB962C8B-B14F-4D97-AF65-F5344CB8AC3E}">
        <p14:creationId xmlns:p14="http://schemas.microsoft.com/office/powerpoint/2010/main" val="299782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027802781"/>
              </p:ext>
            </p:extLst>
          </p:nvPr>
        </p:nvGraphicFramePr>
        <p:xfrm>
          <a:off x="381000" y="419100"/>
          <a:ext cx="17373600" cy="9296558"/>
        </p:xfrm>
        <a:graphic>
          <a:graphicData uri="http://schemas.openxmlformats.org/drawingml/2006/table">
            <a:tbl>
              <a:tblPr firstRow="1" bandRow="1">
                <a:tableStyleId>{5C22544A-7EE6-4342-B048-85BDC9FD1C3A}</a:tableStyleId>
              </a:tblPr>
              <a:tblGrid>
                <a:gridCol w="8686800">
                  <a:extLst>
                    <a:ext uri="{9D8B030D-6E8A-4147-A177-3AD203B41FA5}">
                      <a16:colId xmlns:a16="http://schemas.microsoft.com/office/drawing/2014/main" val="362247224"/>
                    </a:ext>
                  </a:extLst>
                </a:gridCol>
                <a:gridCol w="8686800">
                  <a:extLst>
                    <a:ext uri="{9D8B030D-6E8A-4147-A177-3AD203B41FA5}">
                      <a16:colId xmlns:a16="http://schemas.microsoft.com/office/drawing/2014/main" val="517295698"/>
                    </a:ext>
                  </a:extLst>
                </a:gridCol>
              </a:tblGrid>
              <a:tr h="996664">
                <a:tc gridSpan="2">
                  <a:txBody>
                    <a:bodyPr/>
                    <a:lstStyle/>
                    <a:p>
                      <a:pPr algn="ctr"/>
                      <a:r>
                        <a:rPr lang="en-US" sz="4000" dirty="0" smtClean="0">
                          <a:solidFill>
                            <a:schemeClr val="tx1"/>
                          </a:solidFill>
                          <a:latin typeface="Times New Roman" panose="02020603050405020304" pitchFamily="18" charset="0"/>
                          <a:cs typeface="Times New Roman" panose="02020603050405020304" pitchFamily="18" charset="0"/>
                        </a:rPr>
                        <a:t>Ý</a:t>
                      </a:r>
                      <a:r>
                        <a:rPr lang="en-US" sz="4000" baseline="0" dirty="0" smtClean="0">
                          <a:solidFill>
                            <a:schemeClr val="tx1"/>
                          </a:solidFill>
                          <a:latin typeface="Times New Roman" panose="02020603050405020304" pitchFamily="18" charset="0"/>
                          <a:cs typeface="Times New Roman" panose="02020603050405020304" pitchFamily="18" charset="0"/>
                        </a:rPr>
                        <a:t> </a:t>
                      </a:r>
                      <a:r>
                        <a:rPr lang="en-US" sz="4000" baseline="0" dirty="0" err="1" smtClean="0">
                          <a:solidFill>
                            <a:schemeClr val="tx1"/>
                          </a:solidFill>
                          <a:latin typeface="Times New Roman" panose="02020603050405020304" pitchFamily="18" charset="0"/>
                          <a:cs typeface="Times New Roman" panose="02020603050405020304" pitchFamily="18" charset="0"/>
                        </a:rPr>
                        <a:t>kiến</a:t>
                      </a:r>
                      <a:endParaRPr lang="en-US" sz="4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hMerge="1">
                  <a:txBody>
                    <a:bodyPr/>
                    <a:lstStyle/>
                    <a:p>
                      <a:endParaRPr lang="en-US" dirty="0"/>
                    </a:p>
                  </a:txBody>
                  <a:tcPr/>
                </a:tc>
                <a:extLst>
                  <a:ext uri="{0D108BD9-81ED-4DB2-BD59-A6C34878D82A}">
                    <a16:rowId xmlns:a16="http://schemas.microsoft.com/office/drawing/2014/main" val="3770175133"/>
                  </a:ext>
                </a:extLst>
              </a:tr>
              <a:tr h="1010507">
                <a:tc gridSpan="2">
                  <a:txBody>
                    <a:bodyPr/>
                    <a:lstStyle/>
                    <a:p>
                      <a:pPr algn="ctr"/>
                      <a:r>
                        <a:rPr lang="en-US" sz="4000" dirty="0" err="1" smtClean="0">
                          <a:latin typeface="Times New Roman" panose="02020603050405020304" pitchFamily="18" charset="0"/>
                          <a:cs typeface="Times New Roman" panose="02020603050405020304" pitchFamily="18" charset="0"/>
                        </a:rPr>
                        <a:t>Dân</a:t>
                      </a:r>
                      <a:r>
                        <a:rPr lang="en-US" sz="4000" baseline="0" dirty="0" smtClean="0">
                          <a:latin typeface="Times New Roman" panose="02020603050405020304" pitchFamily="18" charset="0"/>
                          <a:cs typeface="Times New Roman" panose="02020603050405020304" pitchFamily="18" charset="0"/>
                        </a:rPr>
                        <a:t> ta </a:t>
                      </a:r>
                      <a:r>
                        <a:rPr lang="en-US" sz="4000" baseline="0" dirty="0" err="1" smtClean="0">
                          <a:latin typeface="Times New Roman" panose="02020603050405020304" pitchFamily="18" charset="0"/>
                          <a:cs typeface="Times New Roman" panose="02020603050405020304" pitchFamily="18" charset="0"/>
                        </a:rPr>
                        <a:t>có</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một</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lòng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nồng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nàn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yêu</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nước</a:t>
                      </a:r>
                      <a:endParaRPr lang="en-US" sz="40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US" dirty="0"/>
                    </a:p>
                  </a:txBody>
                  <a:tcPr/>
                </a:tc>
                <a:extLst>
                  <a:ext uri="{0D108BD9-81ED-4DB2-BD59-A6C34878D82A}">
                    <a16:rowId xmlns:a16="http://schemas.microsoft.com/office/drawing/2014/main" val="938549411"/>
                  </a:ext>
                </a:extLst>
              </a:tr>
              <a:tr h="1010507">
                <a:tc>
                  <a:txBody>
                    <a:bodyPr/>
                    <a:lstStyle/>
                    <a:p>
                      <a:pPr algn="ctr"/>
                      <a:r>
                        <a:rPr lang="en-US" sz="4000" b="1" dirty="0" err="1" smtClean="0">
                          <a:latin typeface="Times New Roman" panose="02020603050405020304" pitchFamily="18" charset="0"/>
                          <a:cs typeface="Times New Roman" panose="02020603050405020304" pitchFamily="18" charset="0"/>
                        </a:rPr>
                        <a:t>Lí</a:t>
                      </a:r>
                      <a:r>
                        <a:rPr lang="en-US" sz="4000" b="1" baseline="0" dirty="0" smtClean="0">
                          <a:latin typeface="Times New Roman" panose="02020603050405020304" pitchFamily="18" charset="0"/>
                          <a:cs typeface="Times New Roman" panose="02020603050405020304" pitchFamily="18" charset="0"/>
                        </a:rPr>
                        <a:t> </a:t>
                      </a:r>
                      <a:r>
                        <a:rPr lang="en-US" sz="4000" b="1" baseline="0" dirty="0" err="1" smtClean="0">
                          <a:latin typeface="Times New Roman" panose="02020603050405020304" pitchFamily="18" charset="0"/>
                          <a:cs typeface="Times New Roman" panose="02020603050405020304" pitchFamily="18" charset="0"/>
                        </a:rPr>
                        <a:t>lẽ</a:t>
                      </a:r>
                      <a:endParaRPr lang="en-US" sz="40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lstStyle/>
                    <a:p>
                      <a:pPr algn="ctr"/>
                      <a:r>
                        <a:rPr lang="en-US" sz="4000" b="1" dirty="0" err="1" smtClean="0">
                          <a:latin typeface="Times New Roman" panose="02020603050405020304" pitchFamily="18" charset="0"/>
                          <a:cs typeface="Times New Roman" panose="02020603050405020304" pitchFamily="18" charset="0"/>
                        </a:rPr>
                        <a:t>Bằng</a:t>
                      </a:r>
                      <a:r>
                        <a:rPr lang="en-US" sz="4000" b="1" baseline="0" dirty="0" smtClean="0">
                          <a:latin typeface="Times New Roman" panose="02020603050405020304" pitchFamily="18" charset="0"/>
                          <a:cs typeface="Times New Roman" panose="02020603050405020304" pitchFamily="18" charset="0"/>
                        </a:rPr>
                        <a:t> </a:t>
                      </a:r>
                      <a:r>
                        <a:rPr lang="en-US" sz="4000" b="1" baseline="0" dirty="0" err="1" smtClean="0">
                          <a:latin typeface="Times New Roman" panose="02020603050405020304" pitchFamily="18" charset="0"/>
                          <a:cs typeface="Times New Roman" panose="02020603050405020304" pitchFamily="18" charset="0"/>
                        </a:rPr>
                        <a:t>chứng</a:t>
                      </a:r>
                      <a:r>
                        <a:rPr lang="en-US" sz="4000" b="1" baseline="0" dirty="0" smtClean="0">
                          <a:latin typeface="Times New Roman" panose="02020603050405020304" pitchFamily="18" charset="0"/>
                          <a:cs typeface="Times New Roman" panose="02020603050405020304" pitchFamily="18" charset="0"/>
                        </a:rPr>
                        <a:t> (</a:t>
                      </a:r>
                      <a:r>
                        <a:rPr lang="en-US" sz="4000" b="1" baseline="0" dirty="0" err="1" smtClean="0">
                          <a:latin typeface="Times New Roman" panose="02020603050405020304" pitchFamily="18" charset="0"/>
                          <a:cs typeface="Times New Roman" panose="02020603050405020304" pitchFamily="18" charset="0"/>
                        </a:rPr>
                        <a:t>Dẫn</a:t>
                      </a:r>
                      <a:r>
                        <a:rPr lang="en-US" sz="4000" b="1" baseline="0" dirty="0" smtClean="0">
                          <a:latin typeface="Times New Roman" panose="02020603050405020304" pitchFamily="18" charset="0"/>
                          <a:cs typeface="Times New Roman" panose="02020603050405020304" pitchFamily="18" charset="0"/>
                        </a:rPr>
                        <a:t> </a:t>
                      </a:r>
                      <a:r>
                        <a:rPr lang="en-US" sz="4000" b="1" baseline="0" dirty="0" err="1" smtClean="0">
                          <a:latin typeface="Times New Roman" panose="02020603050405020304" pitchFamily="18" charset="0"/>
                          <a:cs typeface="Times New Roman" panose="02020603050405020304" pitchFamily="18" charset="0"/>
                        </a:rPr>
                        <a:t>chứng</a:t>
                      </a:r>
                      <a:r>
                        <a:rPr lang="en-US" sz="4000" b="1" baseline="0" dirty="0" smtClean="0">
                          <a:latin typeface="Times New Roman" panose="02020603050405020304" pitchFamily="18" charset="0"/>
                          <a:cs typeface="Times New Roman" panose="02020603050405020304" pitchFamily="18" charset="0"/>
                        </a:rPr>
                        <a:t>)</a:t>
                      </a:r>
                      <a:endParaRPr lang="en-US" sz="40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extLst>
                  <a:ext uri="{0D108BD9-81ED-4DB2-BD59-A6C34878D82A}">
                    <a16:rowId xmlns:a16="http://schemas.microsoft.com/office/drawing/2014/main" val="2457631678"/>
                  </a:ext>
                </a:extLst>
              </a:tr>
              <a:tr h="1744163">
                <a:tc>
                  <a:txBody>
                    <a:bodyPr/>
                    <a:lstStyle/>
                    <a:p>
                      <a:pPr algn="just"/>
                      <a:r>
                        <a:rPr lang="en-US" sz="4000" b="1" dirty="0" err="1" smtClean="0">
                          <a:latin typeface="Times New Roman" panose="02020603050405020304" pitchFamily="18" charset="0"/>
                          <a:cs typeface="Times New Roman" panose="02020603050405020304" pitchFamily="18" charset="0"/>
                        </a:rPr>
                        <a:t>Lịch</a:t>
                      </a:r>
                      <a:r>
                        <a:rPr lang="en-US" sz="4000" b="1" baseline="0" dirty="0" smtClean="0">
                          <a:latin typeface="Times New Roman" panose="02020603050405020304" pitchFamily="18" charset="0"/>
                          <a:cs typeface="Times New Roman" panose="02020603050405020304" pitchFamily="18" charset="0"/>
                        </a:rPr>
                        <a:t> </a:t>
                      </a:r>
                      <a:r>
                        <a:rPr lang="en-US" sz="4000" b="1" baseline="0" dirty="0" err="1" smtClean="0">
                          <a:latin typeface="Times New Roman" panose="02020603050405020304" pitchFamily="18" charset="0"/>
                          <a:cs typeface="Times New Roman" panose="02020603050405020304" pitchFamily="18" charset="0"/>
                        </a:rPr>
                        <a:t>sử</a:t>
                      </a:r>
                      <a:r>
                        <a:rPr lang="en-US" sz="4000" b="1" baseline="0" dirty="0" smtClean="0">
                          <a:latin typeface="Times New Roman" panose="02020603050405020304" pitchFamily="18" charset="0"/>
                          <a:cs typeface="Times New Roman" panose="02020603050405020304" pitchFamily="18" charset="0"/>
                        </a:rPr>
                        <a:t> ta </a:t>
                      </a:r>
                      <a:r>
                        <a:rPr lang="en-US" sz="4000" baseline="0" dirty="0" err="1" smtClean="0">
                          <a:latin typeface="Times New Roman" panose="02020603050405020304" pitchFamily="18" charset="0"/>
                          <a:cs typeface="Times New Roman" panose="02020603050405020304" pitchFamily="18" charset="0"/>
                        </a:rPr>
                        <a:t>đã</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có</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nhiều</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cuộc</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kháng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chiến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vĩ</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đại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chứng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tỏ</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tinh</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thần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yêu</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nước</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của</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dân</a:t>
                      </a:r>
                      <a:r>
                        <a:rPr lang="en-US" sz="4000" baseline="0" dirty="0" smtClean="0">
                          <a:latin typeface="Times New Roman" panose="02020603050405020304" pitchFamily="18" charset="0"/>
                          <a:cs typeface="Times New Roman" panose="02020603050405020304" pitchFamily="18" charset="0"/>
                        </a:rPr>
                        <a:t> ta</a:t>
                      </a:r>
                      <a:endParaRPr lang="en-US" sz="40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just"/>
                      <a:r>
                        <a:rPr lang="en-US" sz="4000" dirty="0" err="1" smtClean="0">
                          <a:latin typeface="Times New Roman" panose="02020603050405020304" pitchFamily="18" charset="0"/>
                          <a:cs typeface="Times New Roman" panose="02020603050405020304" pitchFamily="18" charset="0"/>
                        </a:rPr>
                        <a:t>Chúng</a:t>
                      </a:r>
                      <a:r>
                        <a:rPr lang="en-US" sz="4000" baseline="0" dirty="0" smtClean="0">
                          <a:latin typeface="Times New Roman" panose="02020603050405020304" pitchFamily="18" charset="0"/>
                          <a:cs typeface="Times New Roman" panose="02020603050405020304" pitchFamily="18" charset="0"/>
                        </a:rPr>
                        <a:t> ta </a:t>
                      </a:r>
                      <a:r>
                        <a:rPr lang="en-US" sz="4000" baseline="0" dirty="0" err="1" smtClean="0">
                          <a:latin typeface="Times New Roman" panose="02020603050405020304" pitchFamily="18" charset="0"/>
                          <a:cs typeface="Times New Roman" panose="02020603050405020304" pitchFamily="18" charset="0"/>
                        </a:rPr>
                        <a:t>có</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quyền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tự</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hào</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vì</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những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trang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lịch</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sử</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vẻ</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vang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thời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đại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Bà</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Trưng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Bà</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Triệu</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Trần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Hưng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Đạo</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Lê</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Lợi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Quang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Trung</a:t>
                      </a:r>
                      <a:r>
                        <a:rPr lang="en-US" sz="4000" baseline="0" dirty="0" smtClean="0">
                          <a:latin typeface="Times New Roman" panose="02020603050405020304" pitchFamily="18" charset="0"/>
                          <a:cs typeface="Times New Roman" panose="02020603050405020304" pitchFamily="18" charset="0"/>
                        </a:rPr>
                        <a:t>,...</a:t>
                      </a:r>
                      <a:endParaRPr lang="en-US" sz="40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551275097"/>
                  </a:ext>
                </a:extLst>
              </a:tr>
              <a:tr h="3239159">
                <a:tc>
                  <a:txBody>
                    <a:bodyPr/>
                    <a:lstStyle/>
                    <a:p>
                      <a:pPr algn="just"/>
                      <a:r>
                        <a:rPr lang="en-US" sz="4000" dirty="0" err="1" smtClean="0">
                          <a:latin typeface="Times New Roman" panose="02020603050405020304" pitchFamily="18" charset="0"/>
                          <a:cs typeface="Times New Roman" panose="02020603050405020304" pitchFamily="18" charset="0"/>
                        </a:rPr>
                        <a:t>Đồng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bào</a:t>
                      </a:r>
                      <a:r>
                        <a:rPr lang="en-US" sz="4000" baseline="0" dirty="0" smtClean="0">
                          <a:latin typeface="Times New Roman" panose="02020603050405020304" pitchFamily="18" charset="0"/>
                          <a:cs typeface="Times New Roman" panose="02020603050405020304" pitchFamily="18" charset="0"/>
                        </a:rPr>
                        <a:t> ta </a:t>
                      </a:r>
                      <a:r>
                        <a:rPr lang="en-US" sz="4000" b="1" baseline="0" dirty="0" err="1" smtClean="0">
                          <a:latin typeface="Times New Roman" panose="02020603050405020304" pitchFamily="18" charset="0"/>
                          <a:cs typeface="Times New Roman" panose="02020603050405020304" pitchFamily="18" charset="0"/>
                        </a:rPr>
                        <a:t>ngày</a:t>
                      </a:r>
                      <a:r>
                        <a:rPr lang="en-US" sz="4000" b="1" baseline="0" dirty="0" smtClean="0">
                          <a:latin typeface="Times New Roman" panose="02020603050405020304" pitchFamily="18" charset="0"/>
                          <a:cs typeface="Times New Roman" panose="02020603050405020304" pitchFamily="18" charset="0"/>
                        </a:rPr>
                        <a:t> nay </a:t>
                      </a:r>
                      <a:r>
                        <a:rPr lang="en-US" sz="4000" baseline="0" dirty="0" err="1" smtClean="0">
                          <a:latin typeface="Times New Roman" panose="02020603050405020304" pitchFamily="18" charset="0"/>
                          <a:cs typeface="Times New Roman" panose="02020603050405020304" pitchFamily="18" charset="0"/>
                        </a:rPr>
                        <a:t>cũng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rất</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xứng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đáng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với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tổ</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tiên</a:t>
                      </a:r>
                      <a:r>
                        <a:rPr lang="en-US" sz="4000" baseline="0" dirty="0" smtClean="0">
                          <a:latin typeface="Times New Roman" panose="02020603050405020304" pitchFamily="18" charset="0"/>
                          <a:cs typeface="Times New Roman" panose="02020603050405020304" pitchFamily="18" charset="0"/>
                        </a:rPr>
                        <a:t> ta </a:t>
                      </a:r>
                      <a:r>
                        <a:rPr lang="en-US" sz="4000" baseline="0" dirty="0" err="1" smtClean="0">
                          <a:latin typeface="Times New Roman" panose="02020603050405020304" pitchFamily="18" charset="0"/>
                          <a:cs typeface="Times New Roman" panose="02020603050405020304" pitchFamily="18" charset="0"/>
                        </a:rPr>
                        <a:t>ngày</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trước</a:t>
                      </a:r>
                      <a:endParaRPr lang="en-US" sz="40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just"/>
                      <a:r>
                        <a:rPr lang="en-US" sz="4000" dirty="0" err="1" smtClean="0">
                          <a:latin typeface="Times New Roman" panose="02020603050405020304" pitchFamily="18" charset="0"/>
                          <a:cs typeface="Times New Roman" panose="02020603050405020304" pitchFamily="18" charset="0"/>
                        </a:rPr>
                        <a:t>Từ</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các</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cụ</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già</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tóc</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bạc</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đến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các</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cháu</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nhi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đồng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trẻ</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thơ</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từ</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những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kiều</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bào</a:t>
                      </a:r>
                      <a:r>
                        <a:rPr lang="en-US" sz="4000" baseline="0" dirty="0" smtClean="0">
                          <a:latin typeface="Times New Roman" panose="02020603050405020304" pitchFamily="18" charset="0"/>
                          <a:cs typeface="Times New Roman" panose="02020603050405020304" pitchFamily="18" charset="0"/>
                        </a:rPr>
                        <a:t> ở </a:t>
                      </a:r>
                      <a:r>
                        <a:rPr lang="en-US" sz="4000" baseline="0" dirty="0" err="1" smtClean="0">
                          <a:latin typeface="Times New Roman" panose="02020603050405020304" pitchFamily="18" charset="0"/>
                          <a:cs typeface="Times New Roman" panose="02020603050405020304" pitchFamily="18" charset="0"/>
                        </a:rPr>
                        <a:t>nước</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ngoài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đến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những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đồng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bào</a:t>
                      </a:r>
                      <a:r>
                        <a:rPr lang="en-US" sz="4000" baseline="0" dirty="0" smtClean="0">
                          <a:latin typeface="Times New Roman" panose="02020603050405020304" pitchFamily="18" charset="0"/>
                          <a:cs typeface="Times New Roman" panose="02020603050405020304" pitchFamily="18" charset="0"/>
                        </a:rPr>
                        <a:t> ở </a:t>
                      </a:r>
                      <a:r>
                        <a:rPr lang="en-US" sz="4000" baseline="0" dirty="0" err="1" smtClean="0">
                          <a:latin typeface="Times New Roman" panose="02020603050405020304" pitchFamily="18" charset="0"/>
                          <a:cs typeface="Times New Roman" panose="02020603050405020304" pitchFamily="18" charset="0"/>
                        </a:rPr>
                        <a:t>vùng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tạm</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bị</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chiếm</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từ</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nhân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dân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miền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ngược</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đến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miền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xuôi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ai</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cũng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có</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một</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lòng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nồng</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nàn</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yêu</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nước</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ghét</a:t>
                      </a:r>
                      <a:r>
                        <a:rPr lang="en-US" sz="4000" baseline="0" dirty="0" smtClean="0">
                          <a:latin typeface="Times New Roman" panose="02020603050405020304" pitchFamily="18" charset="0"/>
                          <a:cs typeface="Times New Roman" panose="02020603050405020304" pitchFamily="18" charset="0"/>
                        </a:rPr>
                        <a:t> </a:t>
                      </a:r>
                      <a:r>
                        <a:rPr lang="en-US" sz="4000" baseline="0" dirty="0" err="1" smtClean="0">
                          <a:latin typeface="Times New Roman" panose="02020603050405020304" pitchFamily="18" charset="0"/>
                          <a:cs typeface="Times New Roman" panose="02020603050405020304" pitchFamily="18" charset="0"/>
                        </a:rPr>
                        <a:t>giặc</a:t>
                      </a:r>
                      <a:r>
                        <a:rPr lang="en-US" sz="4000" baseline="0" dirty="0" smtClean="0">
                          <a:latin typeface="Times New Roman" panose="02020603050405020304" pitchFamily="18" charset="0"/>
                          <a:cs typeface="Times New Roman" panose="02020603050405020304" pitchFamily="18" charset="0"/>
                        </a:rPr>
                        <a:t>.</a:t>
                      </a:r>
                      <a:endParaRPr lang="en-US" sz="40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048935291"/>
                  </a:ext>
                </a:extLst>
              </a:tr>
            </a:tbl>
          </a:graphicData>
        </a:graphic>
      </p:graphicFrame>
    </p:spTree>
    <p:extLst>
      <p:ext uri="{BB962C8B-B14F-4D97-AF65-F5344CB8AC3E}">
        <p14:creationId xmlns:p14="http://schemas.microsoft.com/office/powerpoint/2010/main" val="2929790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 y="528864"/>
            <a:ext cx="16873246" cy="830997"/>
          </a:xfrm>
          <a:prstGeom prst="rect">
            <a:avLst/>
          </a:prstGeom>
        </p:spPr>
        <p:txBody>
          <a:bodyPr wrap="square">
            <a:spAutoFit/>
          </a:bodyPr>
          <a:lstStyle/>
          <a:p>
            <a:pPr algn="just"/>
            <a:r>
              <a:rPr lang="it-IT" sz="4800" i="1" kern="100" spc="-20" dirty="0">
                <a:latin typeface="Times New Roman" panose="02020603050405020304" pitchFamily="18" charset="0"/>
                <a:ea typeface="SimSun" panose="02010600030101010101" pitchFamily="2" charset="-122"/>
                <a:cs typeface="Times New Roman" panose="02020603050405020304" pitchFamily="18" charset="0"/>
              </a:rPr>
              <a:t>	"Từ các cụ già tóc bạc đến các cháu nhi đồng trẻ thơ,..." </a:t>
            </a:r>
            <a:endParaRPr lang="en-US" sz="4800" i="1"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888606"/>
            <a:ext cx="9068758" cy="80010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9758" y="1888606"/>
            <a:ext cx="8582890" cy="8001000"/>
          </a:xfrm>
          <a:prstGeom prst="rect">
            <a:avLst/>
          </a:prstGeom>
        </p:spPr>
      </p:pic>
    </p:spTree>
    <p:extLst>
      <p:ext uri="{BB962C8B-B14F-4D97-AF65-F5344CB8AC3E}">
        <p14:creationId xmlns:p14="http://schemas.microsoft.com/office/powerpoint/2010/main" val="218694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2600" y="2423225"/>
            <a:ext cx="8233502" cy="7122093"/>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2423225"/>
            <a:ext cx="8236659" cy="7122093"/>
          </a:xfrm>
          <a:prstGeom prst="rect">
            <a:avLst/>
          </a:prstGeom>
        </p:spPr>
      </p:pic>
      <p:sp>
        <p:nvSpPr>
          <p:cNvPr id="4" name="Rectangle 3"/>
          <p:cNvSpPr/>
          <p:nvPr/>
        </p:nvSpPr>
        <p:spPr>
          <a:xfrm>
            <a:off x="642898" y="503972"/>
            <a:ext cx="17167120" cy="1569660"/>
          </a:xfrm>
          <a:prstGeom prst="rect">
            <a:avLst/>
          </a:prstGeom>
        </p:spPr>
        <p:txBody>
          <a:bodyPr wrap="square">
            <a:spAutoFit/>
          </a:bodyPr>
          <a:lstStyle/>
          <a:p>
            <a:pPr algn="just"/>
            <a:r>
              <a:rPr lang="it-IT" sz="4800" i="1" kern="100" spc="-20" dirty="0">
                <a:latin typeface="Times New Roman" panose="02020603050405020304" pitchFamily="18" charset="0"/>
                <a:ea typeface="SimSun" panose="02010600030101010101" pitchFamily="2" charset="-122"/>
                <a:cs typeface="Times New Roman" panose="02020603050405020304" pitchFamily="18" charset="0"/>
              </a:rPr>
              <a:t>	"...từ những kiều bào ở nước ngoài đến những đồng bào ở vùng tạm bị chiếm, ..."</a:t>
            </a:r>
            <a:endParaRPr lang="en-US" sz="48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3193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0062" y="400062"/>
            <a:ext cx="14595944" cy="830997"/>
          </a:xfrm>
          <a:prstGeom prst="rect">
            <a:avLst/>
          </a:prstGeom>
        </p:spPr>
        <p:txBody>
          <a:bodyPr wrap="square">
            <a:spAutoFit/>
          </a:bodyPr>
          <a:lstStyle/>
          <a:p>
            <a:pPr algn="just"/>
            <a:r>
              <a:rPr lang="it-IT" sz="4800" i="1" kern="100" spc="-20" dirty="0">
                <a:latin typeface="Times New Roman" panose="02020603050405020304" pitchFamily="18" charset="0"/>
                <a:ea typeface="SimSun" panose="02010600030101010101" pitchFamily="2" charset="-122"/>
                <a:cs typeface="Times New Roman" panose="02020603050405020304" pitchFamily="18" charset="0"/>
              </a:rPr>
              <a:t>	"...từ nhân dân miền ngược đến miền xuôi, ..."</a:t>
            </a:r>
            <a:endParaRPr lang="en-US" sz="4800" i="1"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3053" y="1323392"/>
            <a:ext cx="9144002" cy="85852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346252"/>
            <a:ext cx="7941144" cy="8585200"/>
          </a:xfrm>
          <a:prstGeom prst="rect">
            <a:avLst/>
          </a:prstGeom>
        </p:spPr>
      </p:pic>
    </p:spTree>
    <p:extLst>
      <p:ext uri="{BB962C8B-B14F-4D97-AF65-F5344CB8AC3E}">
        <p14:creationId xmlns:p14="http://schemas.microsoft.com/office/powerpoint/2010/main" val="246616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370661">
            <a:off x="-5013170" y="-1391657"/>
            <a:ext cx="6940305" cy="13830318"/>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752495" y="6268631"/>
            <a:ext cx="4377447" cy="4114800"/>
          </a:xfrm>
          <a:prstGeom prst="rect">
            <a:avLst/>
          </a:prstGeom>
        </p:spPr>
      </p:pic>
      <p:pic>
        <p:nvPicPr>
          <p:cNvPr id="29" name="Picture 29"/>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436229" y="5143500"/>
            <a:ext cx="693677" cy="760005"/>
          </a:xfrm>
          <a:prstGeom prst="rect">
            <a:avLst/>
          </a:prstGeom>
        </p:spPr>
      </p:pic>
      <p:pic>
        <p:nvPicPr>
          <p:cNvPr id="32" name="Picture 32"/>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4768867">
            <a:off x="16316036" y="-2249054"/>
            <a:ext cx="2827990" cy="4114800"/>
          </a:xfrm>
          <a:prstGeom prst="rect">
            <a:avLst/>
          </a:prstGeom>
        </p:spPr>
      </p:pic>
      <p:sp>
        <p:nvSpPr>
          <p:cNvPr id="14" name="TextBox 13"/>
          <p:cNvSpPr txBox="1"/>
          <p:nvPr/>
        </p:nvSpPr>
        <p:spPr>
          <a:xfrm>
            <a:off x="2651139" y="3531662"/>
            <a:ext cx="12939020" cy="2400657"/>
          </a:xfrm>
          <a:prstGeom prst="rect">
            <a:avLst/>
          </a:prstGeom>
        </p:spPr>
        <p:txBody>
          <a:bodyPr wrap="square" lIns="0" tIns="0" rIns="0" bIns="0" rtlCol="0" anchor="t">
            <a:spAutoFit/>
          </a:bodyPr>
          <a:lstStyle/>
          <a:p>
            <a:pPr marL="571500" marR="0" lvl="0" indent="-571500" algn="just" defTabSz="914400" rtl="0" eaLnBrk="1" fontAlgn="auto" latinLnBrk="0" hangingPunct="1">
              <a:lnSpc>
                <a:spcPct val="130000"/>
              </a:lnSpc>
              <a:spcBef>
                <a:spcPts val="0"/>
              </a:spcBef>
              <a:spcAft>
                <a:spcPts val="0"/>
              </a:spcAft>
              <a:buClrTx/>
              <a:buSzTx/>
              <a:buFontTx/>
              <a:buChar char="-"/>
              <a:tabLst/>
              <a:defRPr/>
            </a:pP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HS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thực</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hiện</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theo</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nhóm</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đôi</a:t>
            </a:r>
            <a:endPar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571500" marR="0" lvl="0" indent="-571500" algn="just" defTabSz="914400" rtl="0" eaLnBrk="1" fontAlgn="auto" latinLnBrk="0" hangingPunct="1">
              <a:lnSpc>
                <a:spcPct val="130000"/>
              </a:lnSpc>
              <a:spcBef>
                <a:spcPts val="0"/>
              </a:spcBef>
              <a:spcAft>
                <a:spcPts val="0"/>
              </a:spcAft>
              <a:buClrTx/>
              <a:buSzTx/>
              <a:buFontTx/>
              <a:buChar char="-"/>
              <a:tabLst/>
              <a:defRPr/>
            </a:pP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Thời</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gian</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3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phút</a:t>
            </a:r>
            <a:endPar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571500" marR="0" lvl="0" indent="-571500" algn="just" defTabSz="914400" rtl="0" eaLnBrk="1" fontAlgn="auto" latinLnBrk="0" hangingPunct="1">
              <a:lnSpc>
                <a:spcPct val="130000"/>
              </a:lnSpc>
              <a:spcBef>
                <a:spcPts val="0"/>
              </a:spcBef>
              <a:spcAft>
                <a:spcPts val="0"/>
              </a:spcAft>
              <a:buClrTx/>
              <a:buSzTx/>
              <a:buFontTx/>
              <a:buChar char="-"/>
              <a:tabLst/>
              <a:defRPr/>
            </a:pP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Hoàn</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thành</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phiếu</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học</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tập</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sz="4000" b="0" i="0" u="none" strike="noStrike" kern="1200" cap="none" spc="0" normalizeH="0" baseline="0" noProof="0" dirty="0" err="1" smtClean="0">
                <a:ln>
                  <a:noFill/>
                </a:ln>
                <a:solidFill>
                  <a:srgbClr val="000000"/>
                </a:solidFill>
                <a:effectLst/>
                <a:uLnTx/>
                <a:uFillTx/>
                <a:latin typeface="Times New Roman" panose="02020603050405020304" pitchFamily="18" charset="0"/>
                <a:ea typeface="+mn-ea"/>
                <a:cs typeface="Times New Roman" panose="02020603050405020304" pitchFamily="18" charset="0"/>
              </a:rPr>
              <a:t>số</a:t>
            </a:r>
            <a:r>
              <a:rPr kumimoji="0" lang="en-US" sz="4000" b="0" i="0"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 1</a:t>
            </a:r>
            <a:endParaRPr kumimoji="0" lang="vi-VN" sz="40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pic>
        <p:nvPicPr>
          <p:cNvPr id="6" name="Picture 5"/>
          <p:cNvPicPr>
            <a:picLocks noChangeAspect="1"/>
          </p:cNvPicPr>
          <p:nvPr/>
        </p:nvPicPr>
        <p:blipFill rotWithShape="1">
          <a:blip r:embed="rId13"/>
          <a:srcRect l="30088" r="30088"/>
          <a:stretch/>
        </p:blipFill>
        <p:spPr>
          <a:xfrm>
            <a:off x="9906000" y="417692"/>
            <a:ext cx="6629400" cy="9451615"/>
          </a:xfrm>
          <a:prstGeom prst="rect">
            <a:avLst/>
          </a:prstGeom>
        </p:spPr>
      </p:pic>
      <p:pic>
        <p:nvPicPr>
          <p:cNvPr id="2" name="Picture 1"/>
          <p:cNvPicPr>
            <a:picLocks noChangeAspect="1"/>
          </p:cNvPicPr>
          <p:nvPr/>
        </p:nvPicPr>
        <p:blipFill>
          <a:blip r:embed="rId14"/>
          <a:stretch>
            <a:fillRect/>
          </a:stretch>
        </p:blipFill>
        <p:spPr>
          <a:xfrm>
            <a:off x="2689239" y="2171700"/>
            <a:ext cx="6840305" cy="1603387"/>
          </a:xfrm>
          <a:prstGeom prst="rect">
            <a:avLst/>
          </a:prstGeom>
        </p:spPr>
      </p:pic>
    </p:spTree>
    <p:extLst>
      <p:ext uri="{BB962C8B-B14F-4D97-AF65-F5344CB8AC3E}">
        <p14:creationId xmlns:p14="http://schemas.microsoft.com/office/powerpoint/2010/main" val="1549886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3643" y="275370"/>
            <a:ext cx="16956374" cy="1569660"/>
          </a:xfrm>
          <a:prstGeom prst="rect">
            <a:avLst/>
          </a:prstGeom>
        </p:spPr>
        <p:txBody>
          <a:bodyPr wrap="square">
            <a:spAutoFit/>
          </a:bodyPr>
          <a:lstStyle/>
          <a:p>
            <a:pPr algn="just"/>
            <a:r>
              <a:rPr lang="it-IT" sz="4800" i="1" kern="100" spc="-20" dirty="0">
                <a:latin typeface="Times New Roman" panose="02020603050405020304" pitchFamily="18" charset="0"/>
                <a:ea typeface="SimSun" panose="02010600030101010101" pitchFamily="2" charset="-122"/>
                <a:cs typeface="Times New Roman" panose="02020603050405020304" pitchFamily="18" charset="0"/>
              </a:rPr>
              <a:t>	"...Từ những chiến sĩ ngoài mặt trận.... đến những công chức ở hậu phương, ..."</a:t>
            </a:r>
            <a:endParaRPr lang="en-US" sz="4800" i="1"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2124" y="1999250"/>
            <a:ext cx="8147733" cy="7556009"/>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953" y="1999250"/>
            <a:ext cx="8282247" cy="7556009"/>
          </a:xfrm>
          <a:prstGeom prst="rect">
            <a:avLst/>
          </a:prstGeom>
        </p:spPr>
      </p:pic>
    </p:spTree>
    <p:extLst>
      <p:ext uri="{BB962C8B-B14F-4D97-AF65-F5344CB8AC3E}">
        <p14:creationId xmlns:p14="http://schemas.microsoft.com/office/powerpoint/2010/main" val="327611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3643" y="275370"/>
            <a:ext cx="16956374" cy="830997"/>
          </a:xfrm>
          <a:prstGeom prst="rect">
            <a:avLst/>
          </a:prstGeom>
        </p:spPr>
        <p:txBody>
          <a:bodyPr wrap="square">
            <a:spAutoFit/>
          </a:bodyPr>
          <a:lstStyle/>
          <a:p>
            <a:pPr algn="just"/>
            <a:r>
              <a:rPr lang="it-IT" sz="4800" i="1" kern="100" spc="-20" dirty="0">
                <a:latin typeface="Times New Roman" panose="02020603050405020304" pitchFamily="18" charset="0"/>
                <a:ea typeface="SimSun" panose="02010600030101010101" pitchFamily="2" charset="-122"/>
                <a:cs typeface="Times New Roman" panose="02020603050405020304" pitchFamily="18" charset="0"/>
              </a:rPr>
              <a:t>	"...từ những phụ nữ ... đến các bà mẹ chiến sĩ..."</a:t>
            </a:r>
            <a:endParaRPr lang="en-US" sz="4800" i="1"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219482"/>
            <a:ext cx="8419544" cy="4076416"/>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5635964"/>
            <a:ext cx="8419544" cy="4321282"/>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0" y="1219482"/>
            <a:ext cx="7793182" cy="8858364"/>
          </a:xfrm>
          <a:prstGeom prst="rect">
            <a:avLst/>
          </a:prstGeom>
        </p:spPr>
      </p:pic>
    </p:spTree>
    <p:extLst>
      <p:ext uri="{BB962C8B-B14F-4D97-AF65-F5344CB8AC3E}">
        <p14:creationId xmlns:p14="http://schemas.microsoft.com/office/powerpoint/2010/main" val="2370091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3643" y="296152"/>
            <a:ext cx="16956374" cy="1569660"/>
          </a:xfrm>
          <a:prstGeom prst="rect">
            <a:avLst/>
          </a:prstGeom>
        </p:spPr>
        <p:txBody>
          <a:bodyPr wrap="square">
            <a:spAutoFit/>
          </a:bodyPr>
          <a:lstStyle/>
          <a:p>
            <a:pPr algn="just"/>
            <a:r>
              <a:rPr lang="it-IT" sz="4800" i="1" kern="100" spc="-20" dirty="0">
                <a:latin typeface="Times New Roman" panose="02020603050405020304" pitchFamily="18" charset="0"/>
                <a:ea typeface="SimSun" panose="02010600030101010101" pitchFamily="2" charset="-122"/>
                <a:cs typeface="Times New Roman" panose="02020603050405020304" pitchFamily="18" charset="0"/>
              </a:rPr>
              <a:t>	"...Từ những nam nữ công nhân và nông dân.... đến những đồng bào điền chủ, ..."</a:t>
            </a:r>
            <a:endParaRPr lang="en-US" sz="4800" i="1"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5924412"/>
            <a:ext cx="9093922" cy="408896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1837872"/>
            <a:ext cx="9157783" cy="3932401"/>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18422" y="1759986"/>
            <a:ext cx="7959438" cy="8328852"/>
          </a:xfrm>
          <a:prstGeom prst="rect">
            <a:avLst/>
          </a:prstGeom>
        </p:spPr>
      </p:pic>
    </p:spTree>
    <p:extLst>
      <p:ext uri="{BB962C8B-B14F-4D97-AF65-F5344CB8AC3E}">
        <p14:creationId xmlns:p14="http://schemas.microsoft.com/office/powerpoint/2010/main" val="1782093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p:cNvPicPr>
          <p:nvPr/>
        </p:nvPicPr>
        <p:blipFill>
          <a:blip r:embed="rId3">
            <a:duotone>
              <a:prstClr val="black"/>
              <a:srgbClr val="D9C3A5">
                <a:tint val="50000"/>
                <a:satMod val="180000"/>
              </a:srgbClr>
            </a:duotone>
            <a:extLst>
              <a:ext uri="{BEBA8EAE-BF5A-486C-A8C5-ECC9F3942E4B}">
                <a14:imgProps xmlns:a14="http://schemas.microsoft.com/office/drawing/2010/main">
                  <a14:imgLayer r:embed="rId4">
                    <a14:imgEffect>
                      <a14:brightnessContrast bright="20000" contrast="-40000"/>
                    </a14:imgEffect>
                  </a14:imgLayer>
                </a14:imgProps>
              </a:ext>
            </a:extLst>
          </a:blip>
          <a:srcRect/>
          <a:stretch>
            <a:fillRect/>
          </a:stretch>
        </p:blipFill>
        <p:spPr>
          <a:xfrm>
            <a:off x="8763000" y="2781300"/>
            <a:ext cx="10997937" cy="8001000"/>
          </a:xfrm>
          <a:prstGeom prst="rect">
            <a:avLst/>
          </a:prstGeom>
        </p:spPr>
      </p:pic>
      <p:pic>
        <p:nvPicPr>
          <p:cNvPr id="7" name="Picture 4"/>
          <p:cNvPicPr>
            <a:picLocks noChangeAspect="1"/>
          </p:cNvPicPr>
          <p:nvPr/>
        </p:nvPicPr>
        <p:blipFill>
          <a:blip r:embed="rId5" cstate="print">
            <a:duotone>
              <a:schemeClr val="accent5">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60962" y="1005929"/>
            <a:ext cx="11391342" cy="6909286"/>
          </a:xfrm>
          <a:prstGeom prst="rect">
            <a:avLst/>
          </a:prstGeom>
        </p:spPr>
      </p:pic>
      <p:sp>
        <p:nvSpPr>
          <p:cNvPr id="3" name="TextBox 2"/>
          <p:cNvSpPr txBox="1"/>
          <p:nvPr/>
        </p:nvSpPr>
        <p:spPr>
          <a:xfrm>
            <a:off x="11734800" y="4899005"/>
            <a:ext cx="6172200" cy="3693319"/>
          </a:xfrm>
          <a:prstGeom prst="rect">
            <a:avLst/>
          </a:prstGeom>
        </p:spPr>
        <p:txBody>
          <a:bodyPr wrap="square" lIns="0" tIns="0" rIns="0" bIns="0" rtlCol="0" anchor="t">
            <a:spAutoFit/>
          </a:bodyPr>
          <a:lstStyle/>
          <a:p>
            <a:pPr algn="just"/>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Mô</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hình</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liệt</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kê</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theo</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mẫu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câu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Từ</a:t>
            </a:r>
            <a:r>
              <a:rPr lang="en-US" sz="4000" dirty="0" smtClean="0">
                <a:solidFill>
                  <a:srgbClr val="000000"/>
                </a:solidFill>
                <a:latin typeface="Times New Roman" panose="02020603050405020304" pitchFamily="18" charset="0"/>
                <a:cs typeface="Times New Roman" panose="02020603050405020304" pitchFamily="18" charset="0"/>
              </a:rPr>
              <a:t>...</a:t>
            </a:r>
            <a:r>
              <a:rPr lang="en-US" sz="4000" dirty="0" err="1" smtClean="0">
                <a:solidFill>
                  <a:srgbClr val="000000"/>
                </a:solidFill>
                <a:latin typeface="Times New Roman" panose="02020603050405020304" pitchFamily="18" charset="0"/>
                <a:cs typeface="Times New Roman" panose="02020603050405020304" pitchFamily="18" charset="0"/>
              </a:rPr>
              <a:t>đến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đã</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giúp</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tác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giả</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thể</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hiện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được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sự</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đầy</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đủ</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toàn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diện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rộng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khắp</a:t>
            </a:r>
            <a:r>
              <a:rPr lang="en-US" sz="4000" dirty="0" smtClean="0">
                <a:solidFill>
                  <a:srgbClr val="000000"/>
                </a:solidFill>
                <a:latin typeface="Times New Roman" panose="02020603050405020304" pitchFamily="18" charset="0"/>
                <a:cs typeface="Times New Roman" panose="02020603050405020304" pitchFamily="18" charset="0"/>
              </a:rPr>
              <a:t>...</a:t>
            </a:r>
            <a:r>
              <a:rPr lang="en-US" sz="4000" dirty="0" err="1" smtClean="0">
                <a:solidFill>
                  <a:srgbClr val="000000"/>
                </a:solidFill>
                <a:latin typeface="Times New Roman" panose="02020603050405020304" pitchFamily="18" charset="0"/>
                <a:cs typeface="Times New Roman" panose="02020603050405020304" pitchFamily="18" charset="0"/>
              </a:rPr>
              <a:t>về</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các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biểu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hiện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cho</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tình</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yêu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nước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của</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nhân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dân</a:t>
            </a:r>
            <a:r>
              <a:rPr lang="en-US" sz="4000" dirty="0" smtClean="0">
                <a:solidFill>
                  <a:srgbClr val="000000"/>
                </a:solidFill>
                <a:latin typeface="Times New Roman" panose="02020603050405020304" pitchFamily="18" charset="0"/>
                <a:cs typeface="Times New Roman" panose="02020603050405020304" pitchFamily="18" charset="0"/>
              </a:rPr>
              <a:t> ta</a:t>
            </a:r>
            <a:endParaRPr lang="en-US" sz="4000" dirty="0">
              <a:solidFill>
                <a:srgbClr val="000000"/>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1143000" y="1998359"/>
            <a:ext cx="8244840" cy="4924425"/>
          </a:xfrm>
          <a:prstGeom prst="rect">
            <a:avLst/>
          </a:prstGeom>
        </p:spPr>
        <p:txBody>
          <a:bodyPr wrap="square" lIns="0" tIns="0" rIns="0" bIns="0" rtlCol="0" anchor="t">
            <a:spAutoFit/>
          </a:bodyPr>
          <a:lstStyle/>
          <a:p>
            <a:pPr algn="just"/>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Các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bằng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chứng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trong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phần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này</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được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sắp</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xếp</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theo</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trình</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tự</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thời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gian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Từ</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xưa</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đến</a:t>
            </a:r>
            <a:r>
              <a:rPr lang="en-US" sz="4000" dirty="0" smtClean="0">
                <a:solidFill>
                  <a:srgbClr val="000000"/>
                </a:solidFill>
                <a:latin typeface="Times New Roman" panose="02020603050405020304" pitchFamily="18" charset="0"/>
                <a:cs typeface="Times New Roman" panose="02020603050405020304" pitchFamily="18" charset="0"/>
              </a:rPr>
              <a:t> nay), </a:t>
            </a:r>
            <a:r>
              <a:rPr lang="en-US" sz="4000" dirty="0" err="1" smtClean="0">
                <a:solidFill>
                  <a:srgbClr val="000000"/>
                </a:solidFill>
                <a:latin typeface="Times New Roman" panose="02020603050405020304" pitchFamily="18" charset="0"/>
                <a:cs typeface="Times New Roman" panose="02020603050405020304" pitchFamily="18" charset="0"/>
              </a:rPr>
              <a:t>theo</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lứa</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tuổi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từ</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cụ</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già</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đến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các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cháu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nhi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đồng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từ</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những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phụ</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nữ</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đến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các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bà</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mẹ</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theo</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vùng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miền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từ</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miền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ngược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đến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miền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xuôi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từ</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đồng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bào</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trong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nước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đến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kiều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bào</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nước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ngoài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từ</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tiền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tuyến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đến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hậu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phương</a:t>
            </a:r>
            <a:r>
              <a:rPr lang="en-US" sz="4000" dirty="0" smtClean="0">
                <a:solidFill>
                  <a:srgbClr val="000000"/>
                </a:solidFill>
                <a:latin typeface="Times New Roman" panose="02020603050405020304" pitchFamily="18" charset="0"/>
                <a:cs typeface="Times New Roman" panose="02020603050405020304" pitchFamily="18" charset="0"/>
              </a:rPr>
              <a:t>...)</a:t>
            </a:r>
          </a:p>
        </p:txBody>
      </p:sp>
      <p:pic>
        <p:nvPicPr>
          <p:cNvPr id="8"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5299772">
            <a:off x="14853194" y="-1424898"/>
            <a:ext cx="5033394" cy="4114800"/>
          </a:xfrm>
          <a:prstGeom prst="rect">
            <a:avLst/>
          </a:prstGeom>
        </p:spPr>
      </p:pic>
    </p:spTree>
    <p:extLst>
      <p:ext uri="{BB962C8B-B14F-4D97-AF65-F5344CB8AC3E}">
        <p14:creationId xmlns:p14="http://schemas.microsoft.com/office/powerpoint/2010/main" val="1165448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3004388" y="1978228"/>
            <a:ext cx="4533900" cy="3207734"/>
          </a:xfrm>
          <a:prstGeom prst="rect">
            <a:avLst/>
          </a:prstGeom>
        </p:spPr>
      </p:pic>
      <p:pic>
        <p:nvPicPr>
          <p:cNvPr id="3" name="Picture 5"/>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9485442" y="1823415"/>
            <a:ext cx="4676337" cy="3308508"/>
          </a:xfrm>
          <a:prstGeom prst="rect">
            <a:avLst/>
          </a:prstGeom>
        </p:spPr>
      </p:pic>
      <p:sp>
        <p:nvSpPr>
          <p:cNvPr id="4" name="Rectangle 3"/>
          <p:cNvSpPr/>
          <p:nvPr/>
        </p:nvSpPr>
        <p:spPr>
          <a:xfrm>
            <a:off x="952500" y="614075"/>
            <a:ext cx="16582176" cy="830997"/>
          </a:xfrm>
          <a:prstGeom prst="rect">
            <a:avLst/>
          </a:prstGeom>
        </p:spPr>
        <p:txBody>
          <a:bodyPr wrap="square">
            <a:spAutoFit/>
          </a:bodyPr>
          <a:lstStyle/>
          <a:p>
            <a:pPr algn="ctr"/>
            <a:r>
              <a:rPr lang="it-IT" sz="4800" b="1" kern="100" spc="-20" dirty="0" smtClean="0">
                <a:latin typeface="Times New Roman" panose="02020603050405020304" pitchFamily="18" charset="0"/>
                <a:ea typeface="SimSun" panose="02010600030101010101" pitchFamily="2" charset="-122"/>
                <a:cs typeface="Times New Roman" panose="02020603050405020304" pitchFamily="18" charset="0"/>
              </a:rPr>
              <a:t>Những </a:t>
            </a:r>
            <a:r>
              <a:rPr lang="it-IT" sz="4800" b="1" kern="100" spc="-20" dirty="0">
                <a:latin typeface="Times New Roman" panose="02020603050405020304" pitchFamily="18" charset="0"/>
                <a:ea typeface="SimSun" panose="02010600030101010101" pitchFamily="2" charset="-122"/>
                <a:cs typeface="Times New Roman" panose="02020603050405020304" pitchFamily="18" charset="0"/>
              </a:rPr>
              <a:t>biểu hiện của lòng yêu nước.</a:t>
            </a:r>
            <a:endParaRPr lang="en-US" sz="4800" b="1" dirty="0">
              <a:latin typeface="Times New Roman" panose="02020603050405020304" pitchFamily="18" charset="0"/>
              <a:cs typeface="Times New Roman" panose="02020603050405020304" pitchFamily="18" charset="0"/>
            </a:endParaRPr>
          </a:p>
        </p:txBody>
      </p:sp>
      <p:sp>
        <p:nvSpPr>
          <p:cNvPr id="5" name="Rectangle 4"/>
          <p:cNvSpPr/>
          <p:nvPr/>
        </p:nvSpPr>
        <p:spPr>
          <a:xfrm>
            <a:off x="3312657" y="3166596"/>
            <a:ext cx="3657600" cy="830997"/>
          </a:xfrm>
          <a:prstGeom prst="rect">
            <a:avLst/>
          </a:prstGeom>
        </p:spPr>
        <p:txBody>
          <a:bodyPr wrap="square">
            <a:spAutoFit/>
          </a:bodyPr>
          <a:lstStyle/>
          <a:p>
            <a:pPr algn="ctr"/>
            <a:r>
              <a:rPr lang="it-IT" sz="4800" kern="100" spc="-20" dirty="0" smtClean="0">
                <a:latin typeface="Times New Roman" panose="02020603050405020304" pitchFamily="18" charset="0"/>
                <a:ea typeface="SimSun" panose="02010600030101010101" pitchFamily="2" charset="-122"/>
                <a:cs typeface="Times New Roman" panose="02020603050405020304" pitchFamily="18" charset="0"/>
              </a:rPr>
              <a:t>Quá khứ</a:t>
            </a:r>
            <a:endParaRPr lang="en-US" sz="4800" dirty="0">
              <a:latin typeface="Times New Roman" panose="02020603050405020304" pitchFamily="18" charset="0"/>
              <a:cs typeface="Times New Roman" panose="02020603050405020304" pitchFamily="18" charset="0"/>
            </a:endParaRPr>
          </a:p>
        </p:txBody>
      </p:sp>
      <p:sp>
        <p:nvSpPr>
          <p:cNvPr id="6" name="Rectangle 5"/>
          <p:cNvSpPr/>
          <p:nvPr/>
        </p:nvSpPr>
        <p:spPr>
          <a:xfrm>
            <a:off x="10779416" y="3062170"/>
            <a:ext cx="4333583" cy="830997"/>
          </a:xfrm>
          <a:prstGeom prst="rect">
            <a:avLst/>
          </a:prstGeom>
        </p:spPr>
        <p:txBody>
          <a:bodyPr wrap="square">
            <a:spAutoFit/>
          </a:bodyPr>
          <a:lstStyle/>
          <a:p>
            <a:pPr algn="just"/>
            <a:r>
              <a:rPr lang="it-IT" sz="4800" kern="100" spc="-20" dirty="0">
                <a:latin typeface="Times New Roman" panose="02020603050405020304" pitchFamily="18" charset="0"/>
                <a:ea typeface="SimSun" panose="02010600030101010101" pitchFamily="2" charset="-122"/>
                <a:cs typeface="Times New Roman" panose="02020603050405020304" pitchFamily="18" charset="0"/>
              </a:rPr>
              <a:t>H</a:t>
            </a:r>
            <a:r>
              <a:rPr lang="it-IT" sz="4800" kern="100" spc="-20" dirty="0" smtClean="0">
                <a:latin typeface="Times New Roman" panose="02020603050405020304" pitchFamily="18" charset="0"/>
                <a:ea typeface="SimSun" panose="02010600030101010101" pitchFamily="2" charset="-122"/>
                <a:cs typeface="Times New Roman" panose="02020603050405020304" pitchFamily="18" charset="0"/>
              </a:rPr>
              <a:t>iện </a:t>
            </a:r>
            <a:r>
              <a:rPr lang="it-IT" sz="4800" kern="100" spc="-20" dirty="0">
                <a:latin typeface="Times New Roman" panose="02020603050405020304" pitchFamily="18" charset="0"/>
                <a:ea typeface="SimSun" panose="02010600030101010101" pitchFamily="2" charset="-122"/>
                <a:cs typeface="Times New Roman" panose="02020603050405020304" pitchFamily="18" charset="0"/>
              </a:rPr>
              <a:t>tại</a:t>
            </a:r>
            <a:endParaRPr lang="en-US" sz="4800" dirty="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258800" y="1847125"/>
            <a:ext cx="5730492" cy="5730492"/>
          </a:xfrm>
          <a:prstGeom prst="rect">
            <a:avLst/>
          </a:prstGeom>
        </p:spPr>
      </p:pic>
      <p:pic>
        <p:nvPicPr>
          <p:cNvPr id="9" name="Picture 4"/>
          <p:cNvPicPr>
            <a:picLocks noChangeAspect="1"/>
          </p:cNvPicPr>
          <p:nvPr/>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2257484" y="-1788172"/>
            <a:ext cx="4209514" cy="4114800"/>
          </a:xfrm>
          <a:prstGeom prst="rect">
            <a:avLst/>
          </a:prstGeom>
        </p:spPr>
      </p:pic>
      <p:pic>
        <p:nvPicPr>
          <p:cNvPr id="10" name="Picture 6"/>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4731083" y="7956810"/>
            <a:ext cx="3748209" cy="4114800"/>
          </a:xfrm>
          <a:prstGeom prst="rect">
            <a:avLst/>
          </a:prstGeom>
        </p:spPr>
      </p:pic>
      <p:sp>
        <p:nvSpPr>
          <p:cNvPr id="11" name="Rectangle 10"/>
          <p:cNvSpPr/>
          <p:nvPr/>
        </p:nvSpPr>
        <p:spPr>
          <a:xfrm>
            <a:off x="820796" y="5362888"/>
            <a:ext cx="14266803" cy="2123658"/>
          </a:xfrm>
          <a:prstGeom prst="rect">
            <a:avLst/>
          </a:prstGeom>
        </p:spPr>
        <p:txBody>
          <a:bodyPr wrap="square">
            <a:spAutoFit/>
          </a:bodyPr>
          <a:lstStyle/>
          <a:p>
            <a:pPr algn="just"/>
            <a:r>
              <a:rPr lang="en-US" sz="4400" dirty="0" smtClean="0">
                <a:solidFill>
                  <a:schemeClr val="tx1">
                    <a:lumMod val="50000"/>
                  </a:schemeClr>
                </a:solidFill>
                <a:latin typeface="Times New Roman" panose="02020603050405020304" pitchFamily="18" charset="0"/>
                <a:cs typeface="Times New Roman" panose="02020603050405020304" pitchFamily="18" charset="0"/>
                <a:sym typeface="Wingdings" panose="05000000000000000000" pitchFamily="2" charset="2"/>
              </a:rPr>
              <a:t> </a:t>
            </a:r>
            <a:r>
              <a:rPr lang="en-US" sz="4400" dirty="0" err="1" smtClean="0">
                <a:solidFill>
                  <a:schemeClr val="tx1">
                    <a:lumMod val="50000"/>
                  </a:schemeClr>
                </a:solidFill>
                <a:latin typeface="Times New Roman" panose="02020603050405020304" pitchFamily="18" charset="0"/>
                <a:cs typeface="Times New Roman" panose="02020603050405020304" pitchFamily="18" charset="0"/>
              </a:rPr>
              <a:t>Nhận</a:t>
            </a:r>
            <a:r>
              <a:rPr lang="en-US" sz="4400" dirty="0" smtClean="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xét</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khái</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quát</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lập</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luận</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chặt</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chẽ</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dẫn</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chứng</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tiêu</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biểu</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toàn</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diện</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được</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liệt</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kê</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theo</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trình</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tự</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thời</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gian</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lịch</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sử</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giàu</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sức</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thuyết</a:t>
            </a:r>
            <a:r>
              <a:rPr lang="en-US" sz="4400" dirty="0">
                <a:solidFill>
                  <a:schemeClr val="tx1">
                    <a:lumMod val="50000"/>
                  </a:schemeClr>
                </a:solidFill>
                <a:latin typeface="Times New Roman" panose="02020603050405020304" pitchFamily="18" charset="0"/>
                <a:cs typeface="Times New Roman" panose="02020603050405020304" pitchFamily="18" charset="0"/>
              </a:rPr>
              <a:t> </a:t>
            </a:r>
            <a:r>
              <a:rPr lang="en-US" sz="4400" dirty="0" err="1">
                <a:solidFill>
                  <a:schemeClr val="tx1">
                    <a:lumMod val="50000"/>
                  </a:schemeClr>
                </a:solidFill>
                <a:latin typeface="Times New Roman" panose="02020603050405020304" pitchFamily="18" charset="0"/>
                <a:cs typeface="Times New Roman" panose="02020603050405020304" pitchFamily="18" charset="0"/>
              </a:rPr>
              <a:t>phục</a:t>
            </a:r>
            <a:r>
              <a:rPr lang="en-US" sz="4400" dirty="0">
                <a:solidFill>
                  <a:schemeClr val="tx1">
                    <a:lumMod val="50000"/>
                  </a:schemeClr>
                </a:solidFill>
                <a:latin typeface="Times New Roman" panose="02020603050405020304" pitchFamily="18" charset="0"/>
                <a:cs typeface="Times New Roman" panose="02020603050405020304" pitchFamily="18" charset="0"/>
              </a:rPr>
              <a:t>.</a:t>
            </a:r>
          </a:p>
        </p:txBody>
      </p:sp>
      <p:sp>
        <p:nvSpPr>
          <p:cNvPr id="12" name="Rectangle 11"/>
          <p:cNvSpPr/>
          <p:nvPr/>
        </p:nvSpPr>
        <p:spPr>
          <a:xfrm>
            <a:off x="800476" y="7915409"/>
            <a:ext cx="14287123" cy="2123658"/>
          </a:xfrm>
          <a:prstGeom prst="rect">
            <a:avLst/>
          </a:prstGeom>
        </p:spPr>
        <p:txBody>
          <a:bodyPr wrap="square">
            <a:spAutoFit/>
          </a:bodyPr>
          <a:lstStyle/>
          <a:p>
            <a:pPr algn="just"/>
            <a:r>
              <a:rPr lang="fr-FR" sz="4400" b="1" kern="10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fr-FR" sz="4400" b="1" kern="10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Lòng</a:t>
            </a:r>
            <a:r>
              <a:rPr lang="fr-FR" sz="4400" b="1" kern="10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fr-FR" sz="4400" b="1" kern="10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yêu</a:t>
            </a:r>
            <a:r>
              <a:rPr lang="fr-FR" sz="4400" b="1" kern="10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fr-FR" sz="4400" b="1" kern="10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nước</a:t>
            </a:r>
            <a:r>
              <a:rPr lang="fr-FR" sz="4400" b="1" kern="10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fr-FR" sz="4400" b="1" kern="10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nồng</a:t>
            </a:r>
            <a:r>
              <a:rPr lang="fr-FR" sz="4400" b="1" kern="10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fr-FR" sz="4400" b="1" kern="100" dirty="0" err="1">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nàn</a:t>
            </a:r>
            <a:r>
              <a:rPr lang="fr-FR" sz="4400" b="1" kern="100" dirty="0">
                <a:latin typeface="Times New Roman" panose="02020603050405020304" pitchFamily="18" charset="0"/>
                <a:ea typeface="SimSun" panose="02010600030101010101" pitchFamily="2" charset="-122"/>
                <a:cs typeface="Times New Roman" panose="02020603050405020304" pitchFamily="18" charset="0"/>
                <a:sym typeface="Wingdings" panose="05000000000000000000" pitchFamily="2" charset="2"/>
              </a:rPr>
              <a:t>, </a:t>
            </a:r>
            <a:r>
              <a:rPr lang="en-US" sz="4400" b="1" dirty="0" err="1">
                <a:latin typeface="Times New Roman" panose="02020603050405020304" pitchFamily="18" charset="0"/>
                <a:cs typeface="Times New Roman" panose="02020603050405020304" pitchFamily="18" charset="0"/>
              </a:rPr>
              <a:t>tinh</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thần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đại</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đoàn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kết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dân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tộc</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và</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nhiệt</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tình</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tham</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gia</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kháng</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chiến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của</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nhân</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dân</a:t>
            </a:r>
            <a:r>
              <a:rPr lang="en-US" sz="4400" b="1" dirty="0">
                <a:latin typeface="Times New Roman" panose="02020603050405020304" pitchFamily="18" charset="0"/>
                <a:cs typeface="Times New Roman" panose="02020603050405020304" pitchFamily="18" charset="0"/>
              </a:rPr>
              <a:t> ta </a:t>
            </a:r>
            <a:r>
              <a:rPr lang="en-US" sz="4400" b="1" dirty="0" err="1">
                <a:latin typeface="Times New Roman" panose="02020603050405020304" pitchFamily="18" charset="0"/>
                <a:cs typeface="Times New Roman" panose="02020603050405020304" pitchFamily="18" charset="0"/>
              </a:rPr>
              <a:t>là</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vô</a:t>
            </a:r>
            <a:r>
              <a:rPr lang="en-US" sz="4400" b="1" dirty="0">
                <a:latin typeface="Times New Roman" panose="02020603050405020304" pitchFamily="18" charset="0"/>
                <a:cs typeface="Times New Roman" panose="02020603050405020304" pitchFamily="18" charset="0"/>
              </a:rPr>
              <a:t> </a:t>
            </a:r>
            <a:r>
              <a:rPr lang="en-US" sz="4400" b="1" dirty="0" err="1">
                <a:latin typeface="Times New Roman" panose="02020603050405020304" pitchFamily="18" charset="0"/>
                <a:cs typeface="Times New Roman" panose="02020603050405020304" pitchFamily="18" charset="0"/>
              </a:rPr>
              <a:t>tận</a:t>
            </a:r>
            <a:endParaRPr lang="en-US" sz="4400" b="1" kern="100" dirty="0">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40340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886346" y="254878"/>
            <a:ext cx="1884141" cy="1884141"/>
            <a:chOff x="0" y="0"/>
            <a:chExt cx="6350000" cy="6350000"/>
          </a:xfrm>
        </p:grpSpPr>
        <p:sp>
          <p:nvSpPr>
            <p:cNvPr id="3" name="Freeform 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DD077"/>
            </a:solidFill>
          </p:spPr>
        </p:sp>
      </p:grpSp>
      <p:grpSp>
        <p:nvGrpSpPr>
          <p:cNvPr id="4" name="Group 4"/>
          <p:cNvGrpSpPr/>
          <p:nvPr/>
        </p:nvGrpSpPr>
        <p:grpSpPr>
          <a:xfrm>
            <a:off x="-2021290" y="2400168"/>
            <a:ext cx="9617838" cy="9617838"/>
            <a:chOff x="0" y="0"/>
            <a:chExt cx="6350000" cy="6350000"/>
          </a:xfrm>
        </p:grpSpPr>
        <p:sp>
          <p:nvSpPr>
            <p:cNvPr id="5" name="Freeform 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grpSp>
        <p:nvGrpSpPr>
          <p:cNvPr id="6" name="Group 6"/>
          <p:cNvGrpSpPr>
            <a:grpSpLocks noChangeAspect="1"/>
          </p:cNvGrpSpPr>
          <p:nvPr/>
        </p:nvGrpSpPr>
        <p:grpSpPr>
          <a:xfrm>
            <a:off x="1028700" y="1028700"/>
            <a:ext cx="3938759" cy="4067950"/>
            <a:chOff x="0" y="0"/>
            <a:chExt cx="6350000" cy="6558280"/>
          </a:xfrm>
        </p:grpSpPr>
        <p:sp>
          <p:nvSpPr>
            <p:cNvPr id="7" name="Freeform 7"/>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3"/>
              <a:stretch>
                <a:fillRect l="-18791" r="-18791"/>
              </a:stretch>
            </a:blipFill>
          </p:spPr>
        </p:sp>
        <p:sp>
          <p:nvSpPr>
            <p:cNvPr id="8" name="Freeform 8"/>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9" name="Group 9"/>
          <p:cNvGrpSpPr>
            <a:grpSpLocks noChangeAspect="1"/>
          </p:cNvGrpSpPr>
          <p:nvPr/>
        </p:nvGrpSpPr>
        <p:grpSpPr>
          <a:xfrm>
            <a:off x="5593120" y="4084664"/>
            <a:ext cx="3162601" cy="3266334"/>
            <a:chOff x="0" y="0"/>
            <a:chExt cx="6350000" cy="6558280"/>
          </a:xfrm>
        </p:grpSpPr>
        <p:sp>
          <p:nvSpPr>
            <p:cNvPr id="10" name="Freeform 10"/>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4"/>
              <a:stretch>
                <a:fillRect l="-14546" r="-14546"/>
              </a:stretch>
            </a:blipFill>
          </p:spPr>
        </p:sp>
        <p:sp>
          <p:nvSpPr>
            <p:cNvPr id="11" name="Freeform 11"/>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12" name="Group 12"/>
          <p:cNvGrpSpPr>
            <a:grpSpLocks noChangeAspect="1"/>
          </p:cNvGrpSpPr>
          <p:nvPr/>
        </p:nvGrpSpPr>
        <p:grpSpPr>
          <a:xfrm>
            <a:off x="2311309" y="5815070"/>
            <a:ext cx="2974299" cy="3071856"/>
            <a:chOff x="0" y="0"/>
            <a:chExt cx="6350000" cy="6558280"/>
          </a:xfrm>
        </p:grpSpPr>
        <p:sp>
          <p:nvSpPr>
            <p:cNvPr id="13" name="Freeform 13"/>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5"/>
              <a:stretch>
                <a:fillRect l="-3537" r="-69177"/>
              </a:stretch>
            </a:blipFill>
          </p:spPr>
        </p:sp>
        <p:sp>
          <p:nvSpPr>
            <p:cNvPr id="14" name="Freeform 14"/>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EFEC3"/>
            </a:solidFill>
          </p:spPr>
        </p:sp>
      </p:grpSp>
      <p:grpSp>
        <p:nvGrpSpPr>
          <p:cNvPr id="21" name="Group 21"/>
          <p:cNvGrpSpPr/>
          <p:nvPr/>
        </p:nvGrpSpPr>
        <p:grpSpPr>
          <a:xfrm>
            <a:off x="5971202" y="2239950"/>
            <a:ext cx="1203219" cy="1203219"/>
            <a:chOff x="0" y="0"/>
            <a:chExt cx="6350000" cy="6350000"/>
          </a:xfrm>
        </p:grpSpPr>
        <p:sp>
          <p:nvSpPr>
            <p:cNvPr id="22" name="Freeform 2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5B453"/>
            </a:solidFill>
          </p:spPr>
        </p:sp>
      </p:grpSp>
      <p:grpSp>
        <p:nvGrpSpPr>
          <p:cNvPr id="23" name="Group 23"/>
          <p:cNvGrpSpPr/>
          <p:nvPr/>
        </p:nvGrpSpPr>
        <p:grpSpPr>
          <a:xfrm>
            <a:off x="2311309" y="-601610"/>
            <a:ext cx="1203219" cy="1203219"/>
            <a:chOff x="0" y="0"/>
            <a:chExt cx="6350000" cy="6350000"/>
          </a:xfrm>
        </p:grpSpPr>
        <p:sp>
          <p:nvSpPr>
            <p:cNvPr id="24" name="Freeform 2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pic>
        <p:nvPicPr>
          <p:cNvPr id="15" name="Picture 14"/>
          <p:cNvPicPr>
            <a:picLocks noChangeAspect="1"/>
          </p:cNvPicPr>
          <p:nvPr/>
        </p:nvPicPr>
        <p:blipFill>
          <a:blip r:embed="rId6"/>
          <a:stretch>
            <a:fillRect/>
          </a:stretch>
        </p:blipFill>
        <p:spPr>
          <a:xfrm>
            <a:off x="8614117" y="4100993"/>
            <a:ext cx="9662997" cy="3023878"/>
          </a:xfrm>
          <a:prstGeom prst="rect">
            <a:avLst/>
          </a:prstGeom>
        </p:spPr>
      </p:pic>
    </p:spTree>
    <p:extLst>
      <p:ext uri="{BB962C8B-B14F-4D97-AF65-F5344CB8AC3E}">
        <p14:creationId xmlns:p14="http://schemas.microsoft.com/office/powerpoint/2010/main" val="3074441831"/>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28"/>
          <p:cNvGrpSpPr/>
          <p:nvPr/>
        </p:nvGrpSpPr>
        <p:grpSpPr>
          <a:xfrm>
            <a:off x="4368303" y="8596381"/>
            <a:ext cx="4547099" cy="1314858"/>
            <a:chOff x="0" y="0"/>
            <a:chExt cx="3317588" cy="660400"/>
          </a:xfrm>
        </p:grpSpPr>
        <p:sp>
          <p:nvSpPr>
            <p:cNvPr id="14" name="Freeform 29"/>
            <p:cNvSpPr/>
            <p:nvPr/>
          </p:nvSpPr>
          <p:spPr>
            <a:xfrm>
              <a:off x="0" y="0"/>
              <a:ext cx="3317588" cy="660400"/>
            </a:xfrm>
            <a:custGeom>
              <a:avLst/>
              <a:gdLst/>
              <a:ahLst/>
              <a:cxnLst/>
              <a:rect l="l" t="t" r="r" b="b"/>
              <a:pathLst>
                <a:path w="3317588" h="660400">
                  <a:moveTo>
                    <a:pt x="3193128" y="660400"/>
                  </a:moveTo>
                  <a:lnTo>
                    <a:pt x="124460" y="660400"/>
                  </a:lnTo>
                  <a:cubicBezTo>
                    <a:pt x="55880" y="660400"/>
                    <a:pt x="0" y="604520"/>
                    <a:pt x="0" y="535940"/>
                  </a:cubicBezTo>
                  <a:lnTo>
                    <a:pt x="0" y="124460"/>
                  </a:lnTo>
                  <a:cubicBezTo>
                    <a:pt x="0" y="55880"/>
                    <a:pt x="55880" y="0"/>
                    <a:pt x="124460" y="0"/>
                  </a:cubicBezTo>
                  <a:lnTo>
                    <a:pt x="3193128" y="0"/>
                  </a:lnTo>
                  <a:cubicBezTo>
                    <a:pt x="3261708" y="0"/>
                    <a:pt x="3317588" y="55880"/>
                    <a:pt x="3317588" y="124460"/>
                  </a:cubicBezTo>
                  <a:lnTo>
                    <a:pt x="3317588" y="535940"/>
                  </a:lnTo>
                  <a:cubicBezTo>
                    <a:pt x="3317588" y="604520"/>
                    <a:pt x="3261708" y="660400"/>
                    <a:pt x="3193128" y="660400"/>
                  </a:cubicBezTo>
                  <a:close/>
                </a:path>
              </a:pathLst>
            </a:custGeom>
            <a:solidFill>
              <a:srgbClr val="FEFEC3"/>
            </a:solidFill>
          </p:spPr>
        </p:sp>
      </p:grpSp>
      <p:sp>
        <p:nvSpPr>
          <p:cNvPr id="2" name="Rectangle 1"/>
          <p:cNvSpPr/>
          <p:nvPr/>
        </p:nvSpPr>
        <p:spPr>
          <a:xfrm>
            <a:off x="685800" y="419100"/>
            <a:ext cx="16886978" cy="3785652"/>
          </a:xfrm>
          <a:prstGeom prst="rect">
            <a:avLst/>
          </a:prstGeom>
        </p:spPr>
        <p:txBody>
          <a:bodyPr wrap="square">
            <a:spAutoFit/>
          </a:bodyPr>
          <a:lstStyle/>
          <a:p>
            <a:pPr algn="just"/>
            <a:r>
              <a:rPr lang="it-IT" sz="4000" i="1" kern="100" spc="-20" dirty="0">
                <a:latin typeface="Times New Roman" panose="02020603050405020304" pitchFamily="18" charset="0"/>
                <a:ea typeface="SimSun" panose="02010600030101010101" pitchFamily="2" charset="-122"/>
                <a:cs typeface="Times New Roman" panose="02020603050405020304" pitchFamily="18" charset="0"/>
              </a:rPr>
              <a:t>	"</a:t>
            </a:r>
            <a:r>
              <a:rPr lang="it-IT" sz="4000" b="1" i="1" u="sng" kern="100" spc="-20" dirty="0">
                <a:latin typeface="Times New Roman" panose="02020603050405020304" pitchFamily="18" charset="0"/>
                <a:ea typeface="SimSun" panose="02010600030101010101" pitchFamily="2" charset="-122"/>
                <a:cs typeface="Times New Roman" panose="02020603050405020304" pitchFamily="18" charset="0"/>
              </a:rPr>
              <a:t>Tinh thần yêu nước cũng như các thứ của quý.</a:t>
            </a:r>
            <a:r>
              <a:rPr lang="it-IT" sz="4000" i="1" kern="100" spc="-20" dirty="0">
                <a:latin typeface="Times New Roman" panose="02020603050405020304" pitchFamily="18" charset="0"/>
                <a:ea typeface="SimSun" panose="02010600030101010101" pitchFamily="2" charset="-122"/>
                <a:cs typeface="Times New Roman" panose="02020603050405020304" pitchFamily="18" charset="0"/>
              </a:rPr>
              <a:t> Có khi được </a:t>
            </a:r>
            <a:r>
              <a:rPr lang="it-IT" sz="4000" b="1" i="1" kern="100" spc="-2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trưng bày trong bình pha lê, rõ ràng dễ thấy</a:t>
            </a:r>
            <a:r>
              <a:rPr lang="it-IT" sz="4000" i="1" kern="100" spc="-20" dirty="0">
                <a:latin typeface="Times New Roman" panose="02020603050405020304" pitchFamily="18" charset="0"/>
                <a:ea typeface="SimSun" panose="02010600030101010101" pitchFamily="2" charset="-122"/>
                <a:cs typeface="Times New Roman" panose="02020603050405020304" pitchFamily="18" charset="0"/>
              </a:rPr>
              <a:t>. Nhưng cũng có khi </a:t>
            </a:r>
            <a:r>
              <a:rPr lang="it-IT" sz="4000" b="1" i="1" kern="100" spc="-20" dirty="0">
                <a:solidFill>
                  <a:srgbClr val="FF0000"/>
                </a:solidFill>
                <a:latin typeface="Times New Roman" panose="02020603050405020304" pitchFamily="18" charset="0"/>
                <a:ea typeface="SimSun" panose="02010600030101010101" pitchFamily="2" charset="-122"/>
                <a:cs typeface="Times New Roman" panose="02020603050405020304" pitchFamily="18" charset="0"/>
              </a:rPr>
              <a:t>cất giấu kín đáo trong rương, trong hòm. </a:t>
            </a:r>
            <a:r>
              <a:rPr lang="it-IT" sz="4000" i="1" kern="100" spc="-20" dirty="0">
                <a:latin typeface="Times New Roman" panose="02020603050405020304" pitchFamily="18" charset="0"/>
                <a:ea typeface="SimSun" panose="02010600030101010101" pitchFamily="2" charset="-122"/>
                <a:cs typeface="Times New Roman" panose="02020603050405020304" pitchFamily="18" charset="0"/>
              </a:rPr>
              <a:t>Bổn phận của chúng ta là làm cho những thứ của quý kín đáo ấy đều được đưa ra trưng bày. Nghĩa là </a:t>
            </a:r>
            <a:r>
              <a:rPr lang="it-IT" sz="4000" b="1" i="1" kern="100" spc="-20" dirty="0">
                <a:solidFill>
                  <a:srgbClr val="00B050"/>
                </a:solidFill>
                <a:latin typeface="Times New Roman" panose="02020603050405020304" pitchFamily="18" charset="0"/>
                <a:ea typeface="SimSun" panose="02010600030101010101" pitchFamily="2" charset="-122"/>
                <a:cs typeface="Times New Roman" panose="02020603050405020304" pitchFamily="18" charset="0"/>
              </a:rPr>
              <a:t>phải ra sức giải thích, tuyên truyền, tổ chức, lãnh đạo, làm cho tinh thần yêu nước của tất cả mọi người đều được thực thành vào công việc yêu nước, công việc kháng chiến</a:t>
            </a:r>
            <a:r>
              <a:rPr lang="it-IT" sz="4000" i="1" kern="100" spc="-20" dirty="0">
                <a:latin typeface="Times New Roman" panose="02020603050405020304" pitchFamily="18" charset="0"/>
                <a:ea typeface="SimSun" panose="02010600030101010101" pitchFamily="2" charset="-122"/>
                <a:cs typeface="Times New Roman" panose="02020603050405020304" pitchFamily="18" charset="0"/>
              </a:rPr>
              <a:t>."</a:t>
            </a:r>
            <a:endParaRPr lang="en-US" sz="4000" i="1" dirty="0">
              <a:latin typeface="Times New Roman" panose="02020603050405020304" pitchFamily="18" charset="0"/>
              <a:cs typeface="Times New Roman" panose="02020603050405020304" pitchFamily="18" charset="0"/>
            </a:endParaRPr>
          </a:p>
        </p:txBody>
      </p:sp>
      <p:grpSp>
        <p:nvGrpSpPr>
          <p:cNvPr id="3" name="Group 40"/>
          <p:cNvGrpSpPr/>
          <p:nvPr/>
        </p:nvGrpSpPr>
        <p:grpSpPr>
          <a:xfrm>
            <a:off x="-838200" y="4838700"/>
            <a:ext cx="9094198" cy="1810294"/>
            <a:chOff x="0" y="0"/>
            <a:chExt cx="3317588" cy="660400"/>
          </a:xfrm>
        </p:grpSpPr>
        <p:sp>
          <p:nvSpPr>
            <p:cNvPr id="4" name="Freeform 41"/>
            <p:cNvSpPr/>
            <p:nvPr/>
          </p:nvSpPr>
          <p:spPr>
            <a:xfrm>
              <a:off x="0" y="0"/>
              <a:ext cx="3317588" cy="660400"/>
            </a:xfrm>
            <a:custGeom>
              <a:avLst/>
              <a:gdLst/>
              <a:ahLst/>
              <a:cxnLst/>
              <a:rect l="l" t="t" r="r" b="b"/>
              <a:pathLst>
                <a:path w="3317588" h="660400">
                  <a:moveTo>
                    <a:pt x="3193128" y="660400"/>
                  </a:moveTo>
                  <a:lnTo>
                    <a:pt x="124460" y="660400"/>
                  </a:lnTo>
                  <a:cubicBezTo>
                    <a:pt x="55880" y="660400"/>
                    <a:pt x="0" y="604520"/>
                    <a:pt x="0" y="535940"/>
                  </a:cubicBezTo>
                  <a:lnTo>
                    <a:pt x="0" y="124460"/>
                  </a:lnTo>
                  <a:cubicBezTo>
                    <a:pt x="0" y="55880"/>
                    <a:pt x="55880" y="0"/>
                    <a:pt x="124460" y="0"/>
                  </a:cubicBezTo>
                  <a:lnTo>
                    <a:pt x="3193128" y="0"/>
                  </a:lnTo>
                  <a:cubicBezTo>
                    <a:pt x="3261708" y="0"/>
                    <a:pt x="3317588" y="55880"/>
                    <a:pt x="3317588" y="124460"/>
                  </a:cubicBezTo>
                  <a:lnTo>
                    <a:pt x="3317588" y="535940"/>
                  </a:lnTo>
                  <a:cubicBezTo>
                    <a:pt x="3317588" y="604520"/>
                    <a:pt x="3261708" y="660400"/>
                    <a:pt x="3193128" y="660400"/>
                  </a:cubicBezTo>
                  <a:close/>
                </a:path>
              </a:pathLst>
            </a:custGeom>
            <a:solidFill>
              <a:srgbClr val="FDD077"/>
            </a:solidFill>
          </p:spPr>
        </p:sp>
      </p:grpSp>
      <p:sp>
        <p:nvSpPr>
          <p:cNvPr id="5" name="Rectangle 4"/>
          <p:cNvSpPr/>
          <p:nvPr/>
        </p:nvSpPr>
        <p:spPr>
          <a:xfrm>
            <a:off x="228601" y="4997861"/>
            <a:ext cx="7620000" cy="1323439"/>
          </a:xfrm>
          <a:prstGeom prst="rect">
            <a:avLst/>
          </a:prstGeom>
        </p:spPr>
        <p:txBody>
          <a:bodyPr wrap="square">
            <a:spAutoFit/>
          </a:bodyPr>
          <a:lstStyle/>
          <a:p>
            <a:pPr algn="just"/>
            <a:r>
              <a:rPr lang="vi-VN" sz="4000" b="1" dirty="0">
                <a:latin typeface="+mj-lt"/>
              </a:rPr>
              <a:t>Nhận định: </a:t>
            </a:r>
            <a:r>
              <a:rPr lang="vi-VN" sz="4000" dirty="0">
                <a:latin typeface="+mj-lt"/>
              </a:rPr>
              <a:t>Tinh thần yêu nước giống như các thứ của quý.</a:t>
            </a:r>
            <a:endParaRPr lang="en-US" sz="4000" dirty="0">
              <a:latin typeface="+mj-lt"/>
            </a:endParaRPr>
          </a:p>
        </p:txBody>
      </p:sp>
      <p:grpSp>
        <p:nvGrpSpPr>
          <p:cNvPr id="6" name="Group 28"/>
          <p:cNvGrpSpPr/>
          <p:nvPr/>
        </p:nvGrpSpPr>
        <p:grpSpPr>
          <a:xfrm>
            <a:off x="4368303" y="6952842"/>
            <a:ext cx="4547099" cy="1314858"/>
            <a:chOff x="0" y="0"/>
            <a:chExt cx="3317588" cy="660400"/>
          </a:xfrm>
        </p:grpSpPr>
        <p:sp>
          <p:nvSpPr>
            <p:cNvPr id="7" name="Freeform 29"/>
            <p:cNvSpPr/>
            <p:nvPr/>
          </p:nvSpPr>
          <p:spPr>
            <a:xfrm>
              <a:off x="0" y="0"/>
              <a:ext cx="3317588" cy="660400"/>
            </a:xfrm>
            <a:custGeom>
              <a:avLst/>
              <a:gdLst/>
              <a:ahLst/>
              <a:cxnLst/>
              <a:rect l="l" t="t" r="r" b="b"/>
              <a:pathLst>
                <a:path w="3317588" h="660400">
                  <a:moveTo>
                    <a:pt x="3193128" y="660400"/>
                  </a:moveTo>
                  <a:lnTo>
                    <a:pt x="124460" y="660400"/>
                  </a:lnTo>
                  <a:cubicBezTo>
                    <a:pt x="55880" y="660400"/>
                    <a:pt x="0" y="604520"/>
                    <a:pt x="0" y="535940"/>
                  </a:cubicBezTo>
                  <a:lnTo>
                    <a:pt x="0" y="124460"/>
                  </a:lnTo>
                  <a:cubicBezTo>
                    <a:pt x="0" y="55880"/>
                    <a:pt x="55880" y="0"/>
                    <a:pt x="124460" y="0"/>
                  </a:cubicBezTo>
                  <a:lnTo>
                    <a:pt x="3193128" y="0"/>
                  </a:lnTo>
                  <a:cubicBezTo>
                    <a:pt x="3261708" y="0"/>
                    <a:pt x="3317588" y="55880"/>
                    <a:pt x="3317588" y="124460"/>
                  </a:cubicBezTo>
                  <a:lnTo>
                    <a:pt x="3317588" y="535940"/>
                  </a:lnTo>
                  <a:cubicBezTo>
                    <a:pt x="3317588" y="604520"/>
                    <a:pt x="3261708" y="660400"/>
                    <a:pt x="3193128" y="660400"/>
                  </a:cubicBezTo>
                  <a:close/>
                </a:path>
              </a:pathLst>
            </a:custGeom>
            <a:solidFill>
              <a:srgbClr val="FEFEC3"/>
            </a:solidFill>
          </p:spPr>
        </p:sp>
      </p:grpSp>
      <p:sp>
        <p:nvSpPr>
          <p:cNvPr id="10" name="Rectangle 9"/>
          <p:cNvSpPr/>
          <p:nvPr/>
        </p:nvSpPr>
        <p:spPr>
          <a:xfrm>
            <a:off x="1371600" y="7154768"/>
            <a:ext cx="3505200" cy="2554545"/>
          </a:xfrm>
          <a:prstGeom prst="rect">
            <a:avLst/>
          </a:prstGeom>
        </p:spPr>
        <p:txBody>
          <a:bodyPr wrap="square">
            <a:spAutoFit/>
          </a:bodyPr>
          <a:lstStyle/>
          <a:p>
            <a:pPr algn="just"/>
            <a:r>
              <a:rPr lang="vi-VN" sz="4000" dirty="0" smtClean="0">
                <a:latin typeface="+mj-lt"/>
              </a:rPr>
              <a:t>Tinh thần</a:t>
            </a:r>
          </a:p>
          <a:p>
            <a:pPr algn="just"/>
            <a:r>
              <a:rPr lang="vi-VN" sz="4000" dirty="0" smtClean="0">
                <a:latin typeface="+mj-lt"/>
              </a:rPr>
              <a:t>yêu nước</a:t>
            </a:r>
          </a:p>
          <a:p>
            <a:pPr algn="just"/>
            <a:r>
              <a:rPr lang="vi-VN" sz="4000" dirty="0" smtClean="0">
                <a:latin typeface="+mj-lt"/>
              </a:rPr>
              <a:t>tồn tại ở 2</a:t>
            </a:r>
          </a:p>
          <a:p>
            <a:pPr algn="just"/>
            <a:r>
              <a:rPr lang="vi-VN" sz="4000" dirty="0" smtClean="0">
                <a:latin typeface="+mj-lt"/>
              </a:rPr>
              <a:t>trạng thái</a:t>
            </a:r>
            <a:endParaRPr lang="en-US" sz="4000" dirty="0">
              <a:latin typeface="+mj-lt"/>
            </a:endParaRPr>
          </a:p>
        </p:txBody>
      </p:sp>
      <p:sp>
        <p:nvSpPr>
          <p:cNvPr id="11" name="Rectangle 10"/>
          <p:cNvSpPr/>
          <p:nvPr/>
        </p:nvSpPr>
        <p:spPr>
          <a:xfrm>
            <a:off x="5683501" y="6941721"/>
            <a:ext cx="3505200" cy="1323439"/>
          </a:xfrm>
          <a:prstGeom prst="rect">
            <a:avLst/>
          </a:prstGeom>
        </p:spPr>
        <p:txBody>
          <a:bodyPr wrap="square">
            <a:spAutoFit/>
          </a:bodyPr>
          <a:lstStyle/>
          <a:p>
            <a:pPr algn="just"/>
            <a:r>
              <a:rPr lang="vi-VN" sz="4000" dirty="0">
                <a:latin typeface="+mj-lt"/>
              </a:rPr>
              <a:t>Bộc lộ</a:t>
            </a:r>
          </a:p>
          <a:p>
            <a:pPr algn="just"/>
            <a:r>
              <a:rPr lang="vi-VN" sz="4000" dirty="0">
                <a:latin typeface="+mj-lt"/>
              </a:rPr>
              <a:t>rõ ràng</a:t>
            </a:r>
            <a:endParaRPr lang="en-US" sz="4000" dirty="0">
              <a:latin typeface="+mj-lt"/>
            </a:endParaRPr>
          </a:p>
        </p:txBody>
      </p:sp>
      <p:sp>
        <p:nvSpPr>
          <p:cNvPr id="12" name="Rectangle 11"/>
          <p:cNvSpPr/>
          <p:nvPr/>
        </p:nvSpPr>
        <p:spPr>
          <a:xfrm>
            <a:off x="5683501" y="8511554"/>
            <a:ext cx="3505200" cy="1323439"/>
          </a:xfrm>
          <a:prstGeom prst="rect">
            <a:avLst/>
          </a:prstGeom>
        </p:spPr>
        <p:txBody>
          <a:bodyPr wrap="square">
            <a:spAutoFit/>
          </a:bodyPr>
          <a:lstStyle/>
          <a:p>
            <a:pPr algn="just"/>
            <a:r>
              <a:rPr lang="vi-VN" sz="4000" dirty="0">
                <a:latin typeface="+mj-lt"/>
              </a:rPr>
              <a:t>Tiềm ẩn</a:t>
            </a:r>
          </a:p>
          <a:p>
            <a:pPr algn="just"/>
            <a:r>
              <a:rPr lang="vi-VN" sz="4000" dirty="0">
                <a:latin typeface="+mj-lt"/>
              </a:rPr>
              <a:t>kín đáo</a:t>
            </a:r>
            <a:endParaRPr lang="en-US" sz="4000" dirty="0">
              <a:latin typeface="+mj-lt"/>
            </a:endParaRPr>
          </a:p>
        </p:txBody>
      </p:sp>
      <p:grpSp>
        <p:nvGrpSpPr>
          <p:cNvPr id="17" name="Group 23"/>
          <p:cNvGrpSpPr/>
          <p:nvPr/>
        </p:nvGrpSpPr>
        <p:grpSpPr>
          <a:xfrm>
            <a:off x="9995402" y="4457700"/>
            <a:ext cx="7101350" cy="7101350"/>
            <a:chOff x="0" y="0"/>
            <a:chExt cx="6350000" cy="6350000"/>
          </a:xfrm>
        </p:grpSpPr>
        <p:sp>
          <p:nvSpPr>
            <p:cNvPr id="18" name="Freeform 2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5B453"/>
            </a:solidFill>
          </p:spPr>
        </p:sp>
      </p:grpSp>
      <p:sp>
        <p:nvSpPr>
          <p:cNvPr id="19" name="Rectangle 18"/>
          <p:cNvSpPr/>
          <p:nvPr/>
        </p:nvSpPr>
        <p:spPr>
          <a:xfrm>
            <a:off x="10819904" y="6045611"/>
            <a:ext cx="5743852" cy="3170099"/>
          </a:xfrm>
          <a:prstGeom prst="rect">
            <a:avLst/>
          </a:prstGeom>
        </p:spPr>
        <p:txBody>
          <a:bodyPr wrap="square">
            <a:spAutoFit/>
          </a:bodyPr>
          <a:lstStyle/>
          <a:p>
            <a:pPr algn="just"/>
            <a:r>
              <a:rPr lang="vi-VN" sz="4000" b="1" dirty="0">
                <a:latin typeface="+mj-lt"/>
              </a:rPr>
              <a:t>Bổn phận, </a:t>
            </a:r>
            <a:r>
              <a:rPr lang="en-US" sz="4000" b="1" dirty="0" smtClean="0">
                <a:latin typeface="+mj-lt"/>
              </a:rPr>
              <a:t>n</a:t>
            </a:r>
            <a:r>
              <a:rPr lang="vi-VN" sz="4000" b="1" dirty="0" smtClean="0">
                <a:latin typeface="+mj-lt"/>
              </a:rPr>
              <a:t>hiệm</a:t>
            </a:r>
            <a:r>
              <a:rPr lang="en-US" sz="4000" b="1" dirty="0" smtClean="0">
                <a:latin typeface="+mj-lt"/>
              </a:rPr>
              <a:t> </a:t>
            </a:r>
            <a:r>
              <a:rPr lang="vi-VN" sz="4000" b="1" dirty="0" smtClean="0">
                <a:latin typeface="+mj-lt"/>
              </a:rPr>
              <a:t>vụ</a:t>
            </a:r>
            <a:r>
              <a:rPr lang="vi-VN" sz="4000" b="1" dirty="0">
                <a:latin typeface="+mj-lt"/>
              </a:rPr>
              <a:t>: </a:t>
            </a:r>
            <a:r>
              <a:rPr lang="vi-VN" sz="4000" dirty="0">
                <a:latin typeface="+mj-lt"/>
              </a:rPr>
              <a:t>Động </a:t>
            </a:r>
            <a:r>
              <a:rPr lang="vi-VN" sz="4000" dirty="0" smtClean="0">
                <a:latin typeface="+mj-lt"/>
              </a:rPr>
              <a:t>viên,</a:t>
            </a:r>
            <a:r>
              <a:rPr lang="en-US" sz="4000" dirty="0" smtClean="0">
                <a:latin typeface="+mj-lt"/>
              </a:rPr>
              <a:t> </a:t>
            </a:r>
            <a:r>
              <a:rPr lang="vi-VN" sz="4000" dirty="0" smtClean="0">
                <a:latin typeface="+mj-lt"/>
              </a:rPr>
              <a:t>khích </a:t>
            </a:r>
            <a:r>
              <a:rPr lang="vi-VN" sz="4000" dirty="0">
                <a:latin typeface="+mj-lt"/>
              </a:rPr>
              <a:t>lệ khơi </a:t>
            </a:r>
            <a:r>
              <a:rPr lang="vi-VN" sz="4000" dirty="0" smtClean="0">
                <a:latin typeface="+mj-lt"/>
              </a:rPr>
              <a:t>dậy</a:t>
            </a:r>
            <a:r>
              <a:rPr lang="en-US" sz="4000" dirty="0" smtClean="0">
                <a:latin typeface="+mj-lt"/>
              </a:rPr>
              <a:t> </a:t>
            </a:r>
            <a:r>
              <a:rPr lang="vi-VN" sz="4000" dirty="0" smtClean="0">
                <a:latin typeface="+mj-lt"/>
              </a:rPr>
              <a:t>tiềm </a:t>
            </a:r>
            <a:r>
              <a:rPr lang="vi-VN" sz="4000" dirty="0">
                <a:latin typeface="+mj-lt"/>
              </a:rPr>
              <a:t>năng yêu </a:t>
            </a:r>
            <a:r>
              <a:rPr lang="vi-VN" sz="4000" dirty="0" smtClean="0">
                <a:latin typeface="+mj-lt"/>
              </a:rPr>
              <a:t>nước</a:t>
            </a:r>
            <a:r>
              <a:rPr lang="en-US" sz="4000" dirty="0" smtClean="0">
                <a:latin typeface="+mj-lt"/>
              </a:rPr>
              <a:t> </a:t>
            </a:r>
            <a:r>
              <a:rPr lang="vi-VN" sz="4000" dirty="0" smtClean="0">
                <a:latin typeface="+mj-lt"/>
              </a:rPr>
              <a:t>của </a:t>
            </a:r>
            <a:r>
              <a:rPr lang="vi-VN" sz="4000" dirty="0">
                <a:latin typeface="+mj-lt"/>
              </a:rPr>
              <a:t>mọi người </a:t>
            </a:r>
            <a:r>
              <a:rPr lang="vi-VN" sz="4000" dirty="0" smtClean="0">
                <a:latin typeface="+mj-lt"/>
              </a:rPr>
              <a:t>vào</a:t>
            </a:r>
            <a:r>
              <a:rPr lang="en-US" sz="4000" dirty="0" smtClean="0">
                <a:latin typeface="+mj-lt"/>
              </a:rPr>
              <a:t> </a:t>
            </a:r>
            <a:r>
              <a:rPr lang="vi-VN" sz="4000" dirty="0" smtClean="0">
                <a:latin typeface="+mj-lt"/>
              </a:rPr>
              <a:t>công </a:t>
            </a:r>
            <a:r>
              <a:rPr lang="vi-VN" sz="4000" dirty="0">
                <a:latin typeface="+mj-lt"/>
              </a:rPr>
              <a:t>việc </a:t>
            </a:r>
            <a:r>
              <a:rPr lang="vi-VN" sz="4000" dirty="0" smtClean="0">
                <a:latin typeface="+mj-lt"/>
              </a:rPr>
              <a:t>kháng</a:t>
            </a:r>
            <a:r>
              <a:rPr lang="en-US" sz="4000" dirty="0" smtClean="0">
                <a:latin typeface="+mj-lt"/>
              </a:rPr>
              <a:t> </a:t>
            </a:r>
            <a:r>
              <a:rPr lang="vi-VN" sz="4000" dirty="0" smtClean="0">
                <a:latin typeface="+mj-lt"/>
              </a:rPr>
              <a:t>chiến</a:t>
            </a:r>
            <a:r>
              <a:rPr lang="vi-VN" sz="4000" dirty="0">
                <a:latin typeface="+mj-lt"/>
              </a:rPr>
              <a:t>.</a:t>
            </a:r>
            <a:endParaRPr lang="en-US" sz="4000" dirty="0">
              <a:latin typeface="+mj-lt"/>
            </a:endParaRPr>
          </a:p>
        </p:txBody>
      </p:sp>
    </p:spTree>
    <p:extLst>
      <p:ext uri="{BB962C8B-B14F-4D97-AF65-F5344CB8AC3E}">
        <p14:creationId xmlns:p14="http://schemas.microsoft.com/office/powerpoint/2010/main" val="3943762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par>
                                <p:cTn id="30" presetID="16" presetClass="entr" presetSubtype="21"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arn(inVertical)">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barn(inVertical)">
                                      <p:cBhvr>
                                        <p:cTn id="45" dur="500"/>
                                        <p:tgtEl>
                                          <p:spTgt spid="17"/>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arn(inVertical)">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p:bldP spid="11" grpId="0"/>
      <p:bldP spid="12" grpId="0"/>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ƯỞNG ỨNG CÁC HOẠT ĐỘNG TUẦN LỄ BIỂN, HẢI ĐẢO VIỆT NAM VÀ HƯỞNG ỨNG NGÀY  ĐẠI DƯƠNG THẾ GIỚI 2021: Bảo vệ chủ quyền biển, đảo Việt Nam và trách nhiệ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647699"/>
            <a:ext cx="13411200" cy="885139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457200" y="342900"/>
            <a:ext cx="3902689" cy="1877855"/>
          </a:xfrm>
          <a:prstGeom prst="rect">
            <a:avLst/>
          </a:prstGeom>
        </p:spPr>
      </p:pic>
      <p:sp>
        <p:nvSpPr>
          <p:cNvPr id="5" name="Rectangle 4"/>
          <p:cNvSpPr/>
          <p:nvPr/>
        </p:nvSpPr>
        <p:spPr>
          <a:xfrm>
            <a:off x="1295400" y="680719"/>
            <a:ext cx="2667000" cy="76944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it-IT" sz="4400" b="1" i="1" u="none" strike="noStrike" kern="100" cap="none" spc="-20" normalizeH="0" baseline="0" noProof="0" dirty="0" smtClean="0">
                <a:ln>
                  <a:noFill/>
                </a:ln>
                <a:solidFill>
                  <a:prstClr val="black"/>
                </a:solidFill>
                <a:effectLst/>
                <a:uLnTx/>
                <a:uFillTx/>
                <a:latin typeface="Times New Roman" panose="02020603050405020304" pitchFamily="18" charset="0"/>
                <a:ea typeface="SimSun" panose="02010600030101010101" pitchFamily="2" charset="-122"/>
                <a:cs typeface="Times New Roman" panose="02020603050405020304" pitchFamily="18" charset="0"/>
              </a:rPr>
              <a:t>Liên hệ</a:t>
            </a:r>
            <a:endParaRPr kumimoji="0" lang="en-US" sz="44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17173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3314"/>
                                        </p:tgtEl>
                                        <p:attrNameLst>
                                          <p:attrName>style.visibility</p:attrName>
                                        </p:attrNameLst>
                                      </p:cBhvr>
                                      <p:to>
                                        <p:strVal val="visible"/>
                                      </p:to>
                                    </p:set>
                                    <p:animEffect transition="in" filter="fade">
                                      <p:cBhvr>
                                        <p:cTn id="15" dur="1000"/>
                                        <p:tgtEl>
                                          <p:spTgt spid="13314"/>
                                        </p:tgtEl>
                                      </p:cBhvr>
                                    </p:animEffect>
                                    <p:anim calcmode="lin" valueType="num">
                                      <p:cBhvr>
                                        <p:cTn id="16" dur="1000" fill="hold"/>
                                        <p:tgtEl>
                                          <p:spTgt spid="13314"/>
                                        </p:tgtEl>
                                        <p:attrNameLst>
                                          <p:attrName>ppt_x</p:attrName>
                                        </p:attrNameLst>
                                      </p:cBhvr>
                                      <p:tavLst>
                                        <p:tav tm="0">
                                          <p:val>
                                            <p:strVal val="#ppt_x"/>
                                          </p:val>
                                        </p:tav>
                                        <p:tav tm="100000">
                                          <p:val>
                                            <p:strVal val="#ppt_x"/>
                                          </p:val>
                                        </p:tav>
                                      </p:tavLst>
                                    </p:anim>
                                    <p:anim calcmode="lin" valueType="num">
                                      <p:cBhvr>
                                        <p:cTn id="17"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4808685" y="2002756"/>
            <a:ext cx="8701421" cy="769441"/>
          </a:xfrm>
          <a:prstGeom prst="rect">
            <a:avLst/>
          </a:prstGeom>
          <a:solidFill>
            <a:schemeClr val="accent6">
              <a:lumMod val="40000"/>
              <a:lumOff val="60000"/>
            </a:schemeClr>
          </a:solid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none">
            <a:spAutoFit/>
          </a:bodyPr>
          <a:lstStyle/>
          <a:p>
            <a:pPr algn="ctr">
              <a:spcBef>
                <a:spcPct val="50000"/>
              </a:spcBef>
            </a:pPr>
            <a:r>
              <a:rPr lang="en-US" sz="4400" b="1" dirty="0" err="1">
                <a:solidFill>
                  <a:schemeClr val="bg1">
                    <a:lumMod val="10000"/>
                  </a:schemeClr>
                </a:solidFill>
                <a:latin typeface="Times New Roman" panose="02020603050405020304" pitchFamily="18" charset="0"/>
                <a:cs typeface="Times New Roman" panose="02020603050405020304" pitchFamily="18" charset="0"/>
              </a:rPr>
              <a:t>Những</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biểu</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hiện</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của</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lòng</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yêu</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nước</a:t>
            </a:r>
            <a:endParaRPr lang="en-US" sz="4400" b="1" dirty="0">
              <a:solidFill>
                <a:schemeClr val="bg1">
                  <a:lumMod val="10000"/>
                </a:schemeClr>
              </a:solidFill>
              <a:latin typeface="Times New Roman" panose="02020603050405020304" pitchFamily="18" charset="0"/>
              <a:cs typeface="Times New Roman" panose="02020603050405020304" pitchFamily="18" charset="0"/>
            </a:endParaRPr>
          </a:p>
        </p:txBody>
      </p:sp>
      <p:sp>
        <p:nvSpPr>
          <p:cNvPr id="48" name="Rectangle 47"/>
          <p:cNvSpPr/>
          <p:nvPr/>
        </p:nvSpPr>
        <p:spPr>
          <a:xfrm>
            <a:off x="1176556" y="4072167"/>
            <a:ext cx="3510320" cy="769441"/>
          </a:xfrm>
          <a:prstGeom prst="rect">
            <a:avLst/>
          </a:prstGeom>
          <a:solidFill>
            <a:schemeClr val="accent3">
              <a:lumMod val="20000"/>
              <a:lumOff val="80000"/>
            </a:schemeClr>
          </a:solid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none">
            <a:spAutoFit/>
          </a:bodyPr>
          <a:lstStyle/>
          <a:p>
            <a:pPr algn="ctr">
              <a:spcBef>
                <a:spcPct val="50000"/>
              </a:spcBef>
            </a:pPr>
            <a:r>
              <a:rPr lang="en-US" sz="4400" dirty="0" err="1">
                <a:solidFill>
                  <a:schemeClr val="bg1">
                    <a:lumMod val="10000"/>
                  </a:schemeClr>
                </a:solidFill>
                <a:latin typeface="Times New Roman" panose="02020603050405020304" pitchFamily="18" charset="0"/>
                <a:cs typeface="Times New Roman" panose="02020603050405020304" pitchFamily="18" charset="0"/>
              </a:rPr>
              <a:t>Trong</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quá</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khứ</a:t>
            </a:r>
            <a:endParaRPr lang="en-US" sz="4400" dirty="0">
              <a:solidFill>
                <a:schemeClr val="bg1">
                  <a:lumMod val="10000"/>
                </a:schemeClr>
              </a:solidFill>
              <a:latin typeface="Times New Roman" panose="02020603050405020304" pitchFamily="18" charset="0"/>
              <a:cs typeface="Times New Roman" panose="02020603050405020304" pitchFamily="18" charset="0"/>
            </a:endParaRPr>
          </a:p>
        </p:txBody>
      </p:sp>
      <p:sp>
        <p:nvSpPr>
          <p:cNvPr id="49" name="Rectangle 48"/>
          <p:cNvSpPr/>
          <p:nvPr/>
        </p:nvSpPr>
        <p:spPr>
          <a:xfrm>
            <a:off x="10134600" y="4069373"/>
            <a:ext cx="7423630" cy="769441"/>
          </a:xfrm>
          <a:prstGeom prst="rect">
            <a:avLst/>
          </a:prstGeom>
          <a:solidFill>
            <a:schemeClr val="accent3">
              <a:lumMod val="20000"/>
              <a:lumOff val="80000"/>
            </a:schemeClr>
          </a:solid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square">
            <a:spAutoFit/>
          </a:bodyPr>
          <a:lstStyle/>
          <a:p>
            <a:pPr algn="ctr">
              <a:spcBef>
                <a:spcPct val="50000"/>
              </a:spcBef>
            </a:pPr>
            <a:r>
              <a:rPr lang="en-US" sz="4400" dirty="0" err="1">
                <a:solidFill>
                  <a:schemeClr val="bg1">
                    <a:lumMod val="10000"/>
                  </a:schemeClr>
                </a:solidFill>
                <a:latin typeface="Times New Roman" panose="02020603050405020304" pitchFamily="18" charset="0"/>
                <a:cs typeface="Times New Roman" panose="02020603050405020304" pitchFamily="18" charset="0"/>
              </a:rPr>
              <a:t>Trong</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cuộc</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kháng</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chiến</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hiện</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tại</a:t>
            </a:r>
            <a:endParaRPr lang="en-US" sz="4400" dirty="0">
              <a:solidFill>
                <a:schemeClr val="bg1">
                  <a:lumMod val="10000"/>
                </a:schemeClr>
              </a:solidFill>
              <a:latin typeface="Times New Roman" panose="02020603050405020304" pitchFamily="18" charset="0"/>
              <a:cs typeface="Times New Roman" panose="02020603050405020304" pitchFamily="18" charset="0"/>
            </a:endParaRPr>
          </a:p>
        </p:txBody>
      </p:sp>
      <p:sp>
        <p:nvSpPr>
          <p:cNvPr id="50" name="Rectangle 49"/>
          <p:cNvSpPr/>
          <p:nvPr/>
        </p:nvSpPr>
        <p:spPr>
          <a:xfrm>
            <a:off x="5767280" y="6306645"/>
            <a:ext cx="6784230" cy="769441"/>
          </a:xfrm>
          <a:prstGeom prst="rect">
            <a:avLst/>
          </a:prstGeom>
          <a:solidFill>
            <a:schemeClr val="accent5">
              <a:lumMod val="20000"/>
              <a:lumOff val="80000"/>
            </a:schemeClr>
          </a:solid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none">
            <a:spAutoFit/>
          </a:bodyPr>
          <a:lstStyle/>
          <a:p>
            <a:pPr algn="ctr">
              <a:spcBef>
                <a:spcPct val="50000"/>
              </a:spcBef>
            </a:pPr>
            <a:r>
              <a:rPr lang="en-US" sz="4400" b="1" dirty="0" err="1">
                <a:solidFill>
                  <a:schemeClr val="bg1">
                    <a:lumMod val="10000"/>
                  </a:schemeClr>
                </a:solidFill>
                <a:latin typeface="Times New Roman" panose="02020603050405020304" pitchFamily="18" charset="0"/>
                <a:cs typeface="Times New Roman" panose="02020603050405020304" pitchFamily="18" charset="0"/>
              </a:rPr>
              <a:t>Nhiệm</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vụ</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của</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mỗi</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chúng</a:t>
            </a:r>
            <a:r>
              <a:rPr lang="en-US" sz="4400" b="1" dirty="0">
                <a:solidFill>
                  <a:schemeClr val="bg1">
                    <a:lumMod val="10000"/>
                  </a:schemeClr>
                </a:solidFill>
                <a:latin typeface="Times New Roman" panose="02020603050405020304" pitchFamily="18" charset="0"/>
                <a:cs typeface="Times New Roman" panose="02020603050405020304" pitchFamily="18" charset="0"/>
              </a:rPr>
              <a:t> ta</a:t>
            </a:r>
          </a:p>
        </p:txBody>
      </p:sp>
      <p:sp>
        <p:nvSpPr>
          <p:cNvPr id="51" name="Rectangle 50"/>
          <p:cNvSpPr/>
          <p:nvPr/>
        </p:nvSpPr>
        <p:spPr>
          <a:xfrm>
            <a:off x="4691956" y="352929"/>
            <a:ext cx="8934882" cy="769441"/>
          </a:xfrm>
          <a:prstGeom prst="rect">
            <a:avLst/>
          </a:prstGeom>
          <a:solidFill>
            <a:schemeClr val="accent6">
              <a:lumMod val="60000"/>
              <a:lumOff val="40000"/>
            </a:schemeClr>
          </a:solid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none">
            <a:spAutoFit/>
          </a:bodyPr>
          <a:lstStyle/>
          <a:p>
            <a:pPr algn="ctr">
              <a:spcBef>
                <a:spcPct val="50000"/>
              </a:spcBef>
            </a:pPr>
            <a:r>
              <a:rPr lang="en-US" sz="4400" b="1" dirty="0" err="1">
                <a:solidFill>
                  <a:schemeClr val="bg1">
                    <a:lumMod val="10000"/>
                  </a:schemeClr>
                </a:solidFill>
                <a:latin typeface="Times New Roman" panose="02020603050405020304" pitchFamily="18" charset="0"/>
                <a:cs typeface="Times New Roman" panose="02020603050405020304" pitchFamily="18" charset="0"/>
              </a:rPr>
              <a:t>Tinh</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thần</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yêu</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nước</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của</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nhân</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dân</a:t>
            </a:r>
            <a:r>
              <a:rPr lang="en-US" sz="4400" b="1" dirty="0">
                <a:solidFill>
                  <a:schemeClr val="bg1">
                    <a:lumMod val="10000"/>
                  </a:schemeClr>
                </a:solidFill>
                <a:latin typeface="Times New Roman" panose="02020603050405020304" pitchFamily="18" charset="0"/>
                <a:cs typeface="Times New Roman" panose="02020603050405020304" pitchFamily="18" charset="0"/>
              </a:rPr>
              <a:t> </a:t>
            </a:r>
            <a:r>
              <a:rPr lang="en-US" sz="4400" b="1" dirty="0" err="1">
                <a:solidFill>
                  <a:schemeClr val="bg1">
                    <a:lumMod val="10000"/>
                  </a:schemeClr>
                </a:solidFill>
                <a:latin typeface="Times New Roman" panose="02020603050405020304" pitchFamily="18" charset="0"/>
                <a:cs typeface="Times New Roman" panose="02020603050405020304" pitchFamily="18" charset="0"/>
              </a:rPr>
              <a:t>ta</a:t>
            </a:r>
            <a:endParaRPr lang="en-US" sz="4400" b="1" dirty="0">
              <a:solidFill>
                <a:schemeClr val="bg1">
                  <a:lumMod val="10000"/>
                </a:schemeClr>
              </a:solidFill>
              <a:latin typeface="Times New Roman" panose="02020603050405020304" pitchFamily="18" charset="0"/>
              <a:cs typeface="Times New Roman" panose="02020603050405020304" pitchFamily="18" charset="0"/>
            </a:endParaRPr>
          </a:p>
        </p:txBody>
      </p:sp>
      <p:cxnSp>
        <p:nvCxnSpPr>
          <p:cNvPr id="52" name="Straight Arrow Connector 51"/>
          <p:cNvCxnSpPr>
            <a:stCxn id="51" idx="2"/>
            <a:endCxn id="47" idx="0"/>
          </p:cNvCxnSpPr>
          <p:nvPr/>
        </p:nvCxnSpPr>
        <p:spPr>
          <a:xfrm flipH="1">
            <a:off x="9159396" y="1122370"/>
            <a:ext cx="1" cy="880386"/>
          </a:xfrm>
          <a:prstGeom prst="straightConnector1">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cxnSp>
      <p:sp>
        <p:nvSpPr>
          <p:cNvPr id="53" name="Rectangle 52"/>
          <p:cNvSpPr/>
          <p:nvPr/>
        </p:nvSpPr>
        <p:spPr>
          <a:xfrm>
            <a:off x="1514936" y="8081613"/>
            <a:ext cx="15288918" cy="1446550"/>
          </a:xfrm>
          <a:prstGeom prst="rect">
            <a:avLst/>
          </a:prstGeom>
          <a:solidFill>
            <a:schemeClr val="accent6">
              <a:lumMod val="20000"/>
              <a:lumOff val="80000"/>
            </a:schemeClr>
          </a:solid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square">
            <a:spAutoFit/>
          </a:bodyPr>
          <a:lstStyle/>
          <a:p>
            <a:pPr algn="ctr"/>
            <a:r>
              <a:rPr lang="en-US" sz="4400" dirty="0" err="1">
                <a:solidFill>
                  <a:schemeClr val="bg1">
                    <a:lumMod val="10000"/>
                  </a:schemeClr>
                </a:solidFill>
                <a:latin typeface="Times New Roman" panose="02020603050405020304" pitchFamily="18" charset="0"/>
                <a:cs typeface="Times New Roman" panose="02020603050405020304" pitchFamily="18" charset="0"/>
              </a:rPr>
              <a:t>Động</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viên</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khích</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lệ</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khơi</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dậy</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tiềm</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năng</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yêu</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nước</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của</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mọi</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người</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vào</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công</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việc</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kháng</a:t>
            </a:r>
            <a:r>
              <a:rPr lang="en-US" sz="4400" dirty="0">
                <a:solidFill>
                  <a:schemeClr val="bg1">
                    <a:lumMod val="10000"/>
                  </a:schemeClr>
                </a:solidFill>
                <a:latin typeface="Times New Roman" panose="02020603050405020304" pitchFamily="18" charset="0"/>
                <a:cs typeface="Times New Roman" panose="02020603050405020304" pitchFamily="18" charset="0"/>
              </a:rPr>
              <a:t> </a:t>
            </a:r>
            <a:r>
              <a:rPr lang="en-US" sz="4400" dirty="0" err="1">
                <a:solidFill>
                  <a:schemeClr val="bg1">
                    <a:lumMod val="10000"/>
                  </a:schemeClr>
                </a:solidFill>
                <a:latin typeface="Times New Roman" panose="02020603050405020304" pitchFamily="18" charset="0"/>
                <a:cs typeface="Times New Roman" panose="02020603050405020304" pitchFamily="18" charset="0"/>
              </a:rPr>
              <a:t>chiến</a:t>
            </a:r>
            <a:r>
              <a:rPr lang="en-US" sz="4400" dirty="0">
                <a:solidFill>
                  <a:schemeClr val="bg1">
                    <a:lumMod val="10000"/>
                  </a:schemeClr>
                </a:solidFill>
                <a:latin typeface="Times New Roman" panose="02020603050405020304" pitchFamily="18" charset="0"/>
                <a:cs typeface="Times New Roman" panose="02020603050405020304" pitchFamily="18" charset="0"/>
              </a:rPr>
              <a:t>.</a:t>
            </a:r>
          </a:p>
        </p:txBody>
      </p:sp>
      <p:cxnSp>
        <p:nvCxnSpPr>
          <p:cNvPr id="54" name="Straight Arrow Connector 53"/>
          <p:cNvCxnSpPr>
            <a:stCxn id="47" idx="2"/>
            <a:endCxn id="48" idx="0"/>
          </p:cNvCxnSpPr>
          <p:nvPr/>
        </p:nvCxnSpPr>
        <p:spPr>
          <a:xfrm flipH="1">
            <a:off x="2931716" y="2772197"/>
            <a:ext cx="6227680" cy="1299970"/>
          </a:xfrm>
          <a:prstGeom prst="straightConnector1">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cxnSp>
      <p:cxnSp>
        <p:nvCxnSpPr>
          <p:cNvPr id="55" name="Straight Arrow Connector 54"/>
          <p:cNvCxnSpPr>
            <a:stCxn id="47" idx="2"/>
            <a:endCxn id="49" idx="0"/>
          </p:cNvCxnSpPr>
          <p:nvPr/>
        </p:nvCxnSpPr>
        <p:spPr>
          <a:xfrm>
            <a:off x="9159396" y="2772197"/>
            <a:ext cx="4687019" cy="1297176"/>
          </a:xfrm>
          <a:prstGeom prst="straightConnector1">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cxnSp>
      <p:cxnSp>
        <p:nvCxnSpPr>
          <p:cNvPr id="56" name="Straight Arrow Connector 55"/>
          <p:cNvCxnSpPr>
            <a:stCxn id="48" idx="2"/>
            <a:endCxn id="50" idx="0"/>
          </p:cNvCxnSpPr>
          <p:nvPr/>
        </p:nvCxnSpPr>
        <p:spPr>
          <a:xfrm>
            <a:off x="2931716" y="4841608"/>
            <a:ext cx="6227679" cy="1465037"/>
          </a:xfrm>
          <a:prstGeom prst="straightConnector1">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cxnSp>
      <p:cxnSp>
        <p:nvCxnSpPr>
          <p:cNvPr id="57" name="Straight Arrow Connector 56"/>
          <p:cNvCxnSpPr>
            <a:stCxn id="49" idx="2"/>
            <a:endCxn id="50" idx="0"/>
          </p:cNvCxnSpPr>
          <p:nvPr/>
        </p:nvCxnSpPr>
        <p:spPr>
          <a:xfrm flipH="1">
            <a:off x="9159395" y="4838814"/>
            <a:ext cx="4687020" cy="1467831"/>
          </a:xfrm>
          <a:prstGeom prst="straightConnector1">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cxnSp>
      <p:cxnSp>
        <p:nvCxnSpPr>
          <p:cNvPr id="58" name="Straight Arrow Connector 57"/>
          <p:cNvCxnSpPr>
            <a:stCxn id="50" idx="2"/>
            <a:endCxn id="53" idx="0"/>
          </p:cNvCxnSpPr>
          <p:nvPr/>
        </p:nvCxnSpPr>
        <p:spPr>
          <a:xfrm>
            <a:off x="9159395" y="7076086"/>
            <a:ext cx="0" cy="1005527"/>
          </a:xfrm>
          <a:prstGeom prst="straightConnector1">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cxnSp>
      <p:pic>
        <p:nvPicPr>
          <p:cNvPr id="29" name="Picture 36"/>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5400000" flipH="1" flipV="1">
            <a:off x="-810595" y="9476405"/>
            <a:ext cx="3242380" cy="1621190"/>
          </a:xfrm>
          <a:prstGeom prst="rect">
            <a:avLst/>
          </a:prstGeom>
        </p:spPr>
      </p:pic>
      <p:grpSp>
        <p:nvGrpSpPr>
          <p:cNvPr id="30" name="Group 13"/>
          <p:cNvGrpSpPr>
            <a:grpSpLocks noChangeAspect="1"/>
          </p:cNvGrpSpPr>
          <p:nvPr/>
        </p:nvGrpSpPr>
        <p:grpSpPr>
          <a:xfrm>
            <a:off x="15541332" y="1"/>
            <a:ext cx="2746668" cy="2746668"/>
            <a:chOff x="0" y="0"/>
            <a:chExt cx="6350000" cy="6350000"/>
          </a:xfrm>
        </p:grpSpPr>
        <p:sp>
          <p:nvSpPr>
            <p:cNvPr id="31" name="Freeform 14"/>
            <p:cNvSpPr/>
            <p:nvPr/>
          </p:nvSpPr>
          <p:spPr>
            <a:xfrm>
              <a:off x="0" y="0"/>
              <a:ext cx="6350000" cy="6350000"/>
            </a:xfrm>
            <a:custGeom>
              <a:avLst/>
              <a:gdLst/>
              <a:ahLst/>
              <a:cxnLst/>
              <a:rect l="l" t="t" r="r" b="b"/>
              <a:pathLst>
                <a:path w="6350000" h="6350000">
                  <a:moveTo>
                    <a:pt x="0" y="0"/>
                  </a:moveTo>
                  <a:cubicBezTo>
                    <a:pt x="0" y="3506470"/>
                    <a:pt x="2843530" y="6350000"/>
                    <a:pt x="6350000" y="6350000"/>
                  </a:cubicBezTo>
                  <a:lnTo>
                    <a:pt x="6350000" y="0"/>
                  </a:lnTo>
                  <a:lnTo>
                    <a:pt x="0" y="0"/>
                  </a:lnTo>
                  <a:close/>
                </a:path>
              </a:pathLst>
            </a:custGeom>
            <a:blipFill>
              <a:blip r:embed="rId6"/>
              <a:stretch>
                <a:fillRect l="-25329" r="-25329"/>
              </a:stretch>
            </a:blipFill>
          </p:spPr>
        </p:sp>
      </p:grpSp>
      <p:grpSp>
        <p:nvGrpSpPr>
          <p:cNvPr id="32" name="Group 11"/>
          <p:cNvGrpSpPr>
            <a:grpSpLocks noChangeAspect="1"/>
          </p:cNvGrpSpPr>
          <p:nvPr/>
        </p:nvGrpSpPr>
        <p:grpSpPr>
          <a:xfrm>
            <a:off x="-15211" y="1"/>
            <a:ext cx="3205180" cy="3205180"/>
            <a:chOff x="0" y="0"/>
            <a:chExt cx="6350000" cy="6350000"/>
          </a:xfrm>
        </p:grpSpPr>
        <p:sp>
          <p:nvSpPr>
            <p:cNvPr id="33" name="Freeform 12"/>
            <p:cNvSpPr/>
            <p:nvPr/>
          </p:nvSpPr>
          <p:spPr>
            <a:xfrm>
              <a:off x="0" y="0"/>
              <a:ext cx="6350000" cy="6350000"/>
            </a:xfrm>
            <a:custGeom>
              <a:avLst/>
              <a:gdLst/>
              <a:ahLst/>
              <a:cxnLst/>
              <a:rect l="l" t="t" r="r" b="b"/>
              <a:pathLst>
                <a:path w="6350000" h="6350000">
                  <a:moveTo>
                    <a:pt x="0" y="0"/>
                  </a:moveTo>
                  <a:lnTo>
                    <a:pt x="0" y="6350000"/>
                  </a:lnTo>
                  <a:cubicBezTo>
                    <a:pt x="3506470" y="6350000"/>
                    <a:pt x="6350000" y="3506470"/>
                    <a:pt x="6350000" y="0"/>
                  </a:cubicBezTo>
                  <a:lnTo>
                    <a:pt x="0" y="0"/>
                  </a:lnTo>
                  <a:close/>
                </a:path>
              </a:pathLst>
            </a:custGeom>
            <a:blipFill>
              <a:blip r:embed="rId7"/>
              <a:stretch>
                <a:fillRect l="-26013" r="-26013"/>
              </a:stretch>
            </a:blipFill>
          </p:spPr>
        </p:sp>
      </p:grpSp>
      <p:grpSp>
        <p:nvGrpSpPr>
          <p:cNvPr id="34" name="Group 2"/>
          <p:cNvGrpSpPr/>
          <p:nvPr/>
        </p:nvGrpSpPr>
        <p:grpSpPr>
          <a:xfrm>
            <a:off x="17068800" y="9029700"/>
            <a:ext cx="1884141" cy="1884141"/>
            <a:chOff x="0" y="0"/>
            <a:chExt cx="6350000" cy="6350000"/>
          </a:xfrm>
        </p:grpSpPr>
        <p:sp>
          <p:nvSpPr>
            <p:cNvPr id="35" name="Freeform 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DD077"/>
            </a:solidFill>
          </p:spPr>
        </p:sp>
      </p:grpSp>
    </p:spTree>
    <p:extLst>
      <p:ext uri="{BB962C8B-B14F-4D97-AF65-F5344CB8AC3E}">
        <p14:creationId xmlns:p14="http://schemas.microsoft.com/office/powerpoint/2010/main" val="2709797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dissolve">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barn(inHorizontal)">
                                      <p:cBhvr>
                                        <p:cTn id="12" dur="500"/>
                                        <p:tgtEl>
                                          <p:spTgt spid="52"/>
                                        </p:tgtEl>
                                      </p:cBhvr>
                                    </p:animEffect>
                                  </p:childTnLst>
                                </p:cTn>
                              </p:par>
                              <p:par>
                                <p:cTn id="13" presetID="16" presetClass="entr" presetSubtype="26"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barn(inHorizontal)">
                                      <p:cBhvr>
                                        <p:cTn id="15" dur="500"/>
                                        <p:tgtEl>
                                          <p:spTgt spid="4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6" fill="hold" nodeType="clickEffect">
                                  <p:stCondLst>
                                    <p:cond delay="0"/>
                                  </p:stCondLst>
                                  <p:childTnLst>
                                    <p:set>
                                      <p:cBhvr>
                                        <p:cTn id="19" dur="1" fill="hold">
                                          <p:stCondLst>
                                            <p:cond delay="0"/>
                                          </p:stCondLst>
                                        </p:cTn>
                                        <p:tgtEl>
                                          <p:spTgt spid="54"/>
                                        </p:tgtEl>
                                        <p:attrNameLst>
                                          <p:attrName>style.visibility</p:attrName>
                                        </p:attrNameLst>
                                      </p:cBhvr>
                                      <p:to>
                                        <p:strVal val="visible"/>
                                      </p:to>
                                    </p:set>
                                    <p:animEffect transition="in" filter="barn(inHorizontal)">
                                      <p:cBhvr>
                                        <p:cTn id="20" dur="500"/>
                                        <p:tgtEl>
                                          <p:spTgt spid="54"/>
                                        </p:tgtEl>
                                      </p:cBhvr>
                                    </p:animEffect>
                                  </p:childTnLst>
                                </p:cTn>
                              </p:par>
                              <p:par>
                                <p:cTn id="21" presetID="16" presetClass="entr" presetSubtype="26"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barn(inHorizontal)">
                                      <p:cBhvr>
                                        <p:cTn id="23" dur="500"/>
                                        <p:tgtEl>
                                          <p:spTgt spid="4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6" fill="hold" nodeType="click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barn(inHorizontal)">
                                      <p:cBhvr>
                                        <p:cTn id="28" dur="500"/>
                                        <p:tgtEl>
                                          <p:spTgt spid="55"/>
                                        </p:tgtEl>
                                      </p:cBhvr>
                                    </p:animEffect>
                                  </p:childTnLst>
                                </p:cTn>
                              </p:par>
                              <p:par>
                                <p:cTn id="29" presetID="16" presetClass="entr" presetSubtype="26"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barn(inHorizontal)">
                                      <p:cBhvr>
                                        <p:cTn id="31" dur="500"/>
                                        <p:tgtEl>
                                          <p:spTgt spid="49"/>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6" fill="hold" nodeType="click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barn(inHorizontal)">
                                      <p:cBhvr>
                                        <p:cTn id="36" dur="500"/>
                                        <p:tgtEl>
                                          <p:spTgt spid="56"/>
                                        </p:tgtEl>
                                      </p:cBhvr>
                                    </p:animEffect>
                                  </p:childTnLst>
                                </p:cTn>
                              </p:par>
                              <p:par>
                                <p:cTn id="37" presetID="16" presetClass="entr" presetSubtype="26" fill="hold"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barn(inHorizontal)">
                                      <p:cBhvr>
                                        <p:cTn id="39" dur="500"/>
                                        <p:tgtEl>
                                          <p:spTgt spid="57"/>
                                        </p:tgtEl>
                                      </p:cBhvr>
                                    </p:animEffect>
                                  </p:childTnLst>
                                </p:cTn>
                              </p:par>
                              <p:par>
                                <p:cTn id="40" presetID="16" presetClass="entr" presetSubtype="2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barn(inHorizontal)">
                                      <p:cBhvr>
                                        <p:cTn id="42" dur="500"/>
                                        <p:tgtEl>
                                          <p:spTgt spid="50"/>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6" fill="hold" nodeType="click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barn(inHorizontal)">
                                      <p:cBhvr>
                                        <p:cTn id="47" dur="500"/>
                                        <p:tgtEl>
                                          <p:spTgt spid="58"/>
                                        </p:tgtEl>
                                      </p:cBhvr>
                                    </p:animEffect>
                                  </p:childTnLst>
                                </p:cTn>
                              </p:par>
                              <p:par>
                                <p:cTn id="48" presetID="16" presetClass="entr" presetSubtype="26" fill="hold" grpId="0" nodeType="with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barn(inHorizontal)">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51" grpId="0" animBg="1"/>
      <p:bldP spid="5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33400" y="688262"/>
            <a:ext cx="1884141" cy="1884141"/>
            <a:chOff x="0" y="0"/>
            <a:chExt cx="6350000" cy="6350000"/>
          </a:xfrm>
        </p:grpSpPr>
        <p:sp>
          <p:nvSpPr>
            <p:cNvPr id="3" name="Freeform 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DD077"/>
            </a:solidFill>
          </p:spPr>
        </p:sp>
      </p:grpSp>
      <p:grpSp>
        <p:nvGrpSpPr>
          <p:cNvPr id="4" name="Group 4"/>
          <p:cNvGrpSpPr/>
          <p:nvPr/>
        </p:nvGrpSpPr>
        <p:grpSpPr>
          <a:xfrm>
            <a:off x="11794456" y="3044287"/>
            <a:ext cx="9617838" cy="9617838"/>
            <a:chOff x="0" y="0"/>
            <a:chExt cx="6350000" cy="6350000"/>
          </a:xfrm>
        </p:grpSpPr>
        <p:sp>
          <p:nvSpPr>
            <p:cNvPr id="5" name="Freeform 5"/>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grpSp>
        <p:nvGrpSpPr>
          <p:cNvPr id="6" name="Group 6"/>
          <p:cNvGrpSpPr>
            <a:grpSpLocks noChangeAspect="1"/>
          </p:cNvGrpSpPr>
          <p:nvPr/>
        </p:nvGrpSpPr>
        <p:grpSpPr>
          <a:xfrm>
            <a:off x="13329082" y="1830157"/>
            <a:ext cx="3938759" cy="4067950"/>
            <a:chOff x="0" y="0"/>
            <a:chExt cx="6350000" cy="6558280"/>
          </a:xfrm>
        </p:grpSpPr>
        <p:sp>
          <p:nvSpPr>
            <p:cNvPr id="7" name="Freeform 7"/>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3"/>
              <a:stretch>
                <a:fillRect l="-40439" r="-40439"/>
              </a:stretch>
            </a:blipFill>
          </p:spPr>
        </p:sp>
        <p:sp>
          <p:nvSpPr>
            <p:cNvPr id="8" name="Freeform 8"/>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DD077"/>
            </a:solidFill>
          </p:spPr>
        </p:sp>
      </p:grpSp>
      <p:grpSp>
        <p:nvGrpSpPr>
          <p:cNvPr id="9" name="Group 9"/>
          <p:cNvGrpSpPr>
            <a:grpSpLocks noChangeAspect="1"/>
          </p:cNvGrpSpPr>
          <p:nvPr/>
        </p:nvGrpSpPr>
        <p:grpSpPr>
          <a:xfrm>
            <a:off x="11445264" y="6220039"/>
            <a:ext cx="3162601" cy="3266334"/>
            <a:chOff x="0" y="0"/>
            <a:chExt cx="6350000" cy="6558280"/>
          </a:xfrm>
        </p:grpSpPr>
        <p:sp>
          <p:nvSpPr>
            <p:cNvPr id="10" name="Freeform 10"/>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4"/>
              <a:stretch>
                <a:fillRect l="-24381" r="-24381"/>
              </a:stretch>
            </a:blipFill>
          </p:spPr>
        </p:sp>
        <p:sp>
          <p:nvSpPr>
            <p:cNvPr id="11" name="Freeform 11"/>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DD077"/>
            </a:solidFill>
          </p:spPr>
        </p:sp>
      </p:grpSp>
      <p:grpSp>
        <p:nvGrpSpPr>
          <p:cNvPr id="12" name="Group 12"/>
          <p:cNvGrpSpPr>
            <a:grpSpLocks noChangeAspect="1"/>
          </p:cNvGrpSpPr>
          <p:nvPr/>
        </p:nvGrpSpPr>
        <p:grpSpPr>
          <a:xfrm>
            <a:off x="15298461" y="6317279"/>
            <a:ext cx="2974299" cy="3071856"/>
            <a:chOff x="0" y="0"/>
            <a:chExt cx="6350000" cy="6558280"/>
          </a:xfrm>
        </p:grpSpPr>
        <p:sp>
          <p:nvSpPr>
            <p:cNvPr id="13" name="Freeform 13"/>
            <p:cNvSpPr/>
            <p:nvPr/>
          </p:nvSpPr>
          <p:spPr>
            <a:xfrm>
              <a:off x="74930" y="74930"/>
              <a:ext cx="6200140" cy="6408420"/>
            </a:xfrm>
            <a:custGeom>
              <a:avLst/>
              <a:gdLst/>
              <a:ahLst/>
              <a:cxnLst/>
              <a:rect l="l" t="t" r="r" b="b"/>
              <a:pathLst>
                <a:path w="6200140" h="640842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a:blip r:embed="rId5"/>
              <a:stretch>
                <a:fillRect r="-72265"/>
              </a:stretch>
            </a:blipFill>
          </p:spPr>
        </p:sp>
        <p:sp>
          <p:nvSpPr>
            <p:cNvPr id="14" name="Freeform 14"/>
            <p:cNvSpPr/>
            <p:nvPr/>
          </p:nvSpPr>
          <p:spPr>
            <a:xfrm>
              <a:off x="0" y="0"/>
              <a:ext cx="6350000" cy="6558280"/>
            </a:xfrm>
            <a:custGeom>
              <a:avLst/>
              <a:gdLst/>
              <a:ahLst/>
              <a:cxnLst/>
              <a:rect l="l" t="t" r="r" b="b"/>
              <a:pathLst>
                <a:path w="6350000" h="655828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DD077"/>
            </a:solidFill>
          </p:spPr>
        </p:sp>
      </p:grpSp>
      <p:grpSp>
        <p:nvGrpSpPr>
          <p:cNvPr id="16" name="Group 16"/>
          <p:cNvGrpSpPr/>
          <p:nvPr/>
        </p:nvGrpSpPr>
        <p:grpSpPr>
          <a:xfrm>
            <a:off x="-1135459" y="2917610"/>
            <a:ext cx="12144890" cy="7369389"/>
            <a:chOff x="0" y="0"/>
            <a:chExt cx="3260294" cy="716259"/>
          </a:xfrm>
        </p:grpSpPr>
        <p:sp>
          <p:nvSpPr>
            <p:cNvPr id="17" name="Freeform 17"/>
            <p:cNvSpPr/>
            <p:nvPr/>
          </p:nvSpPr>
          <p:spPr>
            <a:xfrm>
              <a:off x="0" y="0"/>
              <a:ext cx="3260294" cy="716259"/>
            </a:xfrm>
            <a:custGeom>
              <a:avLst/>
              <a:gdLst/>
              <a:ahLst/>
              <a:cxnLst/>
              <a:rect l="l" t="t" r="r" b="b"/>
              <a:pathLst>
                <a:path w="3260294" h="716259">
                  <a:moveTo>
                    <a:pt x="3135834" y="716259"/>
                  </a:moveTo>
                  <a:lnTo>
                    <a:pt x="124460" y="716259"/>
                  </a:lnTo>
                  <a:cubicBezTo>
                    <a:pt x="55880" y="716259"/>
                    <a:pt x="0" y="660379"/>
                    <a:pt x="0" y="591799"/>
                  </a:cubicBezTo>
                  <a:lnTo>
                    <a:pt x="0" y="124460"/>
                  </a:lnTo>
                  <a:cubicBezTo>
                    <a:pt x="0" y="55880"/>
                    <a:pt x="55880" y="0"/>
                    <a:pt x="124460" y="0"/>
                  </a:cubicBezTo>
                  <a:lnTo>
                    <a:pt x="3135834" y="0"/>
                  </a:lnTo>
                  <a:cubicBezTo>
                    <a:pt x="3204414" y="0"/>
                    <a:pt x="3260294" y="55880"/>
                    <a:pt x="3260294" y="124460"/>
                  </a:cubicBezTo>
                  <a:lnTo>
                    <a:pt x="3260294" y="591799"/>
                  </a:lnTo>
                  <a:cubicBezTo>
                    <a:pt x="3260294" y="660379"/>
                    <a:pt x="3204414" y="716259"/>
                    <a:pt x="3135834" y="716259"/>
                  </a:cubicBezTo>
                  <a:close/>
                </a:path>
              </a:pathLst>
            </a:custGeom>
            <a:solidFill>
              <a:srgbClr val="FEFEC3"/>
            </a:solidFill>
          </p:spPr>
        </p:sp>
      </p:grpSp>
      <p:grpSp>
        <p:nvGrpSpPr>
          <p:cNvPr id="18" name="Group 18"/>
          <p:cNvGrpSpPr/>
          <p:nvPr/>
        </p:nvGrpSpPr>
        <p:grpSpPr>
          <a:xfrm>
            <a:off x="17345929" y="648686"/>
            <a:ext cx="1884141" cy="1884141"/>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5B453"/>
            </a:solidFill>
          </p:spPr>
        </p:sp>
      </p:grpSp>
      <p:grpSp>
        <p:nvGrpSpPr>
          <p:cNvPr id="20" name="Group 20"/>
          <p:cNvGrpSpPr/>
          <p:nvPr/>
        </p:nvGrpSpPr>
        <p:grpSpPr>
          <a:xfrm>
            <a:off x="11006709" y="2989314"/>
            <a:ext cx="1220044" cy="1220044"/>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grpSp>
        <p:nvGrpSpPr>
          <p:cNvPr id="22" name="Group 22"/>
          <p:cNvGrpSpPr/>
          <p:nvPr/>
        </p:nvGrpSpPr>
        <p:grpSpPr>
          <a:xfrm>
            <a:off x="7489871" y="9488913"/>
            <a:ext cx="1264872" cy="126487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5B453"/>
            </a:solidFill>
          </p:spPr>
        </p:sp>
      </p:grpSp>
      <p:sp>
        <p:nvSpPr>
          <p:cNvPr id="24" name="TextBox 24"/>
          <p:cNvSpPr txBox="1"/>
          <p:nvPr/>
        </p:nvSpPr>
        <p:spPr>
          <a:xfrm>
            <a:off x="1542108" y="783676"/>
            <a:ext cx="8915112" cy="1846659"/>
          </a:xfrm>
          <a:prstGeom prst="rect">
            <a:avLst/>
          </a:prstGeom>
        </p:spPr>
        <p:txBody>
          <a:bodyPr lIns="0" tIns="0" rIns="0" bIns="0" rtlCol="0" anchor="t">
            <a:spAutoFit/>
          </a:bodyPr>
          <a:lstStyle/>
          <a:p>
            <a:pPr algn="just"/>
            <a:r>
              <a:rPr lang="en-US" sz="4000" b="1" dirty="0">
                <a:solidFill>
                  <a:srgbClr val="000000"/>
                </a:solidFill>
                <a:latin typeface="Times New Roman" panose="02020603050405020304" pitchFamily="18" charset="0"/>
                <a:cs typeface="Times New Roman" panose="02020603050405020304" pitchFamily="18" charset="0"/>
              </a:rPr>
              <a:t>Theo </a:t>
            </a:r>
            <a:r>
              <a:rPr lang="en-US" sz="4000" b="1" dirty="0" err="1">
                <a:solidFill>
                  <a:srgbClr val="000000"/>
                </a:solidFill>
                <a:latin typeface="Times New Roman" panose="02020603050405020304" pitchFamily="18" charset="0"/>
                <a:cs typeface="Times New Roman" panose="02020603050405020304" pitchFamily="18" charset="0"/>
              </a:rPr>
              <a:t>em</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mục</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đích</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của</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văn</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bản</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này</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là</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gì</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Các</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lí</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lẽ</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bằng</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chứng</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đã</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làm</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sáng</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tỏ</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mục</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đích</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ấy</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như</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thế</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nào</a:t>
            </a:r>
            <a:r>
              <a:rPr lang="en-US" sz="4000" b="1" dirty="0">
                <a:solidFill>
                  <a:srgbClr val="000000"/>
                </a:solidFill>
                <a:latin typeface="Times New Roman" panose="02020603050405020304" pitchFamily="18" charset="0"/>
                <a:cs typeface="Times New Roman" panose="02020603050405020304" pitchFamily="18" charset="0"/>
              </a:rPr>
              <a:t>?</a:t>
            </a:r>
          </a:p>
        </p:txBody>
      </p:sp>
      <p:sp>
        <p:nvSpPr>
          <p:cNvPr id="32" name="TextBox 31"/>
          <p:cNvSpPr txBox="1"/>
          <p:nvPr/>
        </p:nvSpPr>
        <p:spPr>
          <a:xfrm>
            <a:off x="1404398" y="3044287"/>
            <a:ext cx="9251010" cy="6771084"/>
          </a:xfrm>
          <a:prstGeom prst="rect">
            <a:avLst/>
          </a:prstGeom>
        </p:spPr>
        <p:txBody>
          <a:bodyPr wrap="square" lIns="0" tIns="0" rIns="0" bIns="0" rtlCol="0" anchor="t">
            <a:spAutoFit/>
          </a:bodyPr>
          <a:lstStyle/>
          <a:p>
            <a:pPr algn="just"/>
            <a:r>
              <a:rPr lang="en-US" sz="4000" dirty="0" err="1" smtClean="0">
                <a:solidFill>
                  <a:srgbClr val="000000"/>
                </a:solidFill>
                <a:latin typeface="Times New Roman" panose="02020603050405020304" pitchFamily="18" charset="0"/>
                <a:cs typeface="Times New Roman" panose="02020603050405020304" pitchFamily="18" charset="0"/>
              </a:rPr>
              <a:t>Mục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đích</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bài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viết</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này</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rất</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sáng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tõ</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Chủ</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tịch</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Hồ</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Chí</a:t>
            </a:r>
            <a:r>
              <a:rPr lang="en-US" sz="4000" dirty="0" smtClean="0">
                <a:solidFill>
                  <a:srgbClr val="000000"/>
                </a:solidFill>
                <a:latin typeface="Times New Roman" panose="02020603050405020304" pitchFamily="18" charset="0"/>
                <a:cs typeface="Times New Roman" panose="02020603050405020304" pitchFamily="18" charset="0"/>
              </a:rPr>
              <a:t> Minh </a:t>
            </a:r>
            <a:r>
              <a:rPr lang="en-US" sz="4000" dirty="0" err="1" smtClean="0">
                <a:solidFill>
                  <a:srgbClr val="000000"/>
                </a:solidFill>
                <a:latin typeface="Times New Roman" panose="02020603050405020304" pitchFamily="18" charset="0"/>
                <a:cs typeface="Times New Roman" panose="02020603050405020304" pitchFamily="18" charset="0"/>
              </a:rPr>
              <a:t>nêu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lên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và</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làm</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sáng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tỏ</a:t>
            </a:r>
            <a:r>
              <a:rPr lang="en-US" sz="4000" dirty="0" smtClean="0">
                <a:solidFill>
                  <a:srgbClr val="000000"/>
                </a:solidFill>
                <a:latin typeface="Times New Roman" panose="02020603050405020304" pitchFamily="18" charset="0"/>
                <a:cs typeface="Times New Roman" panose="02020603050405020304" pitchFamily="18" charset="0"/>
              </a:rPr>
              <a:t> ý </a:t>
            </a:r>
            <a:r>
              <a:rPr lang="en-US" sz="4000" dirty="0" err="1" smtClean="0">
                <a:solidFill>
                  <a:srgbClr val="000000"/>
                </a:solidFill>
                <a:latin typeface="Times New Roman" panose="02020603050405020304" pitchFamily="18" charset="0"/>
                <a:cs typeface="Times New Roman" panose="02020603050405020304" pitchFamily="18" charset="0"/>
              </a:rPr>
              <a:t>kiến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của</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mình</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về</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một</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vấn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đề</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xã</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hội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dân</a:t>
            </a:r>
            <a:r>
              <a:rPr lang="en-US" sz="4000" dirty="0" smtClean="0">
                <a:solidFill>
                  <a:srgbClr val="000000"/>
                </a:solidFill>
                <a:latin typeface="Times New Roman" panose="02020603050405020304" pitchFamily="18" charset="0"/>
                <a:cs typeface="Times New Roman" panose="02020603050405020304" pitchFamily="18" charset="0"/>
              </a:rPr>
              <a:t> ta </a:t>
            </a:r>
            <a:r>
              <a:rPr lang="en-US" sz="4000" dirty="0" err="1" smtClean="0">
                <a:solidFill>
                  <a:srgbClr val="000000"/>
                </a:solidFill>
                <a:latin typeface="Times New Roman" panose="02020603050405020304" pitchFamily="18" charset="0"/>
                <a:cs typeface="Times New Roman" panose="02020603050405020304" pitchFamily="18" charset="0"/>
              </a:rPr>
              <a:t>có</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một</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lòng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nồng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nàn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yêu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nước</a:t>
            </a:r>
            <a:endParaRPr lang="en-US" sz="4000" dirty="0" smtClean="0">
              <a:solidFill>
                <a:srgbClr val="000000"/>
              </a:solidFill>
              <a:latin typeface="Times New Roman" panose="02020603050405020304" pitchFamily="18" charset="0"/>
              <a:cs typeface="Times New Roman" panose="02020603050405020304" pitchFamily="18" charset="0"/>
            </a:endParaRPr>
          </a:p>
          <a:p>
            <a:pPr algn="just"/>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Để</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làm</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sáng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tỏ</a:t>
            </a:r>
            <a:r>
              <a:rPr lang="en-US" sz="4000" dirty="0" smtClean="0">
                <a:solidFill>
                  <a:srgbClr val="000000"/>
                </a:solidFill>
                <a:latin typeface="Times New Roman" panose="02020603050405020304" pitchFamily="18" charset="0"/>
                <a:cs typeface="Times New Roman" panose="02020603050405020304" pitchFamily="18" charset="0"/>
              </a:rPr>
              <a:t> ý </a:t>
            </a:r>
            <a:r>
              <a:rPr lang="en-US" sz="4000" dirty="0" err="1" smtClean="0">
                <a:solidFill>
                  <a:srgbClr val="000000"/>
                </a:solidFill>
                <a:latin typeface="Times New Roman" panose="02020603050405020304" pitchFamily="18" charset="0"/>
                <a:cs typeface="Times New Roman" panose="02020603050405020304" pitchFamily="18" charset="0"/>
              </a:rPr>
              <a:t>kiến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ấy</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Người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đã</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dùng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các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lí</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lẽ</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và</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chủ</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yếu</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là</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bằng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chứng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có</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trong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lịch</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sử</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và</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hiện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thực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cuộc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kháng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chiến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của</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dân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tộc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vô</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cùng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sinh</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động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phong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phú</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toàn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diện</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và</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đầy</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sức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thuyết</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phục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không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ai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có</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thể</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bác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bỏ</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được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Nghĩa</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là</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đã</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làm</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sáng</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tỏ</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được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mục</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đích</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mà</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Người</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đã</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đặt</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ra.</a:t>
            </a:r>
            <a:endParaRPr lang="en-US" sz="4000" dirty="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barn(inVertical)">
                                      <p:cBhvr>
                                        <p:cTn id="15" dur="500"/>
                                        <p:tgtEl>
                                          <p:spTgt spid="32"/>
                                        </p:tgtEl>
                                      </p:cBhvr>
                                    </p:animEffect>
                                  </p:childTnLst>
                                </p:cTn>
                              </p:par>
                              <p:par>
                                <p:cTn id="16" presetID="16" presetClass="entr" presetSubtype="21"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533400" y="647700"/>
            <a:ext cx="7848600" cy="4987338"/>
          </a:xfrm>
          <a:prstGeom prst="rect">
            <a:avLst/>
          </a:prstGeom>
        </p:spPr>
      </p:pic>
      <p:sp>
        <p:nvSpPr>
          <p:cNvPr id="2" name="TextBox 1"/>
          <p:cNvSpPr txBox="1"/>
          <p:nvPr/>
        </p:nvSpPr>
        <p:spPr>
          <a:xfrm>
            <a:off x="1143000" y="1433209"/>
            <a:ext cx="6934200" cy="34163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 MỤC ĐÍCH: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nghị</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luận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được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viết</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ra</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nhằm</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thuyết</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phục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người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đọc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người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nghe</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về</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một</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tư</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tưởng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điểm</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nào</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đó</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hướng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tới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giải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quyết</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những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vấn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đề</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ý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nghĩa</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đặt</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ra</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trong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đời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sống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4"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8686800" y="3771900"/>
            <a:ext cx="7848600" cy="4987338"/>
          </a:xfrm>
          <a:prstGeom prst="rect">
            <a:avLst/>
          </a:prstGeom>
        </p:spPr>
      </p:pic>
      <p:sp>
        <p:nvSpPr>
          <p:cNvPr id="5" name="TextBox 4"/>
          <p:cNvSpPr txBox="1"/>
          <p:nvPr/>
        </p:nvSpPr>
        <p:spPr>
          <a:xfrm>
            <a:off x="9296400" y="4557409"/>
            <a:ext cx="6934200" cy="34163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 YÊU CẦU: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nghị</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luận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phải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có</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những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lí</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lẽ</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bằng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chứng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cụ</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thể</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chính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xác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để</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thuyết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phục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người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đọc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người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nghe</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Căn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cứ</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lựa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chọn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vấn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đề</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nghị</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luận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yếu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xuất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từ</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yêu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cầu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tế</a:t>
            </a:r>
            <a:endPar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6" name="Picture 2"/>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316337" y="5883054"/>
            <a:ext cx="4628098" cy="4114800"/>
          </a:xfrm>
          <a:prstGeom prst="rect">
            <a:avLst/>
          </a:prstGeom>
        </p:spPr>
      </p:pic>
      <p:pic>
        <p:nvPicPr>
          <p:cNvPr id="7" name="Picture 2"/>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1732603">
            <a:off x="14138350" y="-216201"/>
            <a:ext cx="7342791" cy="10719403"/>
          </a:xfrm>
          <a:prstGeom prst="rect">
            <a:avLst/>
          </a:prstGeom>
        </p:spPr>
      </p:pic>
    </p:spTree>
    <p:extLst>
      <p:ext uri="{BB962C8B-B14F-4D97-AF65-F5344CB8AC3E}">
        <p14:creationId xmlns:p14="http://schemas.microsoft.com/office/powerpoint/2010/main" val="1984648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6"/>
          <p:cNvGrpSpPr/>
          <p:nvPr/>
        </p:nvGrpSpPr>
        <p:grpSpPr>
          <a:xfrm>
            <a:off x="-3550675" y="5593325"/>
            <a:ext cx="7101350" cy="7101350"/>
            <a:chOff x="0" y="0"/>
            <a:chExt cx="6350000" cy="6350000"/>
          </a:xfrm>
        </p:grpSpPr>
        <p:sp>
          <p:nvSpPr>
            <p:cNvPr id="17" name="Freeform 1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grpSp>
        <p:nvGrpSpPr>
          <p:cNvPr id="2" name="Group 2"/>
          <p:cNvGrpSpPr/>
          <p:nvPr/>
        </p:nvGrpSpPr>
        <p:grpSpPr>
          <a:xfrm>
            <a:off x="733036" y="1152919"/>
            <a:ext cx="2044359" cy="2044359"/>
            <a:chOff x="0" y="0"/>
            <a:chExt cx="6350000" cy="6350000"/>
          </a:xfrm>
        </p:grpSpPr>
        <p:sp>
          <p:nvSpPr>
            <p:cNvPr id="3" name="Freeform 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DD077"/>
            </a:solidFill>
          </p:spPr>
        </p:sp>
      </p:grpSp>
      <p:pic>
        <p:nvPicPr>
          <p:cNvPr id="5" name="Picture 5"/>
          <p:cNvPicPr>
            <a:picLocks noChangeAspect="1"/>
          </p:cNvPicPr>
          <p:nvPr/>
        </p:nvPicPr>
        <p:blipFill>
          <a:blip r:embed="rId3">
            <a:alphaModFix amt="86000"/>
          </a:blip>
          <a:srcRect/>
          <a:stretch>
            <a:fillRect/>
          </a:stretch>
        </p:blipFill>
        <p:spPr>
          <a:xfrm>
            <a:off x="1755216" y="3952598"/>
            <a:ext cx="8258709" cy="412935"/>
          </a:xfrm>
          <a:prstGeom prst="rect">
            <a:avLst/>
          </a:prstGeom>
        </p:spPr>
      </p:pic>
      <p:pic>
        <p:nvPicPr>
          <p:cNvPr id="6" name="Picture 6"/>
          <p:cNvPicPr>
            <a:picLocks noChangeAspect="1"/>
          </p:cNvPicPr>
          <p:nvPr/>
        </p:nvPicPr>
        <p:blipFill>
          <a:blip r:embed="rId3">
            <a:alphaModFix amt="86000"/>
          </a:blip>
          <a:srcRect/>
          <a:stretch>
            <a:fillRect/>
          </a:stretch>
        </p:blipFill>
        <p:spPr>
          <a:xfrm>
            <a:off x="2328743" y="6394556"/>
            <a:ext cx="8258709" cy="412935"/>
          </a:xfrm>
          <a:prstGeom prst="rect">
            <a:avLst/>
          </a:prstGeom>
        </p:spPr>
      </p:pic>
      <p:grpSp>
        <p:nvGrpSpPr>
          <p:cNvPr id="9" name="Group 9"/>
          <p:cNvGrpSpPr/>
          <p:nvPr/>
        </p:nvGrpSpPr>
        <p:grpSpPr>
          <a:xfrm>
            <a:off x="2371857" y="4264245"/>
            <a:ext cx="7340426" cy="1963414"/>
            <a:chOff x="0" y="0"/>
            <a:chExt cx="2677807" cy="716259"/>
          </a:xfrm>
        </p:grpSpPr>
        <p:sp>
          <p:nvSpPr>
            <p:cNvPr id="10" name="Freeform 10"/>
            <p:cNvSpPr/>
            <p:nvPr/>
          </p:nvSpPr>
          <p:spPr>
            <a:xfrm>
              <a:off x="0" y="0"/>
              <a:ext cx="2677807" cy="716259"/>
            </a:xfrm>
            <a:custGeom>
              <a:avLst/>
              <a:gdLst/>
              <a:ahLst/>
              <a:cxnLst/>
              <a:rect l="l" t="t" r="r" b="b"/>
              <a:pathLst>
                <a:path w="2677807" h="716259">
                  <a:moveTo>
                    <a:pt x="2553347" y="716259"/>
                  </a:moveTo>
                  <a:lnTo>
                    <a:pt x="124460" y="716259"/>
                  </a:lnTo>
                  <a:cubicBezTo>
                    <a:pt x="55880" y="716259"/>
                    <a:pt x="0" y="660379"/>
                    <a:pt x="0" y="591799"/>
                  </a:cubicBezTo>
                  <a:lnTo>
                    <a:pt x="0" y="124460"/>
                  </a:lnTo>
                  <a:cubicBezTo>
                    <a:pt x="0" y="55880"/>
                    <a:pt x="55880" y="0"/>
                    <a:pt x="124460" y="0"/>
                  </a:cubicBezTo>
                  <a:lnTo>
                    <a:pt x="2553347" y="0"/>
                  </a:lnTo>
                  <a:cubicBezTo>
                    <a:pt x="2621927" y="0"/>
                    <a:pt x="2677807" y="55880"/>
                    <a:pt x="2677807" y="124460"/>
                  </a:cubicBezTo>
                  <a:lnTo>
                    <a:pt x="2677807" y="591799"/>
                  </a:lnTo>
                  <a:cubicBezTo>
                    <a:pt x="2677807" y="660379"/>
                    <a:pt x="2621927" y="716259"/>
                    <a:pt x="2553347" y="716259"/>
                  </a:cubicBezTo>
                  <a:close/>
                </a:path>
              </a:pathLst>
            </a:custGeom>
            <a:solidFill>
              <a:srgbClr val="FEFEC3"/>
            </a:solidFill>
          </p:spPr>
        </p:sp>
      </p:grpSp>
      <p:pic>
        <p:nvPicPr>
          <p:cNvPr id="4" name="Picture 3"/>
          <p:cNvPicPr>
            <a:picLocks noChangeAspect="1"/>
          </p:cNvPicPr>
          <p:nvPr/>
        </p:nvPicPr>
        <p:blipFill>
          <a:blip r:embed="rId4"/>
          <a:stretch>
            <a:fillRect/>
          </a:stretch>
        </p:blipFill>
        <p:spPr>
          <a:xfrm>
            <a:off x="1034223" y="1548937"/>
            <a:ext cx="8510754" cy="5633192"/>
          </a:xfrm>
          <a:prstGeom prst="rect">
            <a:avLst/>
          </a:prstGeom>
        </p:spPr>
      </p:pic>
      <p:grpSp>
        <p:nvGrpSpPr>
          <p:cNvPr id="13" name="Group 4"/>
          <p:cNvGrpSpPr>
            <a:grpSpLocks noChangeAspect="1"/>
          </p:cNvGrpSpPr>
          <p:nvPr/>
        </p:nvGrpSpPr>
        <p:grpSpPr>
          <a:xfrm>
            <a:off x="10855446" y="-419100"/>
            <a:ext cx="10151963" cy="10151963"/>
            <a:chOff x="0" y="0"/>
            <a:chExt cx="6350000" cy="6350000"/>
          </a:xfrm>
        </p:grpSpPr>
        <p:sp>
          <p:nvSpPr>
            <p:cNvPr id="14" name="Freeform 5"/>
            <p:cNvSpPr/>
            <p:nvPr/>
          </p:nvSpPr>
          <p:spPr>
            <a:xfrm>
              <a:off x="655320" y="655320"/>
              <a:ext cx="5039360" cy="5039360"/>
            </a:xfrm>
            <a:custGeom>
              <a:avLst/>
              <a:gdLst/>
              <a:ahLst/>
              <a:cxnLst/>
              <a:rect l="l" t="t" r="r" b="b"/>
              <a:pathLst>
                <a:path w="5039360" h="5039360">
                  <a:moveTo>
                    <a:pt x="2519680" y="0"/>
                  </a:moveTo>
                  <a:cubicBezTo>
                    <a:pt x="1127760" y="0"/>
                    <a:pt x="0" y="1127760"/>
                    <a:pt x="0" y="2519680"/>
                  </a:cubicBezTo>
                  <a:cubicBezTo>
                    <a:pt x="0" y="3911600"/>
                    <a:pt x="1127760" y="5039360"/>
                    <a:pt x="2519680" y="5039360"/>
                  </a:cubicBezTo>
                  <a:cubicBezTo>
                    <a:pt x="3911600" y="5039360"/>
                    <a:pt x="5039360" y="3911600"/>
                    <a:pt x="5039360" y="2519680"/>
                  </a:cubicBezTo>
                  <a:cubicBezTo>
                    <a:pt x="5039360" y="1127760"/>
                    <a:pt x="3911600" y="0"/>
                    <a:pt x="2519680" y="0"/>
                  </a:cubicBezTo>
                  <a:close/>
                </a:path>
              </a:pathLst>
            </a:custGeom>
            <a:blipFill>
              <a:blip r:embed="rId5"/>
              <a:stretch>
                <a:fillRect l="-85596" r="-5139"/>
              </a:stretch>
            </a:blipFill>
          </p:spPr>
        </p:sp>
        <p:sp>
          <p:nvSpPr>
            <p:cNvPr id="15" name="Freeform 6"/>
            <p:cNvSpPr/>
            <p:nvPr/>
          </p:nvSpPr>
          <p:spPr>
            <a:xfrm>
              <a:off x="0" y="0"/>
              <a:ext cx="6350000" cy="6350000"/>
            </a:xfrm>
            <a:custGeom>
              <a:avLst/>
              <a:gdLst/>
              <a:ahLst/>
              <a:cxnLst/>
              <a:rect l="l" t="t" r="r" b="b"/>
              <a:pathLst>
                <a:path w="6350000" h="6350000">
                  <a:moveTo>
                    <a:pt x="3175000" y="0"/>
                  </a:moveTo>
                  <a:cubicBezTo>
                    <a:pt x="1423670" y="0"/>
                    <a:pt x="0" y="1424940"/>
                    <a:pt x="0" y="3175000"/>
                  </a:cubicBezTo>
                  <a:cubicBezTo>
                    <a:pt x="0" y="4925060"/>
                    <a:pt x="1423670" y="6350000"/>
                    <a:pt x="3175000" y="6350000"/>
                  </a:cubicBezTo>
                  <a:cubicBezTo>
                    <a:pt x="4925060" y="6350000"/>
                    <a:pt x="6350000" y="4926330"/>
                    <a:pt x="6350000" y="3175000"/>
                  </a:cubicBezTo>
                  <a:cubicBezTo>
                    <a:pt x="6350000" y="1424940"/>
                    <a:pt x="4926330" y="0"/>
                    <a:pt x="3175000" y="0"/>
                  </a:cubicBezTo>
                  <a:close/>
                  <a:moveTo>
                    <a:pt x="3175000" y="5833110"/>
                  </a:moveTo>
                  <a:cubicBezTo>
                    <a:pt x="1709420" y="5833110"/>
                    <a:pt x="516890" y="4640580"/>
                    <a:pt x="516890" y="3175000"/>
                  </a:cubicBezTo>
                  <a:cubicBezTo>
                    <a:pt x="516890" y="1709420"/>
                    <a:pt x="1709420" y="516890"/>
                    <a:pt x="3175000" y="516890"/>
                  </a:cubicBezTo>
                  <a:cubicBezTo>
                    <a:pt x="4640580" y="516890"/>
                    <a:pt x="5833110" y="1709420"/>
                    <a:pt x="5833110" y="3175000"/>
                  </a:cubicBezTo>
                  <a:cubicBezTo>
                    <a:pt x="5833110" y="4640580"/>
                    <a:pt x="4640580" y="5833110"/>
                    <a:pt x="3175000" y="5833110"/>
                  </a:cubicBezTo>
                  <a:close/>
                </a:path>
              </a:pathLst>
            </a:custGeom>
            <a:solidFill>
              <a:srgbClr val="FFFFFF"/>
            </a:solidFill>
          </p:spPr>
        </p:sp>
      </p:grpSp>
    </p:spTree>
    <p:extLst>
      <p:ext uri="{BB962C8B-B14F-4D97-AF65-F5344CB8AC3E}">
        <p14:creationId xmlns:p14="http://schemas.microsoft.com/office/powerpoint/2010/main" val="2860147017"/>
      </p:ext>
    </p:extLst>
  </p:cSld>
  <p:clrMapOvr>
    <a:masterClrMapping/>
  </p:clrMapOvr>
  <p:transition spd="med">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149271" y="-172780"/>
            <a:ext cx="10444054" cy="10444054"/>
            <a:chOff x="0" y="0"/>
            <a:chExt cx="6350000" cy="6350000"/>
          </a:xfrm>
        </p:grpSpPr>
        <p:sp>
          <p:nvSpPr>
            <p:cNvPr id="3" name="Freeform 3"/>
            <p:cNvSpPr/>
            <p:nvPr/>
          </p:nvSpPr>
          <p:spPr>
            <a:xfrm>
              <a:off x="0" y="0"/>
              <a:ext cx="6350000" cy="6350000"/>
            </a:xfrm>
            <a:custGeom>
              <a:avLst/>
              <a:gdLst/>
              <a:ahLst/>
              <a:cxnLst/>
              <a:rect l="l" t="t" r="r" b="b"/>
              <a:pathLst>
                <a:path w="6350000" h="6350000">
                  <a:moveTo>
                    <a:pt x="0" y="0"/>
                  </a:moveTo>
                  <a:lnTo>
                    <a:pt x="0" y="6350000"/>
                  </a:lnTo>
                  <a:cubicBezTo>
                    <a:pt x="3506470" y="6350000"/>
                    <a:pt x="6350000" y="3506470"/>
                    <a:pt x="6350000" y="0"/>
                  </a:cubicBezTo>
                  <a:lnTo>
                    <a:pt x="0" y="0"/>
                  </a:lnTo>
                  <a:close/>
                </a:path>
              </a:pathLst>
            </a:custGeom>
            <a:blipFill>
              <a:blip r:embed="rId3"/>
              <a:stretch>
                <a:fillRect l="-21428" r="-21428"/>
              </a:stretch>
            </a:blipFill>
          </p:spPr>
        </p:sp>
      </p:grpSp>
      <p:pic>
        <p:nvPicPr>
          <p:cNvPr id="13" name="Picture 13"/>
          <p:cNvPicPr>
            <a:picLocks noChangeAspect="1"/>
          </p:cNvPicPr>
          <p:nvPr/>
        </p:nvPicPr>
        <p:blipFill>
          <a:blip r:embed="rId4">
            <a:alphaModFix amt="86000"/>
          </a:blip>
          <a:srcRect/>
          <a:stretch>
            <a:fillRect/>
          </a:stretch>
        </p:blipFill>
        <p:spPr>
          <a:xfrm>
            <a:off x="8718650" y="4991100"/>
            <a:ext cx="8258709" cy="412935"/>
          </a:xfrm>
          <a:prstGeom prst="rect">
            <a:avLst/>
          </a:prstGeom>
        </p:spPr>
      </p:pic>
      <p:grpSp>
        <p:nvGrpSpPr>
          <p:cNvPr id="16" name="Group 16"/>
          <p:cNvGrpSpPr/>
          <p:nvPr/>
        </p:nvGrpSpPr>
        <p:grpSpPr>
          <a:xfrm>
            <a:off x="7870966" y="1736423"/>
            <a:ext cx="9121633" cy="4694921"/>
            <a:chOff x="0" y="0"/>
            <a:chExt cx="2677807" cy="716259"/>
          </a:xfrm>
        </p:grpSpPr>
        <p:sp>
          <p:nvSpPr>
            <p:cNvPr id="17" name="Freeform 17"/>
            <p:cNvSpPr/>
            <p:nvPr/>
          </p:nvSpPr>
          <p:spPr>
            <a:xfrm>
              <a:off x="0" y="0"/>
              <a:ext cx="2677807" cy="716259"/>
            </a:xfrm>
            <a:custGeom>
              <a:avLst/>
              <a:gdLst/>
              <a:ahLst/>
              <a:cxnLst/>
              <a:rect l="l" t="t" r="r" b="b"/>
              <a:pathLst>
                <a:path w="2677807" h="716259">
                  <a:moveTo>
                    <a:pt x="2553347" y="716259"/>
                  </a:moveTo>
                  <a:lnTo>
                    <a:pt x="124460" y="716259"/>
                  </a:lnTo>
                  <a:cubicBezTo>
                    <a:pt x="55880" y="716259"/>
                    <a:pt x="0" y="660379"/>
                    <a:pt x="0" y="591799"/>
                  </a:cubicBezTo>
                  <a:lnTo>
                    <a:pt x="0" y="124460"/>
                  </a:lnTo>
                  <a:cubicBezTo>
                    <a:pt x="0" y="55880"/>
                    <a:pt x="55880" y="0"/>
                    <a:pt x="124460" y="0"/>
                  </a:cubicBezTo>
                  <a:lnTo>
                    <a:pt x="2553347" y="0"/>
                  </a:lnTo>
                  <a:cubicBezTo>
                    <a:pt x="2621927" y="0"/>
                    <a:pt x="2677807" y="55880"/>
                    <a:pt x="2677807" y="124460"/>
                  </a:cubicBezTo>
                  <a:lnTo>
                    <a:pt x="2677807" y="591799"/>
                  </a:lnTo>
                  <a:cubicBezTo>
                    <a:pt x="2677807" y="660379"/>
                    <a:pt x="2621927" y="716259"/>
                    <a:pt x="2553347" y="716259"/>
                  </a:cubicBezTo>
                  <a:close/>
                </a:path>
              </a:pathLst>
            </a:custGeom>
            <a:solidFill>
              <a:srgbClr val="FEFEC3"/>
            </a:solidFill>
          </p:spPr>
        </p:sp>
      </p:grpSp>
      <p:pic>
        <p:nvPicPr>
          <p:cNvPr id="31" name="Picture 13"/>
          <p:cNvPicPr>
            <a:picLocks noChangeAspect="1"/>
          </p:cNvPicPr>
          <p:nvPr/>
        </p:nvPicPr>
        <p:blipFill>
          <a:blip r:embed="rId4">
            <a:alphaModFix amt="86000"/>
          </a:blip>
          <a:srcRect/>
          <a:stretch>
            <a:fillRect/>
          </a:stretch>
        </p:blipFill>
        <p:spPr>
          <a:xfrm>
            <a:off x="6629400" y="9377620"/>
            <a:ext cx="8258709" cy="412935"/>
          </a:xfrm>
          <a:prstGeom prst="rect">
            <a:avLst/>
          </a:prstGeom>
        </p:spPr>
      </p:pic>
      <p:grpSp>
        <p:nvGrpSpPr>
          <p:cNvPr id="32" name="Group 16"/>
          <p:cNvGrpSpPr/>
          <p:nvPr/>
        </p:nvGrpSpPr>
        <p:grpSpPr>
          <a:xfrm>
            <a:off x="4157833" y="6671704"/>
            <a:ext cx="12819526" cy="2586596"/>
            <a:chOff x="0" y="0"/>
            <a:chExt cx="2677807" cy="716259"/>
          </a:xfrm>
        </p:grpSpPr>
        <p:sp>
          <p:nvSpPr>
            <p:cNvPr id="33" name="Freeform 17"/>
            <p:cNvSpPr/>
            <p:nvPr/>
          </p:nvSpPr>
          <p:spPr>
            <a:xfrm>
              <a:off x="0" y="0"/>
              <a:ext cx="2677807" cy="716259"/>
            </a:xfrm>
            <a:custGeom>
              <a:avLst/>
              <a:gdLst/>
              <a:ahLst/>
              <a:cxnLst/>
              <a:rect l="l" t="t" r="r" b="b"/>
              <a:pathLst>
                <a:path w="2677807" h="716259">
                  <a:moveTo>
                    <a:pt x="2553347" y="716259"/>
                  </a:moveTo>
                  <a:lnTo>
                    <a:pt x="124460" y="716259"/>
                  </a:lnTo>
                  <a:cubicBezTo>
                    <a:pt x="55880" y="716259"/>
                    <a:pt x="0" y="660379"/>
                    <a:pt x="0" y="591799"/>
                  </a:cubicBezTo>
                  <a:lnTo>
                    <a:pt x="0" y="124460"/>
                  </a:lnTo>
                  <a:cubicBezTo>
                    <a:pt x="0" y="55880"/>
                    <a:pt x="55880" y="0"/>
                    <a:pt x="124460" y="0"/>
                  </a:cubicBezTo>
                  <a:lnTo>
                    <a:pt x="2553347" y="0"/>
                  </a:lnTo>
                  <a:cubicBezTo>
                    <a:pt x="2621927" y="0"/>
                    <a:pt x="2677807" y="55880"/>
                    <a:pt x="2677807" y="124460"/>
                  </a:cubicBezTo>
                  <a:lnTo>
                    <a:pt x="2677807" y="591799"/>
                  </a:lnTo>
                  <a:cubicBezTo>
                    <a:pt x="2677807" y="660379"/>
                    <a:pt x="2621927" y="716259"/>
                    <a:pt x="2553347" y="716259"/>
                  </a:cubicBezTo>
                  <a:close/>
                </a:path>
              </a:pathLst>
            </a:custGeom>
            <a:solidFill>
              <a:srgbClr val="FEFEC3"/>
            </a:solidFill>
          </p:spPr>
        </p:sp>
      </p:grpSp>
      <p:sp>
        <p:nvSpPr>
          <p:cNvPr id="22" name="Rectangle 21"/>
          <p:cNvSpPr/>
          <p:nvPr/>
        </p:nvSpPr>
        <p:spPr>
          <a:xfrm>
            <a:off x="8153400" y="1972189"/>
            <a:ext cx="8534400" cy="4401205"/>
          </a:xfrm>
          <a:prstGeom prst="rect">
            <a:avLst/>
          </a:prstGeom>
        </p:spPr>
        <p:txBody>
          <a:bodyPr wrap="square">
            <a:spAutoFit/>
          </a:bodyPr>
          <a:lstStyle/>
          <a:p>
            <a:pPr algn="just"/>
            <a:r>
              <a:rPr lang="en-US" sz="4000" b="1" dirty="0" smtClean="0">
                <a:solidFill>
                  <a:srgbClr val="000000"/>
                </a:solidFill>
                <a:latin typeface="Times New Roman" panose="02020603050405020304" pitchFamily="18" charset="0"/>
                <a:cs typeface="Times New Roman" panose="02020603050405020304" pitchFamily="18" charset="0"/>
              </a:rPr>
              <a:t>1. </a:t>
            </a:r>
            <a:r>
              <a:rPr lang="en-US" sz="4000" b="1" dirty="0" err="1">
                <a:solidFill>
                  <a:srgbClr val="000000"/>
                </a:solidFill>
                <a:latin typeface="Times New Roman" panose="02020603050405020304" pitchFamily="18" charset="0"/>
                <a:cs typeface="Times New Roman" panose="02020603050405020304" pitchFamily="18" charset="0"/>
              </a:rPr>
              <a:t>Nghệ</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a:solidFill>
                  <a:srgbClr val="000000"/>
                </a:solidFill>
                <a:latin typeface="Times New Roman" panose="02020603050405020304" pitchFamily="18" charset="0"/>
                <a:cs typeface="Times New Roman" panose="02020603050405020304" pitchFamily="18" charset="0"/>
              </a:rPr>
              <a:t>thuật</a:t>
            </a:r>
            <a:endParaRPr lang="en-US" sz="4000" b="1" dirty="0">
              <a:solidFill>
                <a:srgbClr val="000000"/>
              </a:solidFill>
              <a:latin typeface="Times New Roman" panose="02020603050405020304" pitchFamily="18" charset="0"/>
              <a:cs typeface="Times New Roman" panose="02020603050405020304" pitchFamily="18" charset="0"/>
            </a:endParaRPr>
          </a:p>
          <a:p>
            <a:pPr algn="just"/>
            <a:r>
              <a:rPr lang="en-US" sz="4000" dirty="0" err="1">
                <a:solidFill>
                  <a:srgbClr val="000000"/>
                </a:solidFill>
                <a:latin typeface="Times New Roman" panose="02020603050405020304" pitchFamily="18" charset="0"/>
                <a:cs typeface="Times New Roman" panose="02020603050405020304" pitchFamily="18" charset="0"/>
              </a:rPr>
              <a:t>Thể</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hiện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rõ</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đặc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điểm</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và</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yêu</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cầu</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của</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bài</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văn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nghị</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luận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xã</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hội</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nêu</a:t>
            </a:r>
            <a:r>
              <a:rPr lang="en-US" sz="4000" dirty="0">
                <a:solidFill>
                  <a:srgbClr val="000000"/>
                </a:solidFill>
                <a:latin typeface="Times New Roman" panose="02020603050405020304" pitchFamily="18" charset="0"/>
                <a:cs typeface="Times New Roman" panose="02020603050405020304" pitchFamily="18" charset="0"/>
              </a:rPr>
              <a:t> ý </a:t>
            </a:r>
            <a:r>
              <a:rPr lang="en-US" sz="4000" dirty="0" err="1">
                <a:solidFill>
                  <a:srgbClr val="000000"/>
                </a:solidFill>
                <a:latin typeface="Times New Roman" panose="02020603050405020304" pitchFamily="18" charset="0"/>
                <a:cs typeface="Times New Roman" panose="02020603050405020304" pitchFamily="18" charset="0"/>
              </a:rPr>
              <a:t>kiến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đưa</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ra</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lí</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lẽ</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và</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các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bằng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chứng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cụ</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thể</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sinh</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động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toàn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diện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để</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thuyết</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phục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người</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đọc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trình</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bày</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bố</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cục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văn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bản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rõ</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gọn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và</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sáng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sủa</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dễ</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hiểu</a:t>
            </a:r>
            <a:r>
              <a:rPr lang="en-US" sz="4000" b="1" dirty="0" smtClean="0">
                <a:solidFill>
                  <a:srgbClr val="000000"/>
                </a:solidFill>
                <a:latin typeface="Times New Roman" panose="02020603050405020304" pitchFamily="18" charset="0"/>
                <a:cs typeface="Times New Roman" panose="02020603050405020304" pitchFamily="18" charset="0"/>
              </a:rPr>
              <a:t>.</a:t>
            </a:r>
            <a:endParaRPr lang="en-US" sz="4000" dirty="0"/>
          </a:p>
        </p:txBody>
      </p:sp>
      <p:sp>
        <p:nvSpPr>
          <p:cNvPr id="34" name="Rectangle 33"/>
          <p:cNvSpPr/>
          <p:nvPr/>
        </p:nvSpPr>
        <p:spPr>
          <a:xfrm>
            <a:off x="4441116" y="6944114"/>
            <a:ext cx="12252959" cy="2554545"/>
          </a:xfrm>
          <a:prstGeom prst="rect">
            <a:avLst/>
          </a:prstGeom>
        </p:spPr>
        <p:txBody>
          <a:bodyPr wrap="square">
            <a:spAutoFit/>
          </a:bodyPr>
          <a:lstStyle/>
          <a:p>
            <a:pPr algn="just"/>
            <a:r>
              <a:rPr lang="en-US" sz="4000" b="1" dirty="0" smtClean="0">
                <a:solidFill>
                  <a:srgbClr val="000000"/>
                </a:solidFill>
                <a:latin typeface="Times New Roman" panose="02020603050405020304" pitchFamily="18" charset="0"/>
                <a:cs typeface="Times New Roman" panose="02020603050405020304" pitchFamily="18" charset="0"/>
              </a:rPr>
              <a:t>2. </a:t>
            </a:r>
            <a:r>
              <a:rPr lang="en-US" sz="4000" b="1" dirty="0" err="1">
                <a:solidFill>
                  <a:srgbClr val="000000"/>
                </a:solidFill>
                <a:latin typeface="Times New Roman" panose="02020603050405020304" pitchFamily="18" charset="0"/>
                <a:cs typeface="Times New Roman" panose="02020603050405020304" pitchFamily="18" charset="0"/>
              </a:rPr>
              <a:t>Nội</a:t>
            </a:r>
            <a:r>
              <a:rPr lang="en-US" sz="4000" b="1" dirty="0">
                <a:solidFill>
                  <a:srgbClr val="000000"/>
                </a:solidFill>
                <a:latin typeface="Times New Roman" panose="02020603050405020304" pitchFamily="18" charset="0"/>
                <a:cs typeface="Times New Roman" panose="02020603050405020304" pitchFamily="18" charset="0"/>
              </a:rPr>
              <a:t> dung</a:t>
            </a:r>
          </a:p>
          <a:p>
            <a:pPr algn="just"/>
            <a:r>
              <a:rPr lang="en-US" sz="4000" dirty="0" err="1">
                <a:solidFill>
                  <a:srgbClr val="000000"/>
                </a:solidFill>
                <a:latin typeface="Times New Roman" panose="02020603050405020304" pitchFamily="18" charset="0"/>
                <a:cs typeface="Times New Roman" panose="02020603050405020304" pitchFamily="18" charset="0"/>
              </a:rPr>
              <a:t>Bài</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nghị</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luận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đã</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làm</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rõ</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được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vấn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đề</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cần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sáng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tỏ</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Dân</a:t>
            </a:r>
            <a:r>
              <a:rPr lang="en-US" sz="4000" dirty="0">
                <a:solidFill>
                  <a:srgbClr val="000000"/>
                </a:solidFill>
                <a:latin typeface="Times New Roman" panose="02020603050405020304" pitchFamily="18" charset="0"/>
                <a:cs typeface="Times New Roman" panose="02020603050405020304" pitchFamily="18" charset="0"/>
              </a:rPr>
              <a:t> ta </a:t>
            </a:r>
            <a:r>
              <a:rPr lang="en-US" sz="4000" dirty="0" err="1">
                <a:solidFill>
                  <a:srgbClr val="000000"/>
                </a:solidFill>
                <a:latin typeface="Times New Roman" panose="02020603050405020304" pitchFamily="18" charset="0"/>
                <a:cs typeface="Times New Roman" panose="02020603050405020304" pitchFamily="18" charset="0"/>
              </a:rPr>
              <a:t>có</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một</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lòng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nồng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nàn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yêu</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nước</a:t>
            </a:r>
            <a:endParaRPr lang="en-US" sz="4000" dirty="0"/>
          </a:p>
          <a:p>
            <a:pPr algn="just"/>
            <a:endParaRPr lang="en-US" sz="4000" dirty="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arn(inVertical)">
                                      <p:cBhvr>
                                        <p:cTn id="10" dur="500"/>
                                        <p:tgtEl>
                                          <p:spTgt spid="22"/>
                                        </p:tgtEl>
                                      </p:cBhvr>
                                    </p:animEffect>
                                  </p:childTnLst>
                                </p:cTn>
                              </p:par>
                              <p:par>
                                <p:cTn id="11" presetID="16" presetClass="entr" presetSubtype="2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inVertical)">
                                      <p:cBhvr>
                                        <p:cTn id="13" dur="500"/>
                                        <p:tgtEl>
                                          <p:spTgt spid="16"/>
                                        </p:tgtEl>
                                      </p:cBhvr>
                                    </p:animEffect>
                                  </p:childTnLst>
                                </p:cTn>
                              </p:par>
                              <p:par>
                                <p:cTn id="14" presetID="16" presetClass="entr" presetSubtype="21"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barn(inVertical)">
                                      <p:cBhvr>
                                        <p:cTn id="21" dur="500"/>
                                        <p:tgtEl>
                                          <p:spTgt spid="31"/>
                                        </p:tgtEl>
                                      </p:cBhvr>
                                    </p:animEffect>
                                  </p:childTnLst>
                                </p:cTn>
                              </p:par>
                              <p:par>
                                <p:cTn id="22" presetID="16" presetClass="entr" presetSubtype="21" fill="hold"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barn(inVertical)">
                                      <p:cBhvr>
                                        <p:cTn id="24" dur="500"/>
                                        <p:tgtEl>
                                          <p:spTgt spid="32"/>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arn(inVertical)">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28"/>
          <p:cNvGrpSpPr/>
          <p:nvPr/>
        </p:nvGrpSpPr>
        <p:grpSpPr>
          <a:xfrm>
            <a:off x="914400" y="5600700"/>
            <a:ext cx="12697765" cy="2133444"/>
            <a:chOff x="0" y="0"/>
            <a:chExt cx="3317588" cy="660400"/>
          </a:xfrm>
        </p:grpSpPr>
        <p:sp>
          <p:nvSpPr>
            <p:cNvPr id="37" name="Freeform 29"/>
            <p:cNvSpPr/>
            <p:nvPr/>
          </p:nvSpPr>
          <p:spPr>
            <a:xfrm>
              <a:off x="0" y="0"/>
              <a:ext cx="3317588" cy="660400"/>
            </a:xfrm>
            <a:custGeom>
              <a:avLst/>
              <a:gdLst/>
              <a:ahLst/>
              <a:cxnLst/>
              <a:rect l="l" t="t" r="r" b="b"/>
              <a:pathLst>
                <a:path w="3317588" h="660400">
                  <a:moveTo>
                    <a:pt x="3193128" y="660400"/>
                  </a:moveTo>
                  <a:lnTo>
                    <a:pt x="124460" y="660400"/>
                  </a:lnTo>
                  <a:cubicBezTo>
                    <a:pt x="55880" y="660400"/>
                    <a:pt x="0" y="604520"/>
                    <a:pt x="0" y="535940"/>
                  </a:cubicBezTo>
                  <a:lnTo>
                    <a:pt x="0" y="124460"/>
                  </a:lnTo>
                  <a:cubicBezTo>
                    <a:pt x="0" y="55880"/>
                    <a:pt x="55880" y="0"/>
                    <a:pt x="124460" y="0"/>
                  </a:cubicBezTo>
                  <a:lnTo>
                    <a:pt x="3193128" y="0"/>
                  </a:lnTo>
                  <a:cubicBezTo>
                    <a:pt x="3261708" y="0"/>
                    <a:pt x="3317588" y="55880"/>
                    <a:pt x="3317588" y="124460"/>
                  </a:cubicBezTo>
                  <a:lnTo>
                    <a:pt x="3317588" y="535940"/>
                  </a:lnTo>
                  <a:cubicBezTo>
                    <a:pt x="3317588" y="604520"/>
                    <a:pt x="3261708" y="660400"/>
                    <a:pt x="3193128" y="660400"/>
                  </a:cubicBezTo>
                  <a:close/>
                </a:path>
              </a:pathLst>
            </a:custGeom>
            <a:solidFill>
              <a:srgbClr val="FEFEC3"/>
            </a:solidFill>
          </p:spPr>
        </p:sp>
      </p:grpSp>
      <p:grpSp>
        <p:nvGrpSpPr>
          <p:cNvPr id="5" name="Group 5"/>
          <p:cNvGrpSpPr/>
          <p:nvPr/>
        </p:nvGrpSpPr>
        <p:grpSpPr>
          <a:xfrm>
            <a:off x="-2172104" y="-1957850"/>
            <a:ext cx="7101350" cy="7101350"/>
            <a:chOff x="0" y="0"/>
            <a:chExt cx="6350000" cy="6350000"/>
          </a:xfrm>
        </p:grpSpPr>
        <p:sp>
          <p:nvSpPr>
            <p:cNvPr id="6" name="Freeform 6"/>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grpSp>
        <p:nvGrpSpPr>
          <p:cNvPr id="23" name="Group 23"/>
          <p:cNvGrpSpPr/>
          <p:nvPr/>
        </p:nvGrpSpPr>
        <p:grpSpPr>
          <a:xfrm>
            <a:off x="13201650" y="5707625"/>
            <a:ext cx="7101350" cy="7101350"/>
            <a:chOff x="0" y="0"/>
            <a:chExt cx="6350000" cy="6350000"/>
          </a:xfrm>
        </p:grpSpPr>
        <p:sp>
          <p:nvSpPr>
            <p:cNvPr id="24" name="Freeform 24"/>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5B453"/>
            </a:solidFill>
          </p:spPr>
        </p:sp>
      </p:grpSp>
      <p:grpSp>
        <p:nvGrpSpPr>
          <p:cNvPr id="30" name="Group 30"/>
          <p:cNvGrpSpPr/>
          <p:nvPr/>
        </p:nvGrpSpPr>
        <p:grpSpPr>
          <a:xfrm>
            <a:off x="16559610" y="342900"/>
            <a:ext cx="865979" cy="865979"/>
            <a:chOff x="0" y="0"/>
            <a:chExt cx="6350000" cy="6350000"/>
          </a:xfrm>
        </p:grpSpPr>
        <p:sp>
          <p:nvSpPr>
            <p:cNvPr id="31" name="Freeform 3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E5B453"/>
            </a:solidFill>
          </p:spPr>
        </p:sp>
      </p:grpSp>
      <p:sp>
        <p:nvSpPr>
          <p:cNvPr id="34" name="TextBox 2"/>
          <p:cNvSpPr txBox="1"/>
          <p:nvPr/>
        </p:nvSpPr>
        <p:spPr>
          <a:xfrm>
            <a:off x="5412934" y="1461689"/>
            <a:ext cx="11579666" cy="2462213"/>
          </a:xfrm>
          <a:prstGeom prst="rect">
            <a:avLst/>
          </a:prstGeom>
        </p:spPr>
        <p:txBody>
          <a:bodyPr wrap="square" lIns="0" tIns="0" rIns="0" bIns="0" rtlCol="0" anchor="t">
            <a:spAutoFit/>
          </a:bodyPr>
          <a:lstStyle/>
          <a:p>
            <a:pPr algn="just"/>
            <a:r>
              <a:rPr lang="en-US" sz="4000" b="1" dirty="0" smtClean="0">
                <a:solidFill>
                  <a:srgbClr val="000000"/>
                </a:solidFill>
                <a:latin typeface="Times New Roman" panose="02020603050405020304" pitchFamily="18" charset="0"/>
                <a:cs typeface="Times New Roman" panose="02020603050405020304" pitchFamily="18" charset="0"/>
              </a:rPr>
              <a:t>Qua </a:t>
            </a:r>
            <a:r>
              <a:rPr lang="en-US" sz="4000" b="1" dirty="0" err="1" smtClean="0">
                <a:solidFill>
                  <a:srgbClr val="000000"/>
                </a:solidFill>
                <a:latin typeface="Times New Roman" panose="02020603050405020304" pitchFamily="18" charset="0"/>
                <a:cs typeface="Times New Roman" panose="02020603050405020304" pitchFamily="18" charset="0"/>
              </a:rPr>
              <a:t>văn</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bản</a:t>
            </a:r>
            <a:r>
              <a:rPr lang="en-US" sz="4000" b="1" dirty="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này</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em</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học</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được</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gì</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về</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cách</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viết</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bài</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văn</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nghị</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luận</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về</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một</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vấn</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đề</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xã</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hội</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lựa</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chọn</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vấn</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đề</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nghị</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luận</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bố</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cục</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bài</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viết</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lựa</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chọn</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và</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nêu</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bằng</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chứng</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diễn</a:t>
            </a:r>
            <a:r>
              <a:rPr lang="en-US" sz="4000" b="1" dirty="0" smtClean="0">
                <a:solidFill>
                  <a:srgbClr val="000000"/>
                </a:solidFill>
                <a:latin typeface="Times New Roman" panose="02020603050405020304" pitchFamily="18" charset="0"/>
                <a:cs typeface="Times New Roman" panose="02020603050405020304" pitchFamily="18" charset="0"/>
              </a:rPr>
              <a:t> </a:t>
            </a:r>
            <a:r>
              <a:rPr lang="en-US" sz="4000" b="1" dirty="0" err="1" smtClean="0">
                <a:solidFill>
                  <a:srgbClr val="000000"/>
                </a:solidFill>
                <a:latin typeface="Times New Roman" panose="02020603050405020304" pitchFamily="18" charset="0"/>
                <a:cs typeface="Times New Roman" panose="02020603050405020304" pitchFamily="18" charset="0"/>
              </a:rPr>
              <a:t>đạt</a:t>
            </a:r>
            <a:r>
              <a:rPr lang="en-US" sz="4000" b="1" dirty="0" smtClean="0">
                <a:solidFill>
                  <a:srgbClr val="000000"/>
                </a:solidFill>
                <a:latin typeface="Times New Roman" panose="02020603050405020304" pitchFamily="18" charset="0"/>
                <a:cs typeface="Times New Roman" panose="02020603050405020304" pitchFamily="18" charset="0"/>
              </a:rPr>
              <a:t>,...)?</a:t>
            </a:r>
            <a:endParaRPr lang="en-US" sz="4000" b="1" dirty="0">
              <a:solidFill>
                <a:srgbClr val="000000"/>
              </a:solidFill>
              <a:latin typeface="Times New Roman" panose="02020603050405020304" pitchFamily="18" charset="0"/>
              <a:cs typeface="Times New Roman" panose="02020603050405020304" pitchFamily="18" charset="0"/>
            </a:endParaRPr>
          </a:p>
        </p:txBody>
      </p:sp>
      <p:sp>
        <p:nvSpPr>
          <p:cNvPr id="35" name="TextBox 2"/>
          <p:cNvSpPr txBox="1"/>
          <p:nvPr/>
        </p:nvSpPr>
        <p:spPr>
          <a:xfrm>
            <a:off x="1637827" y="5696116"/>
            <a:ext cx="11579666" cy="1846659"/>
          </a:xfrm>
          <a:prstGeom prst="rect">
            <a:avLst/>
          </a:prstGeom>
        </p:spPr>
        <p:txBody>
          <a:bodyPr wrap="square" lIns="0" tIns="0" rIns="0" bIns="0" rtlCol="0" anchor="t">
            <a:spAutoFit/>
          </a:bodyPr>
          <a:lstStyle/>
          <a:p>
            <a:pPr algn="just"/>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Cần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xác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lập</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hệ</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thống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luận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điểm</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luận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cứ</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rõ</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ràng</a:t>
            </a:r>
            <a:endParaRPr lang="en-US" sz="4000" dirty="0">
              <a:solidFill>
                <a:srgbClr val="000000"/>
              </a:solidFill>
              <a:latin typeface="Times New Roman" panose="02020603050405020304" pitchFamily="18" charset="0"/>
              <a:cs typeface="Times New Roman" panose="02020603050405020304" pitchFamily="18" charset="0"/>
            </a:endParaRPr>
          </a:p>
          <a:p>
            <a:pPr algn="just"/>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Trình</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bày</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luận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điểm</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luận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cứ</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theo</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một</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trình</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tự</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mạch</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lạc</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hợp</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lí</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để</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smtClean="0">
                <a:solidFill>
                  <a:srgbClr val="000000"/>
                </a:solidFill>
                <a:latin typeface="Times New Roman" panose="02020603050405020304" pitchFamily="18" charset="0"/>
                <a:cs typeface="Times New Roman" panose="02020603050405020304" pitchFamily="18" charset="0"/>
              </a:rPr>
              <a:t>làm</a:t>
            </a:r>
            <a:r>
              <a:rPr lang="en-US" sz="4000" dirty="0" smtClean="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sáng</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tỏ</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vấn</a:t>
            </a:r>
            <a:r>
              <a:rPr lang="en-US" sz="4000" dirty="0">
                <a:solidFill>
                  <a:srgbClr val="000000"/>
                </a:solidFill>
                <a:latin typeface="Times New Roman" panose="02020603050405020304" pitchFamily="18" charset="0"/>
                <a:cs typeface="Times New Roman" panose="02020603050405020304" pitchFamily="18" charset="0"/>
              </a:rPr>
              <a:t> </a:t>
            </a:r>
            <a:r>
              <a:rPr lang="en-US" sz="4000" dirty="0" err="1">
                <a:solidFill>
                  <a:srgbClr val="000000"/>
                </a:solidFill>
                <a:latin typeface="Times New Roman" panose="02020603050405020304" pitchFamily="18" charset="0"/>
                <a:cs typeface="Times New Roman" panose="02020603050405020304" pitchFamily="18" charset="0"/>
              </a:rPr>
              <a:t>đề</a:t>
            </a:r>
            <a:r>
              <a:rPr lang="en-US" sz="4000" dirty="0">
                <a:solidFill>
                  <a:srgbClr val="000000"/>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barn(inVertical)">
                                      <p:cBhvr>
                                        <p:cTn id="7" dur="500"/>
                                        <p:tgtEl>
                                          <p:spTgt spid="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a:xfrm>
            <a:off x="0" y="4910491"/>
            <a:ext cx="5347695" cy="5347695"/>
            <a:chOff x="0" y="0"/>
            <a:chExt cx="6350000" cy="6350000"/>
          </a:xfrm>
        </p:grpSpPr>
        <p:sp>
          <p:nvSpPr>
            <p:cNvPr id="3" name="Freeform 3"/>
            <p:cNvSpPr/>
            <p:nvPr/>
          </p:nvSpPr>
          <p:spPr>
            <a:xfrm>
              <a:off x="0" y="0"/>
              <a:ext cx="6350000" cy="6350000"/>
            </a:xfrm>
            <a:custGeom>
              <a:avLst/>
              <a:gdLst/>
              <a:ahLst/>
              <a:cxnLst/>
              <a:rect l="l" t="t" r="r" b="b"/>
              <a:pathLst>
                <a:path w="6350000" h="6350000">
                  <a:moveTo>
                    <a:pt x="0" y="0"/>
                  </a:moveTo>
                  <a:lnTo>
                    <a:pt x="0" y="6350000"/>
                  </a:lnTo>
                  <a:lnTo>
                    <a:pt x="6350000" y="6350000"/>
                  </a:lnTo>
                  <a:cubicBezTo>
                    <a:pt x="6350000" y="2843530"/>
                    <a:pt x="3506470" y="0"/>
                    <a:pt x="0" y="0"/>
                  </a:cubicBezTo>
                  <a:close/>
                </a:path>
              </a:pathLst>
            </a:custGeom>
            <a:blipFill>
              <a:blip r:embed="rId3"/>
              <a:stretch>
                <a:fillRect l="-26795" r="-26795"/>
              </a:stretch>
            </a:blipFill>
          </p:spPr>
        </p:sp>
      </p:grpSp>
      <p:grpSp>
        <p:nvGrpSpPr>
          <p:cNvPr id="4" name="Group 4"/>
          <p:cNvGrpSpPr>
            <a:grpSpLocks noChangeAspect="1"/>
          </p:cNvGrpSpPr>
          <p:nvPr/>
        </p:nvGrpSpPr>
        <p:grpSpPr>
          <a:xfrm>
            <a:off x="13041630" y="0"/>
            <a:ext cx="5246370" cy="5246370"/>
            <a:chOff x="0" y="0"/>
            <a:chExt cx="6350000" cy="6350000"/>
          </a:xfrm>
        </p:grpSpPr>
        <p:sp>
          <p:nvSpPr>
            <p:cNvPr id="5" name="Freeform 5"/>
            <p:cNvSpPr/>
            <p:nvPr/>
          </p:nvSpPr>
          <p:spPr>
            <a:xfrm>
              <a:off x="0" y="0"/>
              <a:ext cx="6350000" cy="6350000"/>
            </a:xfrm>
            <a:custGeom>
              <a:avLst/>
              <a:gdLst/>
              <a:ahLst/>
              <a:cxnLst/>
              <a:rect l="l" t="t" r="r" b="b"/>
              <a:pathLst>
                <a:path w="6350000" h="6350000">
                  <a:moveTo>
                    <a:pt x="0" y="0"/>
                  </a:moveTo>
                  <a:cubicBezTo>
                    <a:pt x="0" y="3506470"/>
                    <a:pt x="2843530" y="6350000"/>
                    <a:pt x="6350000" y="6350000"/>
                  </a:cubicBezTo>
                  <a:lnTo>
                    <a:pt x="6350000" y="0"/>
                  </a:lnTo>
                  <a:lnTo>
                    <a:pt x="0" y="0"/>
                  </a:lnTo>
                  <a:close/>
                </a:path>
              </a:pathLst>
            </a:custGeom>
            <a:blipFill>
              <a:blip r:embed="rId4"/>
              <a:stretch>
                <a:fillRect l="-50000" r="-50000"/>
              </a:stretch>
            </a:blipFill>
          </p:spPr>
        </p:sp>
      </p:grpSp>
      <p:grpSp>
        <p:nvGrpSpPr>
          <p:cNvPr id="6" name="Group 6"/>
          <p:cNvGrpSpPr/>
          <p:nvPr/>
        </p:nvGrpSpPr>
        <p:grpSpPr>
          <a:xfrm>
            <a:off x="7430766" y="3026350"/>
            <a:ext cx="1884141" cy="1884141"/>
            <a:chOff x="0" y="0"/>
            <a:chExt cx="6350000" cy="6350000"/>
          </a:xfrm>
        </p:grpSpPr>
        <p:sp>
          <p:nvSpPr>
            <p:cNvPr id="7" name="Freeform 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DD077"/>
            </a:solidFill>
          </p:spPr>
        </p:sp>
      </p:grpSp>
      <p:grpSp>
        <p:nvGrpSpPr>
          <p:cNvPr id="8" name="Group 8"/>
          <p:cNvGrpSpPr/>
          <p:nvPr/>
        </p:nvGrpSpPr>
        <p:grpSpPr>
          <a:xfrm>
            <a:off x="3125129" y="4265550"/>
            <a:ext cx="1396096" cy="1396096"/>
            <a:chOff x="0" y="0"/>
            <a:chExt cx="6350000" cy="6350000"/>
          </a:xfrm>
        </p:grpSpPr>
        <p:sp>
          <p:nvSpPr>
            <p:cNvPr id="9" name="Freeform 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grpSp>
        <p:nvGrpSpPr>
          <p:cNvPr id="10" name="Group 10"/>
          <p:cNvGrpSpPr/>
          <p:nvPr/>
        </p:nvGrpSpPr>
        <p:grpSpPr>
          <a:xfrm>
            <a:off x="15149079" y="5367530"/>
            <a:ext cx="943453" cy="943453"/>
            <a:chOff x="0" y="0"/>
            <a:chExt cx="6350000" cy="6350000"/>
          </a:xfrm>
        </p:grpSpPr>
        <p:sp>
          <p:nvSpPr>
            <p:cNvPr id="11" name="Freeform 1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pic>
        <p:nvPicPr>
          <p:cNvPr id="20" name="Picture 19"/>
          <p:cNvPicPr>
            <a:picLocks noChangeAspect="1"/>
          </p:cNvPicPr>
          <p:nvPr/>
        </p:nvPicPr>
        <p:blipFill>
          <a:blip r:embed="rId5"/>
          <a:stretch>
            <a:fillRect/>
          </a:stretch>
        </p:blipFill>
        <p:spPr>
          <a:xfrm>
            <a:off x="4724400" y="3232179"/>
            <a:ext cx="8023031" cy="4858933"/>
          </a:xfrm>
          <a:prstGeom prst="rect">
            <a:avLst/>
          </a:prstGeom>
        </p:spPr>
      </p:pic>
    </p:spTree>
    <p:extLst>
      <p:ext uri="{BB962C8B-B14F-4D97-AF65-F5344CB8AC3E}">
        <p14:creationId xmlns:p14="http://schemas.microsoft.com/office/powerpoint/2010/main" val="1018069546"/>
      </p:ext>
    </p:extLst>
  </p:cSld>
  <p:clrMapOvr>
    <a:masterClrMapping/>
  </p:clrMapOvr>
  <p:transition spd="slow">
    <p:push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2600864" y="1772920"/>
            <a:ext cx="5201728" cy="4114800"/>
          </a:xfrm>
          <a:prstGeom prst="rect">
            <a:avLst/>
          </a:prstGeom>
        </p:spPr>
      </p:pic>
      <p:sp>
        <p:nvSpPr>
          <p:cNvPr id="2" name="Rectangle 1"/>
          <p:cNvSpPr/>
          <p:nvPr/>
        </p:nvSpPr>
        <p:spPr>
          <a:xfrm>
            <a:off x="7391400" y="2171700"/>
            <a:ext cx="9144000" cy="6863417"/>
          </a:xfrm>
          <a:prstGeom prst="rect">
            <a:avLst/>
          </a:prstGeom>
        </p:spPr>
        <p:txBody>
          <a:bodyPr>
            <a:spAutoFit/>
          </a:bodyPr>
          <a:lstStyle/>
          <a:p>
            <a:pPr marL="571500" indent="-571500" algn="just">
              <a:buFont typeface="Arial" panose="020B0604020202020204" pitchFamily="34" charset="0"/>
              <a:buChar char="•"/>
            </a:pPr>
            <a:r>
              <a:rPr lang="en-US" sz="4000" b="1" dirty="0" err="1" smtClean="0">
                <a:latin typeface="Times New Roman" panose="02020603050405020304" pitchFamily="18" charset="0"/>
                <a:cs typeface="Times New Roman" panose="02020603050405020304" pitchFamily="18" charset="0"/>
              </a:rPr>
              <a:t>Đóng</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vai</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là</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một</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chiến</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sĩ</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trong</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cuộc</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kháng</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chiến</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chống</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Pháp</a:t>
            </a:r>
            <a:r>
              <a:rPr lang="en-US" sz="4000" b="1" dirty="0" smtClean="0">
                <a:latin typeface="Times New Roman" panose="02020603050405020304" pitchFamily="18" charset="0"/>
                <a:cs typeface="Times New Roman" panose="02020603050405020304" pitchFamily="18" charset="0"/>
              </a:rPr>
              <a:t>/</a:t>
            </a:r>
            <a:r>
              <a:rPr lang="en-US" sz="4000" b="1" dirty="0" err="1" smtClean="0">
                <a:latin typeface="Times New Roman" panose="02020603050405020304" pitchFamily="18" charset="0"/>
                <a:cs typeface="Times New Roman" panose="02020603050405020304" pitchFamily="18" charset="0"/>
              </a:rPr>
              <a:t>Mỹ</a:t>
            </a:r>
            <a:r>
              <a:rPr lang="en-US" sz="4000" b="1"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Hãy</a:t>
            </a:r>
            <a:r>
              <a:rPr lang="en-US" sz="4000" dirty="0" smtClean="0">
                <a:latin typeface="Times New Roman" panose="02020603050405020304" pitchFamily="18" charset="0"/>
                <a:cs typeface="Times New Roman" panose="02020603050405020304" pitchFamily="18" charset="0"/>
              </a:rPr>
              <a:t> chia </a:t>
            </a:r>
            <a:r>
              <a:rPr lang="en-US" sz="4000" dirty="0" err="1" smtClean="0">
                <a:latin typeface="Times New Roman" panose="02020603050405020304" pitchFamily="18" charset="0"/>
                <a:cs typeface="Times New Roman" panose="02020603050405020304" pitchFamily="18" charset="0"/>
              </a:rPr>
              <a:t>sẻ</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những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trải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nghiệm</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trong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kháng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chiến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và</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nêu</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ra</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những</a:t>
            </a:r>
            <a:r>
              <a:rPr lang="en-US" sz="4000" dirty="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nhiệm</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vụ</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của</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thế</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hệ</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trẻ</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để</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giữ</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gìn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độc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lập</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tự</a:t>
            </a:r>
            <a:r>
              <a:rPr lang="en-US" sz="4000" dirty="0" smtClean="0">
                <a:latin typeface="Times New Roman" panose="02020603050405020304" pitchFamily="18" charset="0"/>
                <a:cs typeface="Times New Roman" panose="02020603050405020304" pitchFamily="18" charset="0"/>
              </a:rPr>
              <a:t> do </a:t>
            </a:r>
            <a:r>
              <a:rPr lang="en-US" sz="4000" dirty="0" err="1" smtClean="0">
                <a:latin typeface="Times New Roman" panose="02020603050405020304" pitchFamily="18" charset="0"/>
                <a:cs typeface="Times New Roman" panose="02020603050405020304" pitchFamily="18" charset="0"/>
              </a:rPr>
              <a:t>của</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dân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tộc</a:t>
            </a:r>
            <a:r>
              <a:rPr lang="en-US" sz="4000" dirty="0" smtClean="0">
                <a:latin typeface="Times New Roman" panose="02020603050405020304" pitchFamily="18" charset="0"/>
                <a:cs typeface="Times New Roman" panose="02020603050405020304" pitchFamily="18" charset="0"/>
              </a:rPr>
              <a:t>.</a:t>
            </a:r>
          </a:p>
          <a:p>
            <a:pPr marL="571500" indent="-571500" algn="just">
              <a:buFont typeface="Arial" panose="020B0604020202020204" pitchFamily="34" charset="0"/>
              <a:buChar char="•"/>
            </a:pPr>
            <a:r>
              <a:rPr lang="en-US" sz="4000" b="1" dirty="0" err="1" smtClean="0">
                <a:latin typeface="Times New Roman" panose="02020603050405020304" pitchFamily="18" charset="0"/>
                <a:cs typeface="Times New Roman" panose="02020603050405020304" pitchFamily="18" charset="0"/>
              </a:rPr>
              <a:t>Đóng</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vai</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là</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một</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học</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sinh</a:t>
            </a:r>
            <a:r>
              <a:rPr lang="en-US" sz="4000" b="1"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Hãy</a:t>
            </a:r>
            <a:r>
              <a:rPr lang="en-US" sz="4000" dirty="0" smtClean="0">
                <a:latin typeface="Times New Roman" panose="02020603050405020304" pitchFamily="18" charset="0"/>
                <a:cs typeface="Times New Roman" panose="02020603050405020304" pitchFamily="18" charset="0"/>
              </a:rPr>
              <a:t> chia </a:t>
            </a:r>
            <a:r>
              <a:rPr lang="en-US" sz="4000" dirty="0" err="1" smtClean="0">
                <a:latin typeface="Times New Roman" panose="02020603050405020304" pitchFamily="18" charset="0"/>
                <a:cs typeface="Times New Roman" panose="02020603050405020304" pitchFamily="18" charset="0"/>
              </a:rPr>
              <a:t>sẻ</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tình</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cảm</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sự</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biết</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ơn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đối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với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thế</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hệ</a:t>
            </a:r>
            <a:r>
              <a:rPr lang="en-US" sz="4000" dirty="0" smtClean="0">
                <a:latin typeface="Times New Roman" panose="02020603050405020304" pitchFamily="18" charset="0"/>
                <a:cs typeface="Times New Roman" panose="02020603050405020304" pitchFamily="18" charset="0"/>
              </a:rPr>
              <a:t> cha </a:t>
            </a:r>
            <a:r>
              <a:rPr lang="en-US" sz="4000" dirty="0" err="1" smtClean="0">
                <a:latin typeface="Times New Roman" panose="02020603050405020304" pitchFamily="18" charset="0"/>
                <a:cs typeface="Times New Roman" panose="02020603050405020304" pitchFamily="18" charset="0"/>
              </a:rPr>
              <a:t>anh</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đã</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anh</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dũng</a:t>
            </a:r>
            <a:r>
              <a:rPr lang="en-US" sz="4000" dirty="0">
                <a:latin typeface="Times New Roman" panose="02020603050405020304" pitchFamily="18" charset="0"/>
                <a:cs typeface="Times New Roman" panose="02020603050405020304" pitchFamily="18" charset="0"/>
              </a:rPr>
              <a:t> </a:t>
            </a:r>
            <a:r>
              <a:rPr lang="en-US" sz="4000" dirty="0" smtClean="0">
                <a:latin typeface="Times New Roman" panose="02020603050405020304" pitchFamily="18" charset="0"/>
                <a:cs typeface="Times New Roman" panose="02020603050405020304" pitchFamily="18" charset="0"/>
              </a:rPr>
              <a:t>hi </a:t>
            </a:r>
            <a:r>
              <a:rPr lang="en-US" sz="4000" dirty="0" err="1" smtClean="0">
                <a:latin typeface="Times New Roman" panose="02020603050405020304" pitchFamily="18" charset="0"/>
                <a:cs typeface="Times New Roman" panose="02020603050405020304" pitchFamily="18" charset="0"/>
              </a:rPr>
              <a:t>sinh</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vì</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độc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lập</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tự</a:t>
            </a:r>
            <a:r>
              <a:rPr lang="en-US" sz="4000" dirty="0" smtClean="0">
                <a:latin typeface="Times New Roman" panose="02020603050405020304" pitchFamily="18" charset="0"/>
                <a:cs typeface="Times New Roman" panose="02020603050405020304" pitchFamily="18" charset="0"/>
              </a:rPr>
              <a:t> do </a:t>
            </a:r>
            <a:r>
              <a:rPr lang="en-US" sz="4000" dirty="0" err="1" smtClean="0">
                <a:latin typeface="Times New Roman" panose="02020603050405020304" pitchFamily="18" charset="0"/>
                <a:cs typeface="Times New Roman" panose="02020603050405020304" pitchFamily="18" charset="0"/>
              </a:rPr>
              <a:t>của</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dân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tộc</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và</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nêu</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những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nhiệm</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vụ</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của</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bản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thân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cần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làm</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trong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thời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đại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mới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để</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thể</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hiện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lòng</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yêu</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nước</a:t>
            </a:r>
            <a:r>
              <a:rPr lang="en-US" sz="4000" dirty="0" smtClean="0">
                <a:latin typeface="Times New Roman" panose="02020603050405020304" pitchFamily="18" charset="0"/>
                <a:cs typeface="Times New Roman" panose="02020603050405020304" pitchFamily="18" charset="0"/>
              </a:rPr>
              <a:t>.</a:t>
            </a:r>
            <a:endParaRPr lang="en-US" sz="4000" dirty="0">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10"/>
          <a:stretch>
            <a:fillRect/>
          </a:stretch>
        </p:blipFill>
        <p:spPr>
          <a:xfrm>
            <a:off x="3962400" y="190500"/>
            <a:ext cx="9791025" cy="2566638"/>
          </a:xfrm>
          <a:prstGeom prst="rect">
            <a:avLst/>
          </a:prstGeom>
        </p:spPr>
      </p:pic>
      <p:pic>
        <p:nvPicPr>
          <p:cNvPr id="8" name="Picture 7"/>
          <p:cNvPicPr>
            <a:picLocks noChangeAspect="1"/>
          </p:cNvPicPr>
          <p:nvPr/>
        </p:nvPicPr>
        <p:blipFill>
          <a:blip r:embed="rId11">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0" y="5905500"/>
            <a:ext cx="7798805" cy="40874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6"/>
          <p:cNvGrpSpPr/>
          <p:nvPr/>
        </p:nvGrpSpPr>
        <p:grpSpPr>
          <a:xfrm>
            <a:off x="-3550675" y="5593325"/>
            <a:ext cx="7101350" cy="7101350"/>
            <a:chOff x="0" y="0"/>
            <a:chExt cx="6350000" cy="6350000"/>
          </a:xfrm>
        </p:grpSpPr>
        <p:sp>
          <p:nvSpPr>
            <p:cNvPr id="17" name="Freeform 17"/>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B0B1A5"/>
            </a:solidFill>
          </p:spPr>
        </p:sp>
      </p:grpSp>
      <p:grpSp>
        <p:nvGrpSpPr>
          <p:cNvPr id="2" name="Group 2"/>
          <p:cNvGrpSpPr/>
          <p:nvPr/>
        </p:nvGrpSpPr>
        <p:grpSpPr>
          <a:xfrm>
            <a:off x="733036" y="1152919"/>
            <a:ext cx="2044359" cy="2044359"/>
            <a:chOff x="0" y="0"/>
            <a:chExt cx="6350000" cy="6350000"/>
          </a:xfrm>
        </p:grpSpPr>
        <p:sp>
          <p:nvSpPr>
            <p:cNvPr id="3" name="Freeform 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DD077"/>
            </a:solidFill>
          </p:spPr>
        </p:sp>
      </p:grpSp>
      <p:pic>
        <p:nvPicPr>
          <p:cNvPr id="5" name="Picture 5"/>
          <p:cNvPicPr>
            <a:picLocks noChangeAspect="1"/>
          </p:cNvPicPr>
          <p:nvPr/>
        </p:nvPicPr>
        <p:blipFill>
          <a:blip r:embed="rId3">
            <a:alphaModFix amt="86000"/>
          </a:blip>
          <a:srcRect/>
          <a:stretch>
            <a:fillRect/>
          </a:stretch>
        </p:blipFill>
        <p:spPr>
          <a:xfrm>
            <a:off x="1755216" y="3952598"/>
            <a:ext cx="8258709" cy="412935"/>
          </a:xfrm>
          <a:prstGeom prst="rect">
            <a:avLst/>
          </a:prstGeom>
        </p:spPr>
      </p:pic>
      <p:pic>
        <p:nvPicPr>
          <p:cNvPr id="6" name="Picture 6"/>
          <p:cNvPicPr>
            <a:picLocks noChangeAspect="1"/>
          </p:cNvPicPr>
          <p:nvPr/>
        </p:nvPicPr>
        <p:blipFill>
          <a:blip r:embed="rId3">
            <a:alphaModFix amt="86000"/>
          </a:blip>
          <a:srcRect/>
          <a:stretch>
            <a:fillRect/>
          </a:stretch>
        </p:blipFill>
        <p:spPr>
          <a:xfrm>
            <a:off x="2328743" y="6394556"/>
            <a:ext cx="8258709" cy="412935"/>
          </a:xfrm>
          <a:prstGeom prst="rect">
            <a:avLst/>
          </a:prstGeom>
        </p:spPr>
      </p:pic>
      <p:grpSp>
        <p:nvGrpSpPr>
          <p:cNvPr id="7" name="Group 7"/>
          <p:cNvGrpSpPr>
            <a:grpSpLocks noChangeAspect="1"/>
          </p:cNvGrpSpPr>
          <p:nvPr/>
        </p:nvGrpSpPr>
        <p:grpSpPr>
          <a:xfrm>
            <a:off x="9144000" y="0"/>
            <a:ext cx="9144000" cy="9144000"/>
            <a:chOff x="0" y="0"/>
            <a:chExt cx="6350000" cy="6350000"/>
          </a:xfrm>
        </p:grpSpPr>
        <p:sp>
          <p:nvSpPr>
            <p:cNvPr id="8" name="Freeform 8"/>
            <p:cNvSpPr/>
            <p:nvPr/>
          </p:nvSpPr>
          <p:spPr>
            <a:xfrm>
              <a:off x="0" y="0"/>
              <a:ext cx="6350000" cy="6350000"/>
            </a:xfrm>
            <a:custGeom>
              <a:avLst/>
              <a:gdLst/>
              <a:ahLst/>
              <a:cxnLst/>
              <a:rect l="l" t="t" r="r" b="b"/>
              <a:pathLst>
                <a:path w="6350000" h="6350000">
                  <a:moveTo>
                    <a:pt x="0" y="0"/>
                  </a:moveTo>
                  <a:cubicBezTo>
                    <a:pt x="0" y="3506470"/>
                    <a:pt x="2843530" y="6350000"/>
                    <a:pt x="6350000" y="6350000"/>
                  </a:cubicBezTo>
                  <a:lnTo>
                    <a:pt x="6350000" y="0"/>
                  </a:lnTo>
                  <a:lnTo>
                    <a:pt x="0" y="0"/>
                  </a:lnTo>
                  <a:close/>
                </a:path>
              </a:pathLst>
            </a:custGeom>
            <a:blipFill>
              <a:blip r:embed="rId4"/>
              <a:stretch>
                <a:fillRect l="-38538" r="-52197"/>
              </a:stretch>
            </a:blipFill>
          </p:spPr>
        </p:sp>
      </p:grpSp>
      <p:grpSp>
        <p:nvGrpSpPr>
          <p:cNvPr id="9" name="Group 9"/>
          <p:cNvGrpSpPr/>
          <p:nvPr/>
        </p:nvGrpSpPr>
        <p:grpSpPr>
          <a:xfrm>
            <a:off x="2371857" y="4264245"/>
            <a:ext cx="7340426" cy="1963414"/>
            <a:chOff x="0" y="0"/>
            <a:chExt cx="2677807" cy="716259"/>
          </a:xfrm>
        </p:grpSpPr>
        <p:sp>
          <p:nvSpPr>
            <p:cNvPr id="10" name="Freeform 10"/>
            <p:cNvSpPr/>
            <p:nvPr/>
          </p:nvSpPr>
          <p:spPr>
            <a:xfrm>
              <a:off x="0" y="0"/>
              <a:ext cx="2677807" cy="716259"/>
            </a:xfrm>
            <a:custGeom>
              <a:avLst/>
              <a:gdLst/>
              <a:ahLst/>
              <a:cxnLst/>
              <a:rect l="l" t="t" r="r" b="b"/>
              <a:pathLst>
                <a:path w="2677807" h="716259">
                  <a:moveTo>
                    <a:pt x="2553347" y="716259"/>
                  </a:moveTo>
                  <a:lnTo>
                    <a:pt x="124460" y="716259"/>
                  </a:lnTo>
                  <a:cubicBezTo>
                    <a:pt x="55880" y="716259"/>
                    <a:pt x="0" y="660379"/>
                    <a:pt x="0" y="591799"/>
                  </a:cubicBezTo>
                  <a:lnTo>
                    <a:pt x="0" y="124460"/>
                  </a:lnTo>
                  <a:cubicBezTo>
                    <a:pt x="0" y="55880"/>
                    <a:pt x="55880" y="0"/>
                    <a:pt x="124460" y="0"/>
                  </a:cubicBezTo>
                  <a:lnTo>
                    <a:pt x="2553347" y="0"/>
                  </a:lnTo>
                  <a:cubicBezTo>
                    <a:pt x="2621927" y="0"/>
                    <a:pt x="2677807" y="55880"/>
                    <a:pt x="2677807" y="124460"/>
                  </a:cubicBezTo>
                  <a:lnTo>
                    <a:pt x="2677807" y="591799"/>
                  </a:lnTo>
                  <a:cubicBezTo>
                    <a:pt x="2677807" y="660379"/>
                    <a:pt x="2621927" y="716259"/>
                    <a:pt x="2553347" y="716259"/>
                  </a:cubicBezTo>
                  <a:close/>
                </a:path>
              </a:pathLst>
            </a:custGeom>
            <a:solidFill>
              <a:srgbClr val="FEFEC3"/>
            </a:solidFill>
          </p:spPr>
        </p:sp>
      </p:grpSp>
      <p:pic>
        <p:nvPicPr>
          <p:cNvPr id="11" name="Picture 10"/>
          <p:cNvPicPr>
            <a:picLocks noChangeAspect="1"/>
          </p:cNvPicPr>
          <p:nvPr/>
        </p:nvPicPr>
        <p:blipFill>
          <a:blip r:embed="rId5"/>
          <a:stretch>
            <a:fillRect/>
          </a:stretch>
        </p:blipFill>
        <p:spPr>
          <a:xfrm>
            <a:off x="1020159" y="1414118"/>
            <a:ext cx="11400508" cy="5700254"/>
          </a:xfrm>
          <a:prstGeom prst="rect">
            <a:avLst/>
          </a:prstGeom>
        </p:spPr>
      </p:pic>
    </p:spTree>
    <p:extLst>
      <p:ext uri="{BB962C8B-B14F-4D97-AF65-F5344CB8AC3E}">
        <p14:creationId xmlns:p14="http://schemas.microsoft.com/office/powerpoint/2010/main" val="6581271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2774098" y="1180635"/>
            <a:ext cx="13075502" cy="4873596"/>
          </a:xfrm>
          <a:prstGeom prst="rect">
            <a:avLst/>
          </a:prstGeom>
        </p:spPr>
      </p:pic>
      <p:pic>
        <p:nvPicPr>
          <p:cNvPr id="3" name="Picture 3"/>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5849600" y="495300"/>
            <a:ext cx="2209800" cy="2209800"/>
          </a:xfrm>
          <a:prstGeom prst="rect">
            <a:avLst/>
          </a:prstGeom>
        </p:spPr>
      </p:pic>
      <p:sp>
        <p:nvSpPr>
          <p:cNvPr id="2" name="Rectangle 1"/>
          <p:cNvSpPr/>
          <p:nvPr/>
        </p:nvSpPr>
        <p:spPr>
          <a:xfrm>
            <a:off x="4770119" y="2352860"/>
            <a:ext cx="9707879" cy="2554545"/>
          </a:xfrm>
          <a:prstGeom prst="rect">
            <a:avLst/>
          </a:prstGeom>
        </p:spPr>
        <p:txBody>
          <a:bodyPr wrap="square">
            <a:spAutoFit/>
          </a:bodyPr>
          <a:lstStyle/>
          <a:p>
            <a:pPr algn="just"/>
            <a:r>
              <a:rPr lang="en-US" sz="4000" b="1" dirty="0" err="1">
                <a:latin typeface="Times New Roman" panose="02020603050405020304" pitchFamily="18" charset="0"/>
                <a:cs typeface="Times New Roman" panose="02020603050405020304" pitchFamily="18" charset="0"/>
              </a:rPr>
              <a:t>Tìm</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đọc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một</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sô</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văn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bản</a:t>
            </a:r>
            <a:r>
              <a:rPr lang="en-US" sz="4000" b="1" dirty="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nghi</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luận</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của</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tác</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giả</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Hồ</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Chí</a:t>
            </a:r>
            <a:r>
              <a:rPr lang="en-US" sz="4000" b="1" dirty="0" smtClean="0">
                <a:latin typeface="Times New Roman" panose="02020603050405020304" pitchFamily="18" charset="0"/>
                <a:cs typeface="Times New Roman" panose="02020603050405020304" pitchFamily="18" charset="0"/>
              </a:rPr>
              <a:t> Minh </a:t>
            </a:r>
            <a:r>
              <a:rPr lang="en-US" sz="4000" b="1" dirty="0" err="1" smtClean="0">
                <a:latin typeface="Times New Roman" panose="02020603050405020304" pitchFamily="18" charset="0"/>
                <a:cs typeface="Times New Roman" panose="02020603050405020304" pitchFamily="18" charset="0"/>
              </a:rPr>
              <a:t>và</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sưu</a:t>
            </a:r>
            <a:r>
              <a:rPr lang="en-US" sz="4000" b="1" dirty="0" smtClean="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tầm</a:t>
            </a:r>
            <a:r>
              <a:rPr lang="en-US" sz="4000" b="1" dirty="0">
                <a:latin typeface="Times New Roman" panose="02020603050405020304" pitchFamily="18" charset="0"/>
                <a:cs typeface="Times New Roman" panose="02020603050405020304" pitchFamily="18" charset="0"/>
              </a:rPr>
              <a:t> 1 </a:t>
            </a:r>
            <a:r>
              <a:rPr lang="en-US" sz="4000" b="1" dirty="0" err="1" smtClean="0">
                <a:latin typeface="Times New Roman" panose="02020603050405020304" pitchFamily="18" charset="0"/>
                <a:cs typeface="Times New Roman" panose="02020603050405020304" pitchFamily="18" charset="0"/>
              </a:rPr>
              <a:t>số</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văn</a:t>
            </a:r>
            <a:r>
              <a:rPr lang="en-US" sz="4000" b="1" dirty="0" smtClean="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bản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nói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về</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lòng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yêu</a:t>
            </a:r>
            <a:r>
              <a:rPr lang="en-US" sz="4000" b="1" dirty="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nước</a:t>
            </a:r>
            <a:r>
              <a:rPr lang="en-US" sz="4000" b="1" dirty="0">
                <a:latin typeface="Times New Roman" panose="02020603050405020304" pitchFamily="18" charset="0"/>
                <a:cs typeface="Times New Roman" panose="02020603050405020304" pitchFamily="18" charset="0"/>
              </a:rPr>
              <a:t>,</a:t>
            </a:r>
            <a:r>
              <a:rPr lang="en-US" sz="4000" b="1" dirty="0" smtClean="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nêu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vắn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tắt</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biểu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hiện</a:t>
            </a:r>
            <a:r>
              <a:rPr lang="en-US" sz="4000" b="1" dirty="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của</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lòng</a:t>
            </a:r>
            <a:r>
              <a:rPr lang="en-US" sz="4000" b="1" dirty="0" smtClean="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yêu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nước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trong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văn</a:t>
            </a:r>
            <a:r>
              <a:rPr lang="en-US" sz="4000" b="1" dirty="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bản</a:t>
            </a:r>
            <a:r>
              <a:rPr lang="en-US" sz="4000" b="1" dirty="0" smtClean="0">
                <a:latin typeface="Times New Roman" panose="02020603050405020304" pitchFamily="18" charset="0"/>
                <a:cs typeface="Times New Roman" panose="02020603050405020304" pitchFamily="18" charset="0"/>
              </a:rPr>
              <a:t> </a:t>
            </a:r>
            <a:r>
              <a:rPr lang="en-US" sz="4000" b="1" dirty="0" err="1" smtClean="0">
                <a:latin typeface="Times New Roman" panose="02020603050405020304" pitchFamily="18" charset="0"/>
                <a:cs typeface="Times New Roman" panose="02020603050405020304" pitchFamily="18" charset="0"/>
              </a:rPr>
              <a:t>đó</a:t>
            </a:r>
            <a:r>
              <a:rPr lang="en-US" sz="4000" b="1" dirty="0">
                <a:latin typeface="Times New Roman" panose="02020603050405020304" pitchFamily="18" charset="0"/>
                <a:cs typeface="Times New Roman" panose="02020603050405020304" pitchFamily="18" charset="0"/>
              </a:rPr>
              <a:t>.</a:t>
            </a:r>
          </a:p>
        </p:txBody>
      </p:sp>
      <p:pic>
        <p:nvPicPr>
          <p:cNvPr id="4"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30480" y="4991099"/>
            <a:ext cx="5379720" cy="5603875"/>
          </a:xfrm>
          <a:prstGeom prst="rect">
            <a:avLst/>
          </a:prstGeom>
        </p:spPr>
      </p:pic>
      <p:pic>
        <p:nvPicPr>
          <p:cNvPr id="6" name="Picture 10"/>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rot="-7709878">
            <a:off x="15130910" y="6261151"/>
            <a:ext cx="2017149" cy="264150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5905500"/>
            <a:ext cx="7620000" cy="230832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Ví</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dụ</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Tinh</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thần</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yêu</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ta </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Hồ</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Chí</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Minh)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xuất</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phát</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từ</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yêu</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cầu</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cần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đề</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cao</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lòng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yêu</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phục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vụ</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kháng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chiến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pic>
        <p:nvPicPr>
          <p:cNvPr id="1026" name="Picture 2" descr="Phân tích Tinh thần yêu nước của nhân dân ta (7 mẫu) - Văn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647700"/>
            <a:ext cx="7620000" cy="48006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oạn văn 7 trang 40 Cánh diều - Tập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0200" y="647700"/>
            <a:ext cx="8001000" cy="4800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9220200" y="5905500"/>
            <a:ext cx="7239000" cy="230832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Ví</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dụ</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Đức</a:t>
            </a:r>
            <a:r>
              <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tính</a:t>
            </a:r>
            <a:r>
              <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giản</a:t>
            </a:r>
            <a:r>
              <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dị</a:t>
            </a:r>
            <a:r>
              <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Bác</a:t>
            </a:r>
            <a:r>
              <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Hồ</a:t>
            </a:r>
            <a:r>
              <a:rPr kumimoji="0" lang="en-US" sz="36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Phạm</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Đồng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xuất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phát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từ</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yêu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cầu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dục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đạo</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đức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mạng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7" name="Picture 3"/>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5400000">
            <a:off x="92744" y="6031404"/>
            <a:ext cx="4415070" cy="6445358"/>
          </a:xfrm>
          <a:prstGeom prst="rect">
            <a:avLst/>
          </a:prstGeom>
        </p:spPr>
      </p:pic>
    </p:spTree>
    <p:extLst>
      <p:ext uri="{BB962C8B-B14F-4D97-AF65-F5344CB8AC3E}">
        <p14:creationId xmlns:p14="http://schemas.microsoft.com/office/powerpoint/2010/main" val="4039071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barn(inVertical)">
                                      <p:cBhvr>
                                        <p:cTn id="15" dur="500"/>
                                        <p:tgtEl>
                                          <p:spTgt spid="102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1600" y="1681505"/>
            <a:ext cx="8610600" cy="729430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Trong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văn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bản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Tinh</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thần</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yêu</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1"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3600" b="0" i="1"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ta,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để</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khẳng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định</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lòng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yêu</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ta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là</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một</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truyền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thống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lâu</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đời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quý</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báu</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tộc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Chủ</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tịch</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Hồ</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Chí</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Minh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đã</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triển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khai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nội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dung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bằng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lí</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lẽ</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dẫn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chứng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cụ</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thể</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từ</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các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cuộc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đấu</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tranh</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chống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ngoại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xâm</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trước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đây</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đến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cuộc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kháng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chiến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chống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thực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Pháp</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với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những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biểu</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hiện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yêu</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nước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mọi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lứa</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tuổi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mọi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tầng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lớp</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nhân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dân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miền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núi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cũng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như</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miền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xuôi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nông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thôn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cũng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như</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thị</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Những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lí</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lẽ</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dẫn</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chứng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xác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đáng</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ấy</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đã</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thuyết</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phục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được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người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đọc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người</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nghe</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một</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cách</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thấm</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thía</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sâu</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mn-ea"/>
                <a:cs typeface="Times New Roman" panose="02020603050405020304" pitchFamily="18" charset="0"/>
              </a:rPr>
              <a:t>sắc</a:t>
            </a:r>
            <a:r>
              <a:rPr kumimoji="0" lang="en-US" sz="36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a:t>
            </a:r>
            <a:endPar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1026" name="Picture 2" descr="Phân tích Tinh thần yêu nước của nhân dân ta (7 mẫu) - Văn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600" y="2095500"/>
            <a:ext cx="7493000" cy="59123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533400" y="8229600"/>
            <a:ext cx="5350213" cy="4114800"/>
          </a:xfrm>
          <a:prstGeom prst="rect">
            <a:avLst/>
          </a:prstGeom>
        </p:spPr>
      </p:pic>
      <p:pic>
        <p:nvPicPr>
          <p:cNvPr id="6" name="Picture 3"/>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593008">
            <a:off x="15386980" y="-586757"/>
            <a:ext cx="4033957" cy="1173515"/>
          </a:xfrm>
          <a:prstGeom prst="rect">
            <a:avLst/>
          </a:prstGeom>
        </p:spPr>
      </p:pic>
    </p:spTree>
    <p:extLst>
      <p:ext uri="{BB962C8B-B14F-4D97-AF65-F5344CB8AC3E}">
        <p14:creationId xmlns:p14="http://schemas.microsoft.com/office/powerpoint/2010/main" val="1439930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181100"/>
            <a:ext cx="17373600" cy="5334000"/>
          </a:xfrm>
        </p:spPr>
        <p:txBody>
          <a:bodyPr>
            <a:normAutofit/>
          </a:bodyPr>
          <a:lstStyle/>
          <a:p>
            <a:pPr algn="l"/>
            <a:r>
              <a:rPr lang="en-US" b="1" dirty="0" smtClean="0">
                <a:latin typeface="Times New Roman" panose="02020603050405020304" pitchFamily="18" charset="0"/>
                <a:cs typeface="Times New Roman" panose="02020603050405020304" pitchFamily="18" charset="0"/>
              </a:rPr>
              <a:t>II. ĐỌC, TÌM HIỂU CHUNG</a:t>
            </a:r>
            <a:br>
              <a:rPr lang="en-US" b="1" dirty="0" smtClean="0">
                <a:latin typeface="Times New Roman" panose="02020603050405020304" pitchFamily="18" charset="0"/>
                <a:cs typeface="Times New Roman" panose="02020603050405020304" pitchFamily="18" charset="0"/>
              </a:rPr>
            </a:br>
            <a:endParaRPr lang="vi-VN"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30749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17"/>
          <p:cNvSpPr txBox="1"/>
          <p:nvPr/>
        </p:nvSpPr>
        <p:spPr>
          <a:xfrm>
            <a:off x="609600" y="0"/>
            <a:ext cx="6248400" cy="1256754"/>
          </a:xfrm>
          <a:prstGeom prst="rect">
            <a:avLst/>
          </a:prstGeom>
        </p:spPr>
        <p:txBody>
          <a:bodyPr wrap="square" lIns="0" tIns="0" rIns="0" bIns="0" rtlCol="0" anchor="t">
            <a:spAutoFit/>
          </a:bodyPr>
          <a:lstStyle/>
          <a:p>
            <a:pPr>
              <a:lnSpc>
                <a:spcPts val="9799"/>
              </a:lnSpc>
            </a:pPr>
            <a:r>
              <a:rPr lang="en-US" sz="4400" b="1" dirty="0" smtClean="0">
                <a:solidFill>
                  <a:srgbClr val="000000"/>
                </a:solidFill>
                <a:latin typeface="Times New Roman" panose="02020603050405020304" pitchFamily="18" charset="0"/>
                <a:cs typeface="Times New Roman" panose="02020603050405020304" pitchFamily="18" charset="0"/>
              </a:rPr>
              <a:t>1. </a:t>
            </a:r>
            <a:r>
              <a:rPr lang="en-US" sz="4400" b="1" dirty="0" err="1" smtClean="0">
                <a:solidFill>
                  <a:srgbClr val="000000"/>
                </a:solidFill>
                <a:latin typeface="Times New Roman" panose="02020603050405020304" pitchFamily="18" charset="0"/>
                <a:cs typeface="Times New Roman" panose="02020603050405020304" pitchFamily="18" charset="0"/>
              </a:rPr>
              <a:t>Đọc</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tìm</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hiểu</a:t>
            </a:r>
            <a:r>
              <a:rPr lang="en-US" sz="4400" b="1" dirty="0" smtClean="0">
                <a:solidFill>
                  <a:srgbClr val="000000"/>
                </a:solidFill>
                <a:latin typeface="Times New Roman" panose="02020603050405020304" pitchFamily="18" charset="0"/>
                <a:cs typeface="Times New Roman" panose="02020603050405020304" pitchFamily="18" charset="0"/>
              </a:rPr>
              <a:t> </a:t>
            </a:r>
            <a:r>
              <a:rPr lang="en-US" sz="4400" b="1" dirty="0" err="1" smtClean="0">
                <a:solidFill>
                  <a:srgbClr val="000000"/>
                </a:solidFill>
                <a:latin typeface="Times New Roman" panose="02020603050405020304" pitchFamily="18" charset="0"/>
                <a:cs typeface="Times New Roman" panose="02020603050405020304" pitchFamily="18" charset="0"/>
              </a:rPr>
              <a:t>chung</a:t>
            </a:r>
            <a:endParaRPr lang="en-US" sz="4400" b="1" dirty="0">
              <a:solidFill>
                <a:srgbClr val="000000"/>
              </a:solidFill>
              <a:latin typeface="Times New Roman" panose="02020603050405020304" pitchFamily="18" charset="0"/>
              <a:cs typeface="Times New Roman" panose="02020603050405020304" pitchFamily="18" charset="0"/>
            </a:endParaRPr>
          </a:p>
        </p:txBody>
      </p:sp>
      <p:sp>
        <p:nvSpPr>
          <p:cNvPr id="42" name="TextBox 9"/>
          <p:cNvSpPr txBox="1"/>
          <p:nvPr/>
        </p:nvSpPr>
        <p:spPr>
          <a:xfrm>
            <a:off x="2743200" y="3044644"/>
            <a:ext cx="10744200" cy="4552528"/>
          </a:xfrm>
          <a:prstGeom prst="rect">
            <a:avLst/>
          </a:prstGeom>
        </p:spPr>
        <p:txBody>
          <a:bodyPr wrap="square" lIns="0" tIns="0" rIns="0" bIns="0" rtlCol="0" anchor="t">
            <a:spAutoFit/>
          </a:bodyPr>
          <a:lstStyle/>
          <a:p>
            <a:pPr marL="1101093" lvl="1" indent="-550547" algn="just">
              <a:lnSpc>
                <a:spcPts val="7140"/>
              </a:lnSpc>
              <a:buFont typeface="Arial"/>
              <a:buChar char="•"/>
            </a:pPr>
            <a:r>
              <a:rPr lang="en-US" sz="4400" dirty="0" err="1" smtClean="0">
                <a:latin typeface="Times New Roman" panose="02020603050405020304" pitchFamily="18" charset="0"/>
                <a:cs typeface="Times New Roman" panose="02020603050405020304" pitchFamily="18" charset="0"/>
              </a:rPr>
              <a:t>Yêu</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cầu</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Đọc</a:t>
            </a:r>
            <a:r>
              <a:rPr lang="en-US" sz="4400" dirty="0" smtClean="0">
                <a:latin typeface="Times New Roman" panose="02020603050405020304" pitchFamily="18" charset="0"/>
                <a:cs typeface="Times New Roman" panose="02020603050405020304" pitchFamily="18" charset="0"/>
              </a:rPr>
              <a:t> to, </a:t>
            </a:r>
            <a:r>
              <a:rPr lang="en-US" sz="4400" dirty="0" err="1" smtClean="0">
                <a:latin typeface="Times New Roman" panose="02020603050405020304" pitchFamily="18" charset="0"/>
                <a:cs typeface="Times New Roman" panose="02020603050405020304" pitchFamily="18" charset="0"/>
              </a:rPr>
              <a:t>rõ</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ràng</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trôi</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chảy</a:t>
            </a:r>
            <a:r>
              <a:rPr lang="en-US" sz="4400" dirty="0" smtClean="0">
                <a:latin typeface="Times New Roman" panose="02020603050405020304" pitchFamily="18" charset="0"/>
                <a:cs typeface="Times New Roman" panose="02020603050405020304" pitchFamily="18" charset="0"/>
              </a:rPr>
              <a:t>.</a:t>
            </a:r>
          </a:p>
          <a:p>
            <a:pPr marL="1101093" lvl="1" indent="-550547" algn="just">
              <a:lnSpc>
                <a:spcPts val="7140"/>
              </a:lnSpc>
              <a:buFont typeface="Arial"/>
              <a:buChar char="•"/>
            </a:pPr>
            <a:r>
              <a:rPr lang="en-US" sz="4400" dirty="0" err="1" smtClean="0">
                <a:latin typeface="Times New Roman" panose="02020603050405020304" pitchFamily="18" charset="0"/>
                <a:cs typeface="Times New Roman" panose="02020603050405020304" pitchFamily="18" charset="0"/>
              </a:rPr>
              <a:t>Đoạn</a:t>
            </a:r>
            <a:r>
              <a:rPr lang="en-US" sz="4400" dirty="0" smtClean="0">
                <a:latin typeface="Times New Roman" panose="02020603050405020304" pitchFamily="18" charset="0"/>
                <a:cs typeface="Times New Roman" panose="02020603050405020304" pitchFamily="18" charset="0"/>
              </a:rPr>
              <a:t> 2 </a:t>
            </a:r>
            <a:r>
              <a:rPr lang="en-US" sz="4400" dirty="0" err="1" smtClean="0">
                <a:latin typeface="Times New Roman" panose="02020603050405020304" pitchFamily="18" charset="0"/>
                <a:cs typeface="Times New Roman" panose="02020603050405020304" pitchFamily="18" charset="0"/>
              </a:rPr>
              <a:t>đọc</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với</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giọng</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đọc</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mạnh</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mẽ</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hào</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hùng</a:t>
            </a:r>
            <a:r>
              <a:rPr lang="en-US" sz="4400" dirty="0" smtClean="0">
                <a:latin typeface="Times New Roman" panose="02020603050405020304" pitchFamily="18" charset="0"/>
                <a:cs typeface="Times New Roman" panose="02020603050405020304" pitchFamily="18" charset="0"/>
              </a:rPr>
              <a:t>.</a:t>
            </a:r>
          </a:p>
          <a:p>
            <a:pPr marL="1101093" lvl="1" indent="-550547" algn="just">
              <a:lnSpc>
                <a:spcPts val="7140"/>
              </a:lnSpc>
              <a:buFont typeface="Arial"/>
              <a:buChar char="•"/>
            </a:pPr>
            <a:r>
              <a:rPr lang="en-US" sz="4400" dirty="0" err="1" smtClean="0">
                <a:latin typeface="Times New Roman" panose="02020603050405020304" pitchFamily="18" charset="0"/>
                <a:cs typeface="Times New Roman" panose="02020603050405020304" pitchFamily="18" charset="0"/>
              </a:rPr>
              <a:t>Đoạn</a:t>
            </a:r>
            <a:r>
              <a:rPr lang="en-US" sz="4400" dirty="0" smtClean="0">
                <a:latin typeface="Times New Roman" panose="02020603050405020304" pitchFamily="18" charset="0"/>
                <a:cs typeface="Times New Roman" panose="02020603050405020304" pitchFamily="18" charset="0"/>
              </a:rPr>
              <a:t> 3 </a:t>
            </a:r>
            <a:r>
              <a:rPr lang="en-US" sz="4400" dirty="0" err="1" smtClean="0">
                <a:latin typeface="Times New Roman" panose="02020603050405020304" pitchFamily="18" charset="0"/>
                <a:cs typeface="Times New Roman" panose="02020603050405020304" pitchFamily="18" charset="0"/>
              </a:rPr>
              <a:t>đọc</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với</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giọng</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tha</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thiết</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khẳng</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định</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tinh</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thần</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yêu</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nước</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của</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nhân</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dân</a:t>
            </a:r>
            <a:r>
              <a:rPr lang="en-US" sz="4400" dirty="0" smtClean="0">
                <a:latin typeface="Times New Roman" panose="02020603050405020304" pitchFamily="18" charset="0"/>
                <a:cs typeface="Times New Roman" panose="02020603050405020304" pitchFamily="18" charset="0"/>
              </a:rPr>
              <a:t> ta. </a:t>
            </a:r>
            <a:endParaRPr lang="en-US" sz="4400" dirty="0">
              <a:latin typeface="Times New Roman" panose="02020603050405020304" pitchFamily="18" charset="0"/>
              <a:cs typeface="Times New Roman" panose="02020603050405020304" pitchFamily="18" charset="0"/>
            </a:endParaRPr>
          </a:p>
        </p:txBody>
      </p:sp>
      <p:pic>
        <p:nvPicPr>
          <p:cNvPr id="43" name="Picture 18"/>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3335000" y="5448300"/>
            <a:ext cx="4094049" cy="4280851"/>
          </a:xfrm>
          <a:prstGeom prst="rect">
            <a:avLst/>
          </a:prstGeom>
        </p:spPr>
      </p:pic>
      <p:pic>
        <p:nvPicPr>
          <p:cNvPr id="44" name="Picture 3"/>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6769922">
            <a:off x="-3780439" y="5950246"/>
            <a:ext cx="9179824" cy="6490224"/>
          </a:xfrm>
          <a:prstGeom prst="rect">
            <a:avLst/>
          </a:prstGeom>
        </p:spPr>
      </p:pic>
      <p:pic>
        <p:nvPicPr>
          <p:cNvPr id="45" name="Picture 3"/>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rot="440717" flipH="1">
            <a:off x="-647870" y="6540649"/>
            <a:ext cx="1932476" cy="2113045"/>
          </a:xfrm>
          <a:prstGeom prst="rect">
            <a:avLst/>
          </a:prstGeom>
        </p:spPr>
      </p:pic>
      <p:sp>
        <p:nvSpPr>
          <p:cNvPr id="46" name="TextBox 45"/>
          <p:cNvSpPr txBox="1"/>
          <p:nvPr/>
        </p:nvSpPr>
        <p:spPr>
          <a:xfrm>
            <a:off x="1409893" y="1373245"/>
            <a:ext cx="8756890" cy="577081"/>
          </a:xfrm>
          <a:prstGeom prst="rect">
            <a:avLst/>
          </a:prstGeom>
        </p:spPr>
        <p:txBody>
          <a:bodyPr lIns="0" tIns="0" rIns="0" bIns="0" rtlCol="0" anchor="t">
            <a:spAutoFit/>
          </a:bodyPr>
          <a:lstStyle/>
          <a:p>
            <a:pPr algn="just">
              <a:lnSpc>
                <a:spcPts val="4508"/>
              </a:lnSpc>
            </a:pPr>
            <a:r>
              <a:rPr lang="en-US" sz="4000" b="1" dirty="0" smtClean="0">
                <a:solidFill>
                  <a:srgbClr val="000000"/>
                </a:solidFill>
                <a:latin typeface="Times New Roman" panose="02020603050405020304" pitchFamily="18" charset="0"/>
                <a:cs typeface="Times New Roman" panose="02020603050405020304" pitchFamily="18" charset="0"/>
              </a:rPr>
              <a:t>a. </a:t>
            </a:r>
            <a:r>
              <a:rPr lang="en-US" sz="4000" b="1" dirty="0" err="1" smtClean="0">
                <a:solidFill>
                  <a:srgbClr val="000000"/>
                </a:solidFill>
                <a:latin typeface="Times New Roman" panose="02020603050405020304" pitchFamily="18" charset="0"/>
                <a:cs typeface="Times New Roman" panose="02020603050405020304" pitchFamily="18" charset="0"/>
              </a:rPr>
              <a:t>Đọc</a:t>
            </a:r>
            <a:endParaRPr lang="en-US" sz="4000" b="1" dirty="0">
              <a:solidFill>
                <a:srgbClr val="0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1583</TotalTime>
  <Words>2390</Words>
  <Application>Microsoft Office PowerPoint</Application>
  <PresentationFormat>Custom</PresentationFormat>
  <Paragraphs>209</Paragraphs>
  <Slides>56</Slides>
  <Notes>53</Notes>
  <HiddenSlides>0</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56</vt:i4>
      </vt:variant>
    </vt:vector>
  </HeadingPairs>
  <TitlesOfParts>
    <vt:vector size="69" baseType="lpstr">
      <vt:lpstr>Calibri</vt:lpstr>
      <vt:lpstr>Wingdings</vt:lpstr>
      <vt:lpstr>Times New Roman</vt:lpstr>
      <vt:lpstr>Arial</vt:lpstr>
      <vt:lpstr>Ribeye</vt:lpstr>
      <vt:lpstr>SimSun</vt:lpstr>
      <vt:lpstr>Calibri Light</vt:lpstr>
      <vt:lpstr>Office Theme</vt:lpstr>
      <vt:lpstr>3_Office Theme</vt:lpstr>
      <vt:lpstr>4_Office Theme</vt:lpstr>
      <vt:lpstr>5_Office Theme</vt:lpstr>
      <vt:lpstr>6_Office Theme</vt:lpstr>
      <vt:lpstr>7_Office Theme</vt:lpstr>
      <vt:lpstr>PowerPoint Presentation</vt:lpstr>
      <vt:lpstr>PowerPoint Presentation</vt:lpstr>
      <vt:lpstr>I. KIẾN THỨC NGỮ VĂN 1. Đặc điểm của văn bản nghị luận xã hội.</vt:lpstr>
      <vt:lpstr>PowerPoint Presentation</vt:lpstr>
      <vt:lpstr>PowerPoint Presentation</vt:lpstr>
      <vt:lpstr>PowerPoint Presentation</vt:lpstr>
      <vt:lpstr>PowerPoint Presentation</vt:lpstr>
      <vt:lpstr>II. ĐỌC, TÌM HIỂU CHUNG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II. ĐỌC, HIỂU VĂN BẢN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Orange Grey Simple Elegant Professional Business Marketing Strategy Presentation 16:9</dc:title>
  <dc:creator>Admin</dc:creator>
  <cp:lastModifiedBy>Admin</cp:lastModifiedBy>
  <cp:revision>101</cp:revision>
  <dcterms:created xsi:type="dcterms:W3CDTF">2006-08-16T00:00:00Z</dcterms:created>
  <dcterms:modified xsi:type="dcterms:W3CDTF">2026-03-11T04:17:32Z</dcterms:modified>
  <dc:identifier>DAFZN17rrg4</dc:identifier>
</cp:coreProperties>
</file>