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  <p:sldMasterId id="2147483660" r:id="rId2"/>
    <p:sldMasterId id="2147483785" r:id="rId3"/>
  </p:sldMasterIdLst>
  <p:notesMasterIdLst>
    <p:notesMasterId r:id="rId25"/>
  </p:notesMasterIdLst>
  <p:handoutMasterIdLst>
    <p:handoutMasterId r:id="rId26"/>
  </p:handoutMasterIdLst>
  <p:sldIdLst>
    <p:sldId id="277" r:id="rId4"/>
    <p:sldId id="756" r:id="rId5"/>
    <p:sldId id="289" r:id="rId6"/>
    <p:sldId id="11088719" r:id="rId7"/>
    <p:sldId id="11088839" r:id="rId8"/>
    <p:sldId id="11088836" r:id="rId9"/>
    <p:sldId id="11088791" r:id="rId10"/>
    <p:sldId id="11088814" r:id="rId11"/>
    <p:sldId id="11088832" r:id="rId12"/>
    <p:sldId id="11088829" r:id="rId13"/>
    <p:sldId id="11088831" r:id="rId14"/>
    <p:sldId id="11088825" r:id="rId15"/>
    <p:sldId id="287" r:id="rId16"/>
    <p:sldId id="11088817" r:id="rId17"/>
    <p:sldId id="11088833" r:id="rId18"/>
    <p:sldId id="11088782" r:id="rId19"/>
    <p:sldId id="11088760" r:id="rId20"/>
    <p:sldId id="11088841" r:id="rId21"/>
    <p:sldId id="11088750" r:id="rId22"/>
    <p:sldId id="262" r:id="rId23"/>
    <p:sldId id="270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uan Nguyen Thi My" initials="TNTM" lastIdx="1" clrIdx="0">
    <p:extLst>
      <p:ext uri="{19B8F6BF-5375-455C-9EA6-DF929625EA0E}">
        <p15:presenceInfo xmlns:p15="http://schemas.microsoft.com/office/powerpoint/2012/main" userId="Thuan Nguyen Thi My" providerId="None"/>
      </p:ext>
    </p:extLst>
  </p:cmAuthor>
  <p:cmAuthor id="2" name="ADMIN" initials="A" lastIdx="2" clrIdx="1"/>
  <p:cmAuthor id="3" name="PC" initials="P" lastIdx="4" clrIdx="2">
    <p:extLst>
      <p:ext uri="{19B8F6BF-5375-455C-9EA6-DF929625EA0E}">
        <p15:presenceInfo xmlns:p15="http://schemas.microsoft.com/office/powerpoint/2012/main" userId="PC" providerId="None"/>
      </p:ext>
    </p:extLst>
  </p:cmAuthor>
  <p:cmAuthor id="4" name="Windows 10" initials="W1" lastIdx="1" clrIdx="3">
    <p:extLst>
      <p:ext uri="{19B8F6BF-5375-455C-9EA6-DF929625EA0E}">
        <p15:presenceInfo xmlns:p15="http://schemas.microsoft.com/office/powerpoint/2012/main" userId="Windows 1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02023C"/>
    <a:srgbClr val="DE4654"/>
    <a:srgbClr val="8BCD43"/>
    <a:srgbClr val="54304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0557" autoAdjust="0"/>
  </p:normalViewPr>
  <p:slideViewPr>
    <p:cSldViewPr>
      <p:cViewPr varScale="1">
        <p:scale>
          <a:sx n="112" d="100"/>
          <a:sy n="112" d="100"/>
        </p:scale>
        <p:origin x="318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5" d="100"/>
          <a:sy n="65" d="100"/>
        </p:scale>
        <p:origin x="3082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3BB14A-2483-4EAD-8092-A455FAE150C8}" type="doc">
      <dgm:prSet loTypeId="urn:microsoft.com/office/officeart/2008/layout/RadialCluster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08B3FB9-3BE7-4CEC-A64C-34B245585299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hiệp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Sơ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bộ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ngày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6/3/1946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Tạm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ngày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14/9/1946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C54B75-8D14-41DB-8780-B51F38452F54}" type="parTrans" cxnId="{640DF9CE-DD57-4B82-B1F1-D7C25881AA50}">
      <dgm:prSet/>
      <dgm:spPr/>
      <dgm:t>
        <a:bodyPr/>
        <a:lstStyle/>
        <a:p>
          <a:endParaRPr lang="en-US"/>
        </a:p>
      </dgm:t>
    </dgm:pt>
    <dgm:pt modelId="{03A9A8E7-8B0D-42E2-BF7A-E0F79949C7F2}" type="sibTrans" cxnId="{640DF9CE-DD57-4B82-B1F1-D7C25881AA50}">
      <dgm:prSet/>
      <dgm:spPr/>
      <dgm:t>
        <a:bodyPr/>
        <a:lstStyle/>
        <a:p>
          <a:endParaRPr lang="en-US"/>
        </a:p>
      </dgm:t>
    </dgm:pt>
    <dgm:pt modelId="{B75F787B-53DA-4EC2-BC6F-4469C8E4E745}">
      <dgm:prSet phldrT="[Text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việc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ta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96FC7E-AB67-4FC8-B9D1-3093641E4F34}" type="parTrans" cxnId="{C463CE27-D15F-40AF-ADB3-8DD13A175021}">
      <dgm:prSet/>
      <dgm:spPr/>
      <dgm:t>
        <a:bodyPr/>
        <a:lstStyle/>
        <a:p>
          <a:endParaRPr lang="en-US"/>
        </a:p>
      </dgm:t>
    </dgm:pt>
    <dgm:pt modelId="{D06A98D7-F48F-45C3-AE9F-2EA51F5AE0E5}" type="sibTrans" cxnId="{C463CE27-D15F-40AF-ADB3-8DD13A175021}">
      <dgm:prSet/>
      <dgm:spPr/>
      <dgm:t>
        <a:bodyPr/>
        <a:lstStyle/>
        <a:p>
          <a:endParaRPr lang="en-US"/>
        </a:p>
      </dgm:t>
    </dgm:pt>
    <dgm:pt modelId="{5B246887-4311-42D6-9328-A302A243DBF4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B3A5D4-3358-432B-B9C1-79C459E93C4E}" type="parTrans" cxnId="{052E098E-AD67-4933-9CB9-4A176DB8B8F8}">
      <dgm:prSet/>
      <dgm:spPr/>
      <dgm:t>
        <a:bodyPr/>
        <a:lstStyle/>
        <a:p>
          <a:endParaRPr lang="en-US"/>
        </a:p>
      </dgm:t>
    </dgm:pt>
    <dgm:pt modelId="{6215FF28-0EE3-44A7-8F4F-D3149CA315A8}" type="sibTrans" cxnId="{052E098E-AD67-4933-9CB9-4A176DB8B8F8}">
      <dgm:prSet/>
      <dgm:spPr/>
      <dgm:t>
        <a:bodyPr/>
        <a:lstStyle/>
        <a:p>
          <a:endParaRPr lang="en-US"/>
        </a:p>
      </dgm:t>
    </dgm:pt>
    <dgm:pt modelId="{11747452-84B1-4966-80C1-3803D0191F4E}">
      <dgm:prSet phldrT="[Text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Nhận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xét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62F3B2-CA5C-4A51-8522-CA5D456D2F47}" type="parTrans" cxnId="{A3CA697C-C36D-4885-9521-7379DA68DFFA}">
      <dgm:prSet/>
      <dgm:spPr/>
      <dgm:t>
        <a:bodyPr/>
        <a:lstStyle/>
        <a:p>
          <a:endParaRPr lang="en-US"/>
        </a:p>
      </dgm:t>
    </dgm:pt>
    <dgm:pt modelId="{E6C206F3-97F2-4242-B58A-5B8ED197165A}" type="sibTrans" cxnId="{A3CA697C-C36D-4885-9521-7379DA68DFFA}">
      <dgm:prSet/>
      <dgm:spPr/>
      <dgm:t>
        <a:bodyPr/>
        <a:lstStyle/>
        <a:p>
          <a:endParaRPr lang="en-US"/>
        </a:p>
      </dgm:t>
    </dgm:pt>
    <dgm:pt modelId="{C5825181-8BD6-45D5-A8B5-7E6056CBDA0C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Nghiêm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chỉnh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chấp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văn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đã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kí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CF48EF-72A1-4C58-A91B-C5016C2986E9}" type="parTrans" cxnId="{1B66605A-A2A0-4FE1-B75D-7A4634320933}">
      <dgm:prSet/>
      <dgm:spPr/>
      <dgm:t>
        <a:bodyPr/>
        <a:lstStyle/>
        <a:p>
          <a:endParaRPr lang="en-US"/>
        </a:p>
      </dgm:t>
    </dgm:pt>
    <dgm:pt modelId="{F04EB031-9557-4D32-B204-536815813046}" type="sibTrans" cxnId="{1B66605A-A2A0-4FE1-B75D-7A4634320933}">
      <dgm:prSet/>
      <dgm:spPr/>
      <dgm:t>
        <a:bodyPr/>
        <a:lstStyle/>
        <a:p>
          <a:endParaRPr lang="en-US"/>
        </a:p>
      </dgm:t>
    </dgm:pt>
    <dgm:pt modelId="{A1307492-BFCA-41F1-B8B9-A08DCF098EA6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Tích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cực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lực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mọi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mặt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D445DC-EB8A-45E3-BEE8-338C4BC0ABB8}" type="parTrans" cxnId="{064A49E0-19F4-43D6-9530-A9C3977FDE58}">
      <dgm:prSet/>
      <dgm:spPr/>
      <dgm:t>
        <a:bodyPr/>
        <a:lstStyle/>
        <a:p>
          <a:endParaRPr lang="en-US"/>
        </a:p>
      </dgm:t>
    </dgm:pt>
    <dgm:pt modelId="{279FC371-C0B4-41E1-B37E-6EE7ECDDB303}" type="sibTrans" cxnId="{064A49E0-19F4-43D6-9530-A9C3977FDE58}">
      <dgm:prSet/>
      <dgm:spPr/>
      <dgm:t>
        <a:bodyPr/>
        <a:lstStyle/>
        <a:p>
          <a:endParaRPr lang="en-US"/>
        </a:p>
      </dgm:t>
    </dgm:pt>
    <dgm:pt modelId="{2EB0E3B0-9BC6-4FDA-A16B-EE593FD5649F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trung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xây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dựng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củng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cố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chính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quyền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mạng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non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trẻ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019A79-76F3-46A1-A112-FA33B752168F}" type="parTrans" cxnId="{E1D6DA06-3975-4C12-96D7-CBD1B7C2467D}">
      <dgm:prSet/>
      <dgm:spPr/>
      <dgm:t>
        <a:bodyPr/>
        <a:lstStyle/>
        <a:p>
          <a:endParaRPr lang="en-US"/>
        </a:p>
      </dgm:t>
    </dgm:pt>
    <dgm:pt modelId="{601FDC51-5300-4DCF-B688-EF0F3A6CB315}" type="sibTrans" cxnId="{E1D6DA06-3975-4C12-96D7-CBD1B7C2467D}">
      <dgm:prSet/>
      <dgm:spPr/>
      <dgm:t>
        <a:bodyPr/>
        <a:lstStyle/>
        <a:p>
          <a:endParaRPr lang="en-US"/>
        </a:p>
      </dgm:t>
    </dgm:pt>
    <dgm:pt modelId="{E57E5B1C-4286-4068-983B-05EEA4542CE4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Khắc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phục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khó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khăn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kinh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tế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5C6E8E-62B2-4D9B-BE8D-DA50A6DB2AAD}" type="parTrans" cxnId="{A596B92B-993F-4BA8-BBCB-2B7AA366D51B}">
      <dgm:prSet/>
      <dgm:spPr/>
      <dgm:t>
        <a:bodyPr/>
        <a:lstStyle/>
        <a:p>
          <a:endParaRPr lang="en-US"/>
        </a:p>
      </dgm:t>
    </dgm:pt>
    <dgm:pt modelId="{0F48CF5E-952C-4E35-9179-19E131F56E60}" type="sibTrans" cxnId="{A596B92B-993F-4BA8-BBCB-2B7AA366D51B}">
      <dgm:prSet/>
      <dgm:spPr/>
      <dgm:t>
        <a:bodyPr/>
        <a:lstStyle/>
        <a:p>
          <a:endParaRPr lang="en-US"/>
        </a:p>
      </dgm:t>
    </dgm:pt>
    <dgm:pt modelId="{C641BF23-094C-4AF2-8F4C-72390B2756C4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Bội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tiếp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gây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hấn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khiêu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khích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phạm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văn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kí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192082-3049-4C7C-ACC4-CD41D21F74A5}" type="parTrans" cxnId="{1BCD7B48-5AEF-4C18-A43B-373171F9BBB2}">
      <dgm:prSet/>
      <dgm:spPr/>
      <dgm:t>
        <a:bodyPr/>
        <a:lstStyle/>
        <a:p>
          <a:endParaRPr lang="en-US"/>
        </a:p>
      </dgm:t>
    </dgm:pt>
    <dgm:pt modelId="{434729A9-DE51-4A87-8FE9-3690E18B8C2C}" type="sibTrans" cxnId="{1BCD7B48-5AEF-4C18-A43B-373171F9BBB2}">
      <dgm:prSet/>
      <dgm:spPr/>
      <dgm:t>
        <a:bodyPr/>
        <a:lstStyle/>
        <a:p>
          <a:endParaRPr lang="en-US"/>
        </a:p>
      </dgm:t>
    </dgm:pt>
    <dgm:pt modelId="{91A8376B-5568-4741-AC37-9D7B687AECE3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Tháng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11/1946,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đánh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Hải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Phòng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Lạng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Sơn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Đà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Nẵng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A4173C-1009-45ED-806E-ADFB4EABC5F5}" type="parTrans" cxnId="{2B6ACA68-A736-4054-B07B-F5CB31DDA6B0}">
      <dgm:prSet/>
      <dgm:spPr/>
      <dgm:t>
        <a:bodyPr/>
        <a:lstStyle/>
        <a:p>
          <a:endParaRPr lang="en-US"/>
        </a:p>
      </dgm:t>
    </dgm:pt>
    <dgm:pt modelId="{60D75A7C-7ACF-4041-81AF-F1082D346EA2}" type="sibTrans" cxnId="{2B6ACA68-A736-4054-B07B-F5CB31DDA6B0}">
      <dgm:prSet/>
      <dgm:spPr/>
      <dgm:t>
        <a:bodyPr/>
        <a:lstStyle/>
        <a:p>
          <a:endParaRPr lang="en-US"/>
        </a:p>
      </dgm:t>
    </dgm:pt>
    <dgm:pt modelId="{2B1506AE-056C-4693-8609-02EA16F7F896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Ngày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17/12/1946,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gây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ra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vụ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thảm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sát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phố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Bún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Ninh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Yên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F229B4-B21C-480D-AA5D-EB358162C13E}" type="parTrans" cxnId="{9A5A068A-A38C-41E9-B945-3942350D2D18}">
      <dgm:prSet/>
      <dgm:spPr/>
      <dgm:t>
        <a:bodyPr/>
        <a:lstStyle/>
        <a:p>
          <a:endParaRPr lang="en-US"/>
        </a:p>
      </dgm:t>
    </dgm:pt>
    <dgm:pt modelId="{C56E20E5-5313-48A4-B8E0-BFAD121C4986}" type="sibTrans" cxnId="{9A5A068A-A38C-41E9-B945-3942350D2D18}">
      <dgm:prSet/>
      <dgm:spPr/>
      <dgm:t>
        <a:bodyPr/>
        <a:lstStyle/>
        <a:p>
          <a:endParaRPr lang="en-US"/>
        </a:p>
      </dgm:t>
    </dgm:pt>
    <dgm:pt modelId="{3EE06C0C-EA0B-45FA-8191-EB5749BC281D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gửi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tối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hậu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thư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đòi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Chính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phủ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ta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giải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tán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lực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tự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vệ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đấu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đòi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giao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quyền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soát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Thủ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đô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17728E-1116-487C-903C-4CCACC147C3C}" type="parTrans" cxnId="{3AB3ADEA-1A70-4991-A324-C749E9AE2D25}">
      <dgm:prSet/>
      <dgm:spPr/>
      <dgm:t>
        <a:bodyPr/>
        <a:lstStyle/>
        <a:p>
          <a:endParaRPr lang="en-US"/>
        </a:p>
      </dgm:t>
    </dgm:pt>
    <dgm:pt modelId="{2A6292AA-9A18-4CDB-AD3B-5DD20A106AC1}" type="sibTrans" cxnId="{3AB3ADEA-1A70-4991-A324-C749E9AE2D25}">
      <dgm:prSet/>
      <dgm:spPr/>
      <dgm:t>
        <a:bodyPr/>
        <a:lstStyle/>
        <a:p>
          <a:endParaRPr lang="en-US"/>
        </a:p>
      </dgm:t>
    </dgm:pt>
    <dgm:pt modelId="{AC766175-F29A-47D4-9FC0-16CFE31D8993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Ta:Thực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nghiêm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chỉnh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điều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khoản.Thể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thiện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chí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hoà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bình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tinh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thần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nhân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nhượng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tắc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DB2AEF-8521-4F0B-8401-7BF3E8FBA65F}" type="parTrans" cxnId="{61EA3C94-258D-4A11-808D-7D5E21BD9AB5}">
      <dgm:prSet/>
      <dgm:spPr/>
      <dgm:t>
        <a:bodyPr/>
        <a:lstStyle/>
        <a:p>
          <a:endParaRPr lang="en-US"/>
        </a:p>
      </dgm:t>
    </dgm:pt>
    <dgm:pt modelId="{64DF166B-C7F3-466F-8D89-DF29BD58E1CA}" type="sibTrans" cxnId="{61EA3C94-258D-4A11-808D-7D5E21BD9AB5}">
      <dgm:prSet/>
      <dgm:spPr/>
      <dgm:t>
        <a:bodyPr/>
        <a:lstStyle/>
        <a:p>
          <a:endParaRPr lang="en-US"/>
        </a:p>
      </dgm:t>
    </dgm:pt>
    <dgm:pt modelId="{4BCDA372-3A62-4DB6-AF21-5ACECF89CB1B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Ngoan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cố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hiểu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Quyết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xâm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lược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nước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ta 1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lần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nữa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7B7979-28BB-43B6-A6D2-CB0FEDB6E67B}" type="parTrans" cxnId="{E8C6A29A-B877-45D3-9CE3-1DEE371C9170}">
      <dgm:prSet/>
      <dgm:spPr/>
      <dgm:t>
        <a:bodyPr/>
        <a:lstStyle/>
        <a:p>
          <a:endParaRPr lang="en-US"/>
        </a:p>
      </dgm:t>
    </dgm:pt>
    <dgm:pt modelId="{41653EC5-9B96-4B48-8267-E0F2AB03B79A}" type="sibTrans" cxnId="{E8C6A29A-B877-45D3-9CE3-1DEE371C9170}">
      <dgm:prSet/>
      <dgm:spPr/>
      <dgm:t>
        <a:bodyPr/>
        <a:lstStyle/>
        <a:p>
          <a:endParaRPr lang="en-US"/>
        </a:p>
      </dgm:t>
    </dgm:pt>
    <dgm:pt modelId="{DFF45EA7-CB29-48A5-A447-780208152EBE}" type="pres">
      <dgm:prSet presAssocID="{393BB14A-2483-4EAD-8092-A455FAE150C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61C93D8-B4E0-4AE5-BBC0-AAEDFC039EF8}" type="pres">
      <dgm:prSet presAssocID="{108B3FB9-3BE7-4CEC-A64C-34B245585299}" presName="textCenter" presStyleLbl="node1" presStyleIdx="0" presStyleCnt="14" custScaleX="357143" custScaleY="85061" custLinFactNeighborX="9178" custLinFactNeighborY="-28347"/>
      <dgm:spPr/>
      <dgm:t>
        <a:bodyPr/>
        <a:lstStyle/>
        <a:p>
          <a:endParaRPr lang="en-US"/>
        </a:p>
      </dgm:t>
    </dgm:pt>
    <dgm:pt modelId="{622C5C2C-9AA5-4F97-85E1-865446967C9D}" type="pres">
      <dgm:prSet presAssocID="{108B3FB9-3BE7-4CEC-A64C-34B245585299}" presName="cycle_1" presStyleCnt="0"/>
      <dgm:spPr/>
    </dgm:pt>
    <dgm:pt modelId="{D3DA9AD7-B736-4E01-B61D-F766E598EEA3}" type="pres">
      <dgm:prSet presAssocID="{B75F787B-53DA-4EC2-BC6F-4469C8E4E745}" presName="childCenter1" presStyleLbl="node1" presStyleIdx="1" presStyleCnt="14" custScaleX="186192" custLinFactNeighborX="55047" custLinFactNeighborY="-970"/>
      <dgm:spPr/>
      <dgm:t>
        <a:bodyPr/>
        <a:lstStyle/>
        <a:p>
          <a:endParaRPr lang="en-US"/>
        </a:p>
      </dgm:t>
    </dgm:pt>
    <dgm:pt modelId="{9131029F-4DDF-4A18-B0FC-E387FDD178BE}" type="pres">
      <dgm:prSet presAssocID="{BBCF48EF-72A1-4C58-A91B-C5016C2986E9}" presName="Name141" presStyleLbl="parChTrans1D3" presStyleIdx="0" presStyleCnt="10"/>
      <dgm:spPr/>
      <dgm:t>
        <a:bodyPr/>
        <a:lstStyle/>
        <a:p>
          <a:endParaRPr lang="en-US"/>
        </a:p>
      </dgm:t>
    </dgm:pt>
    <dgm:pt modelId="{BD2FEACB-7A62-4827-B1A4-CD634876697E}" type="pres">
      <dgm:prSet presAssocID="{C5825181-8BD6-45D5-A8B5-7E6056CBDA0C}" presName="text1" presStyleLbl="node1" presStyleIdx="2" presStyleCnt="14" custScaleX="228549" custRadScaleRad="97954" custRadScaleInc="-6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894F21-48B8-47AC-A54A-0618E751DF00}" type="pres">
      <dgm:prSet presAssocID="{A1D445DC-EB8A-45E3-BEE8-338C4BC0ABB8}" presName="Name141" presStyleLbl="parChTrans1D3" presStyleIdx="1" presStyleCnt="10"/>
      <dgm:spPr/>
      <dgm:t>
        <a:bodyPr/>
        <a:lstStyle/>
        <a:p>
          <a:endParaRPr lang="en-US"/>
        </a:p>
      </dgm:t>
    </dgm:pt>
    <dgm:pt modelId="{09652D44-DB58-4A36-B728-56B879C16ED3}" type="pres">
      <dgm:prSet presAssocID="{A1307492-BFCA-41F1-B8B9-A08DCF098EA6}" presName="text1" presStyleLbl="node1" presStyleIdx="3" presStyleCnt="14" custScaleX="256082" custRadScaleRad="160641" custRadScaleInc="-718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EDEDA1-2FC7-4EBA-958A-5D46E03FADA3}" type="pres">
      <dgm:prSet presAssocID="{B6019A79-76F3-46A1-A112-FA33B752168F}" presName="Name141" presStyleLbl="parChTrans1D3" presStyleIdx="2" presStyleCnt="10"/>
      <dgm:spPr/>
      <dgm:t>
        <a:bodyPr/>
        <a:lstStyle/>
        <a:p>
          <a:endParaRPr lang="en-US"/>
        </a:p>
      </dgm:t>
    </dgm:pt>
    <dgm:pt modelId="{2185C3F2-5649-4EA5-AD0F-D6E266CB6843}" type="pres">
      <dgm:prSet presAssocID="{2EB0E3B0-9BC6-4FDA-A16B-EE593FD5649F}" presName="text1" presStyleLbl="node1" presStyleIdx="4" presStyleCnt="14" custScaleX="278406" custRadScaleRad="189133" custRadScaleInc="767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D56442-79E9-4068-9C55-E4AC6CDE6EF6}" type="pres">
      <dgm:prSet presAssocID="{635C6E8E-62B2-4D9B-BE8D-DA50A6DB2AAD}" presName="Name141" presStyleLbl="parChTrans1D3" presStyleIdx="3" presStyleCnt="10"/>
      <dgm:spPr/>
      <dgm:t>
        <a:bodyPr/>
        <a:lstStyle/>
        <a:p>
          <a:endParaRPr lang="en-US"/>
        </a:p>
      </dgm:t>
    </dgm:pt>
    <dgm:pt modelId="{11B8C765-63DB-4700-8A70-F1259C1CF927}" type="pres">
      <dgm:prSet presAssocID="{E57E5B1C-4286-4068-983B-05EEA4542CE4}" presName="text1" presStyleLbl="node1" presStyleIdx="5" presStyleCnt="14" custScaleX="263950" custRadScaleRad="313662" custRadScaleInc="-58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5E359D-9FEE-4829-94C3-D1C080C58B69}" type="pres">
      <dgm:prSet presAssocID="{5396FC7E-AB67-4FC8-B9D1-3093641E4F34}" presName="Name144" presStyleLbl="parChTrans1D2" presStyleIdx="0" presStyleCnt="3"/>
      <dgm:spPr/>
      <dgm:t>
        <a:bodyPr/>
        <a:lstStyle/>
        <a:p>
          <a:endParaRPr lang="en-US"/>
        </a:p>
      </dgm:t>
    </dgm:pt>
    <dgm:pt modelId="{449BB8AE-5081-4F18-B5A6-4181E2A16E09}" type="pres">
      <dgm:prSet presAssocID="{108B3FB9-3BE7-4CEC-A64C-34B245585299}" presName="cycle_2" presStyleCnt="0"/>
      <dgm:spPr/>
    </dgm:pt>
    <dgm:pt modelId="{18AFA351-7EA3-4491-9B7D-884597A2023E}" type="pres">
      <dgm:prSet presAssocID="{5B246887-4311-42D6-9328-A302A243DBF4}" presName="childCenter2" presStyleLbl="node1" presStyleIdx="6" presStyleCnt="14" custScaleX="190391" custScaleY="100682" custLinFactX="8484" custLinFactNeighborX="100000" custLinFactNeighborY="2414"/>
      <dgm:spPr/>
      <dgm:t>
        <a:bodyPr/>
        <a:lstStyle/>
        <a:p>
          <a:endParaRPr lang="en-US"/>
        </a:p>
      </dgm:t>
    </dgm:pt>
    <dgm:pt modelId="{C7751613-CC64-449F-989B-1D191146331D}" type="pres">
      <dgm:prSet presAssocID="{5B192082-3049-4C7C-ACC4-CD41D21F74A5}" presName="Name218" presStyleLbl="parChTrans1D3" presStyleIdx="4" presStyleCnt="10"/>
      <dgm:spPr/>
      <dgm:t>
        <a:bodyPr/>
        <a:lstStyle/>
        <a:p>
          <a:endParaRPr lang="en-US"/>
        </a:p>
      </dgm:t>
    </dgm:pt>
    <dgm:pt modelId="{B05E8377-3052-42D7-8DF8-942D826C3D1A}" type="pres">
      <dgm:prSet presAssocID="{C641BF23-094C-4AF2-8F4C-72390B2756C4}" presName="text2" presStyleLbl="node1" presStyleIdx="7" presStyleCnt="14" custScaleX="298177" custScaleY="126651" custRadScaleRad="278787" custRadScaleInc="869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B5A4C1-4788-4742-9131-0E9940053D3B}" type="pres">
      <dgm:prSet presAssocID="{AFA4173C-1009-45ED-806E-ADFB4EABC5F5}" presName="Name218" presStyleLbl="parChTrans1D3" presStyleIdx="5" presStyleCnt="10"/>
      <dgm:spPr/>
      <dgm:t>
        <a:bodyPr/>
        <a:lstStyle/>
        <a:p>
          <a:endParaRPr lang="en-US"/>
        </a:p>
      </dgm:t>
    </dgm:pt>
    <dgm:pt modelId="{22247697-AFF9-40A6-AE5C-DDDB2B51736F}" type="pres">
      <dgm:prSet presAssocID="{91A8376B-5568-4741-AC37-9D7B687AECE3}" presName="text2" presStyleLbl="node1" presStyleIdx="8" presStyleCnt="14" custScaleX="301354" custScaleY="99997" custRadScaleRad="293415" custRadScaleInc="446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AA3826-76E5-4723-908A-EFFBD43FC822}" type="pres">
      <dgm:prSet presAssocID="{CFF229B4-B21C-480D-AA5D-EB358162C13E}" presName="Name218" presStyleLbl="parChTrans1D3" presStyleIdx="6" presStyleCnt="10"/>
      <dgm:spPr/>
      <dgm:t>
        <a:bodyPr/>
        <a:lstStyle/>
        <a:p>
          <a:endParaRPr lang="en-US"/>
        </a:p>
      </dgm:t>
    </dgm:pt>
    <dgm:pt modelId="{D702E339-2748-4927-85AC-DE823888A8F2}" type="pres">
      <dgm:prSet presAssocID="{2B1506AE-056C-4693-8609-02EA16F7F896}" presName="text2" presStyleLbl="node1" presStyleIdx="9" presStyleCnt="14" custScaleX="293568" custScaleY="1210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51D310-0DA9-4AF6-98D0-0CEB7BB55E99}" type="pres">
      <dgm:prSet presAssocID="{B917728E-1116-487C-903C-4CCACC147C3C}" presName="Name218" presStyleLbl="parChTrans1D3" presStyleIdx="7" presStyleCnt="10"/>
      <dgm:spPr/>
      <dgm:t>
        <a:bodyPr/>
        <a:lstStyle/>
        <a:p>
          <a:endParaRPr lang="en-US"/>
        </a:p>
      </dgm:t>
    </dgm:pt>
    <dgm:pt modelId="{9F73ED1E-D98E-47F6-AD42-767F78A72EB8}" type="pres">
      <dgm:prSet presAssocID="{3EE06C0C-EA0B-45FA-8191-EB5749BC281D}" presName="text2" presStyleLbl="node1" presStyleIdx="10" presStyleCnt="14" custScaleX="284633" custScaleY="133139" custRadScaleRad="19564" custRadScaleInc="1648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2124E2-C089-4BE3-8FD2-8DEEBD373082}" type="pres">
      <dgm:prSet presAssocID="{5BB3A5D4-3358-432B-B9C1-79C459E93C4E}" presName="Name221" presStyleLbl="parChTrans1D2" presStyleIdx="1" presStyleCnt="3"/>
      <dgm:spPr/>
      <dgm:t>
        <a:bodyPr/>
        <a:lstStyle/>
        <a:p>
          <a:endParaRPr lang="en-US"/>
        </a:p>
      </dgm:t>
    </dgm:pt>
    <dgm:pt modelId="{E8E93835-6F21-4451-82E6-80548460AEE6}" type="pres">
      <dgm:prSet presAssocID="{108B3FB9-3BE7-4CEC-A64C-34B245585299}" presName="cycle_3" presStyleCnt="0"/>
      <dgm:spPr/>
    </dgm:pt>
    <dgm:pt modelId="{FCE3AA8B-2447-4EAC-86D1-50F6BCB9E5D9}" type="pres">
      <dgm:prSet presAssocID="{11747452-84B1-4966-80C1-3803D0191F4E}" presName="childCenter3" presStyleLbl="node1" presStyleIdx="11" presStyleCnt="14" custScaleX="172444" custScaleY="122975" custLinFactNeighborX="-20499" custLinFactNeighborY="38576"/>
      <dgm:spPr/>
      <dgm:t>
        <a:bodyPr/>
        <a:lstStyle/>
        <a:p>
          <a:endParaRPr lang="en-US"/>
        </a:p>
      </dgm:t>
    </dgm:pt>
    <dgm:pt modelId="{150F70F4-253E-473B-A132-6FBAF825D5AD}" type="pres">
      <dgm:prSet presAssocID="{F2DB2AEF-8521-4F0B-8401-7BF3E8FBA65F}" presName="Name285" presStyleLbl="parChTrans1D3" presStyleIdx="8" presStyleCnt="10"/>
      <dgm:spPr/>
      <dgm:t>
        <a:bodyPr/>
        <a:lstStyle/>
        <a:p>
          <a:endParaRPr lang="en-US"/>
        </a:p>
      </dgm:t>
    </dgm:pt>
    <dgm:pt modelId="{7E7D1250-31B1-4973-BE97-89B4D1C0B065}" type="pres">
      <dgm:prSet presAssocID="{AC766175-F29A-47D4-9FC0-16CFE31D8993}" presName="text3" presStyleLbl="node1" presStyleIdx="12" presStyleCnt="14" custScaleX="313742" custScaleY="133569" custRadScaleRad="225579" custRadScaleInc="582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DFC20C-ED38-4707-A176-A200D00B9F64}" type="pres">
      <dgm:prSet presAssocID="{AF7B7979-28BB-43B6-A6D2-CB0FEDB6E67B}" presName="Name285" presStyleLbl="parChTrans1D3" presStyleIdx="9" presStyleCnt="10"/>
      <dgm:spPr/>
      <dgm:t>
        <a:bodyPr/>
        <a:lstStyle/>
        <a:p>
          <a:endParaRPr lang="en-US"/>
        </a:p>
      </dgm:t>
    </dgm:pt>
    <dgm:pt modelId="{AD0C9A0C-1BE8-427D-B42C-C4018EEE3797}" type="pres">
      <dgm:prSet presAssocID="{4BCDA372-3A62-4DB6-AF21-5ACECF89CB1B}" presName="text3" presStyleLbl="node1" presStyleIdx="13" presStyleCnt="14" custScaleX="246849" custScaleY="137090" custRadScaleRad="197381" custRadScaleInc="-84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9EABE2-6587-4F90-A9F6-60EAEBCEE5D1}" type="pres">
      <dgm:prSet presAssocID="{2D62F3B2-CA5C-4A51-8522-CA5D456D2F47}" presName="Name288" presStyleLbl="parChTrans1D2" presStyleIdx="2" presStyleCnt="3"/>
      <dgm:spPr/>
      <dgm:t>
        <a:bodyPr/>
        <a:lstStyle/>
        <a:p>
          <a:endParaRPr lang="en-US"/>
        </a:p>
      </dgm:t>
    </dgm:pt>
  </dgm:ptLst>
  <dgm:cxnLst>
    <dgm:cxn modelId="{E84087A1-9A5C-4E28-ADD1-EDC9858603FD}" type="presOf" srcId="{C5825181-8BD6-45D5-A8B5-7E6056CBDA0C}" destId="{BD2FEACB-7A62-4827-B1A4-CD634876697E}" srcOrd="0" destOrd="0" presId="urn:microsoft.com/office/officeart/2008/layout/RadialCluster"/>
    <dgm:cxn modelId="{B2F2428E-366C-463E-8B8B-894E252B4EF0}" type="presOf" srcId="{108B3FB9-3BE7-4CEC-A64C-34B245585299}" destId="{461C93D8-B4E0-4AE5-BBC0-AAEDFC039EF8}" srcOrd="0" destOrd="0" presId="urn:microsoft.com/office/officeart/2008/layout/RadialCluster"/>
    <dgm:cxn modelId="{601D3549-9767-4BA4-882A-0FDC36E77560}" type="presOf" srcId="{2EB0E3B0-9BC6-4FDA-A16B-EE593FD5649F}" destId="{2185C3F2-5649-4EA5-AD0F-D6E266CB6843}" srcOrd="0" destOrd="0" presId="urn:microsoft.com/office/officeart/2008/layout/RadialCluster"/>
    <dgm:cxn modelId="{0C1DE1BB-9644-4EC2-8C0F-8FBDC1B901E2}" type="presOf" srcId="{5B192082-3049-4C7C-ACC4-CD41D21F74A5}" destId="{C7751613-CC64-449F-989B-1D191146331D}" srcOrd="0" destOrd="0" presId="urn:microsoft.com/office/officeart/2008/layout/RadialCluster"/>
    <dgm:cxn modelId="{640DF9CE-DD57-4B82-B1F1-D7C25881AA50}" srcId="{393BB14A-2483-4EAD-8092-A455FAE150C8}" destId="{108B3FB9-3BE7-4CEC-A64C-34B245585299}" srcOrd="0" destOrd="0" parTransId="{61C54B75-8D14-41DB-8780-B51F38452F54}" sibTransId="{03A9A8E7-8B0D-42E2-BF7A-E0F79949C7F2}"/>
    <dgm:cxn modelId="{59F000CC-BF2A-41B4-AFDA-39440FCB8D3B}" type="presOf" srcId="{2D62F3B2-CA5C-4A51-8522-CA5D456D2F47}" destId="{1E9EABE2-6587-4F90-A9F6-60EAEBCEE5D1}" srcOrd="0" destOrd="0" presId="urn:microsoft.com/office/officeart/2008/layout/RadialCluster"/>
    <dgm:cxn modelId="{E1D6DA06-3975-4C12-96D7-CBD1B7C2467D}" srcId="{B75F787B-53DA-4EC2-BC6F-4469C8E4E745}" destId="{2EB0E3B0-9BC6-4FDA-A16B-EE593FD5649F}" srcOrd="2" destOrd="0" parTransId="{B6019A79-76F3-46A1-A112-FA33B752168F}" sibTransId="{601FDC51-5300-4DCF-B688-EF0F3A6CB315}"/>
    <dgm:cxn modelId="{064A49E0-19F4-43D6-9530-A9C3977FDE58}" srcId="{B75F787B-53DA-4EC2-BC6F-4469C8E4E745}" destId="{A1307492-BFCA-41F1-B8B9-A08DCF098EA6}" srcOrd="1" destOrd="0" parTransId="{A1D445DC-EB8A-45E3-BEE8-338C4BC0ABB8}" sibTransId="{279FC371-C0B4-41E1-B37E-6EE7ECDDB303}"/>
    <dgm:cxn modelId="{6841244B-C2BF-477C-82CB-466CD0C0E485}" type="presOf" srcId="{AC766175-F29A-47D4-9FC0-16CFE31D8993}" destId="{7E7D1250-31B1-4973-BE97-89B4D1C0B065}" srcOrd="0" destOrd="0" presId="urn:microsoft.com/office/officeart/2008/layout/RadialCluster"/>
    <dgm:cxn modelId="{71AE5B9A-D458-47CD-B1E3-3E43E08B836E}" type="presOf" srcId="{91A8376B-5568-4741-AC37-9D7B687AECE3}" destId="{22247697-AFF9-40A6-AE5C-DDDB2B51736F}" srcOrd="0" destOrd="0" presId="urn:microsoft.com/office/officeart/2008/layout/RadialCluster"/>
    <dgm:cxn modelId="{C2C006BB-CD2B-442C-816E-44EB5E015D1F}" type="presOf" srcId="{5B246887-4311-42D6-9328-A302A243DBF4}" destId="{18AFA351-7EA3-4491-9B7D-884597A2023E}" srcOrd="0" destOrd="0" presId="urn:microsoft.com/office/officeart/2008/layout/RadialCluster"/>
    <dgm:cxn modelId="{1B66605A-A2A0-4FE1-B75D-7A4634320933}" srcId="{B75F787B-53DA-4EC2-BC6F-4469C8E4E745}" destId="{C5825181-8BD6-45D5-A8B5-7E6056CBDA0C}" srcOrd="0" destOrd="0" parTransId="{BBCF48EF-72A1-4C58-A91B-C5016C2986E9}" sibTransId="{F04EB031-9557-4D32-B204-536815813046}"/>
    <dgm:cxn modelId="{56E8D8F7-8AA5-475C-BF29-B24E43D6D9F4}" type="presOf" srcId="{4BCDA372-3A62-4DB6-AF21-5ACECF89CB1B}" destId="{AD0C9A0C-1BE8-427D-B42C-C4018EEE3797}" srcOrd="0" destOrd="0" presId="urn:microsoft.com/office/officeart/2008/layout/RadialCluster"/>
    <dgm:cxn modelId="{052E098E-AD67-4933-9CB9-4A176DB8B8F8}" srcId="{108B3FB9-3BE7-4CEC-A64C-34B245585299}" destId="{5B246887-4311-42D6-9328-A302A243DBF4}" srcOrd="1" destOrd="0" parTransId="{5BB3A5D4-3358-432B-B9C1-79C459E93C4E}" sibTransId="{6215FF28-0EE3-44A7-8F4F-D3149CA315A8}"/>
    <dgm:cxn modelId="{72D3132B-0ABE-44AB-BACC-AD64FE01E1A2}" type="presOf" srcId="{C641BF23-094C-4AF2-8F4C-72390B2756C4}" destId="{B05E8377-3052-42D7-8DF8-942D826C3D1A}" srcOrd="0" destOrd="0" presId="urn:microsoft.com/office/officeart/2008/layout/RadialCluster"/>
    <dgm:cxn modelId="{D3199638-6310-4BDC-B61B-AA5E67D1897B}" type="presOf" srcId="{A1D445DC-EB8A-45E3-BEE8-338C4BC0ABB8}" destId="{A3894F21-48B8-47AC-A54A-0618E751DF00}" srcOrd="0" destOrd="0" presId="urn:microsoft.com/office/officeart/2008/layout/RadialCluster"/>
    <dgm:cxn modelId="{B9A6F1D6-5DC6-4F3D-8B24-12AFDDCD5C2E}" type="presOf" srcId="{393BB14A-2483-4EAD-8092-A455FAE150C8}" destId="{DFF45EA7-CB29-48A5-A447-780208152EBE}" srcOrd="0" destOrd="0" presId="urn:microsoft.com/office/officeart/2008/layout/RadialCluster"/>
    <dgm:cxn modelId="{56944D5B-C443-40EA-BF2E-DD8B6DC0015A}" type="presOf" srcId="{F2DB2AEF-8521-4F0B-8401-7BF3E8FBA65F}" destId="{150F70F4-253E-473B-A132-6FBAF825D5AD}" srcOrd="0" destOrd="0" presId="urn:microsoft.com/office/officeart/2008/layout/RadialCluster"/>
    <dgm:cxn modelId="{656B0921-0DD9-4522-B4B8-94A587CE3DDE}" type="presOf" srcId="{5BB3A5D4-3358-432B-B9C1-79C459E93C4E}" destId="{B62124E2-C089-4BE3-8FD2-8DEEBD373082}" srcOrd="0" destOrd="0" presId="urn:microsoft.com/office/officeart/2008/layout/RadialCluster"/>
    <dgm:cxn modelId="{2B6ACA68-A736-4054-B07B-F5CB31DDA6B0}" srcId="{5B246887-4311-42D6-9328-A302A243DBF4}" destId="{91A8376B-5568-4741-AC37-9D7B687AECE3}" srcOrd="1" destOrd="0" parTransId="{AFA4173C-1009-45ED-806E-ADFB4EABC5F5}" sibTransId="{60D75A7C-7ACF-4041-81AF-F1082D346EA2}"/>
    <dgm:cxn modelId="{EDCC5320-908F-4FE5-9DFE-1A2B1985ED75}" type="presOf" srcId="{AFA4173C-1009-45ED-806E-ADFB4EABC5F5}" destId="{92B5A4C1-4788-4742-9131-0E9940053D3B}" srcOrd="0" destOrd="0" presId="urn:microsoft.com/office/officeart/2008/layout/RadialCluster"/>
    <dgm:cxn modelId="{61EA3C94-258D-4A11-808D-7D5E21BD9AB5}" srcId="{11747452-84B1-4966-80C1-3803D0191F4E}" destId="{AC766175-F29A-47D4-9FC0-16CFE31D8993}" srcOrd="0" destOrd="0" parTransId="{F2DB2AEF-8521-4F0B-8401-7BF3E8FBA65F}" sibTransId="{64DF166B-C7F3-466F-8D89-DF29BD58E1CA}"/>
    <dgm:cxn modelId="{FB8ADA4A-5A52-4B36-BBAE-663329728152}" type="presOf" srcId="{2B1506AE-056C-4693-8609-02EA16F7F896}" destId="{D702E339-2748-4927-85AC-DE823888A8F2}" srcOrd="0" destOrd="0" presId="urn:microsoft.com/office/officeart/2008/layout/RadialCluster"/>
    <dgm:cxn modelId="{A3CA697C-C36D-4885-9521-7379DA68DFFA}" srcId="{108B3FB9-3BE7-4CEC-A64C-34B245585299}" destId="{11747452-84B1-4966-80C1-3803D0191F4E}" srcOrd="2" destOrd="0" parTransId="{2D62F3B2-CA5C-4A51-8522-CA5D456D2F47}" sibTransId="{E6C206F3-97F2-4242-B58A-5B8ED197165A}"/>
    <dgm:cxn modelId="{DA1641B9-734C-4C2D-B4D7-DEEB3999BF92}" type="presOf" srcId="{AF7B7979-28BB-43B6-A6D2-CB0FEDB6E67B}" destId="{9EDFC20C-ED38-4707-A176-A200D00B9F64}" srcOrd="0" destOrd="0" presId="urn:microsoft.com/office/officeart/2008/layout/RadialCluster"/>
    <dgm:cxn modelId="{E441FD66-5315-4DA2-88D4-D7F2D50CCAA8}" type="presOf" srcId="{BBCF48EF-72A1-4C58-A91B-C5016C2986E9}" destId="{9131029F-4DDF-4A18-B0FC-E387FDD178BE}" srcOrd="0" destOrd="0" presId="urn:microsoft.com/office/officeart/2008/layout/RadialCluster"/>
    <dgm:cxn modelId="{E8C6A29A-B877-45D3-9CE3-1DEE371C9170}" srcId="{11747452-84B1-4966-80C1-3803D0191F4E}" destId="{4BCDA372-3A62-4DB6-AF21-5ACECF89CB1B}" srcOrd="1" destOrd="0" parTransId="{AF7B7979-28BB-43B6-A6D2-CB0FEDB6E67B}" sibTransId="{41653EC5-9B96-4B48-8267-E0F2AB03B79A}"/>
    <dgm:cxn modelId="{1BCD7B48-5AEF-4C18-A43B-373171F9BBB2}" srcId="{5B246887-4311-42D6-9328-A302A243DBF4}" destId="{C641BF23-094C-4AF2-8F4C-72390B2756C4}" srcOrd="0" destOrd="0" parTransId="{5B192082-3049-4C7C-ACC4-CD41D21F74A5}" sibTransId="{434729A9-DE51-4A87-8FE9-3690E18B8C2C}"/>
    <dgm:cxn modelId="{8176199E-578B-4BF8-8CF0-50F52C520F5E}" type="presOf" srcId="{E57E5B1C-4286-4068-983B-05EEA4542CE4}" destId="{11B8C765-63DB-4700-8A70-F1259C1CF927}" srcOrd="0" destOrd="0" presId="urn:microsoft.com/office/officeart/2008/layout/RadialCluster"/>
    <dgm:cxn modelId="{9A5A068A-A38C-41E9-B945-3942350D2D18}" srcId="{5B246887-4311-42D6-9328-A302A243DBF4}" destId="{2B1506AE-056C-4693-8609-02EA16F7F896}" srcOrd="2" destOrd="0" parTransId="{CFF229B4-B21C-480D-AA5D-EB358162C13E}" sibTransId="{C56E20E5-5313-48A4-B8E0-BFAD121C4986}"/>
    <dgm:cxn modelId="{0DD97716-D2DC-4E76-BE2E-E9F047AA6F39}" type="presOf" srcId="{11747452-84B1-4966-80C1-3803D0191F4E}" destId="{FCE3AA8B-2447-4EAC-86D1-50F6BCB9E5D9}" srcOrd="0" destOrd="0" presId="urn:microsoft.com/office/officeart/2008/layout/RadialCluster"/>
    <dgm:cxn modelId="{C1217168-3D3C-46B7-A2EA-4D91AF042F5E}" type="presOf" srcId="{635C6E8E-62B2-4D9B-BE8D-DA50A6DB2AAD}" destId="{43D56442-79E9-4068-9C55-E4AC6CDE6EF6}" srcOrd="0" destOrd="0" presId="urn:microsoft.com/office/officeart/2008/layout/RadialCluster"/>
    <dgm:cxn modelId="{A596B92B-993F-4BA8-BBCB-2B7AA366D51B}" srcId="{B75F787B-53DA-4EC2-BC6F-4469C8E4E745}" destId="{E57E5B1C-4286-4068-983B-05EEA4542CE4}" srcOrd="3" destOrd="0" parTransId="{635C6E8E-62B2-4D9B-BE8D-DA50A6DB2AAD}" sibTransId="{0F48CF5E-952C-4E35-9179-19E131F56E60}"/>
    <dgm:cxn modelId="{5348D285-2190-462C-AE27-52BBB41A0575}" type="presOf" srcId="{5396FC7E-AB67-4FC8-B9D1-3093641E4F34}" destId="{BF5E359D-9FEE-4829-94C3-D1C080C58B69}" srcOrd="0" destOrd="0" presId="urn:microsoft.com/office/officeart/2008/layout/RadialCluster"/>
    <dgm:cxn modelId="{1440AEED-D09C-467F-9F5C-92EC5756B4BF}" type="presOf" srcId="{B6019A79-76F3-46A1-A112-FA33B752168F}" destId="{36EDEDA1-2FC7-4EBA-958A-5D46E03FADA3}" srcOrd="0" destOrd="0" presId="urn:microsoft.com/office/officeart/2008/layout/RadialCluster"/>
    <dgm:cxn modelId="{F03C9D2A-D9E4-4F50-B86D-7FAA0DC0DEE1}" type="presOf" srcId="{CFF229B4-B21C-480D-AA5D-EB358162C13E}" destId="{B5AA3826-76E5-4723-908A-EFFBD43FC822}" srcOrd="0" destOrd="0" presId="urn:microsoft.com/office/officeart/2008/layout/RadialCluster"/>
    <dgm:cxn modelId="{888FB52B-D371-47B8-BD70-75E69C988C86}" type="presOf" srcId="{B917728E-1116-487C-903C-4CCACC147C3C}" destId="{7851D310-0DA9-4AF6-98D0-0CEB7BB55E99}" srcOrd="0" destOrd="0" presId="urn:microsoft.com/office/officeart/2008/layout/RadialCluster"/>
    <dgm:cxn modelId="{3AB3ADEA-1A70-4991-A324-C749E9AE2D25}" srcId="{5B246887-4311-42D6-9328-A302A243DBF4}" destId="{3EE06C0C-EA0B-45FA-8191-EB5749BC281D}" srcOrd="3" destOrd="0" parTransId="{B917728E-1116-487C-903C-4CCACC147C3C}" sibTransId="{2A6292AA-9A18-4CDB-AD3B-5DD20A106AC1}"/>
    <dgm:cxn modelId="{C463CE27-D15F-40AF-ADB3-8DD13A175021}" srcId="{108B3FB9-3BE7-4CEC-A64C-34B245585299}" destId="{B75F787B-53DA-4EC2-BC6F-4469C8E4E745}" srcOrd="0" destOrd="0" parTransId="{5396FC7E-AB67-4FC8-B9D1-3093641E4F34}" sibTransId="{D06A98D7-F48F-45C3-AE9F-2EA51F5AE0E5}"/>
    <dgm:cxn modelId="{9E4AAEBA-049B-4510-9181-95B5745D6F61}" type="presOf" srcId="{A1307492-BFCA-41F1-B8B9-A08DCF098EA6}" destId="{09652D44-DB58-4A36-B728-56B879C16ED3}" srcOrd="0" destOrd="0" presId="urn:microsoft.com/office/officeart/2008/layout/RadialCluster"/>
    <dgm:cxn modelId="{28494C18-FB0D-4CC7-965A-DCD6C44C30A4}" type="presOf" srcId="{3EE06C0C-EA0B-45FA-8191-EB5749BC281D}" destId="{9F73ED1E-D98E-47F6-AD42-767F78A72EB8}" srcOrd="0" destOrd="0" presId="urn:microsoft.com/office/officeart/2008/layout/RadialCluster"/>
    <dgm:cxn modelId="{F3C398AE-2BE3-4A4A-8225-3803F8EBA7B7}" type="presOf" srcId="{B75F787B-53DA-4EC2-BC6F-4469C8E4E745}" destId="{D3DA9AD7-B736-4E01-B61D-F766E598EEA3}" srcOrd="0" destOrd="0" presId="urn:microsoft.com/office/officeart/2008/layout/RadialCluster"/>
    <dgm:cxn modelId="{BC69B881-5739-47CC-BD34-956096DC0C46}" type="presParOf" srcId="{DFF45EA7-CB29-48A5-A447-780208152EBE}" destId="{461C93D8-B4E0-4AE5-BBC0-AAEDFC039EF8}" srcOrd="0" destOrd="0" presId="urn:microsoft.com/office/officeart/2008/layout/RadialCluster"/>
    <dgm:cxn modelId="{C00C7BC4-465F-4E2F-9F60-F117411DF93E}" type="presParOf" srcId="{DFF45EA7-CB29-48A5-A447-780208152EBE}" destId="{622C5C2C-9AA5-4F97-85E1-865446967C9D}" srcOrd="1" destOrd="0" presId="urn:microsoft.com/office/officeart/2008/layout/RadialCluster"/>
    <dgm:cxn modelId="{6297950C-F9F1-4C61-9D83-C2B8D2F5F95F}" type="presParOf" srcId="{622C5C2C-9AA5-4F97-85E1-865446967C9D}" destId="{D3DA9AD7-B736-4E01-B61D-F766E598EEA3}" srcOrd="0" destOrd="0" presId="urn:microsoft.com/office/officeart/2008/layout/RadialCluster"/>
    <dgm:cxn modelId="{DB4889D0-B4D4-4091-9AB4-46A9151E80D3}" type="presParOf" srcId="{622C5C2C-9AA5-4F97-85E1-865446967C9D}" destId="{9131029F-4DDF-4A18-B0FC-E387FDD178BE}" srcOrd="1" destOrd="0" presId="urn:microsoft.com/office/officeart/2008/layout/RadialCluster"/>
    <dgm:cxn modelId="{7573EBF1-C250-4CA0-8AE6-7B2C8845954D}" type="presParOf" srcId="{622C5C2C-9AA5-4F97-85E1-865446967C9D}" destId="{BD2FEACB-7A62-4827-B1A4-CD634876697E}" srcOrd="2" destOrd="0" presId="urn:microsoft.com/office/officeart/2008/layout/RadialCluster"/>
    <dgm:cxn modelId="{6FE9D4A4-2219-475F-8D31-3773F1A81C9E}" type="presParOf" srcId="{622C5C2C-9AA5-4F97-85E1-865446967C9D}" destId="{A3894F21-48B8-47AC-A54A-0618E751DF00}" srcOrd="3" destOrd="0" presId="urn:microsoft.com/office/officeart/2008/layout/RadialCluster"/>
    <dgm:cxn modelId="{CEAD1AE7-1CD5-4E78-A17D-7A2199E435CD}" type="presParOf" srcId="{622C5C2C-9AA5-4F97-85E1-865446967C9D}" destId="{09652D44-DB58-4A36-B728-56B879C16ED3}" srcOrd="4" destOrd="0" presId="urn:microsoft.com/office/officeart/2008/layout/RadialCluster"/>
    <dgm:cxn modelId="{E6EA3A27-410C-46A7-BA1A-C8577C59A118}" type="presParOf" srcId="{622C5C2C-9AA5-4F97-85E1-865446967C9D}" destId="{36EDEDA1-2FC7-4EBA-958A-5D46E03FADA3}" srcOrd="5" destOrd="0" presId="urn:microsoft.com/office/officeart/2008/layout/RadialCluster"/>
    <dgm:cxn modelId="{09480467-7C64-46BF-A22C-8F449CD9657D}" type="presParOf" srcId="{622C5C2C-9AA5-4F97-85E1-865446967C9D}" destId="{2185C3F2-5649-4EA5-AD0F-D6E266CB6843}" srcOrd="6" destOrd="0" presId="urn:microsoft.com/office/officeart/2008/layout/RadialCluster"/>
    <dgm:cxn modelId="{63EE92D4-65DC-4D63-AC2F-679099D3C508}" type="presParOf" srcId="{622C5C2C-9AA5-4F97-85E1-865446967C9D}" destId="{43D56442-79E9-4068-9C55-E4AC6CDE6EF6}" srcOrd="7" destOrd="0" presId="urn:microsoft.com/office/officeart/2008/layout/RadialCluster"/>
    <dgm:cxn modelId="{F80199FF-D40F-4F47-AEDF-78C97071D1E9}" type="presParOf" srcId="{622C5C2C-9AA5-4F97-85E1-865446967C9D}" destId="{11B8C765-63DB-4700-8A70-F1259C1CF927}" srcOrd="8" destOrd="0" presId="urn:microsoft.com/office/officeart/2008/layout/RadialCluster"/>
    <dgm:cxn modelId="{6C5481F7-FB81-4442-ACF7-F1D1F79A5E33}" type="presParOf" srcId="{DFF45EA7-CB29-48A5-A447-780208152EBE}" destId="{BF5E359D-9FEE-4829-94C3-D1C080C58B69}" srcOrd="2" destOrd="0" presId="urn:microsoft.com/office/officeart/2008/layout/RadialCluster"/>
    <dgm:cxn modelId="{6F5445F4-2E06-487E-A422-402F9BE6A895}" type="presParOf" srcId="{DFF45EA7-CB29-48A5-A447-780208152EBE}" destId="{449BB8AE-5081-4F18-B5A6-4181E2A16E09}" srcOrd="3" destOrd="0" presId="urn:microsoft.com/office/officeart/2008/layout/RadialCluster"/>
    <dgm:cxn modelId="{E07327D1-08F3-47C2-9017-3DC2FED733E4}" type="presParOf" srcId="{449BB8AE-5081-4F18-B5A6-4181E2A16E09}" destId="{18AFA351-7EA3-4491-9B7D-884597A2023E}" srcOrd="0" destOrd="0" presId="urn:microsoft.com/office/officeart/2008/layout/RadialCluster"/>
    <dgm:cxn modelId="{9D4157C0-6634-4C55-B6AD-839CBCDA4B3F}" type="presParOf" srcId="{449BB8AE-5081-4F18-B5A6-4181E2A16E09}" destId="{C7751613-CC64-449F-989B-1D191146331D}" srcOrd="1" destOrd="0" presId="urn:microsoft.com/office/officeart/2008/layout/RadialCluster"/>
    <dgm:cxn modelId="{8BAACA8E-A19F-438D-9B0F-18CF80D2D67E}" type="presParOf" srcId="{449BB8AE-5081-4F18-B5A6-4181E2A16E09}" destId="{B05E8377-3052-42D7-8DF8-942D826C3D1A}" srcOrd="2" destOrd="0" presId="urn:microsoft.com/office/officeart/2008/layout/RadialCluster"/>
    <dgm:cxn modelId="{0B33F3FF-8760-4966-97F7-B0D39F4377B5}" type="presParOf" srcId="{449BB8AE-5081-4F18-B5A6-4181E2A16E09}" destId="{92B5A4C1-4788-4742-9131-0E9940053D3B}" srcOrd="3" destOrd="0" presId="urn:microsoft.com/office/officeart/2008/layout/RadialCluster"/>
    <dgm:cxn modelId="{4D79317E-DAB4-4245-B1B7-AD4570C29394}" type="presParOf" srcId="{449BB8AE-5081-4F18-B5A6-4181E2A16E09}" destId="{22247697-AFF9-40A6-AE5C-DDDB2B51736F}" srcOrd="4" destOrd="0" presId="urn:microsoft.com/office/officeart/2008/layout/RadialCluster"/>
    <dgm:cxn modelId="{45C31623-A401-42DC-891E-0FD2853185BE}" type="presParOf" srcId="{449BB8AE-5081-4F18-B5A6-4181E2A16E09}" destId="{B5AA3826-76E5-4723-908A-EFFBD43FC822}" srcOrd="5" destOrd="0" presId="urn:microsoft.com/office/officeart/2008/layout/RadialCluster"/>
    <dgm:cxn modelId="{11FAECDB-149C-4DC0-9D7B-309B2833616D}" type="presParOf" srcId="{449BB8AE-5081-4F18-B5A6-4181E2A16E09}" destId="{D702E339-2748-4927-85AC-DE823888A8F2}" srcOrd="6" destOrd="0" presId="urn:microsoft.com/office/officeart/2008/layout/RadialCluster"/>
    <dgm:cxn modelId="{2EB0F300-AA07-42EE-AC01-258CC345402A}" type="presParOf" srcId="{449BB8AE-5081-4F18-B5A6-4181E2A16E09}" destId="{7851D310-0DA9-4AF6-98D0-0CEB7BB55E99}" srcOrd="7" destOrd="0" presId="urn:microsoft.com/office/officeart/2008/layout/RadialCluster"/>
    <dgm:cxn modelId="{ACAA0CEF-F089-494F-9745-40D4507E46C2}" type="presParOf" srcId="{449BB8AE-5081-4F18-B5A6-4181E2A16E09}" destId="{9F73ED1E-D98E-47F6-AD42-767F78A72EB8}" srcOrd="8" destOrd="0" presId="urn:microsoft.com/office/officeart/2008/layout/RadialCluster"/>
    <dgm:cxn modelId="{D5B77D85-AF83-4AC6-A77B-32C23033E140}" type="presParOf" srcId="{DFF45EA7-CB29-48A5-A447-780208152EBE}" destId="{B62124E2-C089-4BE3-8FD2-8DEEBD373082}" srcOrd="4" destOrd="0" presId="urn:microsoft.com/office/officeart/2008/layout/RadialCluster"/>
    <dgm:cxn modelId="{76D7B5A7-6287-4940-91B9-3692AB04E332}" type="presParOf" srcId="{DFF45EA7-CB29-48A5-A447-780208152EBE}" destId="{E8E93835-6F21-4451-82E6-80548460AEE6}" srcOrd="5" destOrd="0" presId="urn:microsoft.com/office/officeart/2008/layout/RadialCluster"/>
    <dgm:cxn modelId="{5103F74B-BC28-46B3-B67F-2268188D0952}" type="presParOf" srcId="{E8E93835-6F21-4451-82E6-80548460AEE6}" destId="{FCE3AA8B-2447-4EAC-86D1-50F6BCB9E5D9}" srcOrd="0" destOrd="0" presId="urn:microsoft.com/office/officeart/2008/layout/RadialCluster"/>
    <dgm:cxn modelId="{8FBE0CF8-99FC-480F-80B0-09C36EC2817C}" type="presParOf" srcId="{E8E93835-6F21-4451-82E6-80548460AEE6}" destId="{150F70F4-253E-473B-A132-6FBAF825D5AD}" srcOrd="1" destOrd="0" presId="urn:microsoft.com/office/officeart/2008/layout/RadialCluster"/>
    <dgm:cxn modelId="{0AB756DD-4D74-4522-ABE0-FBC4A111E686}" type="presParOf" srcId="{E8E93835-6F21-4451-82E6-80548460AEE6}" destId="{7E7D1250-31B1-4973-BE97-89B4D1C0B065}" srcOrd="2" destOrd="0" presId="urn:microsoft.com/office/officeart/2008/layout/RadialCluster"/>
    <dgm:cxn modelId="{F14AC208-EA14-4F8B-BAEF-078759DD60BA}" type="presParOf" srcId="{E8E93835-6F21-4451-82E6-80548460AEE6}" destId="{9EDFC20C-ED38-4707-A176-A200D00B9F64}" srcOrd="3" destOrd="0" presId="urn:microsoft.com/office/officeart/2008/layout/RadialCluster"/>
    <dgm:cxn modelId="{80088473-25F6-4D67-9692-859AAADC1E02}" type="presParOf" srcId="{E8E93835-6F21-4451-82E6-80548460AEE6}" destId="{AD0C9A0C-1BE8-427D-B42C-C4018EEE3797}" srcOrd="4" destOrd="0" presId="urn:microsoft.com/office/officeart/2008/layout/RadialCluster"/>
    <dgm:cxn modelId="{1DD950A5-16D0-48B0-B43E-4707951DFB21}" type="presParOf" srcId="{DFF45EA7-CB29-48A5-A447-780208152EBE}" destId="{1E9EABE2-6587-4F90-A9F6-60EAEBCEE5D1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9EABE2-6587-4F90-A9F6-60EAEBCEE5D1}">
      <dsp:nvSpPr>
        <dsp:cNvPr id="0" name=""/>
        <dsp:cNvSpPr/>
      </dsp:nvSpPr>
      <dsp:spPr>
        <a:xfrm rot="7127596">
          <a:off x="3199761" y="3245382"/>
          <a:ext cx="110936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09361" y="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2124E2-C089-4BE3-8FD2-8DEEBD373082}">
      <dsp:nvSpPr>
        <dsp:cNvPr id="0" name=""/>
        <dsp:cNvSpPr/>
      </dsp:nvSpPr>
      <dsp:spPr>
        <a:xfrm rot="1286658">
          <a:off x="5311936" y="3037602"/>
          <a:ext cx="15225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22566" y="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5E359D-9FEE-4829-94C3-D1C080C58B69}">
      <dsp:nvSpPr>
        <dsp:cNvPr id="0" name=""/>
        <dsp:cNvSpPr/>
      </dsp:nvSpPr>
      <dsp:spPr>
        <a:xfrm rot="19076481">
          <a:off x="4699121" y="1782819"/>
          <a:ext cx="3246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4621" y="0"/>
              </a:lnTo>
            </a:path>
          </a:pathLst>
        </a:cu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1C93D8-B4E0-4AE5-BBC0-AAEDFC039EF8}">
      <dsp:nvSpPr>
        <dsp:cNvPr id="0" name=""/>
        <dsp:cNvSpPr/>
      </dsp:nvSpPr>
      <dsp:spPr>
        <a:xfrm>
          <a:off x="2438400" y="1891549"/>
          <a:ext cx="3643313" cy="867730"/>
        </a:xfrm>
        <a:prstGeom prst="roundRect">
          <a:avLst/>
        </a:prstGeom>
        <a:gradFill rotWithShape="1">
          <a:gsLst>
            <a:gs pos="0">
              <a:schemeClr val="accent1">
                <a:tint val="65000"/>
                <a:lumMod val="110000"/>
              </a:schemeClr>
            </a:gs>
            <a:gs pos="88000">
              <a:schemeClr val="accent1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hiệp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Sơ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bộ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ngày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6/3/1946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Tạm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ngày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14/9/1946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80759" y="1933908"/>
        <a:ext cx="3558595" cy="783012"/>
      </dsp:txXfrm>
    </dsp:sp>
    <dsp:sp modelId="{D3DA9AD7-B736-4E01-B61D-F766E598EEA3}">
      <dsp:nvSpPr>
        <dsp:cNvPr id="0" name=""/>
        <dsp:cNvSpPr/>
      </dsp:nvSpPr>
      <dsp:spPr>
        <a:xfrm>
          <a:off x="4724407" y="990603"/>
          <a:ext cx="1272595" cy="683485"/>
        </a:xfrm>
        <a:prstGeom prst="roundRect">
          <a:avLst/>
        </a:prstGeom>
        <a:solidFill>
          <a:schemeClr val="accent4"/>
        </a:solidFill>
        <a:ln w="19050" cap="rnd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việc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làm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ta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57772" y="1023968"/>
        <a:ext cx="1205865" cy="616755"/>
      </dsp:txXfrm>
    </dsp:sp>
    <dsp:sp modelId="{9131029F-4DDF-4A18-B0FC-E387FDD178BE}">
      <dsp:nvSpPr>
        <dsp:cNvPr id="0" name=""/>
        <dsp:cNvSpPr/>
      </dsp:nvSpPr>
      <dsp:spPr>
        <a:xfrm rot="10689504">
          <a:off x="3771652" y="1368117"/>
          <a:ext cx="9530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3001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2FEACB-7A62-4827-B1A4-CD634876697E}">
      <dsp:nvSpPr>
        <dsp:cNvPr id="0" name=""/>
        <dsp:cNvSpPr/>
      </dsp:nvSpPr>
      <dsp:spPr>
        <a:xfrm>
          <a:off x="2209799" y="1066801"/>
          <a:ext cx="1562099" cy="683485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Nghiêm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chỉnh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chấp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văn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đã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kí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43164" y="1100166"/>
        <a:ext cx="1495369" cy="616755"/>
      </dsp:txXfrm>
    </dsp:sp>
    <dsp:sp modelId="{A3894F21-48B8-47AC-A54A-0618E751DF00}">
      <dsp:nvSpPr>
        <dsp:cNvPr id="0" name=""/>
        <dsp:cNvSpPr/>
      </dsp:nvSpPr>
      <dsp:spPr>
        <a:xfrm rot="11764096">
          <a:off x="3332028" y="952537"/>
          <a:ext cx="142011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20119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652D44-DB58-4A36-B728-56B879C16ED3}">
      <dsp:nvSpPr>
        <dsp:cNvPr id="0" name=""/>
        <dsp:cNvSpPr/>
      </dsp:nvSpPr>
      <dsp:spPr>
        <a:xfrm>
          <a:off x="1609485" y="162191"/>
          <a:ext cx="1750283" cy="683485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Tích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cực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lực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mọi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mặt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42850" y="195556"/>
        <a:ext cx="1683553" cy="616755"/>
      </dsp:txXfrm>
    </dsp:sp>
    <dsp:sp modelId="{36EDEDA1-2FC7-4EBA-958A-5D46E03FADA3}">
      <dsp:nvSpPr>
        <dsp:cNvPr id="0" name=""/>
        <dsp:cNvSpPr/>
      </dsp:nvSpPr>
      <dsp:spPr>
        <a:xfrm rot="18443545">
          <a:off x="5567260" y="880035"/>
          <a:ext cx="2783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8334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5C3F2-5649-4EA5-AD0F-D6E266CB6843}">
      <dsp:nvSpPr>
        <dsp:cNvPr id="0" name=""/>
        <dsp:cNvSpPr/>
      </dsp:nvSpPr>
      <dsp:spPr>
        <a:xfrm>
          <a:off x="5100717" y="85982"/>
          <a:ext cx="1902864" cy="683485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Tập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trung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xây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dựng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củng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cố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chính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quyền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mạng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non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trẻ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34082" y="119347"/>
        <a:ext cx="1836134" cy="616755"/>
      </dsp:txXfrm>
    </dsp:sp>
    <dsp:sp modelId="{43D56442-79E9-4068-9C55-E4AC6CDE6EF6}">
      <dsp:nvSpPr>
        <dsp:cNvPr id="0" name=""/>
        <dsp:cNvSpPr/>
      </dsp:nvSpPr>
      <dsp:spPr>
        <a:xfrm rot="21388605">
          <a:off x="5996265" y="1269219"/>
          <a:ext cx="7794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9456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8C765-63DB-4700-8A70-F1259C1CF927}">
      <dsp:nvSpPr>
        <dsp:cNvPr id="0" name=""/>
        <dsp:cNvSpPr/>
      </dsp:nvSpPr>
      <dsp:spPr>
        <a:xfrm>
          <a:off x="6774985" y="847988"/>
          <a:ext cx="1804059" cy="683485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Khắc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phục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khó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khăn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về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kinh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tế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xã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hội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08350" y="881353"/>
        <a:ext cx="1737329" cy="616755"/>
      </dsp:txXfrm>
    </dsp:sp>
    <dsp:sp modelId="{18AFA351-7EA3-4491-9B7D-884597A2023E}">
      <dsp:nvSpPr>
        <dsp:cNvPr id="0" name=""/>
        <dsp:cNvSpPr/>
      </dsp:nvSpPr>
      <dsp:spPr>
        <a:xfrm>
          <a:off x="6781801" y="3227418"/>
          <a:ext cx="1301294" cy="688146"/>
        </a:xfrm>
        <a:prstGeom prst="roundRect">
          <a:avLst/>
        </a:prstGeom>
        <a:gradFill rotWithShape="1">
          <a:gsLst>
            <a:gs pos="0">
              <a:schemeClr val="accent4">
                <a:tint val="96000"/>
                <a:lumMod val="100000"/>
              </a:schemeClr>
            </a:gs>
            <a:gs pos="78000">
              <a:schemeClr val="accent4"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15394" y="3261011"/>
        <a:ext cx="1234108" cy="620960"/>
      </dsp:txXfrm>
    </dsp:sp>
    <dsp:sp modelId="{C7751613-CC64-449F-989B-1D191146331D}">
      <dsp:nvSpPr>
        <dsp:cNvPr id="0" name=""/>
        <dsp:cNvSpPr/>
      </dsp:nvSpPr>
      <dsp:spPr>
        <a:xfrm rot="17562408">
          <a:off x="7477173" y="3078294"/>
          <a:ext cx="32330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3306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5E8377-3052-42D7-8DF8-942D826C3D1A}">
      <dsp:nvSpPr>
        <dsp:cNvPr id="0" name=""/>
        <dsp:cNvSpPr/>
      </dsp:nvSpPr>
      <dsp:spPr>
        <a:xfrm>
          <a:off x="6863342" y="2063529"/>
          <a:ext cx="2037996" cy="865641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Bội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ước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liên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tiếp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những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gây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hấn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khiêu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khích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phạm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văn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bản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kí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05599" y="2105786"/>
        <a:ext cx="1953482" cy="781127"/>
      </dsp:txXfrm>
    </dsp:sp>
    <dsp:sp modelId="{92B5A4C1-4788-4742-9131-0E9940053D3B}">
      <dsp:nvSpPr>
        <dsp:cNvPr id="0" name=""/>
        <dsp:cNvSpPr/>
      </dsp:nvSpPr>
      <dsp:spPr>
        <a:xfrm rot="3644070">
          <a:off x="7549466" y="4044925"/>
          <a:ext cx="2965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6573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247697-AFF9-40A6-AE5C-DDDB2B51736F}">
      <dsp:nvSpPr>
        <dsp:cNvPr id="0" name=""/>
        <dsp:cNvSpPr/>
      </dsp:nvSpPr>
      <dsp:spPr>
        <a:xfrm>
          <a:off x="6931889" y="4174285"/>
          <a:ext cx="2059710" cy="683464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Tháng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11/1946,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đánh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Hải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Phòng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Lạng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Sơn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Đà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Nẵng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65253" y="4207649"/>
        <a:ext cx="1992982" cy="616736"/>
      </dsp:txXfrm>
    </dsp:sp>
    <dsp:sp modelId="{B5AA3826-76E5-4723-908A-EFFBD43FC822}">
      <dsp:nvSpPr>
        <dsp:cNvPr id="0" name=""/>
        <dsp:cNvSpPr/>
      </dsp:nvSpPr>
      <dsp:spPr>
        <a:xfrm rot="9234369">
          <a:off x="6539493" y="3946304"/>
          <a:ext cx="25531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5319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02E339-2748-4927-85AC-DE823888A8F2}">
      <dsp:nvSpPr>
        <dsp:cNvPr id="0" name=""/>
        <dsp:cNvSpPr/>
      </dsp:nvSpPr>
      <dsp:spPr>
        <a:xfrm>
          <a:off x="4704450" y="4002454"/>
          <a:ext cx="2006494" cy="827509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Ngày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17/12/1946,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gây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ra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vụ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thảm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sát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phố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Bún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Ninh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Yên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Hà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44846" y="4042850"/>
        <a:ext cx="1925702" cy="746717"/>
      </dsp:txXfrm>
    </dsp:sp>
    <dsp:sp modelId="{7851D310-0DA9-4AF6-98D0-0CEB7BB55E99}">
      <dsp:nvSpPr>
        <dsp:cNvPr id="0" name=""/>
        <dsp:cNvSpPr/>
      </dsp:nvSpPr>
      <dsp:spPr>
        <a:xfrm rot="10940168">
          <a:off x="5967656" y="3528348"/>
          <a:ext cx="81448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14483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73ED1E-D98E-47F6-AD42-767F78A72EB8}">
      <dsp:nvSpPr>
        <dsp:cNvPr id="0" name=""/>
        <dsp:cNvSpPr/>
      </dsp:nvSpPr>
      <dsp:spPr>
        <a:xfrm>
          <a:off x="4022569" y="3017072"/>
          <a:ext cx="1945425" cy="909985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gửi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tối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hậu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thư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đòi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Chính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phủ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ta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giải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tán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lực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lượng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tự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vệ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đấu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đòi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giao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quyền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kiểm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soát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Thủ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đô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66991" y="3061494"/>
        <a:ext cx="1856581" cy="821141"/>
      </dsp:txXfrm>
    </dsp:sp>
    <dsp:sp modelId="{FCE3AA8B-2447-4EAC-86D1-50F6BCB9E5D9}">
      <dsp:nvSpPr>
        <dsp:cNvPr id="0" name=""/>
        <dsp:cNvSpPr/>
      </dsp:nvSpPr>
      <dsp:spPr>
        <a:xfrm>
          <a:off x="2666990" y="3731483"/>
          <a:ext cx="1178629" cy="840516"/>
        </a:xfrm>
        <a:prstGeom prst="roundRect">
          <a:avLst/>
        </a:prstGeom>
        <a:solidFill>
          <a:schemeClr val="accent4"/>
        </a:solidFill>
        <a:ln w="25400" cap="rnd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Nhận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xét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08021" y="3772514"/>
        <a:ext cx="1096567" cy="758454"/>
      </dsp:txXfrm>
    </dsp:sp>
    <dsp:sp modelId="{150F70F4-253E-473B-A132-6FBAF825D5AD}">
      <dsp:nvSpPr>
        <dsp:cNvPr id="0" name=""/>
        <dsp:cNvSpPr/>
      </dsp:nvSpPr>
      <dsp:spPr>
        <a:xfrm rot="10606100">
          <a:off x="2296487" y="4195467"/>
          <a:ext cx="37079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0797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7D1250-31B1-4973-BE97-89B4D1C0B065}">
      <dsp:nvSpPr>
        <dsp:cNvPr id="0" name=""/>
        <dsp:cNvSpPr/>
      </dsp:nvSpPr>
      <dsp:spPr>
        <a:xfrm>
          <a:off x="152401" y="3809996"/>
          <a:ext cx="2144380" cy="912924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Ta:Thực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nghiêm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chỉnh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điều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khoản.Thể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hiện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thiện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chí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hoà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bình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tinh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thần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nhân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nhượng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nguyên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tắc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6966" y="3854561"/>
        <a:ext cx="2055250" cy="823794"/>
      </dsp:txXfrm>
    </dsp:sp>
    <dsp:sp modelId="{9EDFC20C-ED38-4707-A176-A200D00B9F64}">
      <dsp:nvSpPr>
        <dsp:cNvPr id="0" name=""/>
        <dsp:cNvSpPr/>
      </dsp:nvSpPr>
      <dsp:spPr>
        <a:xfrm rot="12811219">
          <a:off x="2026137" y="3568383"/>
          <a:ext cx="69897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8976" y="0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C9A0C-1BE8-427D-B42C-C4018EEE3797}">
      <dsp:nvSpPr>
        <dsp:cNvPr id="0" name=""/>
        <dsp:cNvSpPr/>
      </dsp:nvSpPr>
      <dsp:spPr>
        <a:xfrm>
          <a:off x="533398" y="2438394"/>
          <a:ext cx="1687176" cy="936990"/>
        </a:xfrm>
        <a:prstGeom prst="roundRect">
          <a:avLst/>
        </a:prstGeom>
        <a:solidFill>
          <a:schemeClr val="lt1"/>
        </a:solidFill>
        <a:ln w="19050" cap="rnd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Pháp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Ngoan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cố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hiểu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chiến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Quyết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xâm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lược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nước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ta 1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lần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nữa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9138" y="2484134"/>
        <a:ext cx="1595696" cy="8455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DD7B6-791E-4961-8FEC-29CCD62ED843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77F45-4311-46EF-82D0-374612DC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674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A3592-FEF6-4F18-A34B-F0E5D14EE5C6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86841-B6E9-4602-99D2-E5DE71145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4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B4A9D1-D298-45AD-AE33-2FDA8FE78166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746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D649C-1896-4414-A388-F3A98A2AD0D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9251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05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85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25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04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84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703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876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169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727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627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11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968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127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7900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12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574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85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100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9021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327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6154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9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976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434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7392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3630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58693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9383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02097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4206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3674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721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43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19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24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764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40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24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8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1/24/2026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00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F6400-53A4-4C9B-9D25-EA5D415A60BF}" type="datetimeFigureOut">
              <a:rPr lang="en-US" smtClean="0"/>
              <a:t>1/24/2026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svg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48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>
            <a:extLst>
              <a:ext uri="{FF2B5EF4-FFF2-40B4-BE49-F238E27FC236}">
                <a16:creationId xmlns:a16="http://schemas.microsoft.com/office/drawing/2014/main" id="{ACF4E8A1-2523-52EC-6A9E-0A53B21A4D2B}"/>
              </a:ext>
            </a:extLst>
          </p:cNvPr>
          <p:cNvGrpSpPr/>
          <p:nvPr/>
        </p:nvGrpSpPr>
        <p:grpSpPr>
          <a:xfrm>
            <a:off x="-1" y="0"/>
            <a:ext cx="4191001" cy="5143500"/>
            <a:chOff x="0" y="0"/>
            <a:chExt cx="4292279" cy="4964215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693E41E0-62B9-9F01-E5C7-B8C9A682A100}"/>
                </a:ext>
              </a:extLst>
            </p:cNvPr>
            <p:cNvSpPr/>
            <p:nvPr/>
          </p:nvSpPr>
          <p:spPr>
            <a:xfrm>
              <a:off x="0" y="0"/>
              <a:ext cx="4292279" cy="4964215"/>
            </a:xfrm>
            <a:custGeom>
              <a:avLst/>
              <a:gdLst/>
              <a:ahLst/>
              <a:cxnLst/>
              <a:rect l="l" t="t" r="r" b="b"/>
              <a:pathLst>
                <a:path w="4292279" h="4964215">
                  <a:moveTo>
                    <a:pt x="0" y="0"/>
                  </a:moveTo>
                  <a:lnTo>
                    <a:pt x="4292279" y="0"/>
                  </a:lnTo>
                  <a:lnTo>
                    <a:pt x="4292279" y="4964215"/>
                  </a:lnTo>
                  <a:lnTo>
                    <a:pt x="0" y="4964215"/>
                  </a:lnTo>
                  <a:close/>
                </a:path>
              </a:pathLst>
            </a:custGeom>
            <a:solidFill>
              <a:srgbClr val="D7DF23"/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5" name="Group 10">
            <a:extLst>
              <a:ext uri="{FF2B5EF4-FFF2-40B4-BE49-F238E27FC236}">
                <a16:creationId xmlns:a16="http://schemas.microsoft.com/office/drawing/2014/main" id="{8FB93259-DFFC-5950-5752-001BAA8126C4}"/>
              </a:ext>
            </a:extLst>
          </p:cNvPr>
          <p:cNvGrpSpPr/>
          <p:nvPr/>
        </p:nvGrpSpPr>
        <p:grpSpPr>
          <a:xfrm>
            <a:off x="42011" y="-1"/>
            <a:ext cx="9144002" cy="5143500"/>
            <a:chOff x="0" y="0"/>
            <a:chExt cx="4556001" cy="4964215"/>
          </a:xfrm>
        </p:grpSpPr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233C35D2-47E1-FB6B-9DF7-031BCCC0BEF5}"/>
                </a:ext>
              </a:extLst>
            </p:cNvPr>
            <p:cNvSpPr/>
            <p:nvPr/>
          </p:nvSpPr>
          <p:spPr>
            <a:xfrm>
              <a:off x="0" y="0"/>
              <a:ext cx="4556001" cy="4964215"/>
            </a:xfrm>
            <a:custGeom>
              <a:avLst/>
              <a:gdLst/>
              <a:ahLst/>
              <a:cxnLst/>
              <a:rect l="l" t="t" r="r" b="b"/>
              <a:pathLst>
                <a:path w="4292279" h="4964215">
                  <a:moveTo>
                    <a:pt x="0" y="0"/>
                  </a:moveTo>
                  <a:lnTo>
                    <a:pt x="4292279" y="0"/>
                  </a:lnTo>
                  <a:lnTo>
                    <a:pt x="4292279" y="4964215"/>
                  </a:lnTo>
                  <a:lnTo>
                    <a:pt x="0" y="4964215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6D26D72-0FDF-32F9-313F-9CBC73C31CBE}"/>
              </a:ext>
            </a:extLst>
          </p:cNvPr>
          <p:cNvGrpSpPr/>
          <p:nvPr/>
        </p:nvGrpSpPr>
        <p:grpSpPr>
          <a:xfrm>
            <a:off x="45560" y="219531"/>
            <a:ext cx="5368189" cy="4704435"/>
            <a:chOff x="1320494" y="595393"/>
            <a:chExt cx="7418917" cy="626803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338F8D2-16E0-9CF2-A258-02F354F8F086}"/>
                </a:ext>
              </a:extLst>
            </p:cNvPr>
            <p:cNvSpPr/>
            <p:nvPr/>
          </p:nvSpPr>
          <p:spPr>
            <a:xfrm>
              <a:off x="1502176" y="595394"/>
              <a:ext cx="7124113" cy="6268037"/>
            </a:xfrm>
            <a:prstGeom prst="rect">
              <a:avLst/>
            </a:prstGeom>
            <a:solidFill>
              <a:srgbClr val="FDE3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vi-VN" sz="90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F3E4878C-2FB9-71A3-879D-8528680312EA}"/>
                </a:ext>
              </a:extLst>
            </p:cNvPr>
            <p:cNvSpPr txBox="1"/>
            <p:nvPr/>
          </p:nvSpPr>
          <p:spPr>
            <a:xfrm>
              <a:off x="1320494" y="595393"/>
              <a:ext cx="7418917" cy="18875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685800">
                <a:lnSpc>
                  <a:spcPct val="150000"/>
                </a:lnSpc>
              </a:pPr>
              <a:endParaRPr lang="en-US" sz="2700" b="1" spc="25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75F34F5-7EF5-4A3A-A5B2-A75DCD721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440" y="1522612"/>
            <a:ext cx="2647420" cy="18909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E29350-EE97-412A-9893-CD9B23DF8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895" y="102899"/>
            <a:ext cx="2535317" cy="18002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1AA1985-AAD9-414E-9DCB-D55AE56B47A5}"/>
              </a:ext>
            </a:extLst>
          </p:cNvPr>
          <p:cNvSpPr txBox="1"/>
          <p:nvPr/>
        </p:nvSpPr>
        <p:spPr>
          <a:xfrm>
            <a:off x="253885" y="208507"/>
            <a:ext cx="500114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</a:t>
            </a:r>
            <a:r>
              <a:rPr lang="en-US" sz="4000" b="1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14- TIẾT 28,29: </a:t>
            </a:r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VIỆT NAM KHÁNG CHIẾN CHỐNG THỰC DÂN PHÁP XÂM L</a:t>
            </a:r>
            <a:r>
              <a:rPr lang="vi-VN" sz="40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Ư</a:t>
            </a:r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ỢC GIAI ĐOẠN </a:t>
            </a:r>
          </a:p>
          <a:p>
            <a:pPr algn="ctr"/>
            <a:r>
              <a:rPr lang="en-US" sz="40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1946 - 1950 </a:t>
            </a:r>
          </a:p>
          <a:p>
            <a:pPr algn="ctr"/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(TIẾT 1)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BF14410-F68F-44AE-9D0F-16168D3900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8759" y="3162094"/>
            <a:ext cx="2676525" cy="18785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833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toanquo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3350"/>
            <a:ext cx="8915400" cy="436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28800" y="455295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14.1.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04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205978"/>
            <a:ext cx="6172200" cy="479822"/>
          </a:xfrm>
        </p:spPr>
        <p:txBody>
          <a:bodyPr/>
          <a:lstStyle/>
          <a:p>
            <a:pPr algn="l" eaLnBrk="1" hangingPunct="1"/>
            <a:r>
              <a:rPr lang="en-US" altLang="en-US" sz="2100" b="1" dirty="0">
                <a:solidFill>
                  <a:srgbClr val="0000FF"/>
                </a:solidFill>
              </a:rPr>
              <a:t>b. </a:t>
            </a:r>
            <a:r>
              <a:rPr lang="en-US" altLang="en-US" sz="21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lối</a:t>
            </a:r>
            <a:r>
              <a:rPr lang="en-US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kháng</a:t>
            </a:r>
            <a:r>
              <a:rPr lang="en-US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chiến</a:t>
            </a:r>
            <a:r>
              <a:rPr lang="en-US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chống</a:t>
            </a:r>
            <a:r>
              <a:rPr lang="en-US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thực</a:t>
            </a:r>
            <a:r>
              <a:rPr lang="en-US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Pháp</a:t>
            </a:r>
            <a:r>
              <a:rPr lang="en-US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altLang="en-US" sz="2100" b="1" dirty="0">
              <a:solidFill>
                <a:srgbClr val="0000FF"/>
              </a:solidFill>
            </a:endParaRPr>
          </a:p>
        </p:txBody>
      </p:sp>
      <p:sp>
        <p:nvSpPr>
          <p:cNvPr id="2" name="Oval Callout 1"/>
          <p:cNvSpPr/>
          <p:nvPr/>
        </p:nvSpPr>
        <p:spPr bwMode="auto">
          <a:xfrm>
            <a:off x="1485900" y="866775"/>
            <a:ext cx="5772150" cy="1704975"/>
          </a:xfrm>
          <a:prstGeom prst="wedgeEllipseCallout">
            <a:avLst>
              <a:gd name="adj1" fmla="val -45976"/>
              <a:gd name="adj2" fmla="val 14483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4341" name="TextBox 2"/>
          <p:cNvSpPr txBox="1">
            <a:spLocks noChangeArrowheads="1"/>
          </p:cNvSpPr>
          <p:nvPr/>
        </p:nvSpPr>
        <p:spPr bwMode="auto">
          <a:xfrm>
            <a:off x="1485900" y="2752725"/>
            <a:ext cx="7048500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2400" i="1" dirty="0" err="1">
                <a:latin typeface="Times New Roman" panose="02020603050405020304" pitchFamily="18" charset="0"/>
              </a:rPr>
              <a:t>Lời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kêu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gọi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toàn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quốc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kháng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chiến</a:t>
            </a:r>
            <a:r>
              <a:rPr lang="en-US" altLang="en-US" sz="2400" dirty="0">
                <a:latin typeface="Times New Roman" panose="02020603050405020304" pitchFamily="18" charset="0"/>
              </a:rPr>
              <a:t> (19/12/1946)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2400" dirty="0" err="1">
                <a:latin typeface="Times New Roman" panose="02020603050405020304" pitchFamily="18" charset="0"/>
              </a:rPr>
              <a:t>Bản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chỉ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thị</a:t>
            </a:r>
            <a:r>
              <a:rPr lang="en-US" altLang="en-US" sz="2400" dirty="0">
                <a:latin typeface="Times New Roman" panose="02020603050405020304" pitchFamily="18" charset="0"/>
              </a:rPr>
              <a:t> “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Toàn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dân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kháng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chiến</a:t>
            </a:r>
            <a:r>
              <a:rPr lang="en-US" altLang="en-US" sz="2400" dirty="0">
                <a:latin typeface="Times New Roman" panose="02020603050405020304" pitchFamily="18" charset="0"/>
              </a:rPr>
              <a:t>” (12/12/1946)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2400" i="1" dirty="0" err="1">
                <a:latin typeface="Times New Roman" panose="02020603050405020304" pitchFamily="18" charset="0"/>
              </a:rPr>
              <a:t>Kháng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chiến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nhất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định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thắng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</a:rPr>
              <a:t>lợi</a:t>
            </a:r>
            <a:r>
              <a:rPr lang="en-US" altLang="en-US" sz="2400" i="1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</a:rPr>
              <a:t>(9/1947)- </a:t>
            </a:r>
            <a:r>
              <a:rPr lang="en-US" altLang="en-US" sz="2400" dirty="0" err="1">
                <a:latin typeface="Times New Roman" panose="02020603050405020304" pitchFamily="18" charset="0"/>
              </a:rPr>
              <a:t>Trường</a:t>
            </a:r>
            <a:r>
              <a:rPr lang="en-US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</a:rPr>
              <a:t>Chinh</a:t>
            </a:r>
            <a:endParaRPr lang="en-US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en-US" altLang="en-US" sz="2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03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4341" grpId="0"/>
      <p:bldP spid="1434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0" y="119285"/>
            <a:ext cx="2438400" cy="5010150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314" y="57150"/>
            <a:ext cx="3152686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714" y="57150"/>
            <a:ext cx="336633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5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oàn văn lời kêu gọi toàn quốc kháng chiến của Hồ Chí Minh 19_12_1946">
            <a:hlinkClick r:id="" action="ppaction://media"/>
            <a:extLst>
              <a:ext uri="{FF2B5EF4-FFF2-40B4-BE49-F238E27FC236}">
                <a16:creationId xmlns:a16="http://schemas.microsoft.com/office/drawing/2014/main" id="{D8A8B65E-E5E7-4B33-AF4F-E79F182D71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5300" y="133350"/>
            <a:ext cx="8039100" cy="459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9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02F1C-C465-4A83-9BED-F58E678F31D8}"/>
              </a:ext>
            </a:extLst>
          </p:cNvPr>
          <p:cNvSpPr/>
          <p:nvPr/>
        </p:nvSpPr>
        <p:spPr>
          <a:xfrm>
            <a:off x="0" y="31343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14- TIẾT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28,29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VIỆT NAM KHÁNG CHIẾN CHỐNG THỰC DÂN PHÁP XÂM L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Ư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ỢC GIAI ĐOẠN 1946 - 1950 (TIẾT 1)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1A4144-40BC-4D85-9D6D-67CE5AFA3A3C}"/>
              </a:ext>
            </a:extLst>
          </p:cNvPr>
          <p:cNvSpPr/>
          <p:nvPr/>
        </p:nvSpPr>
        <p:spPr>
          <a:xfrm>
            <a:off x="152400" y="1150851"/>
            <a:ext cx="844187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HOẠT ĐỘNG </a:t>
            </a:r>
            <a:r>
              <a:rPr 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 HÌNH THỨC KHĂN TRẢI BÀN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bày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lối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Đảng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Thời</a:t>
            </a:r>
            <a:r>
              <a:rPr lang="en-US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gian</a:t>
            </a:r>
            <a:r>
              <a:rPr lang="en-US" sz="3200" i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5 </a:t>
            </a:r>
            <a:r>
              <a:rPr lang="en-US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phút</a:t>
            </a: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66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ounded Rectangle 3"/>
          <p:cNvSpPr>
            <a:spLocks noChangeArrowheads="1"/>
          </p:cNvSpPr>
          <p:nvPr/>
        </p:nvSpPr>
        <p:spPr bwMode="auto">
          <a:xfrm>
            <a:off x="1129909" y="509221"/>
            <a:ext cx="1019175" cy="820579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100" dirty="0" err="1">
                <a:latin typeface="Times New Roman" panose="02020603050405020304" pitchFamily="18" charset="0"/>
              </a:rPr>
              <a:t>Toàn</a:t>
            </a:r>
            <a:r>
              <a:rPr lang="en-US" altLang="en-US" sz="2100" dirty="0">
                <a:latin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</a:rPr>
              <a:t>dân</a:t>
            </a:r>
            <a:endParaRPr lang="en-US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16389" name="Rounded Rectangle 6"/>
          <p:cNvSpPr>
            <a:spLocks noChangeArrowheads="1"/>
          </p:cNvSpPr>
          <p:nvPr/>
        </p:nvSpPr>
        <p:spPr bwMode="auto">
          <a:xfrm>
            <a:off x="2785895" y="509221"/>
            <a:ext cx="984647" cy="840243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100" dirty="0" err="1">
                <a:latin typeface="Times New Roman" panose="02020603050405020304" pitchFamily="18" charset="0"/>
              </a:rPr>
              <a:t>Toàn</a:t>
            </a:r>
            <a:r>
              <a:rPr lang="en-US" altLang="en-US" sz="2100" dirty="0">
                <a:latin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</a:rPr>
              <a:t>diện</a:t>
            </a:r>
            <a:endParaRPr lang="en-US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16390" name="Rounded Rectangle 7"/>
          <p:cNvSpPr>
            <a:spLocks noChangeArrowheads="1"/>
          </p:cNvSpPr>
          <p:nvPr/>
        </p:nvSpPr>
        <p:spPr bwMode="auto">
          <a:xfrm>
            <a:off x="4335232" y="561633"/>
            <a:ext cx="1143001" cy="768167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100" dirty="0" err="1">
                <a:latin typeface="Times New Roman" panose="02020603050405020304" pitchFamily="18" charset="0"/>
              </a:rPr>
              <a:t>Trường</a:t>
            </a:r>
            <a:r>
              <a:rPr lang="en-US" altLang="en-US" sz="2100" dirty="0">
                <a:latin typeface="Times New Roman" panose="02020603050405020304" pitchFamily="18" charset="0"/>
              </a:rPr>
              <a:t> </a:t>
            </a:r>
            <a:r>
              <a:rPr lang="en-US" altLang="en-US" sz="2100" dirty="0" err="1">
                <a:latin typeface="Times New Roman" panose="02020603050405020304" pitchFamily="18" charset="0"/>
              </a:rPr>
              <a:t>k</a:t>
            </a:r>
            <a:r>
              <a:rPr lang="en-US" altLang="en-US" sz="2100" dirty="0" err="1" smtClean="0">
                <a:latin typeface="Times New Roman" panose="02020603050405020304" pitchFamily="18" charset="0"/>
              </a:rPr>
              <a:t>ì</a:t>
            </a:r>
            <a:endParaRPr lang="en-US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16391" name="Rounded Rectangle 8"/>
          <p:cNvSpPr>
            <a:spLocks noChangeArrowheads="1"/>
          </p:cNvSpPr>
          <p:nvPr/>
        </p:nvSpPr>
        <p:spPr bwMode="auto">
          <a:xfrm>
            <a:off x="5638800" y="568606"/>
            <a:ext cx="2971800" cy="828166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Tự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lực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cánh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sinh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tranh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thủ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sự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ủng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hộ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quốc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tế</a:t>
            </a:r>
            <a:endParaRPr lang="en-US" altLang="en-US" sz="20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3" name="Oval 10"/>
          <p:cNvSpPr>
            <a:spLocks noChangeArrowheads="1"/>
          </p:cNvSpPr>
          <p:nvPr/>
        </p:nvSpPr>
        <p:spPr bwMode="auto">
          <a:xfrm>
            <a:off x="2488493" y="1821743"/>
            <a:ext cx="1572476" cy="315337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err="1" smtClean="0">
                <a:latin typeface="Times New Roman" panose="02020603050405020304" pitchFamily="18" charset="0"/>
              </a:rPr>
              <a:t>Cuộc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kháng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chiến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</a:rPr>
              <a:t>d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iễn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</a:rPr>
              <a:t>ra</a:t>
            </a:r>
            <a:r>
              <a:rPr lang="en-US" altLang="en-US" sz="2000" dirty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</a:rPr>
              <a:t>trên</a:t>
            </a:r>
            <a:r>
              <a:rPr lang="en-US" altLang="en-US" sz="2000" dirty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</a:rPr>
              <a:t>tất</a:t>
            </a:r>
            <a:r>
              <a:rPr lang="en-US" altLang="en-US" sz="2000" dirty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</a:rPr>
              <a:t>cả</a:t>
            </a:r>
            <a:r>
              <a:rPr lang="en-US" altLang="en-US" sz="2000" dirty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</a:rPr>
              <a:t>các</a:t>
            </a:r>
            <a:r>
              <a:rPr lang="en-US" altLang="en-US" sz="2000" dirty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</a:rPr>
              <a:t>mặt</a:t>
            </a:r>
            <a:r>
              <a:rPr lang="en-US" altLang="en-US" sz="2000" dirty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trận</a:t>
            </a:r>
            <a:r>
              <a:rPr lang="en-US" altLang="en-US" sz="1800" dirty="0">
                <a:latin typeface="Times New Roman" panose="02020603050405020304" pitchFamily="18" charset="0"/>
              </a:rPr>
              <a:t>.</a:t>
            </a:r>
            <a:endParaRPr lang="en-US" altLang="en-US" sz="1500" dirty="0">
              <a:latin typeface="Times New Roman" panose="02020603050405020304" pitchFamily="18" charset="0"/>
            </a:endParaRPr>
          </a:p>
        </p:txBody>
      </p:sp>
      <p:sp>
        <p:nvSpPr>
          <p:cNvPr id="16392" name="Oval 9"/>
          <p:cNvSpPr>
            <a:spLocks noChangeArrowheads="1"/>
          </p:cNvSpPr>
          <p:nvPr/>
        </p:nvSpPr>
        <p:spPr bwMode="auto">
          <a:xfrm>
            <a:off x="867971" y="1942252"/>
            <a:ext cx="1543050" cy="3032861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err="1" smtClean="0">
                <a:latin typeface="Times New Roman" panose="02020603050405020304" pitchFamily="18" charset="0"/>
              </a:rPr>
              <a:t>Cuộc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kháng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chiến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toàn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dân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tiến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hành</a:t>
            </a:r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16394" name="Oval 11"/>
          <p:cNvSpPr>
            <a:spLocks noChangeArrowheads="1"/>
          </p:cNvSpPr>
          <p:nvPr/>
        </p:nvSpPr>
        <p:spPr bwMode="auto">
          <a:xfrm>
            <a:off x="4177051" y="1821743"/>
            <a:ext cx="1617049" cy="3046810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err="1" smtClean="0">
                <a:latin typeface="Times New Roman" panose="02020603050405020304" pitchFamily="18" charset="0"/>
              </a:rPr>
              <a:t>Cuộc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kháng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chiến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tiến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hành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lâu</a:t>
            </a:r>
            <a:r>
              <a:rPr lang="en-US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</a:rPr>
              <a:t>dài</a:t>
            </a:r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16395" name="Oval 12"/>
          <p:cNvSpPr>
            <a:spLocks noChangeArrowheads="1"/>
          </p:cNvSpPr>
          <p:nvPr/>
        </p:nvSpPr>
        <p:spPr bwMode="auto">
          <a:xfrm>
            <a:off x="6172200" y="1809750"/>
            <a:ext cx="1991561" cy="3058803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V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ận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mệnh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tộc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phải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do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chính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dân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solidFill>
                  <a:schemeClr val="bg2"/>
                </a:solidFill>
                <a:latin typeface="Times New Roman" panose="02020603050405020304" pitchFamily="18" charset="0"/>
              </a:rPr>
              <a:t>Việt</a:t>
            </a:r>
            <a:r>
              <a:rPr lang="en-US" altLang="en-US" sz="2000" dirty="0" smtClean="0">
                <a:solidFill>
                  <a:schemeClr val="bg2"/>
                </a:solidFill>
                <a:latin typeface="Times New Roman" panose="02020603050405020304" pitchFamily="18" charset="0"/>
              </a:rPr>
              <a:t> Nam </a:t>
            </a:r>
            <a:r>
              <a:rPr lang="en-US" altLang="en-US" sz="2000" dirty="0" err="1">
                <a:solidFill>
                  <a:schemeClr val="bg2"/>
                </a:solidFill>
                <a:latin typeface="Times New Roman" panose="02020603050405020304" pitchFamily="18" charset="0"/>
              </a:rPr>
              <a:t>quyết</a:t>
            </a:r>
            <a:r>
              <a:rPr lang="en-US" altLang="en-US" sz="20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 smtClean="0">
                <a:solidFill>
                  <a:schemeClr val="bg2"/>
                </a:solidFill>
                <a:latin typeface="Times New Roman" panose="02020603050405020304" pitchFamily="18" charset="0"/>
              </a:rPr>
              <a:t>định</a:t>
            </a:r>
            <a:endParaRPr lang="en-US" altLang="en-US" sz="20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1649703" y="1335031"/>
            <a:ext cx="0" cy="57269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 bwMode="auto">
          <a:xfrm>
            <a:off x="3278218" y="1396772"/>
            <a:ext cx="0" cy="4000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 bwMode="auto">
          <a:xfrm>
            <a:off x="4906732" y="1307393"/>
            <a:ext cx="0" cy="5143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 bwMode="auto">
          <a:xfrm>
            <a:off x="7162800" y="1349464"/>
            <a:ext cx="0" cy="51673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140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8" grpId="1" animBg="1"/>
      <p:bldP spid="16389" grpId="0" animBg="1"/>
      <p:bldP spid="16390" grpId="0" animBg="1"/>
      <p:bldP spid="16391" grpId="0" animBg="1"/>
      <p:bldP spid="16393" grpId="0" animBg="1"/>
      <p:bldP spid="16392" grpId="0" animBg="1"/>
      <p:bldP spid="16394" grpId="0" animBg="1"/>
      <p:bldP spid="1639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">
            <a:extLst>
              <a:ext uri="{FF2B5EF4-FFF2-40B4-BE49-F238E27FC236}">
                <a16:creationId xmlns:a16="http://schemas.microsoft.com/office/drawing/2014/main" id="{5D7F2EF7-8F84-4F73-A4A7-2E2BBEB927F5}"/>
              </a:ext>
            </a:extLst>
          </p:cNvPr>
          <p:cNvGrpSpPr/>
          <p:nvPr/>
        </p:nvGrpSpPr>
        <p:grpSpPr>
          <a:xfrm>
            <a:off x="614724" y="446277"/>
            <a:ext cx="8001000" cy="3853503"/>
            <a:chOff x="0" y="0"/>
            <a:chExt cx="8797742" cy="5913687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05FFF186-671D-4A57-8CE1-6615E11AD92D}"/>
                </a:ext>
              </a:extLst>
            </p:cNvPr>
            <p:cNvSpPr/>
            <p:nvPr/>
          </p:nvSpPr>
          <p:spPr>
            <a:xfrm>
              <a:off x="92710" y="106680"/>
              <a:ext cx="8693602" cy="5794307"/>
            </a:xfrm>
            <a:custGeom>
              <a:avLst/>
              <a:gdLst/>
              <a:ahLst/>
              <a:cxnLst/>
              <a:rect l="l" t="t" r="r" b="b"/>
              <a:pathLst>
                <a:path w="8693602" h="5794307">
                  <a:moveTo>
                    <a:pt x="8666932" y="5605077"/>
                  </a:moveTo>
                  <a:cubicBezTo>
                    <a:pt x="8666932" y="5692707"/>
                    <a:pt x="8590732" y="5763827"/>
                    <a:pt x="8509452" y="5763827"/>
                  </a:cubicBezTo>
                  <a:lnTo>
                    <a:pt x="66040" y="5763827"/>
                  </a:lnTo>
                  <a:cubicBezTo>
                    <a:pt x="43180" y="5763827"/>
                    <a:pt x="20320" y="5758747"/>
                    <a:pt x="0" y="5749857"/>
                  </a:cubicBezTo>
                  <a:cubicBezTo>
                    <a:pt x="26670" y="5777797"/>
                    <a:pt x="63500" y="5794307"/>
                    <a:pt x="149537" y="5794307"/>
                  </a:cubicBezTo>
                  <a:lnTo>
                    <a:pt x="8547552" y="5794307"/>
                  </a:lnTo>
                  <a:cubicBezTo>
                    <a:pt x="8627562" y="5794307"/>
                    <a:pt x="8693602" y="5728267"/>
                    <a:pt x="8693602" y="5648257"/>
                  </a:cubicBezTo>
                  <a:lnTo>
                    <a:pt x="8693602" y="95250"/>
                  </a:lnTo>
                  <a:cubicBezTo>
                    <a:pt x="8693602" y="58420"/>
                    <a:pt x="8679632" y="25400"/>
                    <a:pt x="8658042" y="0"/>
                  </a:cubicBezTo>
                  <a:cubicBezTo>
                    <a:pt x="8664392" y="16510"/>
                    <a:pt x="8666932" y="34290"/>
                    <a:pt x="8666932" y="52070"/>
                  </a:cubicBezTo>
                  <a:lnTo>
                    <a:pt x="8666932" y="5605077"/>
                  </a:lnTo>
                  <a:lnTo>
                    <a:pt x="8666932" y="5605077"/>
                  </a:lnTo>
                  <a:close/>
                </a:path>
              </a:pathLst>
            </a:custGeom>
            <a:solidFill>
              <a:srgbClr val="173554"/>
            </a:solidFill>
          </p:spPr>
          <p:txBody>
            <a:bodyPr/>
            <a:lstStyle/>
            <a:p>
              <a:endParaRPr lang="vi-VN"/>
            </a:p>
          </p:txBody>
        </p:sp>
        <p:sp>
          <p:nvSpPr>
            <p:cNvPr id="17" name="Freeform 4">
              <a:extLst>
                <a:ext uri="{FF2B5EF4-FFF2-40B4-BE49-F238E27FC236}">
                  <a16:creationId xmlns:a16="http://schemas.microsoft.com/office/drawing/2014/main" id="{22D0104D-531D-4739-8E8F-4ADF1B80E0B9}"/>
                </a:ext>
              </a:extLst>
            </p:cNvPr>
            <p:cNvSpPr/>
            <p:nvPr/>
          </p:nvSpPr>
          <p:spPr>
            <a:xfrm>
              <a:off x="12700" y="12700"/>
              <a:ext cx="8732972" cy="5845107"/>
            </a:xfrm>
            <a:custGeom>
              <a:avLst/>
              <a:gdLst/>
              <a:ahLst/>
              <a:cxnLst/>
              <a:rect l="l" t="t" r="r" b="b"/>
              <a:pathLst>
                <a:path w="8732972" h="5845107">
                  <a:moveTo>
                    <a:pt x="146050" y="5845107"/>
                  </a:moveTo>
                  <a:lnTo>
                    <a:pt x="8586922" y="5845107"/>
                  </a:lnTo>
                  <a:cubicBezTo>
                    <a:pt x="8666932" y="5845107"/>
                    <a:pt x="8732972" y="5779067"/>
                    <a:pt x="8732972" y="5699057"/>
                  </a:cubicBezTo>
                  <a:lnTo>
                    <a:pt x="8732972" y="146050"/>
                  </a:lnTo>
                  <a:cubicBezTo>
                    <a:pt x="8732972" y="66040"/>
                    <a:pt x="8666932" y="0"/>
                    <a:pt x="8586922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5699057"/>
                  </a:lnTo>
                  <a:cubicBezTo>
                    <a:pt x="0" y="5780337"/>
                    <a:pt x="66040" y="5845107"/>
                    <a:pt x="146050" y="584510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vi-VN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14BACDFD-BEC0-433F-A942-EEA4164611E8}"/>
                </a:ext>
              </a:extLst>
            </p:cNvPr>
            <p:cNvSpPr/>
            <p:nvPr/>
          </p:nvSpPr>
          <p:spPr>
            <a:xfrm>
              <a:off x="0" y="0"/>
              <a:ext cx="8797742" cy="5913687"/>
            </a:xfrm>
            <a:custGeom>
              <a:avLst/>
              <a:gdLst/>
              <a:ahLst/>
              <a:cxnLst/>
              <a:rect l="l" t="t" r="r" b="b"/>
              <a:pathLst>
                <a:path w="8797742" h="5913687">
                  <a:moveTo>
                    <a:pt x="8734242" y="74930"/>
                  </a:moveTo>
                  <a:cubicBezTo>
                    <a:pt x="8706302" y="30480"/>
                    <a:pt x="8656772" y="0"/>
                    <a:pt x="8599622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5711757"/>
                  </a:lnTo>
                  <a:cubicBezTo>
                    <a:pt x="0" y="5763827"/>
                    <a:pt x="25400" y="5809547"/>
                    <a:pt x="63500" y="5838757"/>
                  </a:cubicBezTo>
                  <a:cubicBezTo>
                    <a:pt x="91440" y="5883207"/>
                    <a:pt x="140970" y="5913687"/>
                    <a:pt x="250601" y="5913687"/>
                  </a:cubicBezTo>
                  <a:lnTo>
                    <a:pt x="8638992" y="5913687"/>
                  </a:lnTo>
                  <a:cubicBezTo>
                    <a:pt x="8726622" y="5913687"/>
                    <a:pt x="8797742" y="5842567"/>
                    <a:pt x="8797742" y="5754937"/>
                  </a:cubicBezTo>
                  <a:lnTo>
                    <a:pt x="8797742" y="201930"/>
                  </a:lnTo>
                  <a:cubicBezTo>
                    <a:pt x="8797742" y="149860"/>
                    <a:pt x="8772342" y="104140"/>
                    <a:pt x="8734242" y="74930"/>
                  </a:cubicBezTo>
                  <a:close/>
                  <a:moveTo>
                    <a:pt x="12700" y="5711757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8599622" y="12700"/>
                  </a:lnTo>
                  <a:cubicBezTo>
                    <a:pt x="8679632" y="12700"/>
                    <a:pt x="8745672" y="78740"/>
                    <a:pt x="8745672" y="158750"/>
                  </a:cubicBezTo>
                  <a:lnTo>
                    <a:pt x="8745672" y="5711757"/>
                  </a:lnTo>
                  <a:cubicBezTo>
                    <a:pt x="8745672" y="5791767"/>
                    <a:pt x="8679632" y="5857807"/>
                    <a:pt x="8599622" y="5857807"/>
                  </a:cubicBezTo>
                  <a:lnTo>
                    <a:pt x="158750" y="5857807"/>
                  </a:lnTo>
                  <a:cubicBezTo>
                    <a:pt x="78740" y="5857807"/>
                    <a:pt x="12700" y="5793037"/>
                    <a:pt x="12700" y="5711757"/>
                  </a:cubicBezTo>
                  <a:close/>
                  <a:moveTo>
                    <a:pt x="8786312" y="5754937"/>
                  </a:moveTo>
                  <a:cubicBezTo>
                    <a:pt x="8786312" y="5834947"/>
                    <a:pt x="8719002" y="5900987"/>
                    <a:pt x="8638992" y="5900987"/>
                  </a:cubicBezTo>
                  <a:lnTo>
                    <a:pt x="250601" y="5900987"/>
                  </a:lnTo>
                  <a:cubicBezTo>
                    <a:pt x="157480" y="5900987"/>
                    <a:pt x="120650" y="5884477"/>
                    <a:pt x="93980" y="5856537"/>
                  </a:cubicBezTo>
                  <a:cubicBezTo>
                    <a:pt x="114300" y="5865427"/>
                    <a:pt x="135890" y="5870507"/>
                    <a:pt x="160020" y="5870507"/>
                  </a:cubicBezTo>
                  <a:lnTo>
                    <a:pt x="8600892" y="5870507"/>
                  </a:lnTo>
                  <a:cubicBezTo>
                    <a:pt x="8688522" y="5870507"/>
                    <a:pt x="8759642" y="5799387"/>
                    <a:pt x="8759642" y="5711757"/>
                  </a:cubicBezTo>
                  <a:lnTo>
                    <a:pt x="8759642" y="158750"/>
                  </a:lnTo>
                  <a:cubicBezTo>
                    <a:pt x="8759642" y="140970"/>
                    <a:pt x="8755832" y="123190"/>
                    <a:pt x="8750752" y="106680"/>
                  </a:cubicBezTo>
                  <a:cubicBezTo>
                    <a:pt x="8772342" y="132080"/>
                    <a:pt x="8786313" y="165100"/>
                    <a:pt x="8786313" y="201930"/>
                  </a:cubicBezTo>
                  <a:lnTo>
                    <a:pt x="8786313" y="5754937"/>
                  </a:lnTo>
                  <a:cubicBezTo>
                    <a:pt x="8786312" y="5754937"/>
                    <a:pt x="8786312" y="5754937"/>
                    <a:pt x="8786312" y="5754937"/>
                  </a:cubicBezTo>
                  <a:close/>
                </a:path>
              </a:pathLst>
            </a:custGeom>
            <a:solidFill>
              <a:srgbClr val="173554"/>
            </a:solidFill>
          </p:spPr>
          <p:txBody>
            <a:bodyPr/>
            <a:lstStyle/>
            <a:p>
              <a:endParaRPr lang="vi-VN"/>
            </a:p>
          </p:txBody>
        </p:sp>
      </p:grpSp>
      <p:pic>
        <p:nvPicPr>
          <p:cNvPr id="19" name="Picture 20">
            <a:extLst>
              <a:ext uri="{FF2B5EF4-FFF2-40B4-BE49-F238E27FC236}">
                <a16:creationId xmlns:a16="http://schemas.microsoft.com/office/drawing/2014/main" id="{39E308C0-0358-4A7A-A7B6-55148A27B5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77856" y="4269027"/>
            <a:ext cx="959572" cy="764059"/>
          </a:xfrm>
          <a:prstGeom prst="rect">
            <a:avLst/>
          </a:prstGeom>
        </p:spPr>
      </p:pic>
      <p:pic>
        <p:nvPicPr>
          <p:cNvPr id="13" name="Picture 19">
            <a:extLst>
              <a:ext uri="{FF2B5EF4-FFF2-40B4-BE49-F238E27FC236}">
                <a16:creationId xmlns:a16="http://schemas.microsoft.com/office/drawing/2014/main" id="{5FBCDB00-B156-47CB-B6DA-98D32977B1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202997" y="-45645"/>
            <a:ext cx="976890" cy="1272420"/>
          </a:xfrm>
          <a:prstGeom prst="rect">
            <a:avLst/>
          </a:prstGeom>
        </p:spPr>
      </p:pic>
      <p:grpSp>
        <p:nvGrpSpPr>
          <p:cNvPr id="21" name="Google Shape;1258;p39">
            <a:extLst>
              <a:ext uri="{FF2B5EF4-FFF2-40B4-BE49-F238E27FC236}">
                <a16:creationId xmlns:a16="http://schemas.microsoft.com/office/drawing/2014/main" id="{FBFB7638-B166-4FF1-B962-6D86C5F4F25A}"/>
              </a:ext>
            </a:extLst>
          </p:cNvPr>
          <p:cNvGrpSpPr/>
          <p:nvPr/>
        </p:nvGrpSpPr>
        <p:grpSpPr>
          <a:xfrm>
            <a:off x="-451867" y="3845324"/>
            <a:ext cx="1485900" cy="1302774"/>
            <a:chOff x="781540" y="396966"/>
            <a:chExt cx="942023" cy="791496"/>
          </a:xfrm>
        </p:grpSpPr>
        <p:sp>
          <p:nvSpPr>
            <p:cNvPr id="22" name="Google Shape;1259;p39">
              <a:extLst>
                <a:ext uri="{FF2B5EF4-FFF2-40B4-BE49-F238E27FC236}">
                  <a16:creationId xmlns:a16="http://schemas.microsoft.com/office/drawing/2014/main" id="{541DEF98-260C-40A0-AE9C-549AF18C25C5}"/>
                </a:ext>
              </a:extLst>
            </p:cNvPr>
            <p:cNvSpPr/>
            <p:nvPr/>
          </p:nvSpPr>
          <p:spPr>
            <a:xfrm rot="4979947">
              <a:off x="885747" y="437597"/>
              <a:ext cx="710226" cy="710235"/>
            </a:xfrm>
            <a:custGeom>
              <a:avLst/>
              <a:gdLst/>
              <a:ahLst/>
              <a:cxnLst/>
              <a:rect l="l" t="t" r="r" b="b"/>
              <a:pathLst>
                <a:path w="3745" h="3745" extrusionOk="0">
                  <a:moveTo>
                    <a:pt x="1871" y="0"/>
                  </a:moveTo>
                  <a:cubicBezTo>
                    <a:pt x="1755" y="0"/>
                    <a:pt x="1641" y="10"/>
                    <a:pt x="1528" y="34"/>
                  </a:cubicBezTo>
                  <a:cubicBezTo>
                    <a:pt x="1445" y="47"/>
                    <a:pt x="1362" y="70"/>
                    <a:pt x="1279" y="100"/>
                  </a:cubicBezTo>
                  <a:cubicBezTo>
                    <a:pt x="1109" y="154"/>
                    <a:pt x="949" y="233"/>
                    <a:pt x="806" y="337"/>
                  </a:cubicBezTo>
                  <a:cubicBezTo>
                    <a:pt x="740" y="380"/>
                    <a:pt x="676" y="429"/>
                    <a:pt x="617" y="483"/>
                  </a:cubicBezTo>
                  <a:cubicBezTo>
                    <a:pt x="237" y="825"/>
                    <a:pt x="1" y="1321"/>
                    <a:pt x="1" y="1874"/>
                  </a:cubicBezTo>
                  <a:cubicBezTo>
                    <a:pt x="1" y="2909"/>
                    <a:pt x="839" y="3744"/>
                    <a:pt x="1871" y="3744"/>
                  </a:cubicBezTo>
                  <a:cubicBezTo>
                    <a:pt x="1987" y="3744"/>
                    <a:pt x="2101" y="3734"/>
                    <a:pt x="2210" y="3714"/>
                  </a:cubicBezTo>
                  <a:cubicBezTo>
                    <a:pt x="2294" y="3701"/>
                    <a:pt x="2377" y="3678"/>
                    <a:pt x="2457" y="3651"/>
                  </a:cubicBezTo>
                  <a:cubicBezTo>
                    <a:pt x="2589" y="3608"/>
                    <a:pt x="2716" y="3548"/>
                    <a:pt x="2836" y="3478"/>
                  </a:cubicBezTo>
                  <a:cubicBezTo>
                    <a:pt x="2909" y="3435"/>
                    <a:pt x="2979" y="3385"/>
                    <a:pt x="3042" y="3335"/>
                  </a:cubicBezTo>
                  <a:cubicBezTo>
                    <a:pt x="3472" y="2992"/>
                    <a:pt x="3744" y="2463"/>
                    <a:pt x="3744" y="1874"/>
                  </a:cubicBezTo>
                  <a:cubicBezTo>
                    <a:pt x="3744" y="839"/>
                    <a:pt x="2906" y="0"/>
                    <a:pt x="1871" y="0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9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Google Shape;1260;p39">
              <a:extLst>
                <a:ext uri="{FF2B5EF4-FFF2-40B4-BE49-F238E27FC236}">
                  <a16:creationId xmlns:a16="http://schemas.microsoft.com/office/drawing/2014/main" id="{6F16610C-2B36-4317-B65C-F3A04AA2F00D}"/>
                </a:ext>
              </a:extLst>
            </p:cNvPr>
            <p:cNvSpPr/>
            <p:nvPr/>
          </p:nvSpPr>
          <p:spPr>
            <a:xfrm rot="4979947">
              <a:off x="1005062" y="334035"/>
              <a:ext cx="494977" cy="888316"/>
            </a:xfrm>
            <a:custGeom>
              <a:avLst/>
              <a:gdLst/>
              <a:ahLst/>
              <a:cxnLst/>
              <a:rect l="l" t="t" r="r" b="b"/>
              <a:pathLst>
                <a:path w="2610" h="4684" extrusionOk="0">
                  <a:moveTo>
                    <a:pt x="321" y="1"/>
                  </a:moveTo>
                  <a:cubicBezTo>
                    <a:pt x="238" y="1"/>
                    <a:pt x="159" y="29"/>
                    <a:pt x="104" y="84"/>
                  </a:cubicBezTo>
                  <a:cubicBezTo>
                    <a:pt x="14" y="174"/>
                    <a:pt x="1" y="294"/>
                    <a:pt x="1" y="394"/>
                  </a:cubicBezTo>
                  <a:cubicBezTo>
                    <a:pt x="7" y="590"/>
                    <a:pt x="38" y="823"/>
                    <a:pt x="118" y="1023"/>
                  </a:cubicBezTo>
                  <a:cubicBezTo>
                    <a:pt x="177" y="969"/>
                    <a:pt x="241" y="920"/>
                    <a:pt x="307" y="877"/>
                  </a:cubicBezTo>
                  <a:cubicBezTo>
                    <a:pt x="261" y="720"/>
                    <a:pt x="237" y="560"/>
                    <a:pt x="237" y="397"/>
                  </a:cubicBezTo>
                  <a:cubicBezTo>
                    <a:pt x="241" y="347"/>
                    <a:pt x="241" y="281"/>
                    <a:pt x="267" y="254"/>
                  </a:cubicBezTo>
                  <a:cubicBezTo>
                    <a:pt x="280" y="243"/>
                    <a:pt x="301" y="237"/>
                    <a:pt x="325" y="237"/>
                  </a:cubicBezTo>
                  <a:cubicBezTo>
                    <a:pt x="342" y="237"/>
                    <a:pt x="360" y="240"/>
                    <a:pt x="377" y="247"/>
                  </a:cubicBezTo>
                  <a:cubicBezTo>
                    <a:pt x="433" y="270"/>
                    <a:pt x="483" y="317"/>
                    <a:pt x="533" y="370"/>
                  </a:cubicBezTo>
                  <a:cubicBezTo>
                    <a:pt x="620" y="454"/>
                    <a:pt x="700" y="547"/>
                    <a:pt x="780" y="640"/>
                  </a:cubicBezTo>
                  <a:cubicBezTo>
                    <a:pt x="1455" y="1436"/>
                    <a:pt x="1951" y="2511"/>
                    <a:pt x="2327" y="3981"/>
                  </a:cubicBezTo>
                  <a:cubicBezTo>
                    <a:pt x="2330" y="3995"/>
                    <a:pt x="2334" y="4008"/>
                    <a:pt x="2337" y="4018"/>
                  </a:cubicBezTo>
                  <a:cubicBezTo>
                    <a:pt x="2370" y="4155"/>
                    <a:pt x="2394" y="4284"/>
                    <a:pt x="2350" y="4391"/>
                  </a:cubicBezTo>
                  <a:cubicBezTo>
                    <a:pt x="2341" y="4421"/>
                    <a:pt x="2315" y="4437"/>
                    <a:pt x="2289" y="4437"/>
                  </a:cubicBezTo>
                  <a:cubicBezTo>
                    <a:pt x="2281" y="4437"/>
                    <a:pt x="2272" y="4435"/>
                    <a:pt x="2264" y="4431"/>
                  </a:cubicBezTo>
                  <a:cubicBezTo>
                    <a:pt x="2144" y="4374"/>
                    <a:pt x="2041" y="4291"/>
                    <a:pt x="1958" y="4191"/>
                  </a:cubicBezTo>
                  <a:cubicBezTo>
                    <a:pt x="1878" y="4218"/>
                    <a:pt x="1795" y="4241"/>
                    <a:pt x="1711" y="4254"/>
                  </a:cubicBezTo>
                  <a:cubicBezTo>
                    <a:pt x="1821" y="4421"/>
                    <a:pt x="1981" y="4557"/>
                    <a:pt x="2161" y="4643"/>
                  </a:cubicBezTo>
                  <a:cubicBezTo>
                    <a:pt x="2201" y="4662"/>
                    <a:pt x="2252" y="4684"/>
                    <a:pt x="2310" y="4684"/>
                  </a:cubicBezTo>
                  <a:cubicBezTo>
                    <a:pt x="2314" y="4684"/>
                    <a:pt x="2319" y="4684"/>
                    <a:pt x="2324" y="4683"/>
                  </a:cubicBezTo>
                  <a:cubicBezTo>
                    <a:pt x="2430" y="4677"/>
                    <a:pt x="2520" y="4600"/>
                    <a:pt x="2570" y="4477"/>
                  </a:cubicBezTo>
                  <a:cubicBezTo>
                    <a:pt x="2600" y="4408"/>
                    <a:pt x="2610" y="4331"/>
                    <a:pt x="2610" y="4258"/>
                  </a:cubicBezTo>
                  <a:cubicBezTo>
                    <a:pt x="2610" y="4144"/>
                    <a:pt x="2583" y="4032"/>
                    <a:pt x="2557" y="3921"/>
                  </a:cubicBezTo>
                  <a:cubicBezTo>
                    <a:pt x="2550" y="3905"/>
                    <a:pt x="2547" y="3892"/>
                    <a:pt x="2543" y="3875"/>
                  </a:cubicBezTo>
                  <a:cubicBezTo>
                    <a:pt x="2170" y="2440"/>
                    <a:pt x="1685" y="1379"/>
                    <a:pt x="1029" y="574"/>
                  </a:cubicBezTo>
                  <a:cubicBezTo>
                    <a:pt x="926" y="444"/>
                    <a:pt x="816" y="321"/>
                    <a:pt x="703" y="204"/>
                  </a:cubicBezTo>
                  <a:cubicBezTo>
                    <a:pt x="637" y="138"/>
                    <a:pt x="563" y="67"/>
                    <a:pt x="463" y="27"/>
                  </a:cubicBezTo>
                  <a:cubicBezTo>
                    <a:pt x="417" y="10"/>
                    <a:pt x="368" y="1"/>
                    <a:pt x="3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9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9232AB27-CF86-4BC0-BEEF-64DE12740A7D}"/>
              </a:ext>
            </a:extLst>
          </p:cNvPr>
          <p:cNvSpPr txBox="1"/>
          <p:nvPr/>
        </p:nvSpPr>
        <p:spPr>
          <a:xfrm>
            <a:off x="835127" y="680069"/>
            <a:ext cx="764144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hực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nay?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3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7" t="23775" r="29166" b="21182"/>
          <a:stretch>
            <a:fillRect/>
          </a:stretch>
        </p:blipFill>
        <p:spPr bwMode="auto">
          <a:xfrm>
            <a:off x="0" y="-40481"/>
            <a:ext cx="9144000" cy="525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46572" y="400051"/>
            <a:ext cx="6848475" cy="57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309" tIns="34154" rIns="68309" bIns="3415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450"/>
              </a:spcBef>
              <a:buNone/>
            </a:pPr>
            <a:r>
              <a:rPr lang="en-US" altLang="en-US" sz="3300" b="1">
                <a:solidFill>
                  <a:srgbClr val="FF0066"/>
                </a:solidFill>
                <a:latin typeface="Arial" panose="020B0604020202020204" pitchFamily="34" charset="0"/>
                <a:ea typeface="Kids"/>
                <a:cs typeface="Kids"/>
              </a:rPr>
              <a:t>LUYỆN TẬP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733550"/>
            <a:ext cx="6477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81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438150"/>
            <a:ext cx="7696200" cy="251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Thuộc sử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">
            <a:extLst>
              <a:ext uri="{FF2B5EF4-FFF2-40B4-BE49-F238E27FC236}">
                <a16:creationId xmlns:a16="http://schemas.microsoft.com/office/drawing/2014/main" id="{5D7F2EF7-8F84-4F73-A4A7-2E2BBEB927F5}"/>
              </a:ext>
            </a:extLst>
          </p:cNvPr>
          <p:cNvGrpSpPr/>
          <p:nvPr/>
        </p:nvGrpSpPr>
        <p:grpSpPr>
          <a:xfrm>
            <a:off x="533400" y="688253"/>
            <a:ext cx="8349682" cy="4271607"/>
            <a:chOff x="0" y="0"/>
            <a:chExt cx="8797742" cy="5913687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05FFF186-671D-4A57-8CE1-6615E11AD92D}"/>
                </a:ext>
              </a:extLst>
            </p:cNvPr>
            <p:cNvSpPr/>
            <p:nvPr/>
          </p:nvSpPr>
          <p:spPr>
            <a:xfrm>
              <a:off x="92710" y="106680"/>
              <a:ext cx="8693602" cy="5794307"/>
            </a:xfrm>
            <a:custGeom>
              <a:avLst/>
              <a:gdLst/>
              <a:ahLst/>
              <a:cxnLst/>
              <a:rect l="l" t="t" r="r" b="b"/>
              <a:pathLst>
                <a:path w="8693602" h="5794307">
                  <a:moveTo>
                    <a:pt x="8666932" y="5605077"/>
                  </a:moveTo>
                  <a:cubicBezTo>
                    <a:pt x="8666932" y="5692707"/>
                    <a:pt x="8590732" y="5763827"/>
                    <a:pt x="8509452" y="5763827"/>
                  </a:cubicBezTo>
                  <a:lnTo>
                    <a:pt x="66040" y="5763827"/>
                  </a:lnTo>
                  <a:cubicBezTo>
                    <a:pt x="43180" y="5763827"/>
                    <a:pt x="20320" y="5758747"/>
                    <a:pt x="0" y="5749857"/>
                  </a:cubicBezTo>
                  <a:cubicBezTo>
                    <a:pt x="26670" y="5777797"/>
                    <a:pt x="63500" y="5794307"/>
                    <a:pt x="149537" y="5794307"/>
                  </a:cubicBezTo>
                  <a:lnTo>
                    <a:pt x="8547552" y="5794307"/>
                  </a:lnTo>
                  <a:cubicBezTo>
                    <a:pt x="8627562" y="5794307"/>
                    <a:pt x="8693602" y="5728267"/>
                    <a:pt x="8693602" y="5648257"/>
                  </a:cubicBezTo>
                  <a:lnTo>
                    <a:pt x="8693602" y="95250"/>
                  </a:lnTo>
                  <a:cubicBezTo>
                    <a:pt x="8693602" y="58420"/>
                    <a:pt x="8679632" y="25400"/>
                    <a:pt x="8658042" y="0"/>
                  </a:cubicBezTo>
                  <a:cubicBezTo>
                    <a:pt x="8664392" y="16510"/>
                    <a:pt x="8666932" y="34290"/>
                    <a:pt x="8666932" y="52070"/>
                  </a:cubicBezTo>
                  <a:lnTo>
                    <a:pt x="8666932" y="5605077"/>
                  </a:lnTo>
                  <a:lnTo>
                    <a:pt x="8666932" y="5605077"/>
                  </a:lnTo>
                  <a:close/>
                </a:path>
              </a:pathLst>
            </a:custGeom>
            <a:solidFill>
              <a:srgbClr val="173554"/>
            </a:solidFill>
          </p:spPr>
          <p:txBody>
            <a:bodyPr/>
            <a:lstStyle/>
            <a:p>
              <a:endParaRPr lang="vi-VN"/>
            </a:p>
          </p:txBody>
        </p:sp>
        <p:sp>
          <p:nvSpPr>
            <p:cNvPr id="17" name="Freeform 4">
              <a:extLst>
                <a:ext uri="{FF2B5EF4-FFF2-40B4-BE49-F238E27FC236}">
                  <a16:creationId xmlns:a16="http://schemas.microsoft.com/office/drawing/2014/main" id="{22D0104D-531D-4739-8E8F-4ADF1B80E0B9}"/>
                </a:ext>
              </a:extLst>
            </p:cNvPr>
            <p:cNvSpPr/>
            <p:nvPr/>
          </p:nvSpPr>
          <p:spPr>
            <a:xfrm>
              <a:off x="12700" y="12700"/>
              <a:ext cx="8732972" cy="5845107"/>
            </a:xfrm>
            <a:custGeom>
              <a:avLst/>
              <a:gdLst/>
              <a:ahLst/>
              <a:cxnLst/>
              <a:rect l="l" t="t" r="r" b="b"/>
              <a:pathLst>
                <a:path w="8732972" h="5845107">
                  <a:moveTo>
                    <a:pt x="146050" y="5845107"/>
                  </a:moveTo>
                  <a:lnTo>
                    <a:pt x="8586922" y="5845107"/>
                  </a:lnTo>
                  <a:cubicBezTo>
                    <a:pt x="8666932" y="5845107"/>
                    <a:pt x="8732972" y="5779067"/>
                    <a:pt x="8732972" y="5699057"/>
                  </a:cubicBezTo>
                  <a:lnTo>
                    <a:pt x="8732972" y="146050"/>
                  </a:lnTo>
                  <a:cubicBezTo>
                    <a:pt x="8732972" y="66040"/>
                    <a:pt x="8666932" y="0"/>
                    <a:pt x="8586922" y="0"/>
                  </a:cubicBezTo>
                  <a:lnTo>
                    <a:pt x="146050" y="0"/>
                  </a:lnTo>
                  <a:cubicBezTo>
                    <a:pt x="66040" y="0"/>
                    <a:pt x="0" y="66040"/>
                    <a:pt x="0" y="146050"/>
                  </a:cubicBezTo>
                  <a:lnTo>
                    <a:pt x="0" y="5699057"/>
                  </a:lnTo>
                  <a:cubicBezTo>
                    <a:pt x="0" y="5780337"/>
                    <a:pt x="66040" y="5845107"/>
                    <a:pt x="146050" y="584510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vi-VN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14BACDFD-BEC0-433F-A942-EEA4164611E8}"/>
                </a:ext>
              </a:extLst>
            </p:cNvPr>
            <p:cNvSpPr/>
            <p:nvPr/>
          </p:nvSpPr>
          <p:spPr>
            <a:xfrm>
              <a:off x="0" y="0"/>
              <a:ext cx="8797742" cy="5913687"/>
            </a:xfrm>
            <a:custGeom>
              <a:avLst/>
              <a:gdLst/>
              <a:ahLst/>
              <a:cxnLst/>
              <a:rect l="l" t="t" r="r" b="b"/>
              <a:pathLst>
                <a:path w="8797742" h="5913687">
                  <a:moveTo>
                    <a:pt x="8734242" y="74930"/>
                  </a:moveTo>
                  <a:cubicBezTo>
                    <a:pt x="8706302" y="30480"/>
                    <a:pt x="8656772" y="0"/>
                    <a:pt x="8599622" y="0"/>
                  </a:cubicBezTo>
                  <a:lnTo>
                    <a:pt x="158750" y="0"/>
                  </a:lnTo>
                  <a:cubicBezTo>
                    <a:pt x="71120" y="0"/>
                    <a:pt x="0" y="71120"/>
                    <a:pt x="0" y="158750"/>
                  </a:cubicBezTo>
                  <a:lnTo>
                    <a:pt x="0" y="5711757"/>
                  </a:lnTo>
                  <a:cubicBezTo>
                    <a:pt x="0" y="5763827"/>
                    <a:pt x="25400" y="5809547"/>
                    <a:pt x="63500" y="5838757"/>
                  </a:cubicBezTo>
                  <a:cubicBezTo>
                    <a:pt x="91440" y="5883207"/>
                    <a:pt x="140970" y="5913687"/>
                    <a:pt x="250601" y="5913687"/>
                  </a:cubicBezTo>
                  <a:lnTo>
                    <a:pt x="8638992" y="5913687"/>
                  </a:lnTo>
                  <a:cubicBezTo>
                    <a:pt x="8726622" y="5913687"/>
                    <a:pt x="8797742" y="5842567"/>
                    <a:pt x="8797742" y="5754937"/>
                  </a:cubicBezTo>
                  <a:lnTo>
                    <a:pt x="8797742" y="201930"/>
                  </a:lnTo>
                  <a:cubicBezTo>
                    <a:pt x="8797742" y="149860"/>
                    <a:pt x="8772342" y="104140"/>
                    <a:pt x="8734242" y="74930"/>
                  </a:cubicBezTo>
                  <a:close/>
                  <a:moveTo>
                    <a:pt x="12700" y="5711757"/>
                  </a:moveTo>
                  <a:lnTo>
                    <a:pt x="12700" y="158750"/>
                  </a:lnTo>
                  <a:cubicBezTo>
                    <a:pt x="12700" y="78740"/>
                    <a:pt x="78740" y="12700"/>
                    <a:pt x="158750" y="12700"/>
                  </a:cubicBezTo>
                  <a:lnTo>
                    <a:pt x="8599622" y="12700"/>
                  </a:lnTo>
                  <a:cubicBezTo>
                    <a:pt x="8679632" y="12700"/>
                    <a:pt x="8745672" y="78740"/>
                    <a:pt x="8745672" y="158750"/>
                  </a:cubicBezTo>
                  <a:lnTo>
                    <a:pt x="8745672" y="5711757"/>
                  </a:lnTo>
                  <a:cubicBezTo>
                    <a:pt x="8745672" y="5791767"/>
                    <a:pt x="8679632" y="5857807"/>
                    <a:pt x="8599622" y="5857807"/>
                  </a:cubicBezTo>
                  <a:lnTo>
                    <a:pt x="158750" y="5857807"/>
                  </a:lnTo>
                  <a:cubicBezTo>
                    <a:pt x="78740" y="5857807"/>
                    <a:pt x="12700" y="5793037"/>
                    <a:pt x="12700" y="5711757"/>
                  </a:cubicBezTo>
                  <a:close/>
                  <a:moveTo>
                    <a:pt x="8786312" y="5754937"/>
                  </a:moveTo>
                  <a:cubicBezTo>
                    <a:pt x="8786312" y="5834947"/>
                    <a:pt x="8719002" y="5900987"/>
                    <a:pt x="8638992" y="5900987"/>
                  </a:cubicBezTo>
                  <a:lnTo>
                    <a:pt x="250601" y="5900987"/>
                  </a:lnTo>
                  <a:cubicBezTo>
                    <a:pt x="157480" y="5900987"/>
                    <a:pt x="120650" y="5884477"/>
                    <a:pt x="93980" y="5856537"/>
                  </a:cubicBezTo>
                  <a:cubicBezTo>
                    <a:pt x="114300" y="5865427"/>
                    <a:pt x="135890" y="5870507"/>
                    <a:pt x="160020" y="5870507"/>
                  </a:cubicBezTo>
                  <a:lnTo>
                    <a:pt x="8600892" y="5870507"/>
                  </a:lnTo>
                  <a:cubicBezTo>
                    <a:pt x="8688522" y="5870507"/>
                    <a:pt x="8759642" y="5799387"/>
                    <a:pt x="8759642" y="5711757"/>
                  </a:cubicBezTo>
                  <a:lnTo>
                    <a:pt x="8759642" y="158750"/>
                  </a:lnTo>
                  <a:cubicBezTo>
                    <a:pt x="8759642" y="140970"/>
                    <a:pt x="8755832" y="123190"/>
                    <a:pt x="8750752" y="106680"/>
                  </a:cubicBezTo>
                  <a:cubicBezTo>
                    <a:pt x="8772342" y="132080"/>
                    <a:pt x="8786313" y="165100"/>
                    <a:pt x="8786313" y="201930"/>
                  </a:cubicBezTo>
                  <a:lnTo>
                    <a:pt x="8786313" y="5754937"/>
                  </a:lnTo>
                  <a:cubicBezTo>
                    <a:pt x="8786312" y="5754937"/>
                    <a:pt x="8786312" y="5754937"/>
                    <a:pt x="8786312" y="5754937"/>
                  </a:cubicBezTo>
                  <a:close/>
                </a:path>
              </a:pathLst>
            </a:custGeom>
            <a:solidFill>
              <a:srgbClr val="173554"/>
            </a:solidFill>
          </p:spPr>
          <p:txBody>
            <a:bodyPr/>
            <a:lstStyle/>
            <a:p>
              <a:endParaRPr lang="vi-VN"/>
            </a:p>
          </p:txBody>
        </p:sp>
      </p:grpSp>
      <p:pic>
        <p:nvPicPr>
          <p:cNvPr id="19" name="Picture 20">
            <a:extLst>
              <a:ext uri="{FF2B5EF4-FFF2-40B4-BE49-F238E27FC236}">
                <a16:creationId xmlns:a16="http://schemas.microsoft.com/office/drawing/2014/main" id="{39E308C0-0358-4A7A-A7B6-55148A27B5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30814" y="4291932"/>
            <a:ext cx="959572" cy="764059"/>
          </a:xfrm>
          <a:prstGeom prst="rect">
            <a:avLst/>
          </a:prstGeom>
        </p:spPr>
      </p:pic>
      <p:pic>
        <p:nvPicPr>
          <p:cNvPr id="13" name="Picture 19">
            <a:extLst>
              <a:ext uri="{FF2B5EF4-FFF2-40B4-BE49-F238E27FC236}">
                <a16:creationId xmlns:a16="http://schemas.microsoft.com/office/drawing/2014/main" id="{5FBCDB00-B156-47CB-B6DA-98D32977B1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86233" y="29064"/>
            <a:ext cx="586600" cy="764059"/>
          </a:xfrm>
          <a:prstGeom prst="rect">
            <a:avLst/>
          </a:prstGeom>
        </p:spPr>
      </p:pic>
      <p:grpSp>
        <p:nvGrpSpPr>
          <p:cNvPr id="21" name="Google Shape;1258;p39">
            <a:extLst>
              <a:ext uri="{FF2B5EF4-FFF2-40B4-BE49-F238E27FC236}">
                <a16:creationId xmlns:a16="http://schemas.microsoft.com/office/drawing/2014/main" id="{FBFB7638-B166-4FF1-B962-6D86C5F4F25A}"/>
              </a:ext>
            </a:extLst>
          </p:cNvPr>
          <p:cNvGrpSpPr/>
          <p:nvPr/>
        </p:nvGrpSpPr>
        <p:grpSpPr>
          <a:xfrm>
            <a:off x="-451867" y="3845324"/>
            <a:ext cx="1485900" cy="1302774"/>
            <a:chOff x="781540" y="396966"/>
            <a:chExt cx="942023" cy="791496"/>
          </a:xfrm>
        </p:grpSpPr>
        <p:sp>
          <p:nvSpPr>
            <p:cNvPr id="22" name="Google Shape;1259;p39">
              <a:extLst>
                <a:ext uri="{FF2B5EF4-FFF2-40B4-BE49-F238E27FC236}">
                  <a16:creationId xmlns:a16="http://schemas.microsoft.com/office/drawing/2014/main" id="{541DEF98-260C-40A0-AE9C-549AF18C25C5}"/>
                </a:ext>
              </a:extLst>
            </p:cNvPr>
            <p:cNvSpPr/>
            <p:nvPr/>
          </p:nvSpPr>
          <p:spPr>
            <a:xfrm rot="4979947">
              <a:off x="885747" y="437597"/>
              <a:ext cx="710226" cy="710235"/>
            </a:xfrm>
            <a:custGeom>
              <a:avLst/>
              <a:gdLst/>
              <a:ahLst/>
              <a:cxnLst/>
              <a:rect l="l" t="t" r="r" b="b"/>
              <a:pathLst>
                <a:path w="3745" h="3745" extrusionOk="0">
                  <a:moveTo>
                    <a:pt x="1871" y="0"/>
                  </a:moveTo>
                  <a:cubicBezTo>
                    <a:pt x="1755" y="0"/>
                    <a:pt x="1641" y="10"/>
                    <a:pt x="1528" y="34"/>
                  </a:cubicBezTo>
                  <a:cubicBezTo>
                    <a:pt x="1445" y="47"/>
                    <a:pt x="1362" y="70"/>
                    <a:pt x="1279" y="100"/>
                  </a:cubicBezTo>
                  <a:cubicBezTo>
                    <a:pt x="1109" y="154"/>
                    <a:pt x="949" y="233"/>
                    <a:pt x="806" y="337"/>
                  </a:cubicBezTo>
                  <a:cubicBezTo>
                    <a:pt x="740" y="380"/>
                    <a:pt x="676" y="429"/>
                    <a:pt x="617" y="483"/>
                  </a:cubicBezTo>
                  <a:cubicBezTo>
                    <a:pt x="237" y="825"/>
                    <a:pt x="1" y="1321"/>
                    <a:pt x="1" y="1874"/>
                  </a:cubicBezTo>
                  <a:cubicBezTo>
                    <a:pt x="1" y="2909"/>
                    <a:pt x="839" y="3744"/>
                    <a:pt x="1871" y="3744"/>
                  </a:cubicBezTo>
                  <a:cubicBezTo>
                    <a:pt x="1987" y="3744"/>
                    <a:pt x="2101" y="3734"/>
                    <a:pt x="2210" y="3714"/>
                  </a:cubicBezTo>
                  <a:cubicBezTo>
                    <a:pt x="2294" y="3701"/>
                    <a:pt x="2377" y="3678"/>
                    <a:pt x="2457" y="3651"/>
                  </a:cubicBezTo>
                  <a:cubicBezTo>
                    <a:pt x="2589" y="3608"/>
                    <a:pt x="2716" y="3548"/>
                    <a:pt x="2836" y="3478"/>
                  </a:cubicBezTo>
                  <a:cubicBezTo>
                    <a:pt x="2909" y="3435"/>
                    <a:pt x="2979" y="3385"/>
                    <a:pt x="3042" y="3335"/>
                  </a:cubicBezTo>
                  <a:cubicBezTo>
                    <a:pt x="3472" y="2992"/>
                    <a:pt x="3744" y="2463"/>
                    <a:pt x="3744" y="1874"/>
                  </a:cubicBezTo>
                  <a:cubicBezTo>
                    <a:pt x="3744" y="839"/>
                    <a:pt x="2906" y="0"/>
                    <a:pt x="1871" y="0"/>
                  </a:cubicBezTo>
                  <a:close/>
                </a:path>
              </a:pathLst>
            </a:custGeom>
            <a:solidFill>
              <a:srgbClr val="F46060"/>
            </a:solidFill>
            <a:ln>
              <a:noFill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Google Shape;1260;p39">
              <a:extLst>
                <a:ext uri="{FF2B5EF4-FFF2-40B4-BE49-F238E27FC236}">
                  <a16:creationId xmlns:a16="http://schemas.microsoft.com/office/drawing/2014/main" id="{6F16610C-2B36-4317-B65C-F3A04AA2F00D}"/>
                </a:ext>
              </a:extLst>
            </p:cNvPr>
            <p:cNvSpPr/>
            <p:nvPr/>
          </p:nvSpPr>
          <p:spPr>
            <a:xfrm rot="4979947">
              <a:off x="1005062" y="334035"/>
              <a:ext cx="494977" cy="888316"/>
            </a:xfrm>
            <a:custGeom>
              <a:avLst/>
              <a:gdLst/>
              <a:ahLst/>
              <a:cxnLst/>
              <a:rect l="l" t="t" r="r" b="b"/>
              <a:pathLst>
                <a:path w="2610" h="4684" extrusionOk="0">
                  <a:moveTo>
                    <a:pt x="321" y="1"/>
                  </a:moveTo>
                  <a:cubicBezTo>
                    <a:pt x="238" y="1"/>
                    <a:pt x="159" y="29"/>
                    <a:pt x="104" y="84"/>
                  </a:cubicBezTo>
                  <a:cubicBezTo>
                    <a:pt x="14" y="174"/>
                    <a:pt x="1" y="294"/>
                    <a:pt x="1" y="394"/>
                  </a:cubicBezTo>
                  <a:cubicBezTo>
                    <a:pt x="7" y="590"/>
                    <a:pt x="38" y="823"/>
                    <a:pt x="118" y="1023"/>
                  </a:cubicBezTo>
                  <a:cubicBezTo>
                    <a:pt x="177" y="969"/>
                    <a:pt x="241" y="920"/>
                    <a:pt x="307" y="877"/>
                  </a:cubicBezTo>
                  <a:cubicBezTo>
                    <a:pt x="261" y="720"/>
                    <a:pt x="237" y="560"/>
                    <a:pt x="237" y="397"/>
                  </a:cubicBezTo>
                  <a:cubicBezTo>
                    <a:pt x="241" y="347"/>
                    <a:pt x="241" y="281"/>
                    <a:pt x="267" y="254"/>
                  </a:cubicBezTo>
                  <a:cubicBezTo>
                    <a:pt x="280" y="243"/>
                    <a:pt x="301" y="237"/>
                    <a:pt x="325" y="237"/>
                  </a:cubicBezTo>
                  <a:cubicBezTo>
                    <a:pt x="342" y="237"/>
                    <a:pt x="360" y="240"/>
                    <a:pt x="377" y="247"/>
                  </a:cubicBezTo>
                  <a:cubicBezTo>
                    <a:pt x="433" y="270"/>
                    <a:pt x="483" y="317"/>
                    <a:pt x="533" y="370"/>
                  </a:cubicBezTo>
                  <a:cubicBezTo>
                    <a:pt x="620" y="454"/>
                    <a:pt x="700" y="547"/>
                    <a:pt x="780" y="640"/>
                  </a:cubicBezTo>
                  <a:cubicBezTo>
                    <a:pt x="1455" y="1436"/>
                    <a:pt x="1951" y="2511"/>
                    <a:pt x="2327" y="3981"/>
                  </a:cubicBezTo>
                  <a:cubicBezTo>
                    <a:pt x="2330" y="3995"/>
                    <a:pt x="2334" y="4008"/>
                    <a:pt x="2337" y="4018"/>
                  </a:cubicBezTo>
                  <a:cubicBezTo>
                    <a:pt x="2370" y="4155"/>
                    <a:pt x="2394" y="4284"/>
                    <a:pt x="2350" y="4391"/>
                  </a:cubicBezTo>
                  <a:cubicBezTo>
                    <a:pt x="2341" y="4421"/>
                    <a:pt x="2315" y="4437"/>
                    <a:pt x="2289" y="4437"/>
                  </a:cubicBezTo>
                  <a:cubicBezTo>
                    <a:pt x="2281" y="4437"/>
                    <a:pt x="2272" y="4435"/>
                    <a:pt x="2264" y="4431"/>
                  </a:cubicBezTo>
                  <a:cubicBezTo>
                    <a:pt x="2144" y="4374"/>
                    <a:pt x="2041" y="4291"/>
                    <a:pt x="1958" y="4191"/>
                  </a:cubicBezTo>
                  <a:cubicBezTo>
                    <a:pt x="1878" y="4218"/>
                    <a:pt x="1795" y="4241"/>
                    <a:pt x="1711" y="4254"/>
                  </a:cubicBezTo>
                  <a:cubicBezTo>
                    <a:pt x="1821" y="4421"/>
                    <a:pt x="1981" y="4557"/>
                    <a:pt x="2161" y="4643"/>
                  </a:cubicBezTo>
                  <a:cubicBezTo>
                    <a:pt x="2201" y="4662"/>
                    <a:pt x="2252" y="4684"/>
                    <a:pt x="2310" y="4684"/>
                  </a:cubicBezTo>
                  <a:cubicBezTo>
                    <a:pt x="2314" y="4684"/>
                    <a:pt x="2319" y="4684"/>
                    <a:pt x="2324" y="4683"/>
                  </a:cubicBezTo>
                  <a:cubicBezTo>
                    <a:pt x="2430" y="4677"/>
                    <a:pt x="2520" y="4600"/>
                    <a:pt x="2570" y="4477"/>
                  </a:cubicBezTo>
                  <a:cubicBezTo>
                    <a:pt x="2600" y="4408"/>
                    <a:pt x="2610" y="4331"/>
                    <a:pt x="2610" y="4258"/>
                  </a:cubicBezTo>
                  <a:cubicBezTo>
                    <a:pt x="2610" y="4144"/>
                    <a:pt x="2583" y="4032"/>
                    <a:pt x="2557" y="3921"/>
                  </a:cubicBezTo>
                  <a:cubicBezTo>
                    <a:pt x="2550" y="3905"/>
                    <a:pt x="2547" y="3892"/>
                    <a:pt x="2543" y="3875"/>
                  </a:cubicBezTo>
                  <a:cubicBezTo>
                    <a:pt x="2170" y="2440"/>
                    <a:pt x="1685" y="1379"/>
                    <a:pt x="1029" y="574"/>
                  </a:cubicBezTo>
                  <a:cubicBezTo>
                    <a:pt x="926" y="444"/>
                    <a:pt x="816" y="321"/>
                    <a:pt x="703" y="204"/>
                  </a:cubicBezTo>
                  <a:cubicBezTo>
                    <a:pt x="637" y="138"/>
                    <a:pt x="563" y="67"/>
                    <a:pt x="463" y="27"/>
                  </a:cubicBezTo>
                  <a:cubicBezTo>
                    <a:pt x="417" y="10"/>
                    <a:pt x="368" y="1"/>
                    <a:pt x="3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Google Shape;3194;p35">
            <a:extLst>
              <a:ext uri="{FF2B5EF4-FFF2-40B4-BE49-F238E27FC236}">
                <a16:creationId xmlns:a16="http://schemas.microsoft.com/office/drawing/2014/main" id="{F0690FEE-CFA4-42C1-8D25-75AB6A4D6AB6}"/>
              </a:ext>
            </a:extLst>
          </p:cNvPr>
          <p:cNvSpPr txBox="1">
            <a:spLocks/>
          </p:cNvSpPr>
          <p:nvPr/>
        </p:nvSpPr>
        <p:spPr>
          <a:xfrm>
            <a:off x="2852322" y="117010"/>
            <a:ext cx="3193217" cy="580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Concert One"/>
              <a:buNone/>
              <a:defRPr sz="2100" b="1" i="0" u="none" strike="noStrike" cap="none">
                <a:solidFill>
                  <a:schemeClr val="accent2"/>
                </a:solidFill>
                <a:latin typeface="Concert One"/>
                <a:ea typeface="Concert One"/>
                <a:cs typeface="Concert One"/>
                <a:sym typeface="Concert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457200">
              <a:buClr>
                <a:srgbClr val="C0504D"/>
              </a:buClr>
              <a:defRPr/>
            </a:pPr>
            <a:r>
              <a:rPr lang="en-US" sz="3000" dirty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504D"/>
              </a:buClr>
              <a:buSzPts val="2100"/>
              <a:buFont typeface="Concert One"/>
              <a:buNone/>
              <a:tabLst/>
              <a:defRPr/>
            </a:pP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oncert One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32AB27-CF86-4BC0-BEEF-64DE12740A7D}"/>
              </a:ext>
            </a:extLst>
          </p:cNvPr>
          <p:cNvSpPr txBox="1"/>
          <p:nvPr/>
        </p:nvSpPr>
        <p:spPr>
          <a:xfrm>
            <a:off x="818366" y="842529"/>
            <a:ext cx="779934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0815" algn="just">
              <a:spcBef>
                <a:spcPts val="600"/>
              </a:spcBef>
              <a:spcAft>
                <a:spcPts val="280"/>
              </a:spcAft>
            </a:pP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chứng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minh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tịch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Minh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kêu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(12/1946): 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hoà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nhượng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nhượng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lấn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tới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cướp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nữa</a:t>
            </a:r>
            <a:r>
              <a:rPr 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7297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8">
            <a:extLst>
              <a:ext uri="{FF2B5EF4-FFF2-40B4-BE49-F238E27FC236}">
                <a16:creationId xmlns:a16="http://schemas.microsoft.com/office/drawing/2014/main" id="{A956445F-AA54-BE6B-C03D-24A4362EC1D6}"/>
              </a:ext>
            </a:extLst>
          </p:cNvPr>
          <p:cNvGrpSpPr/>
          <p:nvPr/>
        </p:nvGrpSpPr>
        <p:grpSpPr>
          <a:xfrm>
            <a:off x="245604" y="848408"/>
            <a:ext cx="3892112" cy="3161871"/>
            <a:chOff x="0" y="0"/>
            <a:chExt cx="5535447" cy="3877899"/>
          </a:xfrm>
          <a:solidFill>
            <a:schemeClr val="accent5">
              <a:lumMod val="60000"/>
              <a:lumOff val="40000"/>
            </a:schemeClr>
          </a:solidFill>
        </p:grpSpPr>
        <p:pic>
          <p:nvPicPr>
            <p:cNvPr id="14" name="Picture 9">
              <a:extLst>
                <a:ext uri="{FF2B5EF4-FFF2-40B4-BE49-F238E27FC236}">
                  <a16:creationId xmlns:a16="http://schemas.microsoft.com/office/drawing/2014/main" id="{65D7D692-DBD3-4138-2D60-BD0B26FF8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 l="24574"/>
            <a:stretch>
              <a:fillRect/>
            </a:stretch>
          </p:blipFill>
          <p:spPr>
            <a:xfrm>
              <a:off x="2767724" y="0"/>
              <a:ext cx="2767724" cy="3877899"/>
            </a:xfrm>
            <a:prstGeom prst="rect">
              <a:avLst/>
            </a:prstGeom>
          </p:spPr>
        </p:pic>
        <p:pic>
          <p:nvPicPr>
            <p:cNvPr id="15" name="Picture 10">
              <a:extLst>
                <a:ext uri="{FF2B5EF4-FFF2-40B4-BE49-F238E27FC236}">
                  <a16:creationId xmlns:a16="http://schemas.microsoft.com/office/drawing/2014/main" id="{518D769C-0960-4DE2-C1A1-A1699F332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 l="24574"/>
            <a:stretch>
              <a:fillRect/>
            </a:stretch>
          </p:blipFill>
          <p:spPr>
            <a:xfrm flipH="1">
              <a:off x="0" y="0"/>
              <a:ext cx="2767724" cy="3877899"/>
            </a:xfrm>
            <a:prstGeom prst="rect">
              <a:avLst/>
            </a:prstGeom>
          </p:spPr>
        </p:pic>
      </p:grpSp>
      <p:pic>
        <p:nvPicPr>
          <p:cNvPr id="16" name="Picture 18">
            <a:extLst>
              <a:ext uri="{FF2B5EF4-FFF2-40B4-BE49-F238E27FC236}">
                <a16:creationId xmlns:a16="http://schemas.microsoft.com/office/drawing/2014/main" id="{EEFC2757-4218-17AE-08C5-EC3B7982E1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80599" y="1010808"/>
            <a:ext cx="1904249" cy="590316"/>
          </a:xfrm>
          <a:prstGeom prst="rect">
            <a:avLst/>
          </a:prstGeom>
        </p:spPr>
      </p:pic>
      <p:sp>
        <p:nvSpPr>
          <p:cNvPr id="17" name="TextBox 7">
            <a:extLst>
              <a:ext uri="{FF2B5EF4-FFF2-40B4-BE49-F238E27FC236}">
                <a16:creationId xmlns:a16="http://schemas.microsoft.com/office/drawing/2014/main" id="{1CBC4E24-F7A6-4D14-CCCD-973D003E4746}"/>
              </a:ext>
            </a:extLst>
          </p:cNvPr>
          <p:cNvSpPr txBox="1"/>
          <p:nvPr/>
        </p:nvSpPr>
        <p:spPr>
          <a:xfrm>
            <a:off x="544467" y="1544236"/>
            <a:ext cx="3465557" cy="21236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VIỆT NAM KHÁNG CHIẾN CHỐNG THỰC DÂN PHÁP XÂM L</a:t>
            </a:r>
            <a:r>
              <a:rPr lang="vi-VN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ỢC GIAI ĐOẠN </a:t>
            </a:r>
          </a:p>
          <a:p>
            <a:pPr algn="ctr"/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1946 - 1950 </a:t>
            </a:r>
          </a:p>
          <a:p>
            <a:pPr algn="ctr" defTabSz="457223">
              <a:defRPr/>
            </a:pP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6AF311-EDFC-2B84-CD9E-786CBF2FB0CD}"/>
              </a:ext>
            </a:extLst>
          </p:cNvPr>
          <p:cNvGrpSpPr/>
          <p:nvPr/>
        </p:nvGrpSpPr>
        <p:grpSpPr>
          <a:xfrm>
            <a:off x="4328949" y="403808"/>
            <a:ext cx="3984651" cy="1692329"/>
            <a:chOff x="6095999" y="1059017"/>
            <a:chExt cx="5312867" cy="1715771"/>
          </a:xfrm>
        </p:grpSpPr>
        <p:grpSp>
          <p:nvGrpSpPr>
            <p:cNvPr id="2" name="Group 4">
              <a:extLst>
                <a:ext uri="{FF2B5EF4-FFF2-40B4-BE49-F238E27FC236}">
                  <a16:creationId xmlns:a16="http://schemas.microsoft.com/office/drawing/2014/main" id="{557881BF-4385-B815-BA00-E41F5D9603C5}"/>
                </a:ext>
              </a:extLst>
            </p:cNvPr>
            <p:cNvGrpSpPr/>
            <p:nvPr/>
          </p:nvGrpSpPr>
          <p:grpSpPr>
            <a:xfrm>
              <a:off x="6451547" y="1059017"/>
              <a:ext cx="4957319" cy="1715771"/>
              <a:chOff x="0" y="0"/>
              <a:chExt cx="3969011" cy="1373709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3" name="Freeform 5">
                <a:extLst>
                  <a:ext uri="{FF2B5EF4-FFF2-40B4-BE49-F238E27FC236}">
                    <a16:creationId xmlns:a16="http://schemas.microsoft.com/office/drawing/2014/main" id="{5C6BD655-0405-D768-0D43-ECDA8DA466AF}"/>
                  </a:ext>
                </a:extLst>
              </p:cNvPr>
              <p:cNvSpPr/>
              <p:nvPr/>
            </p:nvSpPr>
            <p:spPr>
              <a:xfrm>
                <a:off x="0" y="0"/>
                <a:ext cx="3969011" cy="1373709"/>
              </a:xfrm>
              <a:custGeom>
                <a:avLst/>
                <a:gdLst/>
                <a:ahLst/>
                <a:cxnLst/>
                <a:rect l="l" t="t" r="r" b="b"/>
                <a:pathLst>
                  <a:path w="3969011" h="1373709">
                    <a:moveTo>
                      <a:pt x="3844551" y="1373709"/>
                    </a:moveTo>
                    <a:lnTo>
                      <a:pt x="124460" y="1373709"/>
                    </a:lnTo>
                    <a:cubicBezTo>
                      <a:pt x="55880" y="1373709"/>
                      <a:pt x="0" y="1317829"/>
                      <a:pt x="0" y="124924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44551" y="0"/>
                    </a:lnTo>
                    <a:cubicBezTo>
                      <a:pt x="3913131" y="0"/>
                      <a:pt x="3969011" y="55880"/>
                      <a:pt x="3969011" y="124460"/>
                    </a:cubicBezTo>
                    <a:lnTo>
                      <a:pt x="3969011" y="1249249"/>
                    </a:lnTo>
                    <a:cubicBezTo>
                      <a:pt x="3969011" y="1317829"/>
                      <a:pt x="3913131" y="1373709"/>
                      <a:pt x="3844551" y="1373709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pic>
          <p:nvPicPr>
            <p:cNvPr id="9" name="Picture 14">
              <a:extLst>
                <a:ext uri="{FF2B5EF4-FFF2-40B4-BE49-F238E27FC236}">
                  <a16:creationId xmlns:a16="http://schemas.microsoft.com/office/drawing/2014/main" id="{6D25316F-4056-29A5-9C01-DBE360B34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095999" y="1561355"/>
              <a:ext cx="711095" cy="71109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70A2DD0-B18A-1F20-3D4B-54BBAC51CFE7}"/>
              </a:ext>
            </a:extLst>
          </p:cNvPr>
          <p:cNvGrpSpPr/>
          <p:nvPr/>
        </p:nvGrpSpPr>
        <p:grpSpPr>
          <a:xfrm>
            <a:off x="4363416" y="2519153"/>
            <a:ext cx="4053323" cy="2057400"/>
            <a:chOff x="6237700" y="4108629"/>
            <a:chExt cx="5312865" cy="1715771"/>
          </a:xfrm>
        </p:grpSpPr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AAD206F7-3113-F923-0705-324AB70A7A84}"/>
                </a:ext>
              </a:extLst>
            </p:cNvPr>
            <p:cNvGrpSpPr/>
            <p:nvPr/>
          </p:nvGrpSpPr>
          <p:grpSpPr>
            <a:xfrm>
              <a:off x="6593246" y="4108629"/>
              <a:ext cx="4957319" cy="1715771"/>
              <a:chOff x="0" y="0"/>
              <a:chExt cx="3969011" cy="1373709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5" name="Freeform 7">
                <a:extLst>
                  <a:ext uri="{FF2B5EF4-FFF2-40B4-BE49-F238E27FC236}">
                    <a16:creationId xmlns:a16="http://schemas.microsoft.com/office/drawing/2014/main" id="{DDBFA38B-87A5-5CE0-5A4D-D17419927D6F}"/>
                  </a:ext>
                </a:extLst>
              </p:cNvPr>
              <p:cNvSpPr/>
              <p:nvPr/>
            </p:nvSpPr>
            <p:spPr>
              <a:xfrm>
                <a:off x="0" y="0"/>
                <a:ext cx="3969011" cy="1373709"/>
              </a:xfrm>
              <a:custGeom>
                <a:avLst/>
                <a:gdLst/>
                <a:ahLst/>
                <a:cxnLst/>
                <a:rect l="l" t="t" r="r" b="b"/>
                <a:pathLst>
                  <a:path w="3969011" h="1373709">
                    <a:moveTo>
                      <a:pt x="3844551" y="1373709"/>
                    </a:moveTo>
                    <a:lnTo>
                      <a:pt x="124460" y="1373709"/>
                    </a:lnTo>
                    <a:cubicBezTo>
                      <a:pt x="55880" y="1373709"/>
                      <a:pt x="0" y="1317829"/>
                      <a:pt x="0" y="124924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44551" y="0"/>
                    </a:lnTo>
                    <a:cubicBezTo>
                      <a:pt x="3913131" y="0"/>
                      <a:pt x="3969011" y="55880"/>
                      <a:pt x="3969011" y="124460"/>
                    </a:cubicBezTo>
                    <a:lnTo>
                      <a:pt x="3969011" y="1249249"/>
                    </a:lnTo>
                    <a:cubicBezTo>
                      <a:pt x="3969011" y="1317829"/>
                      <a:pt x="3913131" y="1373709"/>
                      <a:pt x="3844551" y="1373709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pic>
          <p:nvPicPr>
            <p:cNvPr id="10" name="Picture 15">
              <a:extLst>
                <a:ext uri="{FF2B5EF4-FFF2-40B4-BE49-F238E27FC236}">
                  <a16:creationId xmlns:a16="http://schemas.microsoft.com/office/drawing/2014/main" id="{C6296885-20A7-1955-4E8C-11EC6D7AE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6237699" y="4610968"/>
              <a:ext cx="711094" cy="711094"/>
            </a:xfrm>
            <a:prstGeom prst="rect">
              <a:avLst/>
            </a:prstGeom>
          </p:spPr>
        </p:pic>
      </p:grpSp>
      <p:grpSp>
        <p:nvGrpSpPr>
          <p:cNvPr id="25" name="Group 4">
            <a:extLst>
              <a:ext uri="{FF2B5EF4-FFF2-40B4-BE49-F238E27FC236}">
                <a16:creationId xmlns:a16="http://schemas.microsoft.com/office/drawing/2014/main" id="{801E80C7-E33F-C7B5-1400-A094F044D103}"/>
              </a:ext>
            </a:extLst>
          </p:cNvPr>
          <p:cNvGrpSpPr/>
          <p:nvPr/>
        </p:nvGrpSpPr>
        <p:grpSpPr>
          <a:xfrm>
            <a:off x="0" y="4733451"/>
            <a:ext cx="9144000" cy="410049"/>
            <a:chOff x="0" y="0"/>
            <a:chExt cx="6555032" cy="293951"/>
          </a:xfrm>
          <a:solidFill>
            <a:schemeClr val="accent5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F7123F7A-3160-0C10-EA36-303B74BCD2A7}"/>
                </a:ext>
              </a:extLst>
            </p:cNvPr>
            <p:cNvSpPr/>
            <p:nvPr/>
          </p:nvSpPr>
          <p:spPr>
            <a:xfrm>
              <a:off x="0" y="0"/>
              <a:ext cx="6555032" cy="293951"/>
            </a:xfrm>
            <a:custGeom>
              <a:avLst/>
              <a:gdLst/>
              <a:ahLst/>
              <a:cxnLst/>
              <a:rect l="l" t="t" r="r" b="b"/>
              <a:pathLst>
                <a:path w="6555032" h="293951">
                  <a:moveTo>
                    <a:pt x="0" y="0"/>
                  </a:moveTo>
                  <a:lnTo>
                    <a:pt x="6555032" y="0"/>
                  </a:lnTo>
                  <a:lnTo>
                    <a:pt x="6555032" y="293951"/>
                  </a:lnTo>
                  <a:lnTo>
                    <a:pt x="0" y="29395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vi-VN"/>
            </a:p>
          </p:txBody>
        </p:sp>
      </p:grpSp>
      <p:sp>
        <p:nvSpPr>
          <p:cNvPr id="27" name="Freeform 2">
            <a:extLst>
              <a:ext uri="{FF2B5EF4-FFF2-40B4-BE49-F238E27FC236}">
                <a16:creationId xmlns:a16="http://schemas.microsoft.com/office/drawing/2014/main" id="{2C3502EE-2974-8A23-0E31-3AF8958F9C3B}"/>
              </a:ext>
            </a:extLst>
          </p:cNvPr>
          <p:cNvSpPr/>
          <p:nvPr/>
        </p:nvSpPr>
        <p:spPr>
          <a:xfrm>
            <a:off x="34521" y="3611005"/>
            <a:ext cx="1803748" cy="1388351"/>
          </a:xfrm>
          <a:custGeom>
            <a:avLst/>
            <a:gdLst/>
            <a:ahLst/>
            <a:cxnLst/>
            <a:rect l="l" t="t" r="r" b="b"/>
            <a:pathLst>
              <a:path w="6404358" h="4114800">
                <a:moveTo>
                  <a:pt x="0" y="0"/>
                </a:moveTo>
                <a:lnTo>
                  <a:pt x="6404358" y="0"/>
                </a:lnTo>
                <a:lnTo>
                  <a:pt x="640435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00821B-0CE4-4E86-8D56-B14EC0EB35E1}"/>
              </a:ext>
            </a:extLst>
          </p:cNvPr>
          <p:cNvSpPr/>
          <p:nvPr/>
        </p:nvSpPr>
        <p:spPr>
          <a:xfrm>
            <a:off x="4862270" y="649807"/>
            <a:ext cx="3302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bùng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3F8E2D-91A6-4203-907F-F2FAC839D564}"/>
              </a:ext>
            </a:extLst>
          </p:cNvPr>
          <p:cNvSpPr txBox="1"/>
          <p:nvPr/>
        </p:nvSpPr>
        <p:spPr>
          <a:xfrm>
            <a:off x="5110349" y="2648888"/>
            <a:ext cx="33063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1946 -1950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BC16963A-5ED7-889C-B8BE-7C3CF39B508A}"/>
              </a:ext>
            </a:extLst>
          </p:cNvPr>
          <p:cNvSpPr txBox="1"/>
          <p:nvPr/>
        </p:nvSpPr>
        <p:spPr>
          <a:xfrm>
            <a:off x="685801" y="104775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– TIẾT 28,29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58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2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24351" y="986458"/>
            <a:ext cx="2715921" cy="373965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88954" y="2527722"/>
            <a:ext cx="1944849" cy="1578885"/>
            <a:chOff x="0" y="0"/>
            <a:chExt cx="3141914" cy="255069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41914" cy="2550697"/>
            </a:xfrm>
            <a:custGeom>
              <a:avLst/>
              <a:gdLst/>
              <a:ahLst/>
              <a:cxnLst/>
              <a:rect l="l" t="t" r="r" b="b"/>
              <a:pathLst>
                <a:path w="3141914" h="2550697">
                  <a:moveTo>
                    <a:pt x="3017454" y="2550697"/>
                  </a:moveTo>
                  <a:lnTo>
                    <a:pt x="124460" y="2550697"/>
                  </a:lnTo>
                  <a:cubicBezTo>
                    <a:pt x="55880" y="2550697"/>
                    <a:pt x="0" y="2494817"/>
                    <a:pt x="0" y="242623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17454" y="0"/>
                  </a:lnTo>
                  <a:cubicBezTo>
                    <a:pt x="3086034" y="0"/>
                    <a:pt x="3141914" y="55880"/>
                    <a:pt x="3141914" y="124460"/>
                  </a:cubicBezTo>
                  <a:lnTo>
                    <a:pt x="3141914" y="2426237"/>
                  </a:lnTo>
                  <a:cubicBezTo>
                    <a:pt x="3141914" y="2494817"/>
                    <a:pt x="3086034" y="2550697"/>
                    <a:pt x="3017454" y="2550697"/>
                  </a:cubicBezTo>
                  <a:close/>
                </a:path>
              </a:pathLst>
            </a:custGeom>
            <a:solidFill>
              <a:srgbClr val="FFF3E2">
                <a:alpha val="6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440335" y="1796174"/>
            <a:ext cx="1944849" cy="1639211"/>
            <a:chOff x="0" y="0"/>
            <a:chExt cx="3141914" cy="154578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141914" cy="1545785"/>
            </a:xfrm>
            <a:custGeom>
              <a:avLst/>
              <a:gdLst/>
              <a:ahLst/>
              <a:cxnLst/>
              <a:rect l="l" t="t" r="r" b="b"/>
              <a:pathLst>
                <a:path w="3141914" h="1545785">
                  <a:moveTo>
                    <a:pt x="3017454" y="1545785"/>
                  </a:moveTo>
                  <a:lnTo>
                    <a:pt x="124460" y="1545785"/>
                  </a:lnTo>
                  <a:cubicBezTo>
                    <a:pt x="55880" y="1545785"/>
                    <a:pt x="0" y="1489905"/>
                    <a:pt x="0" y="142132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17454" y="0"/>
                  </a:lnTo>
                  <a:cubicBezTo>
                    <a:pt x="3086034" y="0"/>
                    <a:pt x="3141914" y="55880"/>
                    <a:pt x="3141914" y="124460"/>
                  </a:cubicBezTo>
                  <a:lnTo>
                    <a:pt x="3141914" y="1421325"/>
                  </a:lnTo>
                  <a:cubicBezTo>
                    <a:pt x="3141914" y="1489905"/>
                    <a:pt x="3086034" y="1545785"/>
                    <a:pt x="3017454" y="1545785"/>
                  </a:cubicBezTo>
                  <a:close/>
                </a:path>
              </a:pathLst>
            </a:custGeom>
            <a:solidFill>
              <a:srgbClr val="FFF3E2">
                <a:alpha val="6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19258" y="514350"/>
            <a:ext cx="179070" cy="179070"/>
            <a:chOff x="0" y="0"/>
            <a:chExt cx="477520" cy="477520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477520" cy="77593"/>
              <a:chOff x="0" y="0"/>
              <a:chExt cx="1913890" cy="31099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913890" cy="3109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3109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310990"/>
                    </a:lnTo>
                    <a:lnTo>
                      <a:pt x="0" y="310990"/>
                    </a:lnTo>
                    <a:close/>
                  </a:path>
                </a:pathLst>
              </a:custGeom>
              <a:solidFill>
                <a:srgbClr val="632B2B"/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199964"/>
              <a:ext cx="477520" cy="77593"/>
              <a:chOff x="0" y="0"/>
              <a:chExt cx="1913890" cy="31099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913890" cy="3109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3109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310990"/>
                    </a:lnTo>
                    <a:lnTo>
                      <a:pt x="0" y="310990"/>
                    </a:lnTo>
                    <a:close/>
                  </a:path>
                </a:pathLst>
              </a:custGeom>
              <a:solidFill>
                <a:srgbClr val="632B2B"/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0" y="399927"/>
              <a:ext cx="477520" cy="77593"/>
              <a:chOff x="0" y="0"/>
              <a:chExt cx="1913890" cy="31099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913890" cy="3109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3109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310990"/>
                    </a:lnTo>
                    <a:lnTo>
                      <a:pt x="0" y="310990"/>
                    </a:lnTo>
                    <a:close/>
                  </a:path>
                </a:pathLst>
              </a:custGeom>
              <a:solidFill>
                <a:srgbClr val="632B2B"/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</p:grpSp>
      <p:grpSp>
        <p:nvGrpSpPr>
          <p:cNvPr id="17" name="Group 17"/>
          <p:cNvGrpSpPr/>
          <p:nvPr/>
        </p:nvGrpSpPr>
        <p:grpSpPr>
          <a:xfrm>
            <a:off x="8629650" y="1565705"/>
            <a:ext cx="88058" cy="88058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629650" y="1806209"/>
            <a:ext cx="88058" cy="88058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8629650" y="2046713"/>
            <a:ext cx="88058" cy="88058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8629650" y="2287218"/>
            <a:ext cx="88058" cy="88058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8629650" y="2527722"/>
            <a:ext cx="88058" cy="88058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629650" y="2768226"/>
            <a:ext cx="88058" cy="88058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8629650" y="3008730"/>
            <a:ext cx="88058" cy="88058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632B2B"/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8629650" y="3249234"/>
            <a:ext cx="88058" cy="88058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8629650" y="3489738"/>
            <a:ext cx="88058" cy="88058"/>
            <a:chOff x="0" y="0"/>
            <a:chExt cx="6350000" cy="6350000"/>
          </a:xfrm>
        </p:grpSpPr>
        <p:sp>
          <p:nvSpPr>
            <p:cNvPr id="34" name="Freeform 3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F3E2">
                <a:alpha val="4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pic>
        <p:nvPicPr>
          <p:cNvPr id="35" name="Picture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8503884" y="4508546"/>
            <a:ext cx="339591" cy="15003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78E279F-7C03-4CB5-8CF1-BAED983486CF}"/>
              </a:ext>
            </a:extLst>
          </p:cNvPr>
          <p:cNvSpPr txBox="1"/>
          <p:nvPr/>
        </p:nvSpPr>
        <p:spPr>
          <a:xfrm>
            <a:off x="2715184" y="581619"/>
            <a:ext cx="49495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3000" b="1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37" name="Google Shape;876;p26">
            <a:extLst>
              <a:ext uri="{FF2B5EF4-FFF2-40B4-BE49-F238E27FC236}">
                <a16:creationId xmlns:a16="http://schemas.microsoft.com/office/drawing/2014/main" id="{67D8CB57-8504-4F65-B488-8953ADC8B820}"/>
              </a:ext>
            </a:extLst>
          </p:cNvPr>
          <p:cNvSpPr/>
          <p:nvPr/>
        </p:nvSpPr>
        <p:spPr>
          <a:xfrm>
            <a:off x="233098" y="2989058"/>
            <a:ext cx="2024947" cy="774757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defTabSz="457200">
              <a:lnSpc>
                <a:spcPct val="150000"/>
              </a:lnSpc>
            </a:pP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500" b="1" spc="-19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500" b="1" spc="-19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500" b="1" spc="-19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500" b="1" spc="-19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</a:t>
            </a:r>
            <a:endParaRPr lang="en-US" sz="2500" b="1" spc="-19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Google Shape;876;p26">
            <a:extLst>
              <a:ext uri="{FF2B5EF4-FFF2-40B4-BE49-F238E27FC236}">
                <a16:creationId xmlns:a16="http://schemas.microsoft.com/office/drawing/2014/main" id="{24E19C00-8B1D-4CFE-9B5C-3CBC787B4D92}"/>
              </a:ext>
            </a:extLst>
          </p:cNvPr>
          <p:cNvSpPr/>
          <p:nvPr/>
        </p:nvSpPr>
        <p:spPr>
          <a:xfrm>
            <a:off x="2440335" y="2345957"/>
            <a:ext cx="2075339" cy="60167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defTabSz="457200">
              <a:lnSpc>
                <a:spcPct val="150000"/>
              </a:lnSpc>
            </a:pPr>
            <a:r>
              <a:rPr lang="en-US" sz="2500" b="1" spc="-19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 thành câu hỏi SGK</a:t>
            </a:r>
            <a:endParaRPr lang="en-US" sz="2500" b="1" spc="-19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6">
            <a:extLst>
              <a:ext uri="{FF2B5EF4-FFF2-40B4-BE49-F238E27FC236}">
                <a16:creationId xmlns:a16="http://schemas.microsoft.com/office/drawing/2014/main" id="{4BFE1690-0E9F-4323-8F89-1107060E2AA3}"/>
              </a:ext>
            </a:extLst>
          </p:cNvPr>
          <p:cNvGrpSpPr/>
          <p:nvPr/>
        </p:nvGrpSpPr>
        <p:grpSpPr>
          <a:xfrm>
            <a:off x="4794787" y="3052758"/>
            <a:ext cx="1944849" cy="1639211"/>
            <a:chOff x="0" y="0"/>
            <a:chExt cx="3141914" cy="1545785"/>
          </a:xfrm>
        </p:grpSpPr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id="{6746F5D6-07BE-49FD-A0E9-0FD50B84BD75}"/>
                </a:ext>
              </a:extLst>
            </p:cNvPr>
            <p:cNvSpPr/>
            <p:nvPr/>
          </p:nvSpPr>
          <p:spPr>
            <a:xfrm>
              <a:off x="0" y="0"/>
              <a:ext cx="3141914" cy="1545785"/>
            </a:xfrm>
            <a:custGeom>
              <a:avLst/>
              <a:gdLst/>
              <a:ahLst/>
              <a:cxnLst/>
              <a:rect l="l" t="t" r="r" b="b"/>
              <a:pathLst>
                <a:path w="3141914" h="1545785">
                  <a:moveTo>
                    <a:pt x="3017454" y="1545785"/>
                  </a:moveTo>
                  <a:lnTo>
                    <a:pt x="124460" y="1545785"/>
                  </a:lnTo>
                  <a:cubicBezTo>
                    <a:pt x="55880" y="1545785"/>
                    <a:pt x="0" y="1489905"/>
                    <a:pt x="0" y="142132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17454" y="0"/>
                  </a:lnTo>
                  <a:cubicBezTo>
                    <a:pt x="3086034" y="0"/>
                    <a:pt x="3141914" y="55880"/>
                    <a:pt x="3141914" y="124460"/>
                  </a:cubicBezTo>
                  <a:lnTo>
                    <a:pt x="3141914" y="1421325"/>
                  </a:lnTo>
                  <a:cubicBezTo>
                    <a:pt x="3141914" y="1489905"/>
                    <a:pt x="3086034" y="1545785"/>
                    <a:pt x="3017454" y="1545785"/>
                  </a:cubicBezTo>
                  <a:close/>
                </a:path>
              </a:pathLst>
            </a:custGeom>
            <a:solidFill>
              <a:srgbClr val="FFF3E2">
                <a:alpha val="69804"/>
              </a:srgbClr>
            </a:solidFill>
          </p:spPr>
          <p:txBody>
            <a:bodyPr/>
            <a:lstStyle/>
            <a:p>
              <a:endParaRPr lang="vi-VN"/>
            </a:p>
          </p:txBody>
        </p:sp>
      </p:grpSp>
      <p:sp>
        <p:nvSpPr>
          <p:cNvPr id="43" name="Google Shape;876;p26">
            <a:extLst>
              <a:ext uri="{FF2B5EF4-FFF2-40B4-BE49-F238E27FC236}">
                <a16:creationId xmlns:a16="http://schemas.microsoft.com/office/drawing/2014/main" id="{92455013-90E4-4C33-81DC-779B54412BE8}"/>
              </a:ext>
            </a:extLst>
          </p:cNvPr>
          <p:cNvSpPr/>
          <p:nvPr/>
        </p:nvSpPr>
        <p:spPr>
          <a:xfrm>
            <a:off x="5093617" y="3345216"/>
            <a:ext cx="1952551" cy="970108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45713" tIns="45713" rIns="45713" bIns="45713" anchor="ctr" anchorCtr="0">
            <a:noAutofit/>
          </a:bodyPr>
          <a:lstStyle/>
          <a:p>
            <a:pPr defTabSz="457200">
              <a:lnSpc>
                <a:spcPct val="150000"/>
              </a:lnSpc>
            </a:pP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500" b="1" spc="-19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500" b="1" spc="-19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500" b="1" spc="-19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spc="-19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endParaRPr lang="en-US" sz="2500" b="1" spc="-19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oogle Shape;955;p33">
            <a:extLst>
              <a:ext uri="{FF2B5EF4-FFF2-40B4-BE49-F238E27FC236}">
                <a16:creationId xmlns:a16="http://schemas.microsoft.com/office/drawing/2014/main" id="{49351AC3-8D15-4D37-8310-84FDCFDDA373}"/>
              </a:ext>
            </a:extLst>
          </p:cNvPr>
          <p:cNvGrpSpPr/>
          <p:nvPr/>
        </p:nvGrpSpPr>
        <p:grpSpPr>
          <a:xfrm rot="-974667">
            <a:off x="2846802" y="3736268"/>
            <a:ext cx="578312" cy="1065533"/>
            <a:chOff x="5870175" y="1498275"/>
            <a:chExt cx="364450" cy="797050"/>
          </a:xfrm>
          <a:solidFill>
            <a:srgbClr val="FF0000"/>
          </a:solidFill>
        </p:grpSpPr>
        <p:sp>
          <p:nvSpPr>
            <p:cNvPr id="45" name="Google Shape;956;p33">
              <a:extLst>
                <a:ext uri="{FF2B5EF4-FFF2-40B4-BE49-F238E27FC236}">
                  <a16:creationId xmlns:a16="http://schemas.microsoft.com/office/drawing/2014/main" id="{78127273-E981-47A7-AA46-FFDA9ADDC146}"/>
                </a:ext>
              </a:extLst>
            </p:cNvPr>
            <p:cNvSpPr/>
            <p:nvPr/>
          </p:nvSpPr>
          <p:spPr>
            <a:xfrm>
              <a:off x="5870175" y="2109075"/>
              <a:ext cx="219475" cy="186250"/>
            </a:xfrm>
            <a:custGeom>
              <a:avLst/>
              <a:gdLst/>
              <a:ahLst/>
              <a:cxnLst/>
              <a:rect l="l" t="t" r="r" b="b"/>
              <a:pathLst>
                <a:path w="8779" h="7450" extrusionOk="0">
                  <a:moveTo>
                    <a:pt x="6020" y="1496"/>
                  </a:moveTo>
                  <a:cubicBezTo>
                    <a:pt x="6600" y="2107"/>
                    <a:pt x="7195" y="2719"/>
                    <a:pt x="7807" y="3314"/>
                  </a:cubicBezTo>
                  <a:cubicBezTo>
                    <a:pt x="7775" y="3361"/>
                    <a:pt x="7760" y="3440"/>
                    <a:pt x="7744" y="3502"/>
                  </a:cubicBezTo>
                  <a:cubicBezTo>
                    <a:pt x="7164" y="2938"/>
                    <a:pt x="6568" y="2405"/>
                    <a:pt x="5988" y="1856"/>
                  </a:cubicBezTo>
                  <a:cubicBezTo>
                    <a:pt x="6004" y="1731"/>
                    <a:pt x="6004" y="1606"/>
                    <a:pt x="6020" y="1496"/>
                  </a:cubicBezTo>
                  <a:close/>
                  <a:moveTo>
                    <a:pt x="1568" y="697"/>
                  </a:moveTo>
                  <a:cubicBezTo>
                    <a:pt x="2744" y="1104"/>
                    <a:pt x="4029" y="1292"/>
                    <a:pt x="5252" y="1480"/>
                  </a:cubicBezTo>
                  <a:lnTo>
                    <a:pt x="5267" y="1480"/>
                  </a:lnTo>
                  <a:cubicBezTo>
                    <a:pt x="5048" y="2421"/>
                    <a:pt x="4891" y="3346"/>
                    <a:pt x="4875" y="4317"/>
                  </a:cubicBezTo>
                  <a:cubicBezTo>
                    <a:pt x="4186" y="4098"/>
                    <a:pt x="3449" y="3988"/>
                    <a:pt x="2744" y="3816"/>
                  </a:cubicBezTo>
                  <a:cubicBezTo>
                    <a:pt x="2227" y="3690"/>
                    <a:pt x="1694" y="3581"/>
                    <a:pt x="1176" y="3487"/>
                  </a:cubicBezTo>
                  <a:cubicBezTo>
                    <a:pt x="1302" y="2954"/>
                    <a:pt x="1317" y="2389"/>
                    <a:pt x="1427" y="1841"/>
                  </a:cubicBezTo>
                  <a:cubicBezTo>
                    <a:pt x="1490" y="1465"/>
                    <a:pt x="1537" y="1088"/>
                    <a:pt x="1568" y="697"/>
                  </a:cubicBezTo>
                  <a:close/>
                  <a:moveTo>
                    <a:pt x="5957" y="2013"/>
                  </a:moveTo>
                  <a:cubicBezTo>
                    <a:pt x="6521" y="2562"/>
                    <a:pt x="7086" y="3126"/>
                    <a:pt x="7665" y="3675"/>
                  </a:cubicBezTo>
                  <a:cubicBezTo>
                    <a:pt x="7540" y="4067"/>
                    <a:pt x="7493" y="4474"/>
                    <a:pt x="7399" y="4850"/>
                  </a:cubicBezTo>
                  <a:cubicBezTo>
                    <a:pt x="7164" y="4599"/>
                    <a:pt x="6913" y="4349"/>
                    <a:pt x="6662" y="4082"/>
                  </a:cubicBezTo>
                  <a:cubicBezTo>
                    <a:pt x="6380" y="3769"/>
                    <a:pt x="6098" y="3455"/>
                    <a:pt x="5816" y="3142"/>
                  </a:cubicBezTo>
                  <a:cubicBezTo>
                    <a:pt x="5863" y="2766"/>
                    <a:pt x="5910" y="2389"/>
                    <a:pt x="5957" y="2013"/>
                  </a:cubicBezTo>
                  <a:close/>
                  <a:moveTo>
                    <a:pt x="5785" y="3424"/>
                  </a:moveTo>
                  <a:cubicBezTo>
                    <a:pt x="6239" y="4035"/>
                    <a:pt x="6741" y="4662"/>
                    <a:pt x="7336" y="5179"/>
                  </a:cubicBezTo>
                  <a:cubicBezTo>
                    <a:pt x="7274" y="5446"/>
                    <a:pt x="7211" y="5728"/>
                    <a:pt x="7148" y="5994"/>
                  </a:cubicBezTo>
                  <a:cubicBezTo>
                    <a:pt x="6741" y="5462"/>
                    <a:pt x="6192" y="4960"/>
                    <a:pt x="5644" y="4521"/>
                  </a:cubicBezTo>
                  <a:cubicBezTo>
                    <a:pt x="5706" y="4161"/>
                    <a:pt x="5738" y="3784"/>
                    <a:pt x="5785" y="3424"/>
                  </a:cubicBezTo>
                  <a:close/>
                  <a:moveTo>
                    <a:pt x="1020" y="4082"/>
                  </a:moveTo>
                  <a:lnTo>
                    <a:pt x="1020" y="4082"/>
                  </a:lnTo>
                  <a:cubicBezTo>
                    <a:pt x="1505" y="4302"/>
                    <a:pt x="2038" y="4490"/>
                    <a:pt x="2603" y="4662"/>
                  </a:cubicBezTo>
                  <a:cubicBezTo>
                    <a:pt x="2869" y="4976"/>
                    <a:pt x="3261" y="5273"/>
                    <a:pt x="3559" y="5556"/>
                  </a:cubicBezTo>
                  <a:cubicBezTo>
                    <a:pt x="3825" y="5791"/>
                    <a:pt x="4076" y="6057"/>
                    <a:pt x="4343" y="6292"/>
                  </a:cubicBezTo>
                  <a:cubicBezTo>
                    <a:pt x="3825" y="6183"/>
                    <a:pt x="3308" y="6057"/>
                    <a:pt x="2791" y="5947"/>
                  </a:cubicBezTo>
                  <a:cubicBezTo>
                    <a:pt x="2634" y="5571"/>
                    <a:pt x="2242" y="5195"/>
                    <a:pt x="1929" y="4897"/>
                  </a:cubicBezTo>
                  <a:cubicBezTo>
                    <a:pt x="1631" y="4615"/>
                    <a:pt x="1349" y="4333"/>
                    <a:pt x="1020" y="4082"/>
                  </a:cubicBezTo>
                  <a:close/>
                  <a:moveTo>
                    <a:pt x="3167" y="4819"/>
                  </a:moveTo>
                  <a:lnTo>
                    <a:pt x="3167" y="4819"/>
                  </a:lnTo>
                  <a:cubicBezTo>
                    <a:pt x="3622" y="4929"/>
                    <a:pt x="4060" y="5007"/>
                    <a:pt x="4499" y="5070"/>
                  </a:cubicBezTo>
                  <a:cubicBezTo>
                    <a:pt x="4985" y="5587"/>
                    <a:pt x="5487" y="6120"/>
                    <a:pt x="6004" y="6637"/>
                  </a:cubicBezTo>
                  <a:cubicBezTo>
                    <a:pt x="5612" y="6559"/>
                    <a:pt x="5220" y="6480"/>
                    <a:pt x="4828" y="6402"/>
                  </a:cubicBezTo>
                  <a:cubicBezTo>
                    <a:pt x="4578" y="6089"/>
                    <a:pt x="4217" y="5806"/>
                    <a:pt x="3919" y="5524"/>
                  </a:cubicBezTo>
                  <a:cubicBezTo>
                    <a:pt x="3669" y="5305"/>
                    <a:pt x="3433" y="5054"/>
                    <a:pt x="3167" y="4819"/>
                  </a:cubicBezTo>
                  <a:close/>
                  <a:moveTo>
                    <a:pt x="5612" y="4709"/>
                  </a:moveTo>
                  <a:cubicBezTo>
                    <a:pt x="6161" y="5242"/>
                    <a:pt x="6615" y="5791"/>
                    <a:pt x="7070" y="6339"/>
                  </a:cubicBezTo>
                  <a:cubicBezTo>
                    <a:pt x="7039" y="6512"/>
                    <a:pt x="7007" y="6684"/>
                    <a:pt x="6976" y="6857"/>
                  </a:cubicBezTo>
                  <a:cubicBezTo>
                    <a:pt x="6835" y="6825"/>
                    <a:pt x="6694" y="6794"/>
                    <a:pt x="6553" y="6763"/>
                  </a:cubicBezTo>
                  <a:cubicBezTo>
                    <a:pt x="6035" y="6183"/>
                    <a:pt x="5455" y="5650"/>
                    <a:pt x="4875" y="5101"/>
                  </a:cubicBezTo>
                  <a:cubicBezTo>
                    <a:pt x="4922" y="5101"/>
                    <a:pt x="4970" y="5117"/>
                    <a:pt x="5001" y="5117"/>
                  </a:cubicBezTo>
                  <a:cubicBezTo>
                    <a:pt x="5064" y="5117"/>
                    <a:pt x="5111" y="5101"/>
                    <a:pt x="5158" y="5101"/>
                  </a:cubicBezTo>
                  <a:cubicBezTo>
                    <a:pt x="5203" y="5112"/>
                    <a:pt x="5249" y="5118"/>
                    <a:pt x="5293" y="5118"/>
                  </a:cubicBezTo>
                  <a:cubicBezTo>
                    <a:pt x="5434" y="5118"/>
                    <a:pt x="5557" y="5060"/>
                    <a:pt x="5581" y="4929"/>
                  </a:cubicBezTo>
                  <a:cubicBezTo>
                    <a:pt x="5596" y="4866"/>
                    <a:pt x="5612" y="4788"/>
                    <a:pt x="5612" y="4709"/>
                  </a:cubicBezTo>
                  <a:close/>
                  <a:moveTo>
                    <a:pt x="1519" y="0"/>
                  </a:moveTo>
                  <a:cubicBezTo>
                    <a:pt x="1470" y="0"/>
                    <a:pt x="1429" y="11"/>
                    <a:pt x="1396" y="23"/>
                  </a:cubicBezTo>
                  <a:cubicBezTo>
                    <a:pt x="1356" y="13"/>
                    <a:pt x="1315" y="7"/>
                    <a:pt x="1275" y="7"/>
                  </a:cubicBezTo>
                  <a:cubicBezTo>
                    <a:pt x="1189" y="7"/>
                    <a:pt x="1109" y="32"/>
                    <a:pt x="1067" y="85"/>
                  </a:cubicBezTo>
                  <a:cubicBezTo>
                    <a:pt x="346" y="994"/>
                    <a:pt x="1" y="2374"/>
                    <a:pt x="173" y="3502"/>
                  </a:cubicBezTo>
                  <a:cubicBezTo>
                    <a:pt x="189" y="3628"/>
                    <a:pt x="252" y="3706"/>
                    <a:pt x="346" y="3769"/>
                  </a:cubicBezTo>
                  <a:cubicBezTo>
                    <a:pt x="252" y="3816"/>
                    <a:pt x="189" y="3894"/>
                    <a:pt x="220" y="4004"/>
                  </a:cubicBezTo>
                  <a:cubicBezTo>
                    <a:pt x="440" y="4443"/>
                    <a:pt x="847" y="4850"/>
                    <a:pt x="1223" y="5242"/>
                  </a:cubicBezTo>
                  <a:cubicBezTo>
                    <a:pt x="1458" y="5493"/>
                    <a:pt x="1741" y="5806"/>
                    <a:pt x="2054" y="6026"/>
                  </a:cubicBezTo>
                  <a:cubicBezTo>
                    <a:pt x="2023" y="6120"/>
                    <a:pt x="2070" y="6230"/>
                    <a:pt x="2227" y="6292"/>
                  </a:cubicBezTo>
                  <a:cubicBezTo>
                    <a:pt x="3684" y="6825"/>
                    <a:pt x="5487" y="7342"/>
                    <a:pt x="7039" y="7437"/>
                  </a:cubicBezTo>
                  <a:cubicBezTo>
                    <a:pt x="7086" y="7437"/>
                    <a:pt x="7133" y="7437"/>
                    <a:pt x="7180" y="7421"/>
                  </a:cubicBezTo>
                  <a:cubicBezTo>
                    <a:pt x="7227" y="7439"/>
                    <a:pt x="7277" y="7450"/>
                    <a:pt x="7324" y="7450"/>
                  </a:cubicBezTo>
                  <a:cubicBezTo>
                    <a:pt x="7401" y="7450"/>
                    <a:pt x="7470" y="7420"/>
                    <a:pt x="7509" y="7342"/>
                  </a:cubicBezTo>
                  <a:cubicBezTo>
                    <a:pt x="7807" y="6684"/>
                    <a:pt x="8010" y="6026"/>
                    <a:pt x="8167" y="5320"/>
                  </a:cubicBezTo>
                  <a:cubicBezTo>
                    <a:pt x="8292" y="4788"/>
                    <a:pt x="8481" y="4208"/>
                    <a:pt x="8465" y="3628"/>
                  </a:cubicBezTo>
                  <a:cubicBezTo>
                    <a:pt x="8653" y="3565"/>
                    <a:pt x="8778" y="3393"/>
                    <a:pt x="8622" y="3236"/>
                  </a:cubicBezTo>
                  <a:cubicBezTo>
                    <a:pt x="7744" y="2358"/>
                    <a:pt x="6819" y="1496"/>
                    <a:pt x="5863" y="681"/>
                  </a:cubicBezTo>
                  <a:cubicBezTo>
                    <a:pt x="5805" y="631"/>
                    <a:pt x="5738" y="610"/>
                    <a:pt x="5673" y="610"/>
                  </a:cubicBezTo>
                  <a:cubicBezTo>
                    <a:pt x="5596" y="610"/>
                    <a:pt x="5522" y="638"/>
                    <a:pt x="5471" y="681"/>
                  </a:cubicBezTo>
                  <a:cubicBezTo>
                    <a:pt x="5424" y="665"/>
                    <a:pt x="5361" y="650"/>
                    <a:pt x="5299" y="634"/>
                  </a:cubicBezTo>
                  <a:cubicBezTo>
                    <a:pt x="4060" y="461"/>
                    <a:pt x="2822" y="148"/>
                    <a:pt x="1584" y="7"/>
                  </a:cubicBezTo>
                  <a:cubicBezTo>
                    <a:pt x="1561" y="2"/>
                    <a:pt x="1539" y="0"/>
                    <a:pt x="15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9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Google Shape;957;p33">
              <a:extLst>
                <a:ext uri="{FF2B5EF4-FFF2-40B4-BE49-F238E27FC236}">
                  <a16:creationId xmlns:a16="http://schemas.microsoft.com/office/drawing/2014/main" id="{4BDA3804-B9BE-4250-8A05-BD3ADFC242DD}"/>
                </a:ext>
              </a:extLst>
            </p:cNvPr>
            <p:cNvSpPr/>
            <p:nvPr/>
          </p:nvSpPr>
          <p:spPr>
            <a:xfrm>
              <a:off x="5906500" y="1498275"/>
              <a:ext cx="328125" cy="569175"/>
            </a:xfrm>
            <a:custGeom>
              <a:avLst/>
              <a:gdLst/>
              <a:ahLst/>
              <a:cxnLst/>
              <a:rect l="l" t="t" r="r" b="b"/>
              <a:pathLst>
                <a:path w="13125" h="22767" extrusionOk="0">
                  <a:moveTo>
                    <a:pt x="9990" y="2777"/>
                  </a:moveTo>
                  <a:cubicBezTo>
                    <a:pt x="10131" y="2887"/>
                    <a:pt x="10288" y="2996"/>
                    <a:pt x="10413" y="3106"/>
                  </a:cubicBezTo>
                  <a:cubicBezTo>
                    <a:pt x="10946" y="3529"/>
                    <a:pt x="11526" y="3921"/>
                    <a:pt x="12122" y="4297"/>
                  </a:cubicBezTo>
                  <a:cubicBezTo>
                    <a:pt x="12028" y="4642"/>
                    <a:pt x="11965" y="4971"/>
                    <a:pt x="11887" y="5301"/>
                  </a:cubicBezTo>
                  <a:cubicBezTo>
                    <a:pt x="11260" y="4611"/>
                    <a:pt x="10554" y="3921"/>
                    <a:pt x="9927" y="3247"/>
                  </a:cubicBezTo>
                  <a:cubicBezTo>
                    <a:pt x="9943" y="3090"/>
                    <a:pt x="9974" y="2934"/>
                    <a:pt x="9990" y="2777"/>
                  </a:cubicBezTo>
                  <a:close/>
                  <a:moveTo>
                    <a:pt x="9880" y="3561"/>
                  </a:moveTo>
                  <a:cubicBezTo>
                    <a:pt x="10492" y="4297"/>
                    <a:pt x="11087" y="5081"/>
                    <a:pt x="11761" y="5786"/>
                  </a:cubicBezTo>
                  <a:cubicBezTo>
                    <a:pt x="11667" y="6241"/>
                    <a:pt x="11573" y="6696"/>
                    <a:pt x="11479" y="7134"/>
                  </a:cubicBezTo>
                  <a:cubicBezTo>
                    <a:pt x="11213" y="6821"/>
                    <a:pt x="10883" y="6507"/>
                    <a:pt x="10617" y="6194"/>
                  </a:cubicBezTo>
                  <a:cubicBezTo>
                    <a:pt x="10288" y="5802"/>
                    <a:pt x="9959" y="5410"/>
                    <a:pt x="9645" y="5018"/>
                  </a:cubicBezTo>
                  <a:cubicBezTo>
                    <a:pt x="9739" y="4532"/>
                    <a:pt x="9818" y="4047"/>
                    <a:pt x="9880" y="3561"/>
                  </a:cubicBezTo>
                  <a:close/>
                  <a:moveTo>
                    <a:pt x="9614" y="5222"/>
                  </a:moveTo>
                  <a:cubicBezTo>
                    <a:pt x="9896" y="5598"/>
                    <a:pt x="10194" y="5975"/>
                    <a:pt x="10492" y="6335"/>
                  </a:cubicBezTo>
                  <a:cubicBezTo>
                    <a:pt x="10789" y="6696"/>
                    <a:pt x="11072" y="7103"/>
                    <a:pt x="11416" y="7432"/>
                  </a:cubicBezTo>
                  <a:cubicBezTo>
                    <a:pt x="11322" y="7902"/>
                    <a:pt x="11228" y="8388"/>
                    <a:pt x="11134" y="8874"/>
                  </a:cubicBezTo>
                  <a:cubicBezTo>
                    <a:pt x="10789" y="8498"/>
                    <a:pt x="10398" y="8153"/>
                    <a:pt x="10068" y="7793"/>
                  </a:cubicBezTo>
                  <a:cubicBezTo>
                    <a:pt x="9802" y="7495"/>
                    <a:pt x="9535" y="7181"/>
                    <a:pt x="9269" y="6884"/>
                  </a:cubicBezTo>
                  <a:cubicBezTo>
                    <a:pt x="9394" y="6335"/>
                    <a:pt x="9504" y="5771"/>
                    <a:pt x="9614" y="5222"/>
                  </a:cubicBezTo>
                  <a:close/>
                  <a:moveTo>
                    <a:pt x="9206" y="7150"/>
                  </a:moveTo>
                  <a:cubicBezTo>
                    <a:pt x="9426" y="7432"/>
                    <a:pt x="9661" y="7699"/>
                    <a:pt x="9896" y="7965"/>
                  </a:cubicBezTo>
                  <a:cubicBezTo>
                    <a:pt x="10256" y="8388"/>
                    <a:pt x="10617" y="8827"/>
                    <a:pt x="11056" y="9203"/>
                  </a:cubicBezTo>
                  <a:cubicBezTo>
                    <a:pt x="10962" y="9736"/>
                    <a:pt x="10852" y="10254"/>
                    <a:pt x="10727" y="10771"/>
                  </a:cubicBezTo>
                  <a:cubicBezTo>
                    <a:pt x="10178" y="10097"/>
                    <a:pt x="9504" y="9439"/>
                    <a:pt x="8846" y="8796"/>
                  </a:cubicBezTo>
                  <a:cubicBezTo>
                    <a:pt x="8971" y="8247"/>
                    <a:pt x="9097" y="7699"/>
                    <a:pt x="9206" y="7150"/>
                  </a:cubicBezTo>
                  <a:close/>
                  <a:moveTo>
                    <a:pt x="8783" y="9062"/>
                  </a:moveTo>
                  <a:cubicBezTo>
                    <a:pt x="9379" y="9752"/>
                    <a:pt x="9974" y="10457"/>
                    <a:pt x="10664" y="11069"/>
                  </a:cubicBezTo>
                  <a:cubicBezTo>
                    <a:pt x="10570" y="11508"/>
                    <a:pt x="10460" y="11946"/>
                    <a:pt x="10335" y="12385"/>
                  </a:cubicBezTo>
                  <a:cubicBezTo>
                    <a:pt x="10037" y="12040"/>
                    <a:pt x="9692" y="11711"/>
                    <a:pt x="9410" y="11367"/>
                  </a:cubicBezTo>
                  <a:cubicBezTo>
                    <a:pt x="9097" y="10990"/>
                    <a:pt x="8799" y="10614"/>
                    <a:pt x="8517" y="10238"/>
                  </a:cubicBezTo>
                  <a:cubicBezTo>
                    <a:pt x="8611" y="9846"/>
                    <a:pt x="8689" y="9454"/>
                    <a:pt x="8783" y="9062"/>
                  </a:cubicBezTo>
                  <a:close/>
                  <a:moveTo>
                    <a:pt x="8454" y="10536"/>
                  </a:moveTo>
                  <a:cubicBezTo>
                    <a:pt x="8971" y="11272"/>
                    <a:pt x="9551" y="12072"/>
                    <a:pt x="10256" y="12699"/>
                  </a:cubicBezTo>
                  <a:cubicBezTo>
                    <a:pt x="10209" y="12871"/>
                    <a:pt x="10162" y="13044"/>
                    <a:pt x="10115" y="13232"/>
                  </a:cubicBezTo>
                  <a:cubicBezTo>
                    <a:pt x="10006" y="13561"/>
                    <a:pt x="9912" y="13874"/>
                    <a:pt x="9818" y="14204"/>
                  </a:cubicBezTo>
                  <a:cubicBezTo>
                    <a:pt x="9316" y="13545"/>
                    <a:pt x="8705" y="12903"/>
                    <a:pt x="8109" y="12260"/>
                  </a:cubicBezTo>
                  <a:cubicBezTo>
                    <a:pt x="8172" y="11962"/>
                    <a:pt x="8219" y="11664"/>
                    <a:pt x="8282" y="11367"/>
                  </a:cubicBezTo>
                  <a:cubicBezTo>
                    <a:pt x="8329" y="11084"/>
                    <a:pt x="8391" y="10818"/>
                    <a:pt x="8454" y="10536"/>
                  </a:cubicBezTo>
                  <a:close/>
                  <a:moveTo>
                    <a:pt x="8062" y="12479"/>
                  </a:moveTo>
                  <a:cubicBezTo>
                    <a:pt x="8595" y="13153"/>
                    <a:pt x="9128" y="13812"/>
                    <a:pt x="9755" y="14423"/>
                  </a:cubicBezTo>
                  <a:cubicBezTo>
                    <a:pt x="9598" y="14893"/>
                    <a:pt x="9457" y="15363"/>
                    <a:pt x="9316" y="15834"/>
                  </a:cubicBezTo>
                  <a:cubicBezTo>
                    <a:pt x="8971" y="15191"/>
                    <a:pt x="8376" y="14533"/>
                    <a:pt x="7796" y="13968"/>
                  </a:cubicBezTo>
                  <a:cubicBezTo>
                    <a:pt x="7890" y="13467"/>
                    <a:pt x="7968" y="12981"/>
                    <a:pt x="8062" y="12479"/>
                  </a:cubicBezTo>
                  <a:close/>
                  <a:moveTo>
                    <a:pt x="7749" y="14204"/>
                  </a:moveTo>
                  <a:cubicBezTo>
                    <a:pt x="7968" y="14439"/>
                    <a:pt x="8172" y="14674"/>
                    <a:pt x="8360" y="14909"/>
                  </a:cubicBezTo>
                  <a:cubicBezTo>
                    <a:pt x="8673" y="15316"/>
                    <a:pt x="8908" y="15740"/>
                    <a:pt x="9222" y="16147"/>
                  </a:cubicBezTo>
                  <a:cubicBezTo>
                    <a:pt x="9081" y="16633"/>
                    <a:pt x="8924" y="17135"/>
                    <a:pt x="8767" y="17636"/>
                  </a:cubicBezTo>
                  <a:cubicBezTo>
                    <a:pt x="8344" y="16978"/>
                    <a:pt x="7890" y="16335"/>
                    <a:pt x="7482" y="15661"/>
                  </a:cubicBezTo>
                  <a:cubicBezTo>
                    <a:pt x="7576" y="15175"/>
                    <a:pt x="7670" y="14689"/>
                    <a:pt x="7749" y="14204"/>
                  </a:cubicBezTo>
                  <a:close/>
                  <a:moveTo>
                    <a:pt x="7435" y="15881"/>
                  </a:moveTo>
                  <a:cubicBezTo>
                    <a:pt x="7827" y="16555"/>
                    <a:pt x="8219" y="17229"/>
                    <a:pt x="8705" y="17871"/>
                  </a:cubicBezTo>
                  <a:cubicBezTo>
                    <a:pt x="8595" y="18248"/>
                    <a:pt x="8485" y="18608"/>
                    <a:pt x="8391" y="18984"/>
                  </a:cubicBezTo>
                  <a:cubicBezTo>
                    <a:pt x="7984" y="18404"/>
                    <a:pt x="7545" y="17840"/>
                    <a:pt x="7153" y="17260"/>
                  </a:cubicBezTo>
                  <a:cubicBezTo>
                    <a:pt x="7263" y="16805"/>
                    <a:pt x="7357" y="16351"/>
                    <a:pt x="7435" y="15881"/>
                  </a:cubicBezTo>
                  <a:close/>
                  <a:moveTo>
                    <a:pt x="2341" y="708"/>
                  </a:moveTo>
                  <a:cubicBezTo>
                    <a:pt x="3595" y="1084"/>
                    <a:pt x="4896" y="1335"/>
                    <a:pt x="6165" y="1601"/>
                  </a:cubicBezTo>
                  <a:cubicBezTo>
                    <a:pt x="7167" y="1826"/>
                    <a:pt x="8153" y="2121"/>
                    <a:pt x="9153" y="2121"/>
                  </a:cubicBezTo>
                  <a:cubicBezTo>
                    <a:pt x="9202" y="2121"/>
                    <a:pt x="9251" y="2120"/>
                    <a:pt x="9300" y="2119"/>
                  </a:cubicBezTo>
                  <a:lnTo>
                    <a:pt x="9300" y="2119"/>
                  </a:lnTo>
                  <a:cubicBezTo>
                    <a:pt x="8689" y="4015"/>
                    <a:pt x="8297" y="6006"/>
                    <a:pt x="7937" y="7997"/>
                  </a:cubicBezTo>
                  <a:cubicBezTo>
                    <a:pt x="7905" y="8012"/>
                    <a:pt x="7874" y="8044"/>
                    <a:pt x="7921" y="8075"/>
                  </a:cubicBezTo>
                  <a:cubicBezTo>
                    <a:pt x="7921" y="8075"/>
                    <a:pt x="7921" y="8091"/>
                    <a:pt x="7921" y="8091"/>
                  </a:cubicBezTo>
                  <a:cubicBezTo>
                    <a:pt x="7717" y="9219"/>
                    <a:pt x="7513" y="10363"/>
                    <a:pt x="7278" y="11476"/>
                  </a:cubicBezTo>
                  <a:cubicBezTo>
                    <a:pt x="6714" y="14188"/>
                    <a:pt x="5899" y="16962"/>
                    <a:pt x="5727" y="19752"/>
                  </a:cubicBezTo>
                  <a:cubicBezTo>
                    <a:pt x="5710" y="19746"/>
                    <a:pt x="5692" y="19742"/>
                    <a:pt x="5676" y="19742"/>
                  </a:cubicBezTo>
                  <a:cubicBezTo>
                    <a:pt x="5615" y="19742"/>
                    <a:pt x="5568" y="19785"/>
                    <a:pt x="5617" y="19846"/>
                  </a:cubicBezTo>
                  <a:cubicBezTo>
                    <a:pt x="5648" y="19878"/>
                    <a:pt x="5680" y="19925"/>
                    <a:pt x="5727" y="19972"/>
                  </a:cubicBezTo>
                  <a:cubicBezTo>
                    <a:pt x="5711" y="20034"/>
                    <a:pt x="5711" y="20097"/>
                    <a:pt x="5711" y="20160"/>
                  </a:cubicBezTo>
                  <a:cubicBezTo>
                    <a:pt x="4990" y="19862"/>
                    <a:pt x="4128" y="19799"/>
                    <a:pt x="3360" y="19627"/>
                  </a:cubicBezTo>
                  <a:cubicBezTo>
                    <a:pt x="2482" y="19423"/>
                    <a:pt x="1620" y="19204"/>
                    <a:pt x="742" y="19047"/>
                  </a:cubicBezTo>
                  <a:cubicBezTo>
                    <a:pt x="1463" y="15975"/>
                    <a:pt x="1557" y="12746"/>
                    <a:pt x="1792" y="9580"/>
                  </a:cubicBezTo>
                  <a:cubicBezTo>
                    <a:pt x="2027" y="6633"/>
                    <a:pt x="2247" y="3670"/>
                    <a:pt x="2341" y="708"/>
                  </a:cubicBezTo>
                  <a:close/>
                  <a:moveTo>
                    <a:pt x="7059" y="17621"/>
                  </a:moveTo>
                  <a:cubicBezTo>
                    <a:pt x="7419" y="18216"/>
                    <a:pt x="7811" y="18827"/>
                    <a:pt x="8282" y="19376"/>
                  </a:cubicBezTo>
                  <a:cubicBezTo>
                    <a:pt x="8203" y="19674"/>
                    <a:pt x="8109" y="19956"/>
                    <a:pt x="8046" y="20254"/>
                  </a:cubicBezTo>
                  <a:cubicBezTo>
                    <a:pt x="7811" y="20019"/>
                    <a:pt x="7592" y="19784"/>
                    <a:pt x="7388" y="19548"/>
                  </a:cubicBezTo>
                  <a:cubicBezTo>
                    <a:pt x="7169" y="19282"/>
                    <a:pt x="6949" y="19031"/>
                    <a:pt x="6761" y="18765"/>
                  </a:cubicBezTo>
                  <a:cubicBezTo>
                    <a:pt x="6871" y="18389"/>
                    <a:pt x="6965" y="17997"/>
                    <a:pt x="7059" y="17621"/>
                  </a:cubicBezTo>
                  <a:close/>
                  <a:moveTo>
                    <a:pt x="601" y="19392"/>
                  </a:moveTo>
                  <a:cubicBezTo>
                    <a:pt x="1024" y="19580"/>
                    <a:pt x="1432" y="19721"/>
                    <a:pt x="1855" y="19862"/>
                  </a:cubicBezTo>
                  <a:cubicBezTo>
                    <a:pt x="2074" y="20175"/>
                    <a:pt x="2310" y="20473"/>
                    <a:pt x="2592" y="20755"/>
                  </a:cubicBezTo>
                  <a:cubicBezTo>
                    <a:pt x="2843" y="21022"/>
                    <a:pt x="3125" y="21351"/>
                    <a:pt x="3469" y="21570"/>
                  </a:cubicBezTo>
                  <a:cubicBezTo>
                    <a:pt x="3046" y="21508"/>
                    <a:pt x="2639" y="21461"/>
                    <a:pt x="2231" y="21382"/>
                  </a:cubicBezTo>
                  <a:cubicBezTo>
                    <a:pt x="2090" y="21053"/>
                    <a:pt x="1714" y="20708"/>
                    <a:pt x="1495" y="20426"/>
                  </a:cubicBezTo>
                  <a:cubicBezTo>
                    <a:pt x="1212" y="20081"/>
                    <a:pt x="915" y="19737"/>
                    <a:pt x="601" y="19392"/>
                  </a:cubicBezTo>
                  <a:close/>
                  <a:moveTo>
                    <a:pt x="2247" y="19972"/>
                  </a:moveTo>
                  <a:lnTo>
                    <a:pt x="2247" y="19972"/>
                  </a:lnTo>
                  <a:cubicBezTo>
                    <a:pt x="2529" y="20050"/>
                    <a:pt x="2795" y="20128"/>
                    <a:pt x="3078" y="20191"/>
                  </a:cubicBezTo>
                  <a:cubicBezTo>
                    <a:pt x="3375" y="20505"/>
                    <a:pt x="3689" y="20818"/>
                    <a:pt x="3971" y="21147"/>
                  </a:cubicBezTo>
                  <a:cubicBezTo>
                    <a:pt x="4143" y="21335"/>
                    <a:pt x="4300" y="21523"/>
                    <a:pt x="4457" y="21712"/>
                  </a:cubicBezTo>
                  <a:cubicBezTo>
                    <a:pt x="4253" y="21680"/>
                    <a:pt x="4049" y="21649"/>
                    <a:pt x="3846" y="21618"/>
                  </a:cubicBezTo>
                  <a:cubicBezTo>
                    <a:pt x="3846" y="21602"/>
                    <a:pt x="3846" y="21586"/>
                    <a:pt x="3830" y="21555"/>
                  </a:cubicBezTo>
                  <a:cubicBezTo>
                    <a:pt x="3564" y="21210"/>
                    <a:pt x="3109" y="20928"/>
                    <a:pt x="2795" y="20599"/>
                  </a:cubicBezTo>
                  <a:cubicBezTo>
                    <a:pt x="2592" y="20395"/>
                    <a:pt x="2419" y="20191"/>
                    <a:pt x="2247" y="19972"/>
                  </a:cubicBezTo>
                  <a:close/>
                  <a:moveTo>
                    <a:pt x="6683" y="19016"/>
                  </a:moveTo>
                  <a:cubicBezTo>
                    <a:pt x="7043" y="19564"/>
                    <a:pt x="7466" y="20113"/>
                    <a:pt x="7952" y="20567"/>
                  </a:cubicBezTo>
                  <a:cubicBezTo>
                    <a:pt x="7843" y="21006"/>
                    <a:pt x="7749" y="21429"/>
                    <a:pt x="7655" y="21868"/>
                  </a:cubicBezTo>
                  <a:cubicBezTo>
                    <a:pt x="7451" y="21618"/>
                    <a:pt x="7231" y="21382"/>
                    <a:pt x="7028" y="21147"/>
                  </a:cubicBezTo>
                  <a:cubicBezTo>
                    <a:pt x="6777" y="20849"/>
                    <a:pt x="6510" y="20567"/>
                    <a:pt x="6244" y="20270"/>
                  </a:cubicBezTo>
                  <a:cubicBezTo>
                    <a:pt x="6416" y="19862"/>
                    <a:pt x="6557" y="19439"/>
                    <a:pt x="6683" y="19016"/>
                  </a:cubicBezTo>
                  <a:close/>
                  <a:moveTo>
                    <a:pt x="3391" y="20270"/>
                  </a:moveTo>
                  <a:cubicBezTo>
                    <a:pt x="3877" y="20379"/>
                    <a:pt x="4394" y="20505"/>
                    <a:pt x="4896" y="20567"/>
                  </a:cubicBezTo>
                  <a:cubicBezTo>
                    <a:pt x="5162" y="20881"/>
                    <a:pt x="5429" y="21179"/>
                    <a:pt x="5695" y="21492"/>
                  </a:cubicBezTo>
                  <a:cubicBezTo>
                    <a:pt x="5836" y="21665"/>
                    <a:pt x="5977" y="21837"/>
                    <a:pt x="6134" y="22009"/>
                  </a:cubicBezTo>
                  <a:cubicBezTo>
                    <a:pt x="5742" y="21931"/>
                    <a:pt x="5335" y="21853"/>
                    <a:pt x="4927" y="21790"/>
                  </a:cubicBezTo>
                  <a:cubicBezTo>
                    <a:pt x="4676" y="21492"/>
                    <a:pt x="4363" y="21194"/>
                    <a:pt x="4081" y="20928"/>
                  </a:cubicBezTo>
                  <a:cubicBezTo>
                    <a:pt x="3861" y="20693"/>
                    <a:pt x="3626" y="20489"/>
                    <a:pt x="3391" y="20270"/>
                  </a:cubicBezTo>
                  <a:close/>
                  <a:moveTo>
                    <a:pt x="6150" y="20489"/>
                  </a:moveTo>
                  <a:cubicBezTo>
                    <a:pt x="6354" y="20740"/>
                    <a:pt x="6573" y="20991"/>
                    <a:pt x="6792" y="21241"/>
                  </a:cubicBezTo>
                  <a:cubicBezTo>
                    <a:pt x="7043" y="21570"/>
                    <a:pt x="7278" y="21931"/>
                    <a:pt x="7560" y="22260"/>
                  </a:cubicBezTo>
                  <a:cubicBezTo>
                    <a:pt x="7545" y="22339"/>
                    <a:pt x="7529" y="22401"/>
                    <a:pt x="7513" y="22480"/>
                  </a:cubicBezTo>
                  <a:cubicBezTo>
                    <a:pt x="7482" y="22417"/>
                    <a:pt x="7419" y="22339"/>
                    <a:pt x="7294" y="22307"/>
                  </a:cubicBezTo>
                  <a:cubicBezTo>
                    <a:pt x="7106" y="22244"/>
                    <a:pt x="6918" y="22197"/>
                    <a:pt x="6730" y="22150"/>
                  </a:cubicBezTo>
                  <a:cubicBezTo>
                    <a:pt x="6479" y="21853"/>
                    <a:pt x="6197" y="21570"/>
                    <a:pt x="5930" y="21304"/>
                  </a:cubicBezTo>
                  <a:cubicBezTo>
                    <a:pt x="5711" y="21069"/>
                    <a:pt x="5491" y="20834"/>
                    <a:pt x="5272" y="20599"/>
                  </a:cubicBezTo>
                  <a:cubicBezTo>
                    <a:pt x="5429" y="20599"/>
                    <a:pt x="5570" y="20599"/>
                    <a:pt x="5727" y="20583"/>
                  </a:cubicBezTo>
                  <a:cubicBezTo>
                    <a:pt x="5774" y="20567"/>
                    <a:pt x="5805" y="20552"/>
                    <a:pt x="5836" y="20536"/>
                  </a:cubicBezTo>
                  <a:cubicBezTo>
                    <a:pt x="5873" y="20546"/>
                    <a:pt x="5911" y="20552"/>
                    <a:pt x="5949" y="20552"/>
                  </a:cubicBezTo>
                  <a:cubicBezTo>
                    <a:pt x="6024" y="20552"/>
                    <a:pt x="6098" y="20531"/>
                    <a:pt x="6150" y="20489"/>
                  </a:cubicBezTo>
                  <a:close/>
                  <a:moveTo>
                    <a:pt x="2031" y="0"/>
                  </a:moveTo>
                  <a:cubicBezTo>
                    <a:pt x="1865" y="0"/>
                    <a:pt x="1773" y="61"/>
                    <a:pt x="1745" y="159"/>
                  </a:cubicBezTo>
                  <a:cubicBezTo>
                    <a:pt x="1604" y="175"/>
                    <a:pt x="1479" y="253"/>
                    <a:pt x="1463" y="379"/>
                  </a:cubicBezTo>
                  <a:cubicBezTo>
                    <a:pt x="1259" y="3623"/>
                    <a:pt x="1118" y="6852"/>
                    <a:pt x="883" y="10081"/>
                  </a:cubicBezTo>
                  <a:cubicBezTo>
                    <a:pt x="664" y="13075"/>
                    <a:pt x="209" y="16053"/>
                    <a:pt x="288" y="19094"/>
                  </a:cubicBezTo>
                  <a:cubicBezTo>
                    <a:pt x="264" y="19089"/>
                    <a:pt x="239" y="19086"/>
                    <a:pt x="216" y="19086"/>
                  </a:cubicBezTo>
                  <a:cubicBezTo>
                    <a:pt x="100" y="19086"/>
                    <a:pt x="0" y="19149"/>
                    <a:pt x="52" y="19266"/>
                  </a:cubicBezTo>
                  <a:cubicBezTo>
                    <a:pt x="288" y="19721"/>
                    <a:pt x="538" y="20175"/>
                    <a:pt x="852" y="20614"/>
                  </a:cubicBezTo>
                  <a:cubicBezTo>
                    <a:pt x="1040" y="20881"/>
                    <a:pt x="1259" y="21288"/>
                    <a:pt x="1573" y="21539"/>
                  </a:cubicBezTo>
                  <a:cubicBezTo>
                    <a:pt x="1589" y="21602"/>
                    <a:pt x="1651" y="21665"/>
                    <a:pt x="1761" y="21696"/>
                  </a:cubicBezTo>
                  <a:cubicBezTo>
                    <a:pt x="1792" y="21712"/>
                    <a:pt x="1824" y="21727"/>
                    <a:pt x="1871" y="21743"/>
                  </a:cubicBezTo>
                  <a:cubicBezTo>
                    <a:pt x="1871" y="21743"/>
                    <a:pt x="1886" y="21743"/>
                    <a:pt x="1902" y="21759"/>
                  </a:cubicBezTo>
                  <a:cubicBezTo>
                    <a:pt x="1918" y="21759"/>
                    <a:pt x="1949" y="21759"/>
                    <a:pt x="1980" y="21774"/>
                  </a:cubicBezTo>
                  <a:cubicBezTo>
                    <a:pt x="3539" y="22249"/>
                    <a:pt x="5380" y="22767"/>
                    <a:pt x="6995" y="22767"/>
                  </a:cubicBezTo>
                  <a:cubicBezTo>
                    <a:pt x="7085" y="22767"/>
                    <a:pt x="7174" y="22765"/>
                    <a:pt x="7263" y="22762"/>
                  </a:cubicBezTo>
                  <a:cubicBezTo>
                    <a:pt x="7404" y="22746"/>
                    <a:pt x="7482" y="22683"/>
                    <a:pt x="7513" y="22621"/>
                  </a:cubicBezTo>
                  <a:cubicBezTo>
                    <a:pt x="7552" y="22699"/>
                    <a:pt x="7664" y="22759"/>
                    <a:pt x="7762" y="22759"/>
                  </a:cubicBezTo>
                  <a:cubicBezTo>
                    <a:pt x="7822" y="22759"/>
                    <a:pt x="7876" y="22737"/>
                    <a:pt x="7905" y="22683"/>
                  </a:cubicBezTo>
                  <a:cubicBezTo>
                    <a:pt x="7921" y="22636"/>
                    <a:pt x="7937" y="22605"/>
                    <a:pt x="7952" y="22574"/>
                  </a:cubicBezTo>
                  <a:cubicBezTo>
                    <a:pt x="8015" y="22558"/>
                    <a:pt x="8062" y="22511"/>
                    <a:pt x="8031" y="22464"/>
                  </a:cubicBezTo>
                  <a:cubicBezTo>
                    <a:pt x="8031" y="22448"/>
                    <a:pt x="8015" y="22433"/>
                    <a:pt x="8015" y="22417"/>
                  </a:cubicBezTo>
                  <a:cubicBezTo>
                    <a:pt x="9285" y="19658"/>
                    <a:pt x="10053" y="16696"/>
                    <a:pt x="10727" y="13749"/>
                  </a:cubicBezTo>
                  <a:cubicBezTo>
                    <a:pt x="11275" y="11335"/>
                    <a:pt x="12012" y="8906"/>
                    <a:pt x="12498" y="6460"/>
                  </a:cubicBezTo>
                  <a:cubicBezTo>
                    <a:pt x="12505" y="6461"/>
                    <a:pt x="12512" y="6462"/>
                    <a:pt x="12519" y="6462"/>
                  </a:cubicBezTo>
                  <a:cubicBezTo>
                    <a:pt x="12621" y="6462"/>
                    <a:pt x="12713" y="6359"/>
                    <a:pt x="12655" y="6257"/>
                  </a:cubicBezTo>
                  <a:cubicBezTo>
                    <a:pt x="12623" y="6225"/>
                    <a:pt x="12592" y="6178"/>
                    <a:pt x="12561" y="6131"/>
                  </a:cubicBezTo>
                  <a:cubicBezTo>
                    <a:pt x="12655" y="5598"/>
                    <a:pt x="12749" y="5065"/>
                    <a:pt x="12811" y="4532"/>
                  </a:cubicBezTo>
                  <a:cubicBezTo>
                    <a:pt x="13031" y="4470"/>
                    <a:pt x="13125" y="4235"/>
                    <a:pt x="12890" y="4031"/>
                  </a:cubicBezTo>
                  <a:cubicBezTo>
                    <a:pt x="12890" y="4015"/>
                    <a:pt x="12890" y="3984"/>
                    <a:pt x="12890" y="3953"/>
                  </a:cubicBezTo>
                  <a:cubicBezTo>
                    <a:pt x="12913" y="3767"/>
                    <a:pt x="12704" y="3633"/>
                    <a:pt x="12518" y="3633"/>
                  </a:cubicBezTo>
                  <a:cubicBezTo>
                    <a:pt x="12453" y="3633"/>
                    <a:pt x="12390" y="3649"/>
                    <a:pt x="12341" y="3686"/>
                  </a:cubicBezTo>
                  <a:cubicBezTo>
                    <a:pt x="11855" y="3373"/>
                    <a:pt x="11369" y="3043"/>
                    <a:pt x="10930" y="2699"/>
                  </a:cubicBezTo>
                  <a:cubicBezTo>
                    <a:pt x="10476" y="2354"/>
                    <a:pt x="10053" y="1899"/>
                    <a:pt x="9535" y="1633"/>
                  </a:cubicBezTo>
                  <a:cubicBezTo>
                    <a:pt x="9504" y="1617"/>
                    <a:pt x="9488" y="1601"/>
                    <a:pt x="9473" y="1586"/>
                  </a:cubicBezTo>
                  <a:cubicBezTo>
                    <a:pt x="8407" y="1037"/>
                    <a:pt x="7012" y="896"/>
                    <a:pt x="5821" y="661"/>
                  </a:cubicBezTo>
                  <a:cubicBezTo>
                    <a:pt x="4582" y="410"/>
                    <a:pt x="3344" y="112"/>
                    <a:pt x="2090" y="3"/>
                  </a:cubicBezTo>
                  <a:cubicBezTo>
                    <a:pt x="2069" y="1"/>
                    <a:pt x="2050" y="0"/>
                    <a:pt x="20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13" tIns="45713" rIns="45713" bIns="45713" anchor="ctr" anchorCtr="0">
              <a:noAutofit/>
            </a:bodyPr>
            <a:lstStyle/>
            <a:p>
              <a:pPr defTabSz="457200"/>
              <a:endParaRPr sz="9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47" name="Picture 8">
            <a:extLst>
              <a:ext uri="{FF2B5EF4-FFF2-40B4-BE49-F238E27FC236}">
                <a16:creationId xmlns:a16="http://schemas.microsoft.com/office/drawing/2014/main" id="{57EDF4BA-0CBD-4053-AC86-23A4791E969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70754" y="1638176"/>
            <a:ext cx="413266" cy="421163"/>
          </a:xfrm>
          <a:prstGeom prst="rect">
            <a:avLst/>
          </a:prstGeom>
        </p:spPr>
      </p:pic>
      <p:pic>
        <p:nvPicPr>
          <p:cNvPr id="48" name="Picture 9">
            <a:extLst>
              <a:ext uri="{FF2B5EF4-FFF2-40B4-BE49-F238E27FC236}">
                <a16:creationId xmlns:a16="http://schemas.microsoft.com/office/drawing/2014/main" id="{6701E186-FB2A-4C23-AB20-F93318F91FE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61012" y="2316236"/>
            <a:ext cx="750283" cy="422972"/>
          </a:xfrm>
          <a:prstGeom prst="rect">
            <a:avLst/>
          </a:prstGeom>
        </p:spPr>
      </p:pic>
      <p:pic>
        <p:nvPicPr>
          <p:cNvPr id="49" name="Picture 11">
            <a:extLst>
              <a:ext uri="{FF2B5EF4-FFF2-40B4-BE49-F238E27FC236}">
                <a16:creationId xmlns:a16="http://schemas.microsoft.com/office/drawing/2014/main" id="{252E3915-7065-4804-B12C-3E31979B8F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474068" y="2889103"/>
            <a:ext cx="750283" cy="3273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6985508" y="3705180"/>
            <a:ext cx="1644142" cy="57065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04800" y="1061488"/>
            <a:ext cx="8382000" cy="3020525"/>
            <a:chOff x="0" y="0"/>
            <a:chExt cx="9728074" cy="4832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728074" cy="4832840"/>
            </a:xfrm>
            <a:custGeom>
              <a:avLst/>
              <a:gdLst/>
              <a:ahLst/>
              <a:cxnLst/>
              <a:rect l="l" t="t" r="r" b="b"/>
              <a:pathLst>
                <a:path w="9728074" h="4832840">
                  <a:moveTo>
                    <a:pt x="9603614" y="4832840"/>
                  </a:moveTo>
                  <a:lnTo>
                    <a:pt x="124460" y="4832840"/>
                  </a:lnTo>
                  <a:cubicBezTo>
                    <a:pt x="55880" y="4832840"/>
                    <a:pt x="0" y="4776960"/>
                    <a:pt x="0" y="4708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603614" y="0"/>
                  </a:lnTo>
                  <a:cubicBezTo>
                    <a:pt x="9672194" y="0"/>
                    <a:pt x="9728074" y="55880"/>
                    <a:pt x="9728074" y="124460"/>
                  </a:cubicBezTo>
                  <a:lnTo>
                    <a:pt x="9728074" y="4708380"/>
                  </a:lnTo>
                  <a:cubicBezTo>
                    <a:pt x="9728074" y="4776960"/>
                    <a:pt x="9672194" y="4832840"/>
                    <a:pt x="9603614" y="483284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vi-VN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19900" y="2861032"/>
            <a:ext cx="1314116" cy="131789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alphaModFix amt="21999"/>
          </a:blip>
          <a:srcRect/>
          <a:stretch>
            <a:fillRect/>
          </a:stretch>
        </p:blipFill>
        <p:spPr>
          <a:xfrm>
            <a:off x="1235021" y="1392264"/>
            <a:ext cx="1111692" cy="3858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251902">
            <a:off x="1148638" y="962134"/>
            <a:ext cx="1472656" cy="57249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6B5440-6B3E-4A34-9BEC-4C78692B5667}"/>
              </a:ext>
            </a:extLst>
          </p:cNvPr>
          <p:cNvSpPr txBox="1"/>
          <p:nvPr/>
        </p:nvSpPr>
        <p:spPr>
          <a:xfrm>
            <a:off x="152400" y="1438321"/>
            <a:ext cx="8342922" cy="16414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45720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3500" b="1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 ƠN CÁC </a:t>
            </a:r>
            <a:r>
              <a:rPr lang="en-US" sz="3500" b="1" dirty="0" smtClean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 CÔ VÀ CÁC EM</a:t>
            </a:r>
            <a:endParaRPr lang="en-US" sz="3500" b="1" dirty="0">
              <a:solidFill>
                <a:srgbClr val="F79646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57200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3500" b="1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 LẮNG NGHE BÀI GIẢNG!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488002" y="300422"/>
            <a:ext cx="179070" cy="179070"/>
            <a:chOff x="0" y="0"/>
            <a:chExt cx="477520" cy="477520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477520" cy="77593"/>
              <a:chOff x="0" y="0"/>
              <a:chExt cx="1913890" cy="31099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913890" cy="3109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3109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310990"/>
                    </a:lnTo>
                    <a:lnTo>
                      <a:pt x="0" y="310990"/>
                    </a:lnTo>
                    <a:close/>
                  </a:path>
                </a:pathLst>
              </a:custGeom>
              <a:solidFill>
                <a:srgbClr val="FFF3E2"/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0" y="199964"/>
              <a:ext cx="477520" cy="77593"/>
              <a:chOff x="0" y="0"/>
              <a:chExt cx="1913890" cy="31099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913890" cy="3109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3109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310990"/>
                    </a:lnTo>
                    <a:lnTo>
                      <a:pt x="0" y="310990"/>
                    </a:lnTo>
                    <a:close/>
                  </a:path>
                </a:pathLst>
              </a:custGeom>
              <a:solidFill>
                <a:srgbClr val="FFF3E2"/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399927"/>
              <a:ext cx="477520" cy="77593"/>
              <a:chOff x="0" y="0"/>
              <a:chExt cx="1913890" cy="310990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913890" cy="310990"/>
              </a:xfrm>
              <a:custGeom>
                <a:avLst/>
                <a:gdLst/>
                <a:ahLst/>
                <a:cxnLst/>
                <a:rect l="l" t="t" r="r" b="b"/>
                <a:pathLst>
                  <a:path w="1913890" h="310990">
                    <a:moveTo>
                      <a:pt x="0" y="0"/>
                    </a:moveTo>
                    <a:lnTo>
                      <a:pt x="1913890" y="0"/>
                    </a:lnTo>
                    <a:lnTo>
                      <a:pt x="1913890" y="310990"/>
                    </a:lnTo>
                    <a:lnTo>
                      <a:pt x="0" y="310990"/>
                    </a:lnTo>
                    <a:close/>
                  </a:path>
                </a:pathLst>
              </a:custGeom>
              <a:solidFill>
                <a:srgbClr val="FFF3E2"/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8629650" y="1565705"/>
            <a:ext cx="88058" cy="2012090"/>
            <a:chOff x="0" y="0"/>
            <a:chExt cx="234820" cy="5365572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234820" cy="234820"/>
              <a:chOff x="0" y="0"/>
              <a:chExt cx="6350000" cy="63500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0" y="641344"/>
              <a:ext cx="234820" cy="234820"/>
              <a:chOff x="0" y="0"/>
              <a:chExt cx="6350000" cy="63500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0" y="1282688"/>
              <a:ext cx="234820" cy="234820"/>
              <a:chOff x="0" y="0"/>
              <a:chExt cx="6350000" cy="63500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0" y="1924032"/>
              <a:ext cx="234820" cy="234820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0" y="2565376"/>
              <a:ext cx="234820" cy="234820"/>
              <a:chOff x="0" y="0"/>
              <a:chExt cx="6350000" cy="635000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0" y="3206720"/>
              <a:ext cx="234820" cy="234820"/>
              <a:chOff x="0" y="0"/>
              <a:chExt cx="6350000" cy="63500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27" name="Group 27"/>
            <p:cNvGrpSpPr/>
            <p:nvPr/>
          </p:nvGrpSpPr>
          <p:grpSpPr>
            <a:xfrm>
              <a:off x="0" y="3848064"/>
              <a:ext cx="234820" cy="234820"/>
              <a:chOff x="0" y="0"/>
              <a:chExt cx="6350000" cy="63500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0" y="4489409"/>
              <a:ext cx="234820" cy="234820"/>
              <a:chOff x="0" y="0"/>
              <a:chExt cx="6350000" cy="63500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3E2">
                  <a:alpha val="49804"/>
                </a:srgbClr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0" y="5130753"/>
              <a:ext cx="234820" cy="234820"/>
              <a:chOff x="0" y="0"/>
              <a:chExt cx="6350000" cy="6350000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632B2B"/>
              </a:solidFill>
            </p:spPr>
            <p:txBody>
              <a:bodyPr/>
              <a:lstStyle/>
              <a:p>
                <a:endParaRPr lang="vi-VN"/>
              </a:p>
            </p:txBody>
          </p:sp>
        </p:grpSp>
      </p:grpSp>
      <p:pic>
        <p:nvPicPr>
          <p:cNvPr id="33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8503884" y="4508546"/>
            <a:ext cx="339591" cy="150037"/>
          </a:xfrm>
          <a:prstGeom prst="rect">
            <a:avLst/>
          </a:prstGeom>
        </p:spPr>
      </p:pic>
      <p:sp>
        <p:nvSpPr>
          <p:cNvPr id="36" name="Freeform 4">
            <a:extLst>
              <a:ext uri="{FF2B5EF4-FFF2-40B4-BE49-F238E27FC236}">
                <a16:creationId xmlns:a16="http://schemas.microsoft.com/office/drawing/2014/main" id="{6F815CBC-23CD-4359-968E-883C1A04A13B}"/>
              </a:ext>
            </a:extLst>
          </p:cNvPr>
          <p:cNvSpPr/>
          <p:nvPr/>
        </p:nvSpPr>
        <p:spPr>
          <a:xfrm>
            <a:off x="355984" y="1105332"/>
            <a:ext cx="8242330" cy="2468242"/>
          </a:xfrm>
          <a:custGeom>
            <a:avLst/>
            <a:gdLst/>
            <a:ahLst/>
            <a:cxnLst/>
            <a:rect l="l" t="t" r="r" b="b"/>
            <a:pathLst>
              <a:path w="5237988" h="2828670">
                <a:moveTo>
                  <a:pt x="5113528" y="2828670"/>
                </a:moveTo>
                <a:lnTo>
                  <a:pt x="124460" y="2828670"/>
                </a:lnTo>
                <a:cubicBezTo>
                  <a:pt x="55880" y="2828670"/>
                  <a:pt x="0" y="2772790"/>
                  <a:pt x="0" y="270421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5113528" y="0"/>
                </a:lnTo>
                <a:cubicBezTo>
                  <a:pt x="5182108" y="0"/>
                  <a:pt x="5237988" y="55880"/>
                  <a:pt x="5237988" y="124460"/>
                </a:cubicBezTo>
                <a:lnTo>
                  <a:pt x="5237988" y="2704210"/>
                </a:lnTo>
                <a:cubicBezTo>
                  <a:pt x="5237988" y="2772790"/>
                  <a:pt x="5182108" y="2828670"/>
                  <a:pt x="5113528" y="2828670"/>
                </a:cubicBezTo>
                <a:close/>
              </a:path>
            </a:pathLst>
          </a:custGeom>
          <a:solidFill>
            <a:srgbClr val="FFF3E2">
              <a:alpha val="69804"/>
            </a:srgbClr>
          </a:solidFill>
        </p:spPr>
        <p:txBody>
          <a:bodyPr/>
          <a:lstStyle/>
          <a:p>
            <a:endParaRPr lang="vi-VN"/>
          </a:p>
        </p:txBody>
      </p:sp>
      <p:sp>
        <p:nvSpPr>
          <p:cNvPr id="37" name="TextBox 6">
            <a:extLst>
              <a:ext uri="{FF2B5EF4-FFF2-40B4-BE49-F238E27FC236}">
                <a16:creationId xmlns:a16="http://schemas.microsoft.com/office/drawing/2014/main" id="{166A1C15-7D14-4BA6-9142-415DC0FFD220}"/>
              </a:ext>
            </a:extLst>
          </p:cNvPr>
          <p:cNvSpPr txBox="1"/>
          <p:nvPr/>
        </p:nvSpPr>
        <p:spPr>
          <a:xfrm>
            <a:off x="646631" y="1271769"/>
            <a:ext cx="7850737" cy="21275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bùng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57200"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bùng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31C6B8B-75C6-4820-8138-E1F15A50EEAA}"/>
              </a:ext>
            </a:extLst>
          </p:cNvPr>
          <p:cNvSpPr/>
          <p:nvPr/>
        </p:nvSpPr>
        <p:spPr>
          <a:xfrm>
            <a:off x="7467600" y="4031408"/>
            <a:ext cx="1505607" cy="1125659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F88CF71-7750-470B-A96F-987DE70942B2}"/>
              </a:ext>
            </a:extLst>
          </p:cNvPr>
          <p:cNvSpPr/>
          <p:nvPr/>
        </p:nvSpPr>
        <p:spPr>
          <a:xfrm>
            <a:off x="0" y="31343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14- TIẾT 28, 29: 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VIỆT NAM KHÁNG CHIẾN CHỐNG THỰC DÂN PHÁP XÂM L</a:t>
            </a:r>
            <a:r>
              <a:rPr lang="vi-VN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ỢC GIAI ĐOẠN 1946 - 1950 (TIẾT 1)</a:t>
            </a:r>
          </a:p>
        </p:txBody>
      </p:sp>
    </p:spTree>
    <p:extLst>
      <p:ext uri="{BB962C8B-B14F-4D97-AF65-F5344CB8AC3E}">
        <p14:creationId xmlns:p14="http://schemas.microsoft.com/office/powerpoint/2010/main" val="342543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 noChangeArrowheads="1"/>
          </p:cNvSpPr>
          <p:nvPr>
            <p:ph type="title"/>
          </p:nvPr>
        </p:nvSpPr>
        <p:spPr>
          <a:xfrm>
            <a:off x="1496616" y="95250"/>
            <a:ext cx="6484144" cy="590550"/>
          </a:xfrm>
        </p:spPr>
        <p:txBody>
          <a:bodyPr>
            <a:normAutofit fontScale="90000"/>
          </a:bodyPr>
          <a:lstStyle/>
          <a:p>
            <a:r>
              <a:rPr lang="en-US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  <a:r>
              <a:rPr lang="en-US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475185" y="517922"/>
            <a:ext cx="6172200" cy="339447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vi-V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33400" y="726020"/>
            <a:ext cx="8237594" cy="39087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x-non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việc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</a:t>
            </a:r>
            <a:r>
              <a:rPr lang="x-none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sau khi kí Hiệp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( 6/3/1946)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</a:t>
            </a:r>
            <a:r>
              <a:rPr lang="x-none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(14/9/1946)?</a:t>
            </a:r>
          </a:p>
          <a:p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x-none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x-none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hành động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</a:t>
            </a:r>
            <a:r>
              <a:rPr lang="x-none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dân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 định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( 6/3/1946) </a:t>
            </a:r>
            <a:r>
              <a:rPr lang="x-none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Tạm </a:t>
            </a:r>
            <a:r>
              <a:rPr lang="x-none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(14/9/1946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defRPr/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15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B06DA-8021-4556-A9BF-BDB1C433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508001" y="-857250"/>
            <a:ext cx="6447501" cy="15240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FDD3-8040-4040-AE35-44FE0F356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57150"/>
            <a:ext cx="3505200" cy="4800600"/>
          </a:xfrm>
        </p:spPr>
        <p:txBody>
          <a:bodyPr>
            <a:normAutofit fontScale="70000" lnSpcReduction="20000"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thành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viên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nhóm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1. Ngô Thảo Linh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2.Hoàng Minh Đức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3.Nguyễn Hà Vy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4.Trịnh Đức Dũng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5.Ngô Thuỳ Dương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6.Trịnh Nhật Minh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7.Vũ Hải Anh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8.Nguyễn Như Anh Khoa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9.Phạm Quỳnh Anh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10.Phạm Phương Anh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11.Phan Thành Danh </a:t>
            </a:r>
            <a:endParaRPr lang="en-US" sz="2800" b="1" dirty="0">
              <a:solidFill>
                <a:srgbClr val="08080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Historic" panose="020B0502040204020203" pitchFamily="34" charset="0"/>
            </a:endParaRPr>
          </a:p>
          <a:p>
            <a:r>
              <a:rPr lang="vi-VN" sz="2800" b="1" dirty="0">
                <a:solidFill>
                  <a:srgbClr val="08080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Historic" panose="020B0502040204020203" pitchFamily="34" charset="0"/>
              </a:rPr>
              <a:t>12.Nguyễn Văn Long</a:t>
            </a:r>
            <a:endPara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Không có mô tả.">
            <a:extLst>
              <a:ext uri="{FF2B5EF4-FFF2-40B4-BE49-F238E27FC236}">
                <a16:creationId xmlns:a16="http://schemas.microsoft.com/office/drawing/2014/main" id="{D7044192-4193-48DD-A032-15C1307E4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0"/>
            <a:ext cx="533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319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/>
          </p:nvPr>
        </p:nvGraphicFramePr>
        <p:xfrm>
          <a:off x="152400" y="133350"/>
          <a:ext cx="8991600" cy="4857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44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61C93D8-B4E0-4AE5-BBC0-AAEDFC039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461C93D8-B4E0-4AE5-BBC0-AAEDFC039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461C93D8-B4E0-4AE5-BBC0-AAEDFC039E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5E359D-9FEE-4829-94C3-D1C080C58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BF5E359D-9FEE-4829-94C3-D1C080C58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BF5E359D-9FEE-4829-94C3-D1C080C58B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3DA9AD7-B736-4E01-B61D-F766E598EE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graphicEl>
                                              <a:dgm id="{D3DA9AD7-B736-4E01-B61D-F766E598EE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graphicEl>
                                              <a:dgm id="{D3DA9AD7-B736-4E01-B61D-F766E598EE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131029F-4DDF-4A18-B0FC-E387FDD178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graphicEl>
                                              <a:dgm id="{9131029F-4DDF-4A18-B0FC-E387FDD178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graphicEl>
                                              <a:dgm id="{9131029F-4DDF-4A18-B0FC-E387FDD178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D2FEACB-7A62-4827-B1A4-CD6348766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graphicEl>
                                              <a:dgm id="{BD2FEACB-7A62-4827-B1A4-CD6348766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graphicEl>
                                              <a:dgm id="{BD2FEACB-7A62-4827-B1A4-CD6348766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3894F21-48B8-47AC-A54A-0618E751D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graphicEl>
                                              <a:dgm id="{A3894F21-48B8-47AC-A54A-0618E751D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graphicEl>
                                              <a:dgm id="{A3894F21-48B8-47AC-A54A-0618E751D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9652D44-DB58-4A36-B728-56B879C16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09652D44-DB58-4A36-B728-56B879C16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graphicEl>
                                              <a:dgm id="{09652D44-DB58-4A36-B728-56B879C16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6EDEDA1-2FC7-4EBA-958A-5D46E03FA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graphicEl>
                                              <a:dgm id="{36EDEDA1-2FC7-4EBA-958A-5D46E03FA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graphicEl>
                                              <a:dgm id="{36EDEDA1-2FC7-4EBA-958A-5D46E03FA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85C3F2-5649-4EA5-AD0F-D6E266CB68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graphicEl>
                                              <a:dgm id="{2185C3F2-5649-4EA5-AD0F-D6E266CB68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graphicEl>
                                              <a:dgm id="{2185C3F2-5649-4EA5-AD0F-D6E266CB68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3D56442-79E9-4068-9C55-E4AC6CDE6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graphicEl>
                                              <a:dgm id="{43D56442-79E9-4068-9C55-E4AC6CDE6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graphicEl>
                                              <a:dgm id="{43D56442-79E9-4068-9C55-E4AC6CDE6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1B8C765-63DB-4700-8A70-F1259C1CF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graphicEl>
                                              <a:dgm id="{11B8C765-63DB-4700-8A70-F1259C1CF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graphicEl>
                                              <a:dgm id="{11B8C765-63DB-4700-8A70-F1259C1CF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62124E2-C089-4BE3-8FD2-8DEEBD373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graphicEl>
                                              <a:dgm id="{B62124E2-C089-4BE3-8FD2-8DEEBD373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graphicEl>
                                              <a:dgm id="{B62124E2-C089-4BE3-8FD2-8DEEBD373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8AFA351-7EA3-4491-9B7D-884597A20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graphicEl>
                                              <a:dgm id="{18AFA351-7EA3-4491-9B7D-884597A20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graphicEl>
                                              <a:dgm id="{18AFA351-7EA3-4491-9B7D-884597A20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7751613-CC64-449F-989B-1D19114633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graphicEl>
                                              <a:dgm id="{C7751613-CC64-449F-989B-1D19114633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graphicEl>
                                              <a:dgm id="{C7751613-CC64-449F-989B-1D19114633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05E8377-3052-42D7-8DF8-942D826C3D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graphicEl>
                                              <a:dgm id="{B05E8377-3052-42D7-8DF8-942D826C3D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graphicEl>
                                              <a:dgm id="{B05E8377-3052-42D7-8DF8-942D826C3D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2B5A4C1-4788-4742-9131-0E9940053D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graphicEl>
                                              <a:dgm id="{92B5A4C1-4788-4742-9131-0E9940053D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graphicEl>
                                              <a:dgm id="{92B5A4C1-4788-4742-9131-0E9940053D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2247697-AFF9-40A6-AE5C-DDDB2B517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graphicEl>
                                              <a:dgm id="{22247697-AFF9-40A6-AE5C-DDDB2B517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graphicEl>
                                              <a:dgm id="{22247697-AFF9-40A6-AE5C-DDDB2B517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5AA3826-76E5-4723-908A-EFFBD43FC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graphicEl>
                                              <a:dgm id="{B5AA3826-76E5-4723-908A-EFFBD43FC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>
                                            <p:graphicEl>
                                              <a:dgm id="{B5AA3826-76E5-4723-908A-EFFBD43FC8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02E339-2748-4927-85AC-DE823888A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graphicEl>
                                              <a:dgm id="{D702E339-2748-4927-85AC-DE823888A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graphicEl>
                                              <a:dgm id="{D702E339-2748-4927-85AC-DE823888A8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851D310-0DA9-4AF6-98D0-0CEB7BB55E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graphicEl>
                                              <a:dgm id="{7851D310-0DA9-4AF6-98D0-0CEB7BB55E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graphicEl>
                                              <a:dgm id="{7851D310-0DA9-4AF6-98D0-0CEB7BB55E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F73ED1E-D98E-47F6-AD42-767F78A72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>
                                            <p:graphicEl>
                                              <a:dgm id="{9F73ED1E-D98E-47F6-AD42-767F78A72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>
                                            <p:graphicEl>
                                              <a:dgm id="{9F73ED1E-D98E-47F6-AD42-767F78A72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E9EABE2-6587-4F90-A9F6-60EAEBCEE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">
                                            <p:graphicEl>
                                              <a:dgm id="{1E9EABE2-6587-4F90-A9F6-60EAEBCEE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">
                                            <p:graphicEl>
                                              <a:dgm id="{1E9EABE2-6587-4F90-A9F6-60EAEBCEE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CE3AA8B-2447-4EAC-86D1-50F6BCB9E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">
                                            <p:graphicEl>
                                              <a:dgm id="{FCE3AA8B-2447-4EAC-86D1-50F6BCB9E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>
                                            <p:graphicEl>
                                              <a:dgm id="{FCE3AA8B-2447-4EAC-86D1-50F6BCB9E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50F70F4-253E-473B-A132-6FBAF825D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">
                                            <p:graphicEl>
                                              <a:dgm id="{150F70F4-253E-473B-A132-6FBAF825D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">
                                            <p:graphicEl>
                                              <a:dgm id="{150F70F4-253E-473B-A132-6FBAF825D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E7D1250-31B1-4973-BE97-89B4D1C0B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graphicEl>
                                              <a:dgm id="{7E7D1250-31B1-4973-BE97-89B4D1C0B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graphicEl>
                                              <a:dgm id="{7E7D1250-31B1-4973-BE97-89B4D1C0B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EDFC20C-ED38-4707-A176-A200D00B9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graphicEl>
                                              <a:dgm id="{9EDFC20C-ED38-4707-A176-A200D00B9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graphicEl>
                                              <a:dgm id="{9EDFC20C-ED38-4707-A176-A200D00B9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D0C9A0C-1BE8-427D-B42C-C4018EEE37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">
                                            <p:graphicEl>
                                              <a:dgm id="{AD0C9A0C-1BE8-427D-B42C-C4018EEE37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">
                                            <p:graphicEl>
                                              <a:dgm id="{AD0C9A0C-1BE8-427D-B42C-C4018EEE37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213278"/>
              </p:ext>
            </p:extLst>
          </p:nvPr>
        </p:nvGraphicFramePr>
        <p:xfrm>
          <a:off x="21770" y="1"/>
          <a:ext cx="9122229" cy="53160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230">
                  <a:extLst>
                    <a:ext uri="{9D8B030D-6E8A-4147-A177-3AD203B41FA5}">
                      <a16:colId xmlns:a16="http://schemas.microsoft.com/office/drawing/2014/main" val="1584628146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4093003676"/>
                    </a:ext>
                  </a:extLst>
                </a:gridCol>
                <a:gridCol w="2285999">
                  <a:extLst>
                    <a:ext uri="{9D8B030D-6E8A-4147-A177-3AD203B41FA5}">
                      <a16:colId xmlns:a16="http://schemas.microsoft.com/office/drawing/2014/main" val="1627087969"/>
                    </a:ext>
                  </a:extLst>
                </a:gridCol>
              </a:tblGrid>
              <a:tr h="5793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 xét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extLst>
                  <a:ext uri="{0D108BD9-81ED-4DB2-BD59-A6C34878D82A}">
                    <a16:rowId xmlns:a16="http://schemas.microsoft.com/office/drawing/2014/main" val="4282827502"/>
                  </a:ext>
                </a:extLst>
              </a:tr>
              <a:tr h="18412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 ta</a:t>
                      </a:r>
                      <a:endParaRPr kumimoji="0" lang="en-US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None/>
                      </a:pPr>
                      <a:r>
                        <a:rPr kumimoji="0" lang="vi-V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Nghiêm chỉnh chấp hành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với Pháp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đ</a:t>
                      </a:r>
                      <a:r>
                        <a:rPr lang="vi-VN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ồng ý cho Pháp một số quyền lợi kinh tế, văn hóa nhất định như trong Tạm ước (14/9/1946)</a:t>
                      </a:r>
                      <a:endParaRPr lang="en-US" altLang="en-US" sz="2000" b="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cực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mọi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endParaRPr lang="en-US" altLang="en-US" sz="2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None/>
                      </a:pP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Đấu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ngoại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mềm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dẻo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</a:t>
                      </a:r>
                      <a:r>
                        <a:rPr lang="vi-VN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ạch trần âm mưu của thực dân Pháp.</a:t>
                      </a:r>
                      <a:endParaRPr lang="en-US" altLang="en-US" sz="2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nghiêm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khoản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thể hiện thiện chí hòa bình, tinh thần nhân nhượng có nguyên tắc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extLst>
                  <a:ext uri="{0D108BD9-81ED-4DB2-BD59-A6C34878D82A}">
                    <a16:rowId xmlns:a16="http://schemas.microsoft.com/office/drawing/2014/main" val="2100058785"/>
                  </a:ext>
                </a:extLst>
              </a:tr>
              <a:tr h="27228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l"/>
                      <a:r>
                        <a:rPr kumimoji="0" lang="vi-V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G</a:t>
                      </a:r>
                      <a:r>
                        <a:rPr lang="vi-VN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ây hấn</a:t>
                      </a:r>
                      <a:r>
                        <a:rPr lang="en-US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khiêu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khích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phạm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/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tục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tấn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chiếm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đóng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vùng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thổ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ở Nam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tấn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biệt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tháng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12/1946),</a:t>
                      </a: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ây ra thảm sát 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ở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phố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Hàng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Bún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phố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Yên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Ninh</a:t>
                      </a: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altLang="en-US" sz="20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tối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hậu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đòi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phủ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tán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vi-VN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đòi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soát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en-US" sz="20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</a:t>
                      </a:r>
                      <a:r>
                        <a:rPr lang="en-US" altLang="en-US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altLang="en-US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 dân Pháp ngoan cố, hiếu chiến, quyết tâm xâm lược nước ta một lần nữa.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horzOverflow="overflow"/>
                </a:tc>
                <a:extLst>
                  <a:ext uri="{0D108BD9-81ED-4DB2-BD59-A6C34878D82A}">
                    <a16:rowId xmlns:a16="http://schemas.microsoft.com/office/drawing/2014/main" val="152995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201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6" name="Picture 2" descr="van phuc"/>
          <p:cNvPicPr>
            <a:picLocks noChangeAspect="1" noChangeArrowheads="1"/>
          </p:cNvPicPr>
          <p:nvPr/>
        </p:nvPicPr>
        <p:blipFill>
          <a:blip r:embed="rId2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5" t="26602" b="41638"/>
          <a:stretch>
            <a:fillRect/>
          </a:stretch>
        </p:blipFill>
        <p:spPr bwMode="auto">
          <a:xfrm>
            <a:off x="152401" y="48491"/>
            <a:ext cx="4551218" cy="3903194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3587" name="Text Box 3"/>
          <p:cNvSpPr txBox="1">
            <a:spLocks noChangeArrowheads="1"/>
          </p:cNvSpPr>
          <p:nvPr/>
        </p:nvSpPr>
        <p:spPr bwMode="auto">
          <a:xfrm>
            <a:off x="1442930" y="4057650"/>
            <a:ext cx="626506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800" dirty="0" err="1">
                <a:solidFill>
                  <a:srgbClr val="FF0000"/>
                </a:solidFill>
              </a:rPr>
              <a:t>Ngôi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nhà</a:t>
            </a:r>
            <a:r>
              <a:rPr lang="en-US" sz="1800" dirty="0">
                <a:solidFill>
                  <a:srgbClr val="FF0000"/>
                </a:solidFill>
              </a:rPr>
              <a:t> ở </a:t>
            </a:r>
            <a:r>
              <a:rPr lang="en-US" sz="1800" dirty="0" err="1">
                <a:solidFill>
                  <a:srgbClr val="FF0000"/>
                </a:solidFill>
              </a:rPr>
              <a:t>làng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Vạn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Phúc</a:t>
            </a:r>
            <a:r>
              <a:rPr lang="en-US" sz="1800" dirty="0">
                <a:solidFill>
                  <a:srgbClr val="FF0000"/>
                </a:solidFill>
              </a:rPr>
              <a:t> – </a:t>
            </a:r>
            <a:r>
              <a:rPr lang="en-US" sz="1800" dirty="0" err="1">
                <a:solidFill>
                  <a:srgbClr val="FF0000"/>
                </a:solidFill>
              </a:rPr>
              <a:t>Hà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Đông</a:t>
            </a:r>
            <a:r>
              <a:rPr lang="en-US" sz="1800" dirty="0">
                <a:solidFill>
                  <a:srgbClr val="FF0000"/>
                </a:solidFill>
              </a:rPr>
              <a:t> - </a:t>
            </a:r>
            <a:r>
              <a:rPr lang="en-US" sz="1800" dirty="0" err="1">
                <a:solidFill>
                  <a:srgbClr val="FF0000"/>
                </a:solidFill>
              </a:rPr>
              <a:t>nơi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Trung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ương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Đảng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1800" dirty="0" err="1">
                <a:solidFill>
                  <a:srgbClr val="FF0000"/>
                </a:solidFill>
              </a:rPr>
              <a:t>ra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chỉ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thị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toàn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quốc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kháng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chiến</a:t>
            </a:r>
            <a:r>
              <a:rPr lang="en-US" sz="18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4" name="Picture 14" descr="hcm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62346"/>
            <a:ext cx="4248150" cy="382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31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209550"/>
            <a:ext cx="8686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	</a:t>
            </a:r>
            <a:r>
              <a:rPr lang="x-none" sz="3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 </a:t>
            </a:r>
            <a:r>
              <a:rPr lang="x-none" sz="3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19/12/1946 Bộ trưởng Quốc phòng ra mật lệnh và nhanh chóng chuyển mật lệnh đến các chiến khu đơn vị. Nội dung mật lệnh như sau: Chuyến hàng sẽ đến lúc 18h ngày 21/12/1946, hàng mang mã hiệu A cộng 2, B trừ hai. Ta quy ước chuyến hàng có nghĩa là tổng tiến công bắt đầu. A là giờ cộng thêm 2, B là ngày trừ đi 2, tức là cuộc Tổng tiến công bắt đầu vào lúc 20h ngày 19/12/1946.</a:t>
            </a:r>
            <a:endParaRPr lang="en-US" sz="3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42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5255</TotalTime>
  <Words>795</Words>
  <Application>Microsoft Office PowerPoint</Application>
  <PresentationFormat>On-screen Show (16:9)</PresentationFormat>
  <Paragraphs>91</Paragraphs>
  <Slides>21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35" baseType="lpstr">
      <vt:lpstr>Arial</vt:lpstr>
      <vt:lpstr>Calibri</vt:lpstr>
      <vt:lpstr>Calibri Light</vt:lpstr>
      <vt:lpstr>Cambria</vt:lpstr>
      <vt:lpstr>Concert One</vt:lpstr>
      <vt:lpstr>Kids</vt:lpstr>
      <vt:lpstr>Segoe UI Historic</vt:lpstr>
      <vt:lpstr>Times New Roman</vt:lpstr>
      <vt:lpstr>Trebuchet MS</vt:lpstr>
      <vt:lpstr>Wingdings</vt:lpstr>
      <vt:lpstr>Wingdings 3</vt:lpstr>
      <vt:lpstr>Custom Design</vt:lpstr>
      <vt:lpstr>2_Office Theme</vt:lpstr>
      <vt:lpstr>Facet</vt:lpstr>
      <vt:lpstr>PowerPoint Presentation</vt:lpstr>
      <vt:lpstr>PowerPoint Presentation</vt:lpstr>
      <vt:lpstr>PowerPoint Presentation</vt:lpstr>
      <vt:lpstr> HOẠT ĐỘNG NHÓM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b. Đường lối kháng chiến chống thực dân Pháp.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Thuan Nguyen Thi My</dc:creator>
  <cp:lastModifiedBy>Administrator</cp:lastModifiedBy>
  <cp:revision>628</cp:revision>
  <dcterms:created xsi:type="dcterms:W3CDTF">2021-07-22T17:31:00Z</dcterms:created>
  <dcterms:modified xsi:type="dcterms:W3CDTF">2026-01-24T01:23:05Z</dcterms:modified>
</cp:coreProperties>
</file>