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2" r:id="rId2"/>
    <p:sldMasterId id="2147483656" r:id="rId3"/>
  </p:sldMasterIdLst>
  <p:notesMasterIdLst>
    <p:notesMasterId r:id="rId28"/>
  </p:notesMasterIdLst>
  <p:sldIdLst>
    <p:sldId id="332" r:id="rId4"/>
    <p:sldId id="257" r:id="rId5"/>
    <p:sldId id="283" r:id="rId6"/>
    <p:sldId id="316" r:id="rId7"/>
    <p:sldId id="265" r:id="rId8"/>
    <p:sldId id="278" r:id="rId9"/>
    <p:sldId id="333" r:id="rId10"/>
    <p:sldId id="328" r:id="rId11"/>
    <p:sldId id="327" r:id="rId12"/>
    <p:sldId id="334" r:id="rId13"/>
    <p:sldId id="288" r:id="rId14"/>
    <p:sldId id="313" r:id="rId15"/>
    <p:sldId id="314" r:id="rId16"/>
    <p:sldId id="338" r:id="rId17"/>
    <p:sldId id="339" r:id="rId18"/>
    <p:sldId id="292" r:id="rId19"/>
    <p:sldId id="301" r:id="rId20"/>
    <p:sldId id="302" r:id="rId21"/>
    <p:sldId id="303" r:id="rId22"/>
    <p:sldId id="321" r:id="rId23"/>
    <p:sldId id="262" r:id="rId24"/>
    <p:sldId id="308" r:id="rId25"/>
    <p:sldId id="307" r:id="rId26"/>
    <p:sldId id="282"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微软雅黑" panose="020B0503020204020204" pitchFamily="34" charset="-122"/>
      <p:regular r:id="rId33"/>
      <p:bold r:id="rId34"/>
    </p:embeddedFont>
    <p:embeddedFont>
      <p:font typeface="Tahoma" panose="020B0604030504040204" pitchFamily="34" charset="0"/>
      <p:regular r:id="rId35"/>
      <p:bold r:id="rId36"/>
    </p:embeddedFont>
    <p:embeddedFont>
      <p:font typeface="Calibri Light" panose="020F0302020204030204" pitchFamily="34" charset="0"/>
      <p:regular r:id="rId37"/>
      <p:italic r:id="rId38"/>
    </p:embeddedFont>
    <p:embeddedFont>
      <p:font typeface="宋体" panose="02010600030101010101" pitchFamily="2" charset="-122"/>
      <p:regular r:id="rId39"/>
    </p:embeddedFont>
  </p:embeddedFontLst>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E9007E"/>
    <a:srgbClr val="2C4E91"/>
    <a:srgbClr val="FFC973"/>
    <a:srgbClr val="FAFAFC"/>
    <a:srgbClr val="FAFAFA"/>
    <a:srgbClr val="BFDEDB"/>
    <a:srgbClr val="6DC9F7"/>
    <a:srgbClr val="DBFBF6"/>
    <a:srgbClr val="B253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94" autoAdjust="0"/>
    <p:restoredTop sz="94434" autoAdjust="0"/>
  </p:normalViewPr>
  <p:slideViewPr>
    <p:cSldViewPr snapToGrid="0">
      <p:cViewPr varScale="1">
        <p:scale>
          <a:sx n="60" d="100"/>
          <a:sy n="60" d="100"/>
        </p:scale>
        <p:origin x="732" y="76"/>
      </p:cViewPr>
      <p:guideLst>
        <p:guide orient="horz" pos="2160"/>
        <p:guide pos="3840"/>
      </p:guideLst>
    </p:cSldViewPr>
  </p:slideViewPr>
  <p:outlineViewPr>
    <p:cViewPr>
      <p:scale>
        <a:sx n="33" d="100"/>
        <a:sy n="33" d="100"/>
      </p:scale>
      <p:origin x="0" y="-3456"/>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11.fntdata"/><Relationship Id="rId21" Type="http://schemas.openxmlformats.org/officeDocument/2006/relationships/slide" Target="slides/slide18.xml"/><Relationship Id="rId34" Type="http://schemas.openxmlformats.org/officeDocument/2006/relationships/font" Target="fonts/font6.fntdata"/><Relationship Id="rId42" Type="http://schemas.openxmlformats.org/officeDocument/2006/relationships/viewProps" Target="view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1.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tags" Target="tags/tag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3.fntdata"/><Relationship Id="rId44"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5.fntdata"/><Relationship Id="rId38"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1A3E2A-7D86-498F-9D9C-BDB42C07FBD4}" type="datetimeFigureOut">
              <a:rPr lang="zh-CN" altLang="en-US" smtClean="0"/>
              <a:t>2025/12/8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881348-C329-4190-995C-758421D3B652}" type="slidenum">
              <a:rPr lang="zh-CN" altLang="en-US" smtClean="0"/>
              <a:t>‹#›</a:t>
            </a:fld>
            <a:endParaRPr lang="zh-CN" altLang="en-US"/>
          </a:p>
        </p:txBody>
      </p:sp>
    </p:spTree>
    <p:extLst>
      <p:ext uri="{BB962C8B-B14F-4D97-AF65-F5344CB8AC3E}">
        <p14:creationId xmlns:p14="http://schemas.microsoft.com/office/powerpoint/2010/main" val="3902636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2</a:t>
            </a:fld>
            <a:endParaRPr lang="zh-CN" altLang="en-US"/>
          </a:p>
        </p:txBody>
      </p:sp>
    </p:spTree>
    <p:extLst>
      <p:ext uri="{BB962C8B-B14F-4D97-AF65-F5344CB8AC3E}">
        <p14:creationId xmlns:p14="http://schemas.microsoft.com/office/powerpoint/2010/main" val="11494648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435383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3480247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802478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34802478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21</a:t>
            </a:fld>
            <a:endParaRPr lang="zh-CN" altLang="en-US"/>
          </a:p>
        </p:txBody>
      </p:sp>
    </p:spTree>
    <p:extLst>
      <p:ext uri="{BB962C8B-B14F-4D97-AF65-F5344CB8AC3E}">
        <p14:creationId xmlns:p14="http://schemas.microsoft.com/office/powerpoint/2010/main" val="24207992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eaLnBrk="1" hangingPunct="1"/>
            <a:fld id="{7208BB01-496F-49B6-AC4A-1FCC8C16E3B0}" type="slidenum">
              <a:rPr lang="en-US" altLang="en-US">
                <a:solidFill>
                  <a:prstClr val="black"/>
                </a:solidFill>
              </a:rPr>
              <a:pPr eaLnBrk="1" hangingPunct="1"/>
              <a:t>22</a:t>
            </a:fld>
            <a:endParaRPr lang="en-US" altLang="en-US">
              <a:solidFill>
                <a:prstClr val="black"/>
              </a:solidFill>
            </a:endParaRPr>
          </a:p>
        </p:txBody>
      </p:sp>
    </p:spTree>
    <p:extLst>
      <p:ext uri="{BB962C8B-B14F-4D97-AF65-F5344CB8AC3E}">
        <p14:creationId xmlns:p14="http://schemas.microsoft.com/office/powerpoint/2010/main" val="19667609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24</a:t>
            </a:fld>
            <a:endParaRPr lang="zh-CN" altLang="en-US"/>
          </a:p>
        </p:txBody>
      </p:sp>
    </p:spTree>
    <p:extLst>
      <p:ext uri="{BB962C8B-B14F-4D97-AF65-F5344CB8AC3E}">
        <p14:creationId xmlns:p14="http://schemas.microsoft.com/office/powerpoint/2010/main" val="814439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2431704-B89D-4EFF-9D8E-0227E0BA8B71}" type="slidenum">
              <a:rPr lang="zh-CN" altLang="en-US" smtClean="0"/>
              <a:t>3</a:t>
            </a:fld>
            <a:endParaRPr lang="zh-CN" altLang="en-US"/>
          </a:p>
        </p:txBody>
      </p:sp>
    </p:spTree>
    <p:extLst>
      <p:ext uri="{BB962C8B-B14F-4D97-AF65-F5344CB8AC3E}">
        <p14:creationId xmlns:p14="http://schemas.microsoft.com/office/powerpoint/2010/main" val="938708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en-GB" altLang="zh-CN"/>
              <a:t>https://www.canto.com/blog/most-popular-email-clients/</a:t>
            </a:r>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4</a:t>
            </a:fld>
            <a:endParaRPr lang="zh-CN" altLang="en-US"/>
          </a:p>
        </p:txBody>
      </p:sp>
    </p:spTree>
    <p:extLst>
      <p:ext uri="{BB962C8B-B14F-4D97-AF65-F5344CB8AC3E}">
        <p14:creationId xmlns:p14="http://schemas.microsoft.com/office/powerpoint/2010/main" val="1024826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5</a:t>
            </a:fld>
            <a:endParaRPr lang="zh-CN" altLang="en-US"/>
          </a:p>
        </p:txBody>
      </p:sp>
    </p:spTree>
    <p:extLst>
      <p:ext uri="{BB962C8B-B14F-4D97-AF65-F5344CB8AC3E}">
        <p14:creationId xmlns:p14="http://schemas.microsoft.com/office/powerpoint/2010/main" val="33956546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6</a:t>
            </a:fld>
            <a:endParaRPr lang="zh-CN" altLang="en-US"/>
          </a:p>
        </p:txBody>
      </p:sp>
    </p:spTree>
    <p:extLst>
      <p:ext uri="{BB962C8B-B14F-4D97-AF65-F5344CB8AC3E}">
        <p14:creationId xmlns:p14="http://schemas.microsoft.com/office/powerpoint/2010/main" val="27712769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8</a:t>
            </a:fld>
            <a:endParaRPr lang="zh-CN" altLang="en-US"/>
          </a:p>
        </p:txBody>
      </p:sp>
    </p:spTree>
    <p:extLst>
      <p:ext uri="{BB962C8B-B14F-4D97-AF65-F5344CB8AC3E}">
        <p14:creationId xmlns:p14="http://schemas.microsoft.com/office/powerpoint/2010/main" val="1975388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9</a:t>
            </a:fld>
            <a:endParaRPr lang="zh-CN" altLang="en-US"/>
          </a:p>
        </p:txBody>
      </p:sp>
    </p:spTree>
    <p:extLst>
      <p:ext uri="{BB962C8B-B14F-4D97-AF65-F5344CB8AC3E}">
        <p14:creationId xmlns:p14="http://schemas.microsoft.com/office/powerpoint/2010/main" val="305372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10</a:t>
            </a:fld>
            <a:endParaRPr lang="zh-CN" altLang="en-US"/>
          </a:p>
        </p:txBody>
      </p:sp>
    </p:spTree>
    <p:extLst>
      <p:ext uri="{BB962C8B-B14F-4D97-AF65-F5344CB8AC3E}">
        <p14:creationId xmlns:p14="http://schemas.microsoft.com/office/powerpoint/2010/main" val="339565462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881348-C329-4190-995C-758421D3B652}" type="slidenum">
              <a:rPr lang="zh-CN" altLang="en-US" smtClean="0"/>
              <a:t>11</a:t>
            </a:fld>
            <a:endParaRPr lang="zh-CN" altLang="en-US"/>
          </a:p>
        </p:txBody>
      </p:sp>
    </p:spTree>
    <p:extLst>
      <p:ext uri="{BB962C8B-B14F-4D97-AF65-F5344CB8AC3E}">
        <p14:creationId xmlns:p14="http://schemas.microsoft.com/office/powerpoint/2010/main" val="3916742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2"/>
            <a:ext cx="2743200" cy="365125"/>
          </a:xfrm>
        </p:spPr>
        <p:txBody>
          <a:bodyPr/>
          <a:lstStyle/>
          <a:p>
            <a:fld id="{82F288E0-7875-42C4-84C8-98DBBD3BF4D2}" type="datetimeFigureOut">
              <a:rPr lang="zh-CN" altLang="en-US" smtClean="0"/>
              <a:t>2025/12/8</a:t>
            </a:fld>
            <a:endParaRPr lang="zh-CN" altLang="en-US"/>
          </a:p>
        </p:txBody>
      </p:sp>
      <p:sp>
        <p:nvSpPr>
          <p:cNvPr id="3" name="页脚占位符 2"/>
          <p:cNvSpPr>
            <a:spLocks noGrp="1"/>
          </p:cNvSpPr>
          <p:nvPr>
            <p:ph type="ftr" sz="quarter" idx="11"/>
          </p:nvPr>
        </p:nvSpPr>
        <p:spPr>
          <a:xfrm>
            <a:off x="4038600" y="6356352"/>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2"/>
            <a:ext cx="2743200" cy="365125"/>
          </a:xfrm>
        </p:spPr>
        <p:txBody>
          <a:bodyPr/>
          <a:lstStyle/>
          <a:p>
            <a:fld id="{7D9BB5D0-35E4-459D-AEF3-FE4D7C45CC1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356352"/>
            <a:ext cx="2743200" cy="365125"/>
          </a:xfrm>
          <a:prstGeom prst="rect">
            <a:avLst/>
          </a:prstGeom>
        </p:spPr>
        <p:txBody>
          <a:bodyPr/>
          <a:lstStyle/>
          <a:p>
            <a:fld id="{06ABD190-56AD-4C55-BBCA-1554B872117B}" type="datetimeFigureOut">
              <a:rPr lang="en-US" smtClean="0"/>
              <a:t>12/8/2025</a:t>
            </a:fld>
            <a:endParaRPr lang="en-US"/>
          </a:p>
        </p:txBody>
      </p:sp>
      <p:sp>
        <p:nvSpPr>
          <p:cNvPr id="5" name="Footer Placeholder 4"/>
          <p:cNvSpPr>
            <a:spLocks noGrp="1"/>
          </p:cNvSpPr>
          <p:nvPr>
            <p:ph type="ftr" sz="quarter" idx="11"/>
          </p:nvPr>
        </p:nvSpPr>
        <p:spPr>
          <a:xfrm>
            <a:off x="4038600" y="6356352"/>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2"/>
            <a:ext cx="2743200" cy="365125"/>
          </a:xfrm>
          <a:prstGeom prst="rect">
            <a:avLst/>
          </a:prstGeom>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9781242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9"/>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402" indent="0" algn="ctr">
              <a:buNone/>
              <a:defRPr>
                <a:solidFill>
                  <a:schemeClr val="tx1">
                    <a:tint val="75000"/>
                  </a:schemeClr>
                </a:solidFill>
              </a:defRPr>
            </a:lvl2pPr>
            <a:lvl3pPr marL="1218804" indent="0" algn="ctr">
              <a:buNone/>
              <a:defRPr>
                <a:solidFill>
                  <a:schemeClr val="tx1">
                    <a:tint val="75000"/>
                  </a:schemeClr>
                </a:solidFill>
              </a:defRPr>
            </a:lvl3pPr>
            <a:lvl4pPr marL="1828206" indent="0" algn="ctr">
              <a:buNone/>
              <a:defRPr>
                <a:solidFill>
                  <a:schemeClr val="tx1">
                    <a:tint val="75000"/>
                  </a:schemeClr>
                </a:solidFill>
              </a:defRPr>
            </a:lvl4pPr>
            <a:lvl5pPr marL="2437608" indent="0" algn="ctr">
              <a:buNone/>
              <a:defRPr>
                <a:solidFill>
                  <a:schemeClr val="tx1">
                    <a:tint val="75000"/>
                  </a:schemeClr>
                </a:solidFill>
              </a:defRPr>
            </a:lvl5pPr>
            <a:lvl6pPr marL="3047009" indent="0" algn="ctr">
              <a:buNone/>
              <a:defRPr>
                <a:solidFill>
                  <a:schemeClr val="tx1">
                    <a:tint val="75000"/>
                  </a:schemeClr>
                </a:solidFill>
              </a:defRPr>
            </a:lvl6pPr>
            <a:lvl7pPr marL="3656411" indent="0" algn="ctr">
              <a:buNone/>
              <a:defRPr>
                <a:solidFill>
                  <a:schemeClr val="tx1">
                    <a:tint val="75000"/>
                  </a:schemeClr>
                </a:solidFill>
              </a:defRPr>
            </a:lvl7pPr>
            <a:lvl8pPr marL="4265813" indent="0" algn="ctr">
              <a:buNone/>
              <a:defRPr>
                <a:solidFill>
                  <a:schemeClr val="tx1">
                    <a:tint val="75000"/>
                  </a:schemeClr>
                </a:solidFill>
              </a:defRPr>
            </a:lvl8pPr>
            <a:lvl9pPr marL="4875215"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F49ED60E-3B8D-47C1-9682-1C12509BF99F}" type="datetimeFigureOut">
              <a:rPr lang="zh-CN" altLang="en-US" smtClean="0">
                <a:solidFill>
                  <a:prstClr val="black">
                    <a:tint val="75000"/>
                  </a:prstClr>
                </a:solidFill>
              </a:rPr>
              <a:pPr/>
              <a:t>2025/12/8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A24B006D-818D-47B3-9EBE-C5AB269A17AF}"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643472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solidFill>
                  <a:prstClr val="black">
                    <a:tint val="75000"/>
                  </a:prstClr>
                </a:solidFill>
              </a:rPr>
              <a:pPr/>
              <a:t>2025/12/8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523278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2.xml"/><Relationship Id="rId1" Type="http://schemas.openxmlformats.org/officeDocument/2006/relationships/slideLayout" Target="../slideLayouts/slideLayout4.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8" r:id="rId3"/>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b="0" i="0" u="none"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9"/>
            <a:ext cx="109728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600" y="1600202"/>
            <a:ext cx="109728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600" y="6356353"/>
            <a:ext cx="2844800" cy="365125"/>
          </a:xfrm>
          <a:prstGeom prst="rect">
            <a:avLst/>
          </a:prstGeom>
        </p:spPr>
        <p:txBody>
          <a:bodyPr vert="horz" lIns="91440" tIns="45720" rIns="91440" bIns="45720" rtlCol="0" anchor="ctr"/>
          <a:lstStyle>
            <a:lvl1pPr algn="l">
              <a:defRPr sz="1599">
                <a:solidFill>
                  <a:schemeClr val="tx1">
                    <a:tint val="75000"/>
                  </a:schemeClr>
                </a:solidFill>
                <a:latin typeface="微软雅黑" panose="020B0503020204020204" pitchFamily="34" charset="-122"/>
                <a:ea typeface="微软雅黑" panose="020B0503020204020204" pitchFamily="34" charset="-122"/>
              </a:defRPr>
            </a:lvl1pPr>
          </a:lstStyle>
          <a:p>
            <a:fld id="{F49ED60E-3B8D-47C1-9682-1C12509BF99F}" type="datetimeFigureOut">
              <a:rPr lang="zh-CN" altLang="en-US" smtClean="0">
                <a:solidFill>
                  <a:prstClr val="black">
                    <a:tint val="75000"/>
                  </a:prstClr>
                </a:solidFill>
              </a:rPr>
              <a:pPr/>
              <a:t>2025/12/8</a:t>
            </a:fld>
            <a:endParaRPr lang="zh-CN" altLang="en-US" dirty="0">
              <a:solidFill>
                <a:prstClr val="black">
                  <a:tint val="75000"/>
                </a:prstClr>
              </a:solidFill>
            </a:endParaRPr>
          </a:p>
        </p:txBody>
      </p:sp>
      <p:sp>
        <p:nvSpPr>
          <p:cNvPr id="5" name="页脚占位符 4"/>
          <p:cNvSpPr>
            <a:spLocks noGrp="1"/>
          </p:cNvSpPr>
          <p:nvPr>
            <p:ph type="ftr" sz="quarter" idx="3"/>
          </p:nvPr>
        </p:nvSpPr>
        <p:spPr>
          <a:xfrm>
            <a:off x="4165600" y="6356353"/>
            <a:ext cx="3860800" cy="365125"/>
          </a:xfrm>
          <a:prstGeom prst="rect">
            <a:avLst/>
          </a:prstGeom>
        </p:spPr>
        <p:txBody>
          <a:bodyPr vert="horz" lIns="91440" tIns="45720" rIns="91440" bIns="45720" rtlCol="0" anchor="ctr"/>
          <a:lstStyle>
            <a:lvl1pPr algn="ctr">
              <a:defRPr sz="1599">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737600" y="6356353"/>
            <a:ext cx="2844800" cy="365125"/>
          </a:xfrm>
          <a:prstGeom prst="rect">
            <a:avLst/>
          </a:prstGeom>
        </p:spPr>
        <p:txBody>
          <a:bodyPr vert="horz" lIns="91440" tIns="45720" rIns="91440" bIns="45720" rtlCol="0" anchor="ctr"/>
          <a:lstStyle>
            <a:lvl1pPr algn="r">
              <a:defRPr sz="1599">
                <a:solidFill>
                  <a:schemeClr val="tx1">
                    <a:tint val="75000"/>
                  </a:schemeClr>
                </a:solidFill>
                <a:latin typeface="微软雅黑" panose="020B0503020204020204" pitchFamily="34" charset="-122"/>
                <a:ea typeface="微软雅黑" panose="020B0503020204020204" pitchFamily="34" charset="-122"/>
              </a:defRPr>
            </a:lvl1pPr>
          </a:lstStyle>
          <a:p>
            <a:fld id="{A24B006D-818D-47B3-9EBE-C5AB269A17AF}" type="slidenum">
              <a:rPr lang="zh-CN" altLang="en-US" smtClean="0">
                <a:solidFill>
                  <a:prstClr val="black">
                    <a:tint val="75000"/>
                  </a:prstClr>
                </a:solidFill>
              </a:rPr>
              <a:pPr/>
              <a:t>‹#›</a:t>
            </a:fld>
            <a:endParaRPr lang="zh-CN" altLang="en-US" dirty="0">
              <a:solidFill>
                <a:prstClr val="black">
                  <a:tint val="75000"/>
                </a:prstClr>
              </a:solidFill>
            </a:endParaRP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2"/>
            <a:ext cx="12192000" cy="6861977"/>
          </a:xfrm>
          <a:prstGeom prst="rect">
            <a:avLst/>
          </a:prstGeom>
        </p:spPr>
      </p:pic>
      <p:sp>
        <p:nvSpPr>
          <p:cNvPr id="9" name="矩形 8"/>
          <p:cNvSpPr/>
          <p:nvPr userDrawn="1"/>
        </p:nvSpPr>
        <p:spPr>
          <a:xfrm>
            <a:off x="0" y="0"/>
            <a:ext cx="12192000" cy="6858000"/>
          </a:xfrm>
          <a:prstGeom prst="rect">
            <a:avLst/>
          </a:prstGeom>
          <a:gradFill>
            <a:gsLst>
              <a:gs pos="52100">
                <a:srgbClr val="EFEFEF"/>
              </a:gs>
              <a:gs pos="0">
                <a:srgbClr val="EFEFEF"/>
              </a:gs>
              <a:gs pos="100000">
                <a:srgbClr val="EFEFEF">
                  <a:alpha val="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99">
              <a:solidFill>
                <a:prstClr val="white"/>
              </a:solidFill>
            </a:endParaRPr>
          </a:p>
        </p:txBody>
      </p:sp>
    </p:spTree>
    <p:extLst>
      <p:ext uri="{BB962C8B-B14F-4D97-AF65-F5344CB8AC3E}">
        <p14:creationId xmlns:p14="http://schemas.microsoft.com/office/powerpoint/2010/main" val="3040371435"/>
      </p:ext>
    </p:extLst>
  </p:cSld>
  <p:clrMap bg1="lt1" tx1="dk1" bg2="lt2" tx2="dk2" accent1="accent1" accent2="accent2" accent3="accent3" accent4="accent4" accent5="accent5" accent6="accent6" hlink="hlink" folHlink="folHlink"/>
  <p:sldLayoutIdLst>
    <p:sldLayoutId id="2147483653" r:id="rId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ctr" defTabSz="1218804" rtl="0" eaLnBrk="1" latinLnBrk="0" hangingPunct="1">
        <a:spcBef>
          <a:spcPct val="0"/>
        </a:spcBef>
        <a:buNone/>
        <a:defRPr sz="5865" kern="1200">
          <a:solidFill>
            <a:schemeClr val="tx1"/>
          </a:solidFill>
          <a:latin typeface="微软雅黑" panose="020B0503020204020204" pitchFamily="34" charset="-122"/>
          <a:ea typeface="微软雅黑" panose="020B0503020204020204" pitchFamily="34" charset="-122"/>
          <a:cs typeface="+mj-cs"/>
        </a:defRPr>
      </a:lvl1pPr>
    </p:titleStyle>
    <p:bodyStyle>
      <a:lvl1pPr marL="457051" indent="-457051" algn="l" defTabSz="1218804" rtl="0" eaLnBrk="1" latinLnBrk="0" hangingPunct="1">
        <a:spcBef>
          <a:spcPct val="20000"/>
        </a:spcBef>
        <a:buFont typeface="Arial" pitchFamily="34" charset="0"/>
        <a:buChar char="•"/>
        <a:defRPr sz="4265" kern="1200">
          <a:solidFill>
            <a:schemeClr val="tx1"/>
          </a:solidFill>
          <a:latin typeface="微软雅黑" panose="020B0503020204020204" pitchFamily="34" charset="-122"/>
          <a:ea typeface="微软雅黑" panose="020B0503020204020204" pitchFamily="34" charset="-122"/>
          <a:cs typeface="+mn-cs"/>
        </a:defRPr>
      </a:lvl1pPr>
      <a:lvl2pPr marL="990278" indent="-380876" algn="l" defTabSz="1218804" rtl="0" eaLnBrk="1" latinLnBrk="0" hangingPunct="1">
        <a:spcBef>
          <a:spcPct val="20000"/>
        </a:spcBef>
        <a:buFont typeface="Arial" pitchFamily="34" charset="0"/>
        <a:buChar char="–"/>
        <a:defRPr sz="3732" kern="1200">
          <a:solidFill>
            <a:schemeClr val="tx1"/>
          </a:solidFill>
          <a:latin typeface="微软雅黑" panose="020B0503020204020204" pitchFamily="34" charset="-122"/>
          <a:ea typeface="微软雅黑" panose="020B0503020204020204" pitchFamily="34" charset="-122"/>
          <a:cs typeface="+mn-cs"/>
        </a:defRPr>
      </a:lvl2pPr>
      <a:lvl3pPr marL="1523505" indent="-304701" algn="l" defTabSz="1218804" rtl="0" eaLnBrk="1" latinLnBrk="0" hangingPunct="1">
        <a:spcBef>
          <a:spcPct val="20000"/>
        </a:spcBef>
        <a:buFont typeface="Arial" pitchFamily="34" charset="0"/>
        <a:buChar char="•"/>
        <a:defRPr sz="3199" kern="1200">
          <a:solidFill>
            <a:schemeClr val="tx1"/>
          </a:solidFill>
          <a:latin typeface="微软雅黑" panose="020B0503020204020204" pitchFamily="34" charset="-122"/>
          <a:ea typeface="微软雅黑" panose="020B0503020204020204" pitchFamily="34" charset="-122"/>
          <a:cs typeface="+mn-cs"/>
        </a:defRPr>
      </a:lvl3pPr>
      <a:lvl4pPr marL="2132907" indent="-304701" algn="l" defTabSz="1218804" rtl="0" eaLnBrk="1" latinLnBrk="0" hangingPunct="1">
        <a:spcBef>
          <a:spcPct val="20000"/>
        </a:spcBef>
        <a:buFont typeface="Arial" pitchFamily="34" charset="0"/>
        <a:buChar char="–"/>
        <a:defRPr sz="2666" kern="1200">
          <a:solidFill>
            <a:schemeClr val="tx1"/>
          </a:solidFill>
          <a:latin typeface="微软雅黑" panose="020B0503020204020204" pitchFamily="34" charset="-122"/>
          <a:ea typeface="微软雅黑" panose="020B0503020204020204" pitchFamily="34" charset="-122"/>
          <a:cs typeface="+mn-cs"/>
        </a:defRPr>
      </a:lvl4pPr>
      <a:lvl5pPr marL="2742308" indent="-304701" algn="l" defTabSz="1218804" rtl="0" eaLnBrk="1" latinLnBrk="0" hangingPunct="1">
        <a:spcBef>
          <a:spcPct val="20000"/>
        </a:spcBef>
        <a:buFont typeface="Arial" pitchFamily="34" charset="0"/>
        <a:buChar char="»"/>
        <a:defRPr sz="2666" kern="1200">
          <a:solidFill>
            <a:schemeClr val="tx1"/>
          </a:solidFill>
          <a:latin typeface="微软雅黑" panose="020B0503020204020204" pitchFamily="34" charset="-122"/>
          <a:ea typeface="微软雅黑" panose="020B0503020204020204" pitchFamily="34" charset="-122"/>
          <a:cs typeface="+mn-cs"/>
        </a:defRPr>
      </a:lvl5pPr>
      <a:lvl6pPr marL="3351710"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6pPr>
      <a:lvl7pPr marL="3961112"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7pPr>
      <a:lvl8pPr marL="4570514"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8pPr>
      <a:lvl9pPr marL="5179916" indent="-304701" algn="l" defTabSz="1218804" rtl="0" eaLnBrk="1" latinLnBrk="0" hangingPunct="1">
        <a:spcBef>
          <a:spcPct val="20000"/>
        </a:spcBef>
        <a:buFont typeface="Arial" pitchFamily="34" charset="0"/>
        <a:buChar char="•"/>
        <a:defRPr sz="2666" kern="1200">
          <a:solidFill>
            <a:schemeClr val="tx1"/>
          </a:solidFill>
          <a:latin typeface="+mn-lt"/>
          <a:ea typeface="+mn-ea"/>
          <a:cs typeface="+mn-cs"/>
        </a:defRPr>
      </a:lvl9pPr>
    </p:bodyStyle>
    <p:otherStyle>
      <a:defPPr>
        <a:defRPr lang="zh-CN"/>
      </a:defPPr>
      <a:lvl1pPr marL="0" algn="l" defTabSz="1218804" rtl="0" eaLnBrk="1" latinLnBrk="0" hangingPunct="1">
        <a:defRPr sz="2399" kern="1200">
          <a:solidFill>
            <a:schemeClr val="tx1"/>
          </a:solidFill>
          <a:latin typeface="+mn-lt"/>
          <a:ea typeface="+mn-ea"/>
          <a:cs typeface="+mn-cs"/>
        </a:defRPr>
      </a:lvl1pPr>
      <a:lvl2pPr marL="609402" algn="l" defTabSz="1218804" rtl="0" eaLnBrk="1" latinLnBrk="0" hangingPunct="1">
        <a:defRPr sz="2399" kern="1200">
          <a:solidFill>
            <a:schemeClr val="tx1"/>
          </a:solidFill>
          <a:latin typeface="+mn-lt"/>
          <a:ea typeface="+mn-ea"/>
          <a:cs typeface="+mn-cs"/>
        </a:defRPr>
      </a:lvl2pPr>
      <a:lvl3pPr marL="1218804" algn="l" defTabSz="1218804" rtl="0" eaLnBrk="1" latinLnBrk="0" hangingPunct="1">
        <a:defRPr sz="2399" kern="1200">
          <a:solidFill>
            <a:schemeClr val="tx1"/>
          </a:solidFill>
          <a:latin typeface="+mn-lt"/>
          <a:ea typeface="+mn-ea"/>
          <a:cs typeface="+mn-cs"/>
        </a:defRPr>
      </a:lvl3pPr>
      <a:lvl4pPr marL="1828206" algn="l" defTabSz="1218804" rtl="0" eaLnBrk="1" latinLnBrk="0" hangingPunct="1">
        <a:defRPr sz="2399" kern="1200">
          <a:solidFill>
            <a:schemeClr val="tx1"/>
          </a:solidFill>
          <a:latin typeface="+mn-lt"/>
          <a:ea typeface="+mn-ea"/>
          <a:cs typeface="+mn-cs"/>
        </a:defRPr>
      </a:lvl4pPr>
      <a:lvl5pPr marL="2437608" algn="l" defTabSz="1218804" rtl="0" eaLnBrk="1" latinLnBrk="0" hangingPunct="1">
        <a:defRPr sz="2399" kern="1200">
          <a:solidFill>
            <a:schemeClr val="tx1"/>
          </a:solidFill>
          <a:latin typeface="+mn-lt"/>
          <a:ea typeface="+mn-ea"/>
          <a:cs typeface="+mn-cs"/>
        </a:defRPr>
      </a:lvl5pPr>
      <a:lvl6pPr marL="3047009" algn="l" defTabSz="1218804" rtl="0" eaLnBrk="1" latinLnBrk="0" hangingPunct="1">
        <a:defRPr sz="2399" kern="1200">
          <a:solidFill>
            <a:schemeClr val="tx1"/>
          </a:solidFill>
          <a:latin typeface="+mn-lt"/>
          <a:ea typeface="+mn-ea"/>
          <a:cs typeface="+mn-cs"/>
        </a:defRPr>
      </a:lvl6pPr>
      <a:lvl7pPr marL="3656411" algn="l" defTabSz="1218804" rtl="0" eaLnBrk="1" latinLnBrk="0" hangingPunct="1">
        <a:defRPr sz="2399" kern="1200">
          <a:solidFill>
            <a:schemeClr val="tx1"/>
          </a:solidFill>
          <a:latin typeface="+mn-lt"/>
          <a:ea typeface="+mn-ea"/>
          <a:cs typeface="+mn-cs"/>
        </a:defRPr>
      </a:lvl7pPr>
      <a:lvl8pPr marL="4265813" algn="l" defTabSz="1218804" rtl="0" eaLnBrk="1" latinLnBrk="0" hangingPunct="1">
        <a:defRPr sz="2399" kern="1200">
          <a:solidFill>
            <a:schemeClr val="tx1"/>
          </a:solidFill>
          <a:latin typeface="+mn-lt"/>
          <a:ea typeface="+mn-ea"/>
          <a:cs typeface="+mn-cs"/>
        </a:defRPr>
      </a:lvl8pPr>
      <a:lvl9pPr marL="4875215" algn="l" defTabSz="1218804" rtl="0" eaLnBrk="1" latinLnBrk="0" hangingPunct="1">
        <a:defRPr sz="2399"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solidFill>
                  <a:prstClr val="black">
                    <a:tint val="75000"/>
                  </a:prstClr>
                </a:solidFill>
              </a:rPr>
              <a:pPr/>
              <a:t>2025/12/8</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8313346"/>
      </p:ext>
    </p:extLst>
  </p:cSld>
  <p:clrMap bg1="lt1" tx1="dk1" bg2="lt2" tx2="dk2" accent1="accent1" accent2="accent2" accent3="accent3" accent4="accent4" accent5="accent5" accent6="accent6" hlink="hlink" folHlink="folHlink"/>
  <p:sldLayoutIdLst>
    <p:sldLayoutId id="2147483657" r:id="rId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6.jpg"/><Relationship Id="rId4" Type="http://schemas.openxmlformats.org/officeDocument/2006/relationships/image" Target="../media/image35.jp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31.png"/></Relationships>
</file>

<file path=ppt/slides/_rels/slide16.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xml"/><Relationship Id="rId7" Type="http://schemas.openxmlformats.org/officeDocument/2006/relationships/image" Target="../media/image3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audio" Target="../media/audio6.wav"/><Relationship Id="rId11" Type="http://schemas.openxmlformats.org/officeDocument/2006/relationships/image" Target="../media/image41.png"/><Relationship Id="rId5" Type="http://schemas.openxmlformats.org/officeDocument/2006/relationships/audio" Target="../media/audio5.wav"/><Relationship Id="rId10" Type="http://schemas.openxmlformats.org/officeDocument/2006/relationships/slide" Target="slide19.xml"/><Relationship Id="rId4" Type="http://schemas.openxmlformats.org/officeDocument/2006/relationships/audio" Target="../media/audio4.wav"/><Relationship Id="rId9" Type="http://schemas.openxmlformats.org/officeDocument/2006/relationships/image" Target="../media/image40.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xml"/><Relationship Id="rId7" Type="http://schemas.openxmlformats.org/officeDocument/2006/relationships/image" Target="../media/image3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audio" Target="../media/audio6.wav"/><Relationship Id="rId11" Type="http://schemas.openxmlformats.org/officeDocument/2006/relationships/image" Target="../media/image41.png"/><Relationship Id="rId5" Type="http://schemas.openxmlformats.org/officeDocument/2006/relationships/audio" Target="../media/audio5.wav"/><Relationship Id="rId10" Type="http://schemas.openxmlformats.org/officeDocument/2006/relationships/slide" Target="slide19.xml"/><Relationship Id="rId4" Type="http://schemas.openxmlformats.org/officeDocument/2006/relationships/audio" Target="../media/audio4.wav"/><Relationship Id="rId9" Type="http://schemas.openxmlformats.org/officeDocument/2006/relationships/image" Target="../media/image40.png"/></Relationships>
</file>

<file path=ppt/slides/_rels/slide1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xml"/><Relationship Id="rId7" Type="http://schemas.openxmlformats.org/officeDocument/2006/relationships/image" Target="../media/image3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audio" Target="../media/audio6.wav"/><Relationship Id="rId11" Type="http://schemas.openxmlformats.org/officeDocument/2006/relationships/image" Target="../media/image41.png"/><Relationship Id="rId5" Type="http://schemas.openxmlformats.org/officeDocument/2006/relationships/audio" Target="../media/audio5.wav"/><Relationship Id="rId10" Type="http://schemas.openxmlformats.org/officeDocument/2006/relationships/slide" Target="slide19.xml"/><Relationship Id="rId4" Type="http://schemas.openxmlformats.org/officeDocument/2006/relationships/audio" Target="../media/audio4.wav"/><Relationship Id="rId9" Type="http://schemas.openxmlformats.org/officeDocument/2006/relationships/image" Target="../media/image40.png"/></Relationships>
</file>

<file path=ppt/slides/_rels/slide19.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xml"/><Relationship Id="rId7" Type="http://schemas.openxmlformats.org/officeDocument/2006/relationships/image" Target="../media/image3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audio" Target="../media/audio6.wav"/><Relationship Id="rId11" Type="http://schemas.openxmlformats.org/officeDocument/2006/relationships/image" Target="../media/image41.png"/><Relationship Id="rId5" Type="http://schemas.openxmlformats.org/officeDocument/2006/relationships/audio" Target="../media/audio5.wav"/><Relationship Id="rId10" Type="http://schemas.openxmlformats.org/officeDocument/2006/relationships/slide" Target="slide19.xml"/><Relationship Id="rId4" Type="http://schemas.openxmlformats.org/officeDocument/2006/relationships/audio" Target="../media/audio4.wav"/><Relationship Id="rId9" Type="http://schemas.openxmlformats.org/officeDocument/2006/relationships/image" Target="../media/image40.pn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slideLayout" Target="../slideLayouts/slideLayout2.xml"/><Relationship Id="rId7" Type="http://schemas.openxmlformats.org/officeDocument/2006/relationships/image" Target="../media/image38.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audio" Target="../media/audio6.wav"/><Relationship Id="rId11" Type="http://schemas.openxmlformats.org/officeDocument/2006/relationships/image" Target="../media/image41.png"/><Relationship Id="rId5" Type="http://schemas.openxmlformats.org/officeDocument/2006/relationships/audio" Target="../media/audio5.wav"/><Relationship Id="rId10" Type="http://schemas.openxmlformats.org/officeDocument/2006/relationships/slide" Target="slide19.xml"/><Relationship Id="rId4" Type="http://schemas.openxmlformats.org/officeDocument/2006/relationships/audio" Target="../media/audio4.wav"/><Relationship Id="rId9"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video" Target="../media/media3.mp4"/><Relationship Id="rId1" Type="http://schemas.microsoft.com/office/2007/relationships/media" Target="../media/media3.mp4"/><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slideLayout" Target="../slideLayouts/slideLayout2.xml"/><Relationship Id="rId7" Type="http://schemas.openxmlformats.org/officeDocument/2006/relationships/image" Target="../media/image16.jp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jpg"/><Relationship Id="rId5" Type="http://schemas.openxmlformats.org/officeDocument/2006/relationships/image" Target="../media/image14.png"/><Relationship Id="rId4" Type="http://schemas.openxmlformats.org/officeDocument/2006/relationships/notesSlide" Target="../notesSlides/notesSlide2.xml"/><Relationship Id="rId9"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mailto:hoa@gmail.com" TargetMode="External"/><Relationship Id="rId5" Type="http://schemas.openxmlformats.org/officeDocument/2006/relationships/image" Target="../media/image25.png"/><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audio" Target="../media/audio2.wav"/><Relationship Id="rId7"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slide" Target="slide1.xml"/><Relationship Id="rId10" Type="http://schemas.openxmlformats.org/officeDocument/2006/relationships/image" Target="../media/image30.jpeg"/><Relationship Id="rId4" Type="http://schemas.openxmlformats.org/officeDocument/2006/relationships/audio" Target="../media/audio3.wav"/><Relationship Id="rId9"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jpeg"/></Relationships>
</file>

<file path=ppt/slides/_rels/slide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s://files.realpython.com/media/Sending-Emails-With-Python_Watermarked.6fee62c5f3b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901" y="1893192"/>
            <a:ext cx="12042099" cy="496480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9617530" y="5829301"/>
            <a:ext cx="2432957" cy="369332"/>
          </a:xfrm>
          <a:prstGeom prst="rect">
            <a:avLst/>
          </a:prstGeom>
          <a:solidFill>
            <a:srgbClr val="FFC973"/>
          </a:solidFill>
        </p:spPr>
        <p:txBody>
          <a:bodyPr wrap="square" rtlCol="0">
            <a:spAutoFit/>
          </a:bodyPr>
          <a:lstStyle/>
          <a:p>
            <a:endParaRPr lang="en-GB"/>
          </a:p>
        </p:txBody>
      </p:sp>
      <p:grpSp>
        <p:nvGrpSpPr>
          <p:cNvPr id="4" name="PA_组合 22"/>
          <p:cNvGrpSpPr/>
          <p:nvPr>
            <p:custDataLst>
              <p:tags r:id="rId1"/>
            </p:custDataLst>
          </p:nvPr>
        </p:nvGrpSpPr>
        <p:grpSpPr>
          <a:xfrm>
            <a:off x="1177358" y="116679"/>
            <a:ext cx="8852978" cy="3763744"/>
            <a:chOff x="-549988" y="-19164501"/>
            <a:chExt cx="8852979" cy="29301024"/>
          </a:xfrm>
        </p:grpSpPr>
        <p:sp>
          <p:nvSpPr>
            <p:cNvPr id="5" name="文本框 9"/>
            <p:cNvSpPr txBox="1"/>
            <p:nvPr/>
          </p:nvSpPr>
          <p:spPr>
            <a:xfrm>
              <a:off x="-549988" y="-19164501"/>
              <a:ext cx="8158388" cy="13830277"/>
            </a:xfrm>
            <a:prstGeom prst="rect">
              <a:avLst/>
            </a:prstGeom>
            <a:noFill/>
          </p:spPr>
          <p:txBody>
            <a:bodyPr wrap="none" rtlCol="0">
              <a:spAutoFit/>
            </a:bodyPr>
            <a:lstStyle/>
            <a:p>
              <a:pPr algn="ctr">
                <a:lnSpc>
                  <a:spcPct val="114000"/>
                </a:lnSpc>
              </a:pPr>
              <a:r>
                <a:rPr lang="en-US" altLang="zh-CN" sz="48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华康海报体W12(P)" panose="040B0C00000000000000" pitchFamily="82" charset="-122"/>
                  <a:cs typeface="Times New Roman" panose="02020603050405020304" pitchFamily="18" charset="0"/>
                </a:rPr>
                <a:t>BÀI 5</a:t>
              </a:r>
            </a:p>
            <a:p>
              <a:pPr algn="ctr">
                <a:lnSpc>
                  <a:spcPct val="114000"/>
                </a:lnSpc>
              </a:pPr>
              <a:r>
                <a:rPr lang="en-US" altLang="zh-CN" sz="48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华康海报体W12(P)" panose="040B0C00000000000000" pitchFamily="82" charset="-122"/>
                  <a:cs typeface="Times New Roman" panose="02020603050405020304" pitchFamily="18" charset="0"/>
                </a:rPr>
                <a:t>GIỚI THIỆU TH</a:t>
              </a:r>
              <a:r>
                <a:rPr lang="vi-VN" altLang="zh-CN" sz="48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华康海报体W12(P)" panose="040B0C00000000000000" pitchFamily="82" charset="-122"/>
                  <a:cs typeface="Times New Roman" panose="02020603050405020304" pitchFamily="18" charset="0"/>
                </a:rPr>
                <a:t>Ư</a:t>
              </a:r>
              <a:r>
                <a:rPr lang="en-US" altLang="zh-CN" sz="48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华康海报体W12(P)" panose="040B0C00000000000000" pitchFamily="82" charset="-122"/>
                  <a:cs typeface="Times New Roman" panose="02020603050405020304" pitchFamily="18" charset="0"/>
                </a:rPr>
                <a:t> ĐIỆN TỬ </a:t>
              </a:r>
              <a:endParaRPr lang="zh-CN" altLang="en-US" sz="4800" b="1" dirty="0">
                <a:ln w="9525">
                  <a:solidFill>
                    <a:schemeClr val="bg1"/>
                  </a:solidFill>
                  <a:prstDash val="solid"/>
                </a:ln>
                <a:solidFill>
                  <a:srgbClr val="FF0000"/>
                </a:solidFill>
                <a:effectLst>
                  <a:outerShdw blurRad="12700" dist="38100" dir="2700000" algn="tl" rotWithShape="0">
                    <a:schemeClr val="bg1">
                      <a:lumMod val="50000"/>
                    </a:schemeClr>
                  </a:outerShdw>
                </a:effectLst>
                <a:latin typeface="Times New Roman" panose="02020603050405020304" pitchFamily="18" charset="0"/>
                <a:ea typeface="华康海报体W12(P)" panose="040B0C00000000000000" pitchFamily="82" charset="-122"/>
                <a:cs typeface="Times New Roman" panose="02020603050405020304" pitchFamily="18" charset="0"/>
              </a:endParaRPr>
            </a:p>
          </p:txBody>
        </p:sp>
        <p:sp>
          <p:nvSpPr>
            <p:cNvPr id="6" name="文本框 15"/>
            <p:cNvSpPr txBox="1"/>
            <p:nvPr/>
          </p:nvSpPr>
          <p:spPr>
            <a:xfrm>
              <a:off x="7045182" y="2832100"/>
              <a:ext cx="184731" cy="7274552"/>
            </a:xfrm>
            <a:prstGeom prst="rect">
              <a:avLst/>
            </a:prstGeom>
            <a:noFill/>
          </p:spPr>
          <p:txBody>
            <a:bodyPr wrap="none" rtlCol="0">
              <a:spAutoFit/>
            </a:bodyPr>
            <a:lstStyle/>
            <a:p>
              <a:pPr algn="ctr">
                <a:lnSpc>
                  <a:spcPct val="114000"/>
                </a:lnSpc>
              </a:pPr>
              <a:endParaRPr lang="zh-CN" altLang="en-US" sz="4800" b="1">
                <a:ln w="9525">
                  <a:solidFill>
                    <a:schemeClr val="bg1"/>
                  </a:solidFill>
                  <a:prstDash val="solid"/>
                </a:ln>
                <a:gradFill>
                  <a:gsLst>
                    <a:gs pos="33000">
                      <a:srgbClr val="00B0F0"/>
                    </a:gs>
                    <a:gs pos="83000">
                      <a:srgbClr val="00B050"/>
                    </a:gs>
                  </a:gsLst>
                  <a:lin ang="5400000" scaled="1"/>
                </a:gra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endParaRPr>
            </a:p>
          </p:txBody>
        </p:sp>
        <p:sp>
          <p:nvSpPr>
            <p:cNvPr id="7" name="文本框 16"/>
            <p:cNvSpPr txBox="1"/>
            <p:nvPr/>
          </p:nvSpPr>
          <p:spPr>
            <a:xfrm>
              <a:off x="8118260" y="2861971"/>
              <a:ext cx="184731" cy="7274552"/>
            </a:xfrm>
            <a:prstGeom prst="rect">
              <a:avLst/>
            </a:prstGeom>
            <a:noFill/>
          </p:spPr>
          <p:txBody>
            <a:bodyPr wrap="none" rtlCol="0">
              <a:spAutoFit/>
            </a:bodyPr>
            <a:lstStyle/>
            <a:p>
              <a:pPr algn="ctr">
                <a:lnSpc>
                  <a:spcPct val="114000"/>
                </a:lnSpc>
              </a:pPr>
              <a:endParaRPr lang="zh-CN" altLang="en-US" sz="4800" b="1" dirty="0">
                <a:ln w="9525">
                  <a:solidFill>
                    <a:schemeClr val="bg1"/>
                  </a:solidFill>
                  <a:prstDash val="solid"/>
                </a:ln>
                <a:gradFill>
                  <a:gsLst>
                    <a:gs pos="33000">
                      <a:srgbClr val="00B0F0"/>
                    </a:gs>
                    <a:gs pos="83000">
                      <a:srgbClr val="00B050"/>
                    </a:gs>
                  </a:gsLst>
                  <a:lin ang="5400000" scaled="1"/>
                </a:gradFill>
                <a:effectLst>
                  <a:outerShdw blurRad="12700" dist="38100" dir="2700000" algn="tl" rotWithShape="0">
                    <a:schemeClr val="bg1">
                      <a:lumMod val="50000"/>
                    </a:schemeClr>
                  </a:outerShdw>
                </a:effectLst>
                <a:latin typeface="华康海报体W12(P)" panose="040B0C00000000000000" pitchFamily="82" charset="-122"/>
                <a:ea typeface="华康海报体W12(P)" panose="040B0C00000000000000" pitchFamily="82" charset="-122"/>
              </a:endParaRPr>
            </a:p>
          </p:txBody>
        </p:sp>
      </p:grpSp>
    </p:spTree>
    <p:extLst>
      <p:ext uri="{BB962C8B-B14F-4D97-AF65-F5344CB8AC3E}">
        <p14:creationId xmlns:p14="http://schemas.microsoft.com/office/powerpoint/2010/main" val="17135661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fill="hold" nodeType="withEffect">
                                  <p:stCondLst>
                                    <p:cond delay="2000"/>
                                  </p:stCondLst>
                                  <p:childTnLst>
                                    <p:animRot by="120000">
                                      <p:cBhvr>
                                        <p:cTn id="6" dur="100" fill="hold">
                                          <p:stCondLst>
                                            <p:cond delay="0"/>
                                          </p:stCondLst>
                                        </p:cTn>
                                        <p:tgtEl>
                                          <p:spTgt spid="4"/>
                                        </p:tgtEl>
                                        <p:attrNameLst>
                                          <p:attrName>r</p:attrName>
                                        </p:attrNameLst>
                                      </p:cBhvr>
                                    </p:animRot>
                                    <p:animRot by="-240000">
                                      <p:cBhvr>
                                        <p:cTn id="7" dur="200" fill="hold">
                                          <p:stCondLst>
                                            <p:cond delay="200"/>
                                          </p:stCondLst>
                                        </p:cTn>
                                        <p:tgtEl>
                                          <p:spTgt spid="4"/>
                                        </p:tgtEl>
                                        <p:attrNameLst>
                                          <p:attrName>r</p:attrName>
                                        </p:attrNameLst>
                                      </p:cBhvr>
                                    </p:animRot>
                                    <p:animRot by="240000">
                                      <p:cBhvr>
                                        <p:cTn id="8" dur="200" fill="hold">
                                          <p:stCondLst>
                                            <p:cond delay="400"/>
                                          </p:stCondLst>
                                        </p:cTn>
                                        <p:tgtEl>
                                          <p:spTgt spid="4"/>
                                        </p:tgtEl>
                                        <p:attrNameLst>
                                          <p:attrName>r</p:attrName>
                                        </p:attrNameLst>
                                      </p:cBhvr>
                                    </p:animRot>
                                    <p:animRot by="-240000">
                                      <p:cBhvr>
                                        <p:cTn id="9" dur="200" fill="hold">
                                          <p:stCondLst>
                                            <p:cond delay="600"/>
                                          </p:stCondLst>
                                        </p:cTn>
                                        <p:tgtEl>
                                          <p:spTgt spid="4"/>
                                        </p:tgtEl>
                                        <p:attrNameLst>
                                          <p:attrName>r</p:attrName>
                                        </p:attrNameLst>
                                      </p:cBhvr>
                                    </p:animRot>
                                    <p:animRot by="120000">
                                      <p:cBhvr>
                                        <p:cTn id="10"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852" y="-2261130"/>
            <a:ext cx="12951503" cy="10960391"/>
          </a:xfrm>
          <a:prstGeom prst="rect">
            <a:avLst/>
          </a:prstGeom>
        </p:spPr>
      </p:pic>
      <p:sp>
        <p:nvSpPr>
          <p:cNvPr id="3" name="Rectangle 2"/>
          <p:cNvSpPr/>
          <p:nvPr/>
        </p:nvSpPr>
        <p:spPr>
          <a:xfrm>
            <a:off x="1004342" y="1332718"/>
            <a:ext cx="9024079" cy="4131387"/>
          </a:xfrm>
          <a:prstGeom prst="rect">
            <a:avLst/>
          </a:prstGeom>
        </p:spPr>
        <p:txBody>
          <a:bodyPr wrap="square">
            <a:spAutoFit/>
          </a:bodyPr>
          <a:lstStyle/>
          <a:p>
            <a:pPr>
              <a:lnSpc>
                <a:spcPct val="115000"/>
              </a:lnSpc>
              <a:spcAft>
                <a:spcPts val="1000"/>
              </a:spcAft>
            </a:pPr>
            <a:r>
              <a:rPr lang="vi-VN" sz="3200" b="1" u="sng" dirty="0" smtClean="0">
                <a:solidFill>
                  <a:srgbClr val="FF0000"/>
                </a:solidFill>
                <a:ea typeface="Arial"/>
                <a:cs typeface="Times New Roman"/>
              </a:rPr>
              <a:t>2. LỢI ÍCH CỦA THƯ ĐIỆN TỬ</a:t>
            </a:r>
          </a:p>
          <a:p>
            <a:pPr>
              <a:lnSpc>
                <a:spcPct val="115000"/>
              </a:lnSpc>
              <a:spcAft>
                <a:spcPts val="1000"/>
              </a:spcAft>
            </a:pPr>
            <a:r>
              <a:rPr lang="vi-VN" sz="3200" dirty="0" smtClean="0">
                <a:solidFill>
                  <a:srgbClr val="0000CC"/>
                </a:solidFill>
                <a:ea typeface="Arial"/>
                <a:cs typeface="Times New Roman"/>
              </a:rPr>
              <a:t>- </a:t>
            </a:r>
            <a:r>
              <a:rPr lang="vi-VN" sz="3200" dirty="0">
                <a:solidFill>
                  <a:srgbClr val="0000CC"/>
                </a:solidFill>
                <a:ea typeface="Arial"/>
                <a:cs typeface="Times New Roman"/>
              </a:rPr>
              <a:t>Soạn và gửi rất </a:t>
            </a:r>
            <a:r>
              <a:rPr lang="vi-VN" sz="3200" dirty="0" smtClean="0">
                <a:solidFill>
                  <a:srgbClr val="0000CC"/>
                </a:solidFill>
                <a:ea typeface="Arial"/>
                <a:cs typeface="Times New Roman"/>
              </a:rPr>
              <a:t>nhanh</a:t>
            </a:r>
            <a:r>
              <a:rPr lang="en-US" sz="3200" dirty="0" smtClean="0">
                <a:solidFill>
                  <a:srgbClr val="0000CC"/>
                </a:solidFill>
                <a:ea typeface="Arial"/>
                <a:cs typeface="Times New Roman"/>
              </a:rPr>
              <a:t>.</a:t>
            </a:r>
            <a:endParaRPr lang="vi-VN" sz="3200" dirty="0">
              <a:solidFill>
                <a:srgbClr val="0000CC"/>
              </a:solidFill>
              <a:ea typeface="Arial"/>
              <a:cs typeface="Times New Roman"/>
            </a:endParaRPr>
          </a:p>
          <a:p>
            <a:pPr>
              <a:lnSpc>
                <a:spcPct val="115000"/>
              </a:lnSpc>
              <a:spcAft>
                <a:spcPts val="1000"/>
              </a:spcAft>
            </a:pPr>
            <a:r>
              <a:rPr lang="vi-VN" sz="3200" dirty="0">
                <a:solidFill>
                  <a:srgbClr val="0000CC"/>
                </a:solidFill>
                <a:ea typeface="Arial"/>
                <a:cs typeface="Times New Roman"/>
              </a:rPr>
              <a:t>- Có nhiều dịch vụ </a:t>
            </a:r>
            <a:r>
              <a:rPr lang="vi-VN" sz="3200" dirty="0" smtClean="0">
                <a:solidFill>
                  <a:srgbClr val="0000CC"/>
                </a:solidFill>
                <a:ea typeface="Arial"/>
                <a:cs typeface="Times New Roman"/>
              </a:rPr>
              <a:t>miễn </a:t>
            </a:r>
            <a:r>
              <a:rPr lang="vi-VN" sz="3200" dirty="0">
                <a:solidFill>
                  <a:srgbClr val="0000CC"/>
                </a:solidFill>
                <a:ea typeface="Arial"/>
                <a:cs typeface="Times New Roman"/>
              </a:rPr>
              <a:t>phí</a:t>
            </a:r>
          </a:p>
          <a:p>
            <a:pPr>
              <a:lnSpc>
                <a:spcPct val="115000"/>
              </a:lnSpc>
              <a:spcAft>
                <a:spcPts val="1000"/>
              </a:spcAft>
            </a:pPr>
            <a:r>
              <a:rPr lang="en-US" sz="3200" smtClean="0">
                <a:solidFill>
                  <a:srgbClr val="0000CC"/>
                </a:solidFill>
                <a:ea typeface="Arial"/>
                <a:cs typeface="Times New Roman"/>
              </a:rPr>
              <a:t>-</a:t>
            </a:r>
            <a:r>
              <a:rPr lang="vi-VN" sz="3200" smtClean="0">
                <a:solidFill>
                  <a:srgbClr val="0000CC"/>
                </a:solidFill>
                <a:ea typeface="Arial"/>
                <a:cs typeface="Times New Roman"/>
              </a:rPr>
              <a:t>Tiết </a:t>
            </a:r>
            <a:r>
              <a:rPr lang="vi-VN" sz="3200" dirty="0">
                <a:solidFill>
                  <a:srgbClr val="0000CC"/>
                </a:solidFill>
                <a:ea typeface="Arial"/>
                <a:cs typeface="Times New Roman"/>
              </a:rPr>
              <a:t>kiệm chi </a:t>
            </a:r>
            <a:r>
              <a:rPr lang="vi-VN" sz="3200" dirty="0" smtClean="0">
                <a:solidFill>
                  <a:srgbClr val="0000CC"/>
                </a:solidFill>
                <a:ea typeface="Arial"/>
                <a:cs typeface="Times New Roman"/>
              </a:rPr>
              <a:t>phí</a:t>
            </a:r>
            <a:endParaRPr lang="en-US" sz="3200" dirty="0" smtClean="0">
              <a:solidFill>
                <a:srgbClr val="0000CC"/>
              </a:solidFill>
              <a:ea typeface="Arial"/>
              <a:cs typeface="Times New Roman"/>
            </a:endParaRPr>
          </a:p>
          <a:p>
            <a:pPr>
              <a:lnSpc>
                <a:spcPct val="115000"/>
              </a:lnSpc>
              <a:spcAft>
                <a:spcPts val="1000"/>
              </a:spcAft>
            </a:pPr>
            <a:r>
              <a:rPr lang="vi-VN" sz="3200" dirty="0" smtClean="0">
                <a:solidFill>
                  <a:srgbClr val="0000CC"/>
                </a:solidFill>
                <a:ea typeface="Arial"/>
                <a:cs typeface="Times New Roman"/>
              </a:rPr>
              <a:t>- </a:t>
            </a:r>
            <a:r>
              <a:rPr lang="vi-VN" sz="3200" dirty="0">
                <a:solidFill>
                  <a:srgbClr val="0000CC"/>
                </a:solidFill>
                <a:ea typeface="Arial"/>
                <a:cs typeface="Times New Roman"/>
              </a:rPr>
              <a:t>Có thể gửi một thư cho nhiều người cùng lúc.</a:t>
            </a:r>
          </a:p>
          <a:p>
            <a:pPr>
              <a:lnSpc>
                <a:spcPct val="115000"/>
              </a:lnSpc>
              <a:spcAft>
                <a:spcPts val="1000"/>
              </a:spcAft>
            </a:pPr>
            <a:r>
              <a:rPr lang="vi-VN" sz="3200" dirty="0">
                <a:solidFill>
                  <a:srgbClr val="0000CC"/>
                </a:solidFill>
                <a:ea typeface="Arial"/>
                <a:cs typeface="Times New Roman"/>
              </a:rPr>
              <a:t>- Có thể gửi kèm lượng thông tin lớn và đa dạng.</a:t>
            </a:r>
          </a:p>
        </p:txBody>
      </p:sp>
    </p:spTree>
    <p:extLst>
      <p:ext uri="{BB962C8B-B14F-4D97-AF65-F5344CB8AC3E}">
        <p14:creationId xmlns:p14="http://schemas.microsoft.com/office/powerpoint/2010/main" val="17085769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86285" y="830998"/>
            <a:ext cx="11126161" cy="1754326"/>
          </a:xfrm>
          <a:prstGeom prst="rect">
            <a:avLst/>
          </a:prstGeom>
          <a:noFill/>
        </p:spPr>
        <p:txBody>
          <a:bodyPr wrap="square" rtlCol="0">
            <a:spAutoFit/>
          </a:bodyPr>
          <a:lstStyle/>
          <a:p>
            <a:pPr algn="just">
              <a:lnSpc>
                <a:spcPct val="150000"/>
              </a:lnSpc>
            </a:pPr>
            <a:r>
              <a:rPr lang="vi-VN" altLang="zh-CN" sz="3600" dirty="0">
                <a:solidFill>
                  <a:srgbClr val="0000CC"/>
                </a:solidFill>
                <a:latin typeface="+mj-lt"/>
                <a:ea typeface="方正卡通简体" panose="03000509000000000000" pitchFamily="65" charset="-122"/>
              </a:rPr>
              <a:t>Thư có thể chứa virus khiến máy tính và các thiết bị điện tử nhiễm virus, thư giả mạo, lừa đảo, thư rác. </a:t>
            </a:r>
            <a:endParaRPr lang="zh-CN" altLang="en-US" sz="2800" dirty="0">
              <a:solidFill>
                <a:srgbClr val="0000CC"/>
              </a:solidFill>
              <a:latin typeface="+mj-lt"/>
              <a:ea typeface="方正卡通简体" panose="03000509000000000000" pitchFamily="65" charset="-122"/>
            </a:endParaRPr>
          </a:p>
        </p:txBody>
      </p:sp>
      <p:sp>
        <p:nvSpPr>
          <p:cNvPr id="5" name="文本框 3"/>
          <p:cNvSpPr txBox="1"/>
          <p:nvPr/>
        </p:nvSpPr>
        <p:spPr>
          <a:xfrm>
            <a:off x="-1" y="1"/>
            <a:ext cx="11146223" cy="742511"/>
          </a:xfrm>
          <a:prstGeom prst="rect">
            <a:avLst/>
          </a:prstGeom>
          <a:noFill/>
        </p:spPr>
        <p:txBody>
          <a:bodyPr wrap="square" rtlCol="0">
            <a:spAutoFit/>
          </a:bodyPr>
          <a:lstStyle/>
          <a:p>
            <a:pPr>
              <a:lnSpc>
                <a:spcPct val="150000"/>
              </a:lnSpc>
            </a:pPr>
            <a:r>
              <a:rPr lang="en-US" altLang="zh-CN" sz="3200" b="1" dirty="0" smtClean="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3. </a:t>
            </a:r>
            <a:r>
              <a:rPr lang="en-US"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MẶT TRÁI VÀ L</a:t>
            </a:r>
            <a:r>
              <a:rPr lang="vi-VN"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U Ý KHI SỬ DỤNG TH</a:t>
            </a:r>
            <a:r>
              <a:rPr lang="vi-VN"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u="sng" dirty="0">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pic>
        <p:nvPicPr>
          <p:cNvPr id="6"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5925" y="3325902"/>
            <a:ext cx="3649688" cy="282873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7"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6516" y="3039148"/>
            <a:ext cx="3773595" cy="282549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8"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13615" y="3329142"/>
            <a:ext cx="3831399" cy="282549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graphicFrame>
        <p:nvGraphicFramePr>
          <p:cNvPr id="2" name="Table 1"/>
          <p:cNvGraphicFramePr>
            <a:graphicFrameLocks noGrp="1"/>
          </p:cNvGraphicFramePr>
          <p:nvPr/>
        </p:nvGraphicFramePr>
        <p:xfrm>
          <a:off x="4591051" y="3558381"/>
          <a:ext cx="3009900" cy="609600"/>
        </p:xfrm>
        <a:graphic>
          <a:graphicData uri="http://schemas.openxmlformats.org/drawingml/2006/table">
            <a:tbl>
              <a:tblPr firstRow="1" firstCol="1" bandRow="1">
                <a:tableStyleId>{5C22544A-7EE6-4342-B048-85BDC9FD1C3A}</a:tableStyleId>
              </a:tblPr>
              <a:tblGrid>
                <a:gridCol w="3009900">
                  <a:extLst>
                    <a:ext uri="{9D8B030D-6E8A-4147-A177-3AD203B41FA5}">
                      <a16:colId xmlns:a16="http://schemas.microsoft.com/office/drawing/2014/main" val="20000"/>
                    </a:ext>
                  </a:extLst>
                </a:gridCol>
              </a:tblGrid>
              <a:tr h="303530">
                <a:tc>
                  <a:txBody>
                    <a:bodyPr/>
                    <a:lstStyle/>
                    <a:p>
                      <a:pPr marL="101600">
                        <a:spcAft>
                          <a:spcPts val="0"/>
                        </a:spcAft>
                      </a:pPr>
                      <a:r>
                        <a:rPr lang="en-US" sz="1400">
                          <a:effectLst/>
                        </a:rPr>
                        <a:t>- Thư có thể chứa virus khiến máy tính</a:t>
                      </a:r>
                      <a:endParaRPr lang="vi-VN" sz="1100">
                        <a:effectLst/>
                        <a:latin typeface="Times New Roman"/>
                        <a:ea typeface="Times New Roman"/>
                      </a:endParaRPr>
                    </a:p>
                  </a:txBody>
                  <a:tcPr marL="0" marR="0" marT="0" marB="0" anchor="b"/>
                </a:tc>
                <a:extLst>
                  <a:ext uri="{0D108BD9-81ED-4DB2-BD59-A6C34878D82A}">
                    <a16:rowId xmlns:a16="http://schemas.microsoft.com/office/drawing/2014/main" val="10000"/>
                  </a:ext>
                </a:extLst>
              </a:tr>
              <a:tr h="306070">
                <a:tc>
                  <a:txBody>
                    <a:bodyPr/>
                    <a:lstStyle/>
                    <a:p>
                      <a:pPr marL="101600">
                        <a:spcAft>
                          <a:spcPts val="0"/>
                        </a:spcAft>
                      </a:pPr>
                      <a:r>
                        <a:rPr lang="en-US" sz="1400" dirty="0" err="1">
                          <a:effectLst/>
                        </a:rPr>
                        <a:t>và</a:t>
                      </a:r>
                      <a:r>
                        <a:rPr lang="en-US" sz="1400" dirty="0">
                          <a:effectLst/>
                        </a:rPr>
                        <a:t> </a:t>
                      </a:r>
                      <a:r>
                        <a:rPr lang="en-US" sz="1400" dirty="0" err="1">
                          <a:effectLst/>
                        </a:rPr>
                        <a:t>các</a:t>
                      </a:r>
                      <a:r>
                        <a:rPr lang="en-US" sz="1400" dirty="0">
                          <a:effectLst/>
                        </a:rPr>
                        <a:t> </a:t>
                      </a:r>
                      <a:r>
                        <a:rPr lang="en-US" sz="1400" dirty="0" err="1">
                          <a:effectLst/>
                        </a:rPr>
                        <a:t>thiết</a:t>
                      </a:r>
                      <a:r>
                        <a:rPr lang="en-US" sz="1400" dirty="0">
                          <a:effectLst/>
                        </a:rPr>
                        <a:t> </a:t>
                      </a:r>
                      <a:r>
                        <a:rPr lang="en-US" sz="1400" dirty="0" err="1">
                          <a:effectLst/>
                        </a:rPr>
                        <a:t>bị</a:t>
                      </a:r>
                      <a:r>
                        <a:rPr lang="en-US" sz="1400" dirty="0">
                          <a:effectLst/>
                        </a:rPr>
                        <a:t> </a:t>
                      </a:r>
                      <a:r>
                        <a:rPr lang="en-US" sz="1400" dirty="0" err="1">
                          <a:effectLst/>
                        </a:rPr>
                        <a:t>điện</a:t>
                      </a:r>
                      <a:r>
                        <a:rPr lang="en-US" sz="1400" dirty="0">
                          <a:effectLst/>
                        </a:rPr>
                        <a:t> </a:t>
                      </a:r>
                      <a:r>
                        <a:rPr lang="en-US" sz="1400" dirty="0" err="1">
                          <a:effectLst/>
                        </a:rPr>
                        <a:t>tử</a:t>
                      </a:r>
                      <a:r>
                        <a:rPr lang="en-US" sz="1400" dirty="0">
                          <a:effectLst/>
                        </a:rPr>
                        <a:t> </a:t>
                      </a:r>
                      <a:r>
                        <a:rPr lang="en-US" sz="1400" dirty="0" err="1">
                          <a:effectLst/>
                        </a:rPr>
                        <a:t>nhiễm</a:t>
                      </a:r>
                      <a:r>
                        <a:rPr lang="en-US" sz="1400" dirty="0">
                          <a:effectLst/>
                        </a:rPr>
                        <a:t> virus.</a:t>
                      </a:r>
                      <a:endParaRPr lang="vi-VN" sz="1100" dirty="0">
                        <a:effectLst/>
                        <a:latin typeface="Times New Roman"/>
                        <a:ea typeface="Times New Roman"/>
                      </a:endParaRPr>
                    </a:p>
                  </a:txBody>
                  <a:tcPr marL="0" marR="0" marT="0" marB="0" anchor="b"/>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523807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iterate type="lt">
                                    <p:tmAbs val="10"/>
                                  </p:iterate>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1811"/>
                            </p:stCondLst>
                            <p:childTnLst>
                              <p:par>
                                <p:cTn id="8" presetID="2" presetClass="entr" presetSubtype="2" decel="100000" fill="hold" nodeType="after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1000" fill="hold"/>
                                        <p:tgtEl>
                                          <p:spTgt spid="6"/>
                                        </p:tgtEl>
                                        <p:attrNameLst>
                                          <p:attrName>ppt_x</p:attrName>
                                        </p:attrNameLst>
                                      </p:cBhvr>
                                      <p:tavLst>
                                        <p:tav tm="0">
                                          <p:val>
                                            <p:strVal val="1+#ppt_w/2"/>
                                          </p:val>
                                        </p:tav>
                                        <p:tav tm="100000">
                                          <p:val>
                                            <p:strVal val="#ppt_x"/>
                                          </p:val>
                                        </p:tav>
                                      </p:tavLst>
                                    </p:anim>
                                    <p:anim calcmode="lin" valueType="num">
                                      <p:cBhvr additive="base">
                                        <p:cTn id="11" dur="10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2811"/>
                            </p:stCondLst>
                            <p:childTnLst>
                              <p:par>
                                <p:cTn id="13" presetID="2" presetClass="entr" presetSubtype="2" decel="10000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1000" fill="hold"/>
                                        <p:tgtEl>
                                          <p:spTgt spid="8"/>
                                        </p:tgtEl>
                                        <p:attrNameLst>
                                          <p:attrName>ppt_x</p:attrName>
                                        </p:attrNameLst>
                                      </p:cBhvr>
                                      <p:tavLst>
                                        <p:tav tm="0">
                                          <p:val>
                                            <p:strVal val="1+#ppt_w/2"/>
                                          </p:val>
                                        </p:tav>
                                        <p:tav tm="100000">
                                          <p:val>
                                            <p:strVal val="#ppt_x"/>
                                          </p:val>
                                        </p:tav>
                                      </p:tavLst>
                                    </p:anim>
                                    <p:anim calcmode="lin" valueType="num">
                                      <p:cBhvr additive="base">
                                        <p:cTn id="16" dur="10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3811"/>
                            </p:stCondLst>
                            <p:childTnLst>
                              <p:par>
                                <p:cTn id="18" presetID="2" presetClass="entr" presetSubtype="2" decel="100000"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additive="base">
                                        <p:cTn id="20" dur="1000" fill="hold"/>
                                        <p:tgtEl>
                                          <p:spTgt spid="7"/>
                                        </p:tgtEl>
                                        <p:attrNameLst>
                                          <p:attrName>ppt_x</p:attrName>
                                        </p:attrNameLst>
                                      </p:cBhvr>
                                      <p:tavLst>
                                        <p:tav tm="0">
                                          <p:val>
                                            <p:strVal val="1+#ppt_w/2"/>
                                          </p:val>
                                        </p:tav>
                                        <p:tav tm="100000">
                                          <p:val>
                                            <p:strVal val="#ppt_x"/>
                                          </p:val>
                                        </p:tav>
                                      </p:tavLst>
                                    </p:anim>
                                    <p:anim calcmode="lin" valueType="num">
                                      <p:cBhvr additive="base">
                                        <p:cTn id="21" dur="10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14402"/>
          <a:stretch>
            <a:fillRect/>
          </a:stretch>
        </p:blipFill>
        <p:spPr>
          <a:xfrm>
            <a:off x="0" y="2"/>
            <a:ext cx="12192000" cy="6858001"/>
          </a:xfrm>
          <a:prstGeom prst="rect">
            <a:avLst/>
          </a:prstGeom>
        </p:spPr>
      </p:pic>
      <p:sp>
        <p:nvSpPr>
          <p:cNvPr id="6" name="Freeform 9"/>
          <p:cNvSpPr/>
          <p:nvPr/>
        </p:nvSpPr>
        <p:spPr bwMode="auto">
          <a:xfrm>
            <a:off x="-1196087" y="-982812"/>
            <a:ext cx="14466681" cy="8471504"/>
          </a:xfrm>
          <a:custGeom>
            <a:avLst/>
            <a:gdLst>
              <a:gd name="T0" fmla="*/ 2408 w 2411"/>
              <a:gd name="T1" fmla="*/ 867 h 1559"/>
              <a:gd name="T2" fmla="*/ 2325 w 2411"/>
              <a:gd name="T3" fmla="*/ 655 h 1559"/>
              <a:gd name="T4" fmla="*/ 2152 w 2411"/>
              <a:gd name="T5" fmla="*/ 539 h 1559"/>
              <a:gd name="T6" fmla="*/ 2096 w 2411"/>
              <a:gd name="T7" fmla="*/ 225 h 1559"/>
              <a:gd name="T8" fmla="*/ 1718 w 2411"/>
              <a:gd name="T9" fmla="*/ 140 h 1559"/>
              <a:gd name="T10" fmla="*/ 1550 w 2411"/>
              <a:gd name="T11" fmla="*/ 227 h 1559"/>
              <a:gd name="T12" fmla="*/ 1308 w 2411"/>
              <a:gd name="T13" fmla="*/ 27 h 1559"/>
              <a:gd name="T14" fmla="*/ 1095 w 2411"/>
              <a:gd name="T15" fmla="*/ 7 h 1559"/>
              <a:gd name="T16" fmla="*/ 913 w 2411"/>
              <a:gd name="T17" fmla="*/ 57 h 1559"/>
              <a:gd name="T18" fmla="*/ 805 w 2411"/>
              <a:gd name="T19" fmla="*/ 157 h 1559"/>
              <a:gd name="T20" fmla="*/ 602 w 2411"/>
              <a:gd name="T21" fmla="*/ 131 h 1559"/>
              <a:gd name="T22" fmla="*/ 430 w 2411"/>
              <a:gd name="T23" fmla="*/ 300 h 1559"/>
              <a:gd name="T24" fmla="*/ 421 w 2411"/>
              <a:gd name="T25" fmla="*/ 404 h 1559"/>
              <a:gd name="T26" fmla="*/ 65 w 2411"/>
              <a:gd name="T27" fmla="*/ 678 h 1559"/>
              <a:gd name="T28" fmla="*/ 161 w 2411"/>
              <a:gd name="T29" fmla="*/ 1145 h 1559"/>
              <a:gd name="T30" fmla="*/ 411 w 2411"/>
              <a:gd name="T31" fmla="*/ 1252 h 1559"/>
              <a:gd name="T32" fmla="*/ 549 w 2411"/>
              <a:gd name="T33" fmla="*/ 1422 h 1559"/>
              <a:gd name="T34" fmla="*/ 771 w 2411"/>
              <a:gd name="T35" fmla="*/ 1392 h 1559"/>
              <a:gd name="T36" fmla="*/ 1010 w 2411"/>
              <a:gd name="T37" fmla="*/ 1537 h 1559"/>
              <a:gd name="T38" fmla="*/ 1317 w 2411"/>
              <a:gd name="T39" fmla="*/ 1480 h 1559"/>
              <a:gd name="T40" fmla="*/ 1411 w 2411"/>
              <a:gd name="T41" fmla="*/ 1394 h 1559"/>
              <a:gd name="T42" fmla="*/ 1647 w 2411"/>
              <a:gd name="T43" fmla="*/ 1460 h 1559"/>
              <a:gd name="T44" fmla="*/ 1786 w 2411"/>
              <a:gd name="T45" fmla="*/ 1427 h 1559"/>
              <a:gd name="T46" fmla="*/ 1915 w 2411"/>
              <a:gd name="T47" fmla="*/ 1341 h 1559"/>
              <a:gd name="T48" fmla="*/ 1961 w 2411"/>
              <a:gd name="T49" fmla="*/ 1232 h 1559"/>
              <a:gd name="T50" fmla="*/ 2340 w 2411"/>
              <a:gd name="T51" fmla="*/ 1090 h 1559"/>
              <a:gd name="T52" fmla="*/ 2408 w 2411"/>
              <a:gd name="T53" fmla="*/ 867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1" h="1559">
                <a:moveTo>
                  <a:pt x="2408" y="867"/>
                </a:moveTo>
                <a:cubicBezTo>
                  <a:pt x="2405" y="789"/>
                  <a:pt x="2375" y="716"/>
                  <a:pt x="2325" y="655"/>
                </a:cubicBezTo>
                <a:cubicBezTo>
                  <a:pt x="2281" y="601"/>
                  <a:pt x="2219" y="560"/>
                  <a:pt x="2152" y="539"/>
                </a:cubicBezTo>
                <a:cubicBezTo>
                  <a:pt x="2201" y="436"/>
                  <a:pt x="2178" y="309"/>
                  <a:pt x="2096" y="225"/>
                </a:cubicBezTo>
                <a:cubicBezTo>
                  <a:pt x="2000" y="127"/>
                  <a:pt x="1848" y="102"/>
                  <a:pt x="1718" y="140"/>
                </a:cubicBezTo>
                <a:cubicBezTo>
                  <a:pt x="1657" y="158"/>
                  <a:pt x="1600" y="188"/>
                  <a:pt x="1550" y="227"/>
                </a:cubicBezTo>
                <a:cubicBezTo>
                  <a:pt x="1504" y="130"/>
                  <a:pt x="1412" y="59"/>
                  <a:pt x="1308" y="27"/>
                </a:cubicBezTo>
                <a:cubicBezTo>
                  <a:pt x="1240" y="5"/>
                  <a:pt x="1166" y="0"/>
                  <a:pt x="1095" y="7"/>
                </a:cubicBezTo>
                <a:cubicBezTo>
                  <a:pt x="1032" y="14"/>
                  <a:pt x="970" y="28"/>
                  <a:pt x="913" y="57"/>
                </a:cubicBezTo>
                <a:cubicBezTo>
                  <a:pt x="869" y="80"/>
                  <a:pt x="829" y="114"/>
                  <a:pt x="805" y="157"/>
                </a:cubicBezTo>
                <a:cubicBezTo>
                  <a:pt x="745" y="123"/>
                  <a:pt x="671" y="112"/>
                  <a:pt x="602" y="131"/>
                </a:cubicBezTo>
                <a:cubicBezTo>
                  <a:pt x="518" y="154"/>
                  <a:pt x="455" y="220"/>
                  <a:pt x="430" y="300"/>
                </a:cubicBezTo>
                <a:cubicBezTo>
                  <a:pt x="419" y="334"/>
                  <a:pt x="416" y="369"/>
                  <a:pt x="421" y="404"/>
                </a:cubicBezTo>
                <a:cubicBezTo>
                  <a:pt x="265" y="427"/>
                  <a:pt x="125" y="536"/>
                  <a:pt x="65" y="678"/>
                </a:cubicBezTo>
                <a:cubicBezTo>
                  <a:pt x="0" y="834"/>
                  <a:pt x="43" y="1024"/>
                  <a:pt x="161" y="1145"/>
                </a:cubicBezTo>
                <a:cubicBezTo>
                  <a:pt x="224" y="1211"/>
                  <a:pt x="317" y="1261"/>
                  <a:pt x="411" y="1252"/>
                </a:cubicBezTo>
                <a:cubicBezTo>
                  <a:pt x="424" y="1327"/>
                  <a:pt x="476" y="1393"/>
                  <a:pt x="549" y="1422"/>
                </a:cubicBezTo>
                <a:cubicBezTo>
                  <a:pt x="622" y="1452"/>
                  <a:pt x="708" y="1437"/>
                  <a:pt x="771" y="1392"/>
                </a:cubicBezTo>
                <a:cubicBezTo>
                  <a:pt x="831" y="1465"/>
                  <a:pt x="916" y="1517"/>
                  <a:pt x="1010" y="1537"/>
                </a:cubicBezTo>
                <a:cubicBezTo>
                  <a:pt x="1115" y="1559"/>
                  <a:pt x="1226" y="1538"/>
                  <a:pt x="1317" y="1480"/>
                </a:cubicBezTo>
                <a:cubicBezTo>
                  <a:pt x="1354" y="1457"/>
                  <a:pt x="1386" y="1428"/>
                  <a:pt x="1411" y="1394"/>
                </a:cubicBezTo>
                <a:cubicBezTo>
                  <a:pt x="1476" y="1447"/>
                  <a:pt x="1563" y="1467"/>
                  <a:pt x="1647" y="1460"/>
                </a:cubicBezTo>
                <a:cubicBezTo>
                  <a:pt x="1695" y="1456"/>
                  <a:pt x="1741" y="1445"/>
                  <a:pt x="1786" y="1427"/>
                </a:cubicBezTo>
                <a:cubicBezTo>
                  <a:pt x="1834" y="1408"/>
                  <a:pt x="1882" y="1381"/>
                  <a:pt x="1915" y="1341"/>
                </a:cubicBezTo>
                <a:cubicBezTo>
                  <a:pt x="1941" y="1310"/>
                  <a:pt x="1958" y="1271"/>
                  <a:pt x="1961" y="1232"/>
                </a:cubicBezTo>
                <a:cubicBezTo>
                  <a:pt x="2101" y="1263"/>
                  <a:pt x="2256" y="1206"/>
                  <a:pt x="2340" y="1090"/>
                </a:cubicBezTo>
                <a:cubicBezTo>
                  <a:pt x="2387" y="1027"/>
                  <a:pt x="2411" y="946"/>
                  <a:pt x="2408" y="8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cxnSp>
        <p:nvCxnSpPr>
          <p:cNvPr id="4" name="直接连接符 3"/>
          <p:cNvCxnSpPr/>
          <p:nvPr/>
        </p:nvCxnSpPr>
        <p:spPr>
          <a:xfrm>
            <a:off x="696687" y="3775454"/>
            <a:ext cx="1079862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2206171" y="3252940"/>
            <a:ext cx="1045028" cy="1045028"/>
            <a:chOff x="1901371" y="3252940"/>
            <a:chExt cx="1045028" cy="1045028"/>
          </a:xfrm>
        </p:grpSpPr>
        <p:sp>
          <p:nvSpPr>
            <p:cNvPr id="2" name="菱形 1"/>
            <p:cNvSpPr/>
            <p:nvPr/>
          </p:nvSpPr>
          <p:spPr>
            <a:xfrm>
              <a:off x="1901371" y="3252940"/>
              <a:ext cx="1045028" cy="104502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451049" y="3252940"/>
            <a:ext cx="1045028" cy="1045028"/>
            <a:chOff x="1901371" y="3252940"/>
            <a:chExt cx="1045028" cy="1045028"/>
          </a:xfrm>
        </p:grpSpPr>
        <p:sp>
          <p:nvSpPr>
            <p:cNvPr id="18" name="菱形 17"/>
            <p:cNvSpPr/>
            <p:nvPr/>
          </p:nvSpPr>
          <p:spPr>
            <a:xfrm>
              <a:off x="1901371" y="3252940"/>
              <a:ext cx="1045028" cy="104502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6695926" y="3252940"/>
            <a:ext cx="1045028" cy="1045028"/>
            <a:chOff x="1901371" y="3252940"/>
            <a:chExt cx="1045028" cy="1045028"/>
          </a:xfrm>
        </p:grpSpPr>
        <p:sp>
          <p:nvSpPr>
            <p:cNvPr id="21" name="菱形 20"/>
            <p:cNvSpPr/>
            <p:nvPr/>
          </p:nvSpPr>
          <p:spPr>
            <a:xfrm>
              <a:off x="1901371" y="3252940"/>
              <a:ext cx="1045028" cy="1045028"/>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a:off x="9623229" y="3274339"/>
            <a:ext cx="1045028" cy="1045028"/>
            <a:chOff x="1901371" y="3252940"/>
            <a:chExt cx="1045028" cy="1045028"/>
          </a:xfrm>
        </p:grpSpPr>
        <p:sp>
          <p:nvSpPr>
            <p:cNvPr id="24" name="菱形 23"/>
            <p:cNvSpPr/>
            <p:nvPr/>
          </p:nvSpPr>
          <p:spPr>
            <a:xfrm>
              <a:off x="1901371" y="3252940"/>
              <a:ext cx="1045028" cy="1045028"/>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文本框 29"/>
          <p:cNvSpPr txBox="1"/>
          <p:nvPr/>
        </p:nvSpPr>
        <p:spPr>
          <a:xfrm>
            <a:off x="2119707" y="4562434"/>
            <a:ext cx="1169195" cy="369332"/>
          </a:xfrm>
          <a:prstGeom prst="rect">
            <a:avLst/>
          </a:prstGeom>
          <a:noFill/>
        </p:spPr>
        <p:txBody>
          <a:bodyPr wrap="square" rtlCol="0">
            <a:spAutoFit/>
          </a:bodyPr>
          <a:lstStyle/>
          <a:p>
            <a:pPr algn="dist"/>
            <a:r>
              <a:rPr lang="en-US"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 1</a:t>
            </a:r>
            <a:endParaRPr lang="zh-CN" altLang="en-US" b="1" kern="0" dirty="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1" name="直接连接符 30"/>
          <p:cNvCxnSpPr/>
          <p:nvPr/>
        </p:nvCxnSpPr>
        <p:spPr>
          <a:xfrm>
            <a:off x="2546073" y="4997356"/>
            <a:ext cx="31982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354243" y="1387814"/>
            <a:ext cx="2493020" cy="1865126"/>
          </a:xfrm>
          <a:prstGeom prst="rect">
            <a:avLst/>
          </a:prstGeom>
          <a:solidFill>
            <a:srgbClr val="92D050"/>
          </a:solidFill>
        </p:spPr>
        <p:txBody>
          <a:bodyPr wrap="square">
            <a:spAutoFit/>
          </a:bodyPr>
          <a:lstStyle/>
          <a:p>
            <a:pPr algn="ctr">
              <a:lnSpc>
                <a:spcPct val="120000"/>
              </a:lnSpc>
            </a:pP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V</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ào</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Google -&gt;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gõ</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gmail</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Trang</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gmail</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Tạo</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tài</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khoản</a:t>
            </a:r>
            <a:endPar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4" name="文本框 33"/>
          <p:cNvSpPr txBox="1"/>
          <p:nvPr/>
        </p:nvSpPr>
        <p:spPr>
          <a:xfrm>
            <a:off x="4443709" y="4562434"/>
            <a:ext cx="1044007" cy="369332"/>
          </a:xfrm>
          <a:prstGeom prst="rect">
            <a:avLst/>
          </a:prstGeom>
          <a:noFill/>
        </p:spPr>
        <p:txBody>
          <a:bodyPr wrap="square" rtlCol="0">
            <a:spAutoFit/>
          </a:bodyPr>
          <a:lstStyle/>
          <a:p>
            <a:pPr algn="dist"/>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 2</a:t>
            </a:r>
            <a:endParaRPr lang="zh-CN" altLang="en-US" b="1" dirty="0">
              <a:solidFill>
                <a:srgbClr val="54A32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5" name="直接连接符 34"/>
          <p:cNvCxnSpPr/>
          <p:nvPr/>
        </p:nvCxnSpPr>
        <p:spPr>
          <a:xfrm>
            <a:off x="4810641" y="4997356"/>
            <a:ext cx="3198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3981062" y="1409213"/>
            <a:ext cx="2136959" cy="1865126"/>
          </a:xfrm>
          <a:prstGeom prst="rect">
            <a:avLst/>
          </a:prstGeom>
          <a:solidFill>
            <a:srgbClr val="92D050"/>
          </a:solidFill>
        </p:spPr>
        <p:txBody>
          <a:bodyPr wrap="square">
            <a:spAutoFit/>
          </a:bodyPr>
          <a:lstStyle/>
          <a:p>
            <a:pPr algn="ctr">
              <a:lnSpc>
                <a:spcPct val="120000"/>
              </a:lnSpc>
            </a:pP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Nhập</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thông</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tin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và</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thực</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hiện</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theo</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h</a:t>
            </a:r>
            <a:r>
              <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ướn</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dẫn</a:t>
            </a:r>
            <a:endPar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8" name="文本框 37"/>
          <p:cNvSpPr txBox="1"/>
          <p:nvPr/>
        </p:nvSpPr>
        <p:spPr>
          <a:xfrm>
            <a:off x="6626960" y="4562434"/>
            <a:ext cx="1254403" cy="369332"/>
          </a:xfrm>
          <a:prstGeom prst="rect">
            <a:avLst/>
          </a:prstGeom>
          <a:noFill/>
        </p:spPr>
        <p:txBody>
          <a:bodyPr wrap="square" rtlCol="0">
            <a:spAutoFit/>
          </a:bodyPr>
          <a:lstStyle/>
          <a:p>
            <a:pPr algn="dist"/>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 3</a:t>
            </a:r>
            <a:endParaRPr lang="zh-CN" altLang="en-US" b="1" dirty="0">
              <a:solidFill>
                <a:srgbClr val="54A32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9" name="直接连接符 38"/>
          <p:cNvCxnSpPr/>
          <p:nvPr/>
        </p:nvCxnSpPr>
        <p:spPr>
          <a:xfrm>
            <a:off x="7075208" y="4997356"/>
            <a:ext cx="3198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316157" y="1254773"/>
            <a:ext cx="2447352" cy="1865126"/>
          </a:xfrm>
          <a:prstGeom prst="rect">
            <a:avLst/>
          </a:prstGeom>
          <a:solidFill>
            <a:schemeClr val="accent3">
              <a:lumMod val="60000"/>
              <a:lumOff val="40000"/>
            </a:schemeClr>
          </a:solidFill>
        </p:spPr>
        <p:txBody>
          <a:bodyPr wrap="square">
            <a:spAutoFit/>
          </a:bodyPr>
          <a:lstStyle/>
          <a:p>
            <a:pPr algn="ctr">
              <a:lnSpc>
                <a:spcPct val="120000"/>
              </a:lnSpc>
            </a:pP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Tôi</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đồng</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ý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và</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Ghi</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nhớ</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tên</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đăng</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nhập</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mật</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khẩu</a:t>
            </a:r>
            <a:endParaRPr lang="zh-CN" altLang="en-US"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nvGrpSpPr>
          <p:cNvPr id="41" name="组合 40"/>
          <p:cNvGrpSpPr/>
          <p:nvPr/>
        </p:nvGrpSpPr>
        <p:grpSpPr>
          <a:xfrm>
            <a:off x="8790160" y="1753906"/>
            <a:ext cx="2634328" cy="3243452"/>
            <a:chOff x="5423114" y="1777265"/>
            <a:chExt cx="2634328" cy="3243452"/>
          </a:xfrm>
        </p:grpSpPr>
        <p:cxnSp>
          <p:nvCxnSpPr>
            <p:cNvPr id="43" name="直接连接符 42"/>
            <p:cNvCxnSpPr/>
            <p:nvPr/>
          </p:nvCxnSpPr>
          <p:spPr>
            <a:xfrm>
              <a:off x="5936356" y="5020717"/>
              <a:ext cx="319827"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5423114" y="1777265"/>
              <a:ext cx="2634328" cy="1200329"/>
            </a:xfrm>
            <a:prstGeom prst="rect">
              <a:avLst/>
            </a:prstGeom>
          </p:spPr>
          <p:txBody>
            <a:bodyPr wrap="square">
              <a:spAutoFit/>
            </a:bodyPr>
            <a:lstStyle/>
            <a:p>
              <a:pPr algn="ctr">
                <a:lnSpc>
                  <a:spcPct val="120000"/>
                </a:lnSpc>
              </a:pPr>
              <a:r>
                <a:rPr lang="en-GB" altLang="zh-CN" sz="20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ĐỊA CHỈ GMAIL DUY  NHẤT TRÊN TOÀN THẾ GIỚI</a:t>
              </a:r>
              <a:endParaRPr lang="zh-CN" altLang="en-US" sz="20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grpSp>
      <p:sp>
        <p:nvSpPr>
          <p:cNvPr id="54" name="文本框 3"/>
          <p:cNvSpPr txBox="1"/>
          <p:nvPr/>
        </p:nvSpPr>
        <p:spPr>
          <a:xfrm>
            <a:off x="19758" y="4388"/>
            <a:ext cx="5417991" cy="742511"/>
          </a:xfrm>
          <a:prstGeom prst="rect">
            <a:avLst/>
          </a:prstGeom>
          <a:noFill/>
        </p:spPr>
        <p:txBody>
          <a:bodyPr wrap="square" rtlCol="0">
            <a:spAutoFit/>
          </a:bodyPr>
          <a:lstStyle/>
          <a:p>
            <a:pPr>
              <a:lnSpc>
                <a:spcPct val="150000"/>
              </a:lnSpc>
            </a:pPr>
            <a:r>
              <a:rPr lang="en-US" altLang="zh-CN" sz="3200" b="1" dirty="0" smtClean="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4. </a:t>
            </a:r>
            <a:r>
              <a:rPr lang="en-US"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SỬ DỤNG TH</a:t>
            </a:r>
            <a:r>
              <a:rPr lang="vi-VN"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u="sng" dirty="0">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sp>
        <p:nvSpPr>
          <p:cNvPr id="55" name="文本框 3"/>
          <p:cNvSpPr txBox="1"/>
          <p:nvPr/>
        </p:nvSpPr>
        <p:spPr>
          <a:xfrm>
            <a:off x="1498557" y="595859"/>
            <a:ext cx="6141891" cy="738664"/>
          </a:xfrm>
          <a:prstGeom prst="rect">
            <a:avLst/>
          </a:prstGeom>
          <a:noFill/>
        </p:spPr>
        <p:txBody>
          <a:bodyPr wrap="square" rtlCol="0">
            <a:spAutoFit/>
          </a:bodyPr>
          <a:lstStyle/>
          <a:p>
            <a:pPr algn="just">
              <a:lnSpc>
                <a:spcPct val="150000"/>
              </a:lnSpc>
            </a:pPr>
            <a:r>
              <a:rPr lang="en-US" altLang="zh-CN" sz="2800" b="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a) Tạo tài khoản th</a:t>
            </a:r>
            <a:r>
              <a:rPr lang="vi-VN" altLang="zh-CN" sz="2800" b="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2800" b="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p>
        </p:txBody>
      </p:sp>
      <p:pic>
        <p:nvPicPr>
          <p:cNvPr id="45"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210885"/>
            <a:ext cx="12192000" cy="2668141"/>
          </a:xfrm>
          <a:prstGeom prst="rect">
            <a:avLst/>
          </a:prstGeom>
        </p:spPr>
      </p:pic>
    </p:spTree>
    <p:extLst>
      <p:ext uri="{BB962C8B-B14F-4D97-AF65-F5344CB8AC3E}">
        <p14:creationId xmlns:p14="http://schemas.microsoft.com/office/powerpoint/2010/main" val="32180081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10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6"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circle(in)">
                                      <p:cBhvr>
                                        <p:cTn id="25" dur="20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ppt_x"/>
                                          </p:val>
                                        </p:tav>
                                        <p:tav tm="100000">
                                          <p:val>
                                            <p:strVal val="#ppt_x"/>
                                          </p:val>
                                        </p:tav>
                                      </p:tavLst>
                                    </p:anim>
                                    <p:anim calcmode="lin" valueType="num">
                                      <p:cBhvr additive="base">
                                        <p:cTn id="35" dur="500" fill="hold"/>
                                        <p:tgtEl>
                                          <p:spTgt spid="3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6"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circle(in)">
                                      <p:cBhvr>
                                        <p:cTn id="43" dur="2000"/>
                                        <p:tgtEl>
                                          <p:spTgt spid="3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500"/>
                            </p:stCondLst>
                            <p:childTnLst>
                              <p:par>
                                <p:cTn id="50" presetID="2" presetClass="entr" presetSubtype="4"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500" fill="hold"/>
                                        <p:tgtEl>
                                          <p:spTgt spid="39"/>
                                        </p:tgtEl>
                                        <p:attrNameLst>
                                          <p:attrName>ppt_x</p:attrName>
                                        </p:attrNameLst>
                                      </p:cBhvr>
                                      <p:tavLst>
                                        <p:tav tm="0">
                                          <p:val>
                                            <p:strVal val="#ppt_x"/>
                                          </p:val>
                                        </p:tav>
                                        <p:tav tm="100000">
                                          <p:val>
                                            <p:strVal val="#ppt_x"/>
                                          </p:val>
                                        </p:tav>
                                      </p:tavLst>
                                    </p:anim>
                                    <p:anim calcmode="lin" valueType="num">
                                      <p:cBhvr additive="base">
                                        <p:cTn id="57" dur="500" fill="hold"/>
                                        <p:tgtEl>
                                          <p:spTgt spid="39"/>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6"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circle(in)">
                                      <p:cBhvr>
                                        <p:cTn id="61" dur="2000"/>
                                        <p:tgtEl>
                                          <p:spTgt spid="4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500"/>
                            </p:stCondLst>
                            <p:childTnLst>
                              <p:par>
                                <p:cTn id="68" presetID="6" presetClass="entr" presetSubtype="16"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Effect transition="in" filter="circle(in)">
                                      <p:cBhvr>
                                        <p:cTn id="70" dur="2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p:bldP spid="34" grpId="0"/>
      <p:bldP spid="36" grpId="0" animBg="1"/>
      <p:bldP spid="38" grpId="0"/>
      <p:bldP spid="4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14402"/>
          <a:stretch>
            <a:fillRect/>
          </a:stretch>
        </p:blipFill>
        <p:spPr>
          <a:xfrm>
            <a:off x="0" y="2"/>
            <a:ext cx="12192000" cy="6858001"/>
          </a:xfrm>
          <a:prstGeom prst="rect">
            <a:avLst/>
          </a:prstGeom>
        </p:spPr>
      </p:pic>
      <p:sp>
        <p:nvSpPr>
          <p:cNvPr id="6" name="Freeform 9"/>
          <p:cNvSpPr/>
          <p:nvPr/>
        </p:nvSpPr>
        <p:spPr bwMode="auto">
          <a:xfrm>
            <a:off x="-1196087" y="-982812"/>
            <a:ext cx="14466681" cy="8471504"/>
          </a:xfrm>
          <a:custGeom>
            <a:avLst/>
            <a:gdLst>
              <a:gd name="T0" fmla="*/ 2408 w 2411"/>
              <a:gd name="T1" fmla="*/ 867 h 1559"/>
              <a:gd name="T2" fmla="*/ 2325 w 2411"/>
              <a:gd name="T3" fmla="*/ 655 h 1559"/>
              <a:gd name="T4" fmla="*/ 2152 w 2411"/>
              <a:gd name="T5" fmla="*/ 539 h 1559"/>
              <a:gd name="T6" fmla="*/ 2096 w 2411"/>
              <a:gd name="T7" fmla="*/ 225 h 1559"/>
              <a:gd name="T8" fmla="*/ 1718 w 2411"/>
              <a:gd name="T9" fmla="*/ 140 h 1559"/>
              <a:gd name="T10" fmla="*/ 1550 w 2411"/>
              <a:gd name="T11" fmla="*/ 227 h 1559"/>
              <a:gd name="T12" fmla="*/ 1308 w 2411"/>
              <a:gd name="T13" fmla="*/ 27 h 1559"/>
              <a:gd name="T14" fmla="*/ 1095 w 2411"/>
              <a:gd name="T15" fmla="*/ 7 h 1559"/>
              <a:gd name="T16" fmla="*/ 913 w 2411"/>
              <a:gd name="T17" fmla="*/ 57 h 1559"/>
              <a:gd name="T18" fmla="*/ 805 w 2411"/>
              <a:gd name="T19" fmla="*/ 157 h 1559"/>
              <a:gd name="T20" fmla="*/ 602 w 2411"/>
              <a:gd name="T21" fmla="*/ 131 h 1559"/>
              <a:gd name="T22" fmla="*/ 430 w 2411"/>
              <a:gd name="T23" fmla="*/ 300 h 1559"/>
              <a:gd name="T24" fmla="*/ 421 w 2411"/>
              <a:gd name="T25" fmla="*/ 404 h 1559"/>
              <a:gd name="T26" fmla="*/ 65 w 2411"/>
              <a:gd name="T27" fmla="*/ 678 h 1559"/>
              <a:gd name="T28" fmla="*/ 161 w 2411"/>
              <a:gd name="T29" fmla="*/ 1145 h 1559"/>
              <a:gd name="T30" fmla="*/ 411 w 2411"/>
              <a:gd name="T31" fmla="*/ 1252 h 1559"/>
              <a:gd name="T32" fmla="*/ 549 w 2411"/>
              <a:gd name="T33" fmla="*/ 1422 h 1559"/>
              <a:gd name="T34" fmla="*/ 771 w 2411"/>
              <a:gd name="T35" fmla="*/ 1392 h 1559"/>
              <a:gd name="T36" fmla="*/ 1010 w 2411"/>
              <a:gd name="T37" fmla="*/ 1537 h 1559"/>
              <a:gd name="T38" fmla="*/ 1317 w 2411"/>
              <a:gd name="T39" fmla="*/ 1480 h 1559"/>
              <a:gd name="T40" fmla="*/ 1411 w 2411"/>
              <a:gd name="T41" fmla="*/ 1394 h 1559"/>
              <a:gd name="T42" fmla="*/ 1647 w 2411"/>
              <a:gd name="T43" fmla="*/ 1460 h 1559"/>
              <a:gd name="T44" fmla="*/ 1786 w 2411"/>
              <a:gd name="T45" fmla="*/ 1427 h 1559"/>
              <a:gd name="T46" fmla="*/ 1915 w 2411"/>
              <a:gd name="T47" fmla="*/ 1341 h 1559"/>
              <a:gd name="T48" fmla="*/ 1961 w 2411"/>
              <a:gd name="T49" fmla="*/ 1232 h 1559"/>
              <a:gd name="T50" fmla="*/ 2340 w 2411"/>
              <a:gd name="T51" fmla="*/ 1090 h 1559"/>
              <a:gd name="T52" fmla="*/ 2408 w 2411"/>
              <a:gd name="T53" fmla="*/ 867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1" h="1559">
                <a:moveTo>
                  <a:pt x="2408" y="867"/>
                </a:moveTo>
                <a:cubicBezTo>
                  <a:pt x="2405" y="789"/>
                  <a:pt x="2375" y="716"/>
                  <a:pt x="2325" y="655"/>
                </a:cubicBezTo>
                <a:cubicBezTo>
                  <a:pt x="2281" y="601"/>
                  <a:pt x="2219" y="560"/>
                  <a:pt x="2152" y="539"/>
                </a:cubicBezTo>
                <a:cubicBezTo>
                  <a:pt x="2201" y="436"/>
                  <a:pt x="2178" y="309"/>
                  <a:pt x="2096" y="225"/>
                </a:cubicBezTo>
                <a:cubicBezTo>
                  <a:pt x="2000" y="127"/>
                  <a:pt x="1848" y="102"/>
                  <a:pt x="1718" y="140"/>
                </a:cubicBezTo>
                <a:cubicBezTo>
                  <a:pt x="1657" y="158"/>
                  <a:pt x="1600" y="188"/>
                  <a:pt x="1550" y="227"/>
                </a:cubicBezTo>
                <a:cubicBezTo>
                  <a:pt x="1504" y="130"/>
                  <a:pt x="1412" y="59"/>
                  <a:pt x="1308" y="27"/>
                </a:cubicBezTo>
                <a:cubicBezTo>
                  <a:pt x="1240" y="5"/>
                  <a:pt x="1166" y="0"/>
                  <a:pt x="1095" y="7"/>
                </a:cubicBezTo>
                <a:cubicBezTo>
                  <a:pt x="1032" y="14"/>
                  <a:pt x="970" y="28"/>
                  <a:pt x="913" y="57"/>
                </a:cubicBezTo>
                <a:cubicBezTo>
                  <a:pt x="869" y="80"/>
                  <a:pt x="829" y="114"/>
                  <a:pt x="805" y="157"/>
                </a:cubicBezTo>
                <a:cubicBezTo>
                  <a:pt x="745" y="123"/>
                  <a:pt x="671" y="112"/>
                  <a:pt x="602" y="131"/>
                </a:cubicBezTo>
                <a:cubicBezTo>
                  <a:pt x="518" y="154"/>
                  <a:pt x="455" y="220"/>
                  <a:pt x="430" y="300"/>
                </a:cubicBezTo>
                <a:cubicBezTo>
                  <a:pt x="419" y="334"/>
                  <a:pt x="416" y="369"/>
                  <a:pt x="421" y="404"/>
                </a:cubicBezTo>
                <a:cubicBezTo>
                  <a:pt x="265" y="427"/>
                  <a:pt x="125" y="536"/>
                  <a:pt x="65" y="678"/>
                </a:cubicBezTo>
                <a:cubicBezTo>
                  <a:pt x="0" y="834"/>
                  <a:pt x="43" y="1024"/>
                  <a:pt x="161" y="1145"/>
                </a:cubicBezTo>
                <a:cubicBezTo>
                  <a:pt x="224" y="1211"/>
                  <a:pt x="317" y="1261"/>
                  <a:pt x="411" y="1252"/>
                </a:cubicBezTo>
                <a:cubicBezTo>
                  <a:pt x="424" y="1327"/>
                  <a:pt x="476" y="1393"/>
                  <a:pt x="549" y="1422"/>
                </a:cubicBezTo>
                <a:cubicBezTo>
                  <a:pt x="622" y="1452"/>
                  <a:pt x="708" y="1437"/>
                  <a:pt x="771" y="1392"/>
                </a:cubicBezTo>
                <a:cubicBezTo>
                  <a:pt x="831" y="1465"/>
                  <a:pt x="916" y="1517"/>
                  <a:pt x="1010" y="1537"/>
                </a:cubicBezTo>
                <a:cubicBezTo>
                  <a:pt x="1115" y="1559"/>
                  <a:pt x="1226" y="1538"/>
                  <a:pt x="1317" y="1480"/>
                </a:cubicBezTo>
                <a:cubicBezTo>
                  <a:pt x="1354" y="1457"/>
                  <a:pt x="1386" y="1428"/>
                  <a:pt x="1411" y="1394"/>
                </a:cubicBezTo>
                <a:cubicBezTo>
                  <a:pt x="1476" y="1447"/>
                  <a:pt x="1563" y="1467"/>
                  <a:pt x="1647" y="1460"/>
                </a:cubicBezTo>
                <a:cubicBezTo>
                  <a:pt x="1695" y="1456"/>
                  <a:pt x="1741" y="1445"/>
                  <a:pt x="1786" y="1427"/>
                </a:cubicBezTo>
                <a:cubicBezTo>
                  <a:pt x="1834" y="1408"/>
                  <a:pt x="1882" y="1381"/>
                  <a:pt x="1915" y="1341"/>
                </a:cubicBezTo>
                <a:cubicBezTo>
                  <a:pt x="1941" y="1310"/>
                  <a:pt x="1958" y="1271"/>
                  <a:pt x="1961" y="1232"/>
                </a:cubicBezTo>
                <a:cubicBezTo>
                  <a:pt x="2101" y="1263"/>
                  <a:pt x="2256" y="1206"/>
                  <a:pt x="2340" y="1090"/>
                </a:cubicBezTo>
                <a:cubicBezTo>
                  <a:pt x="2387" y="1027"/>
                  <a:pt x="2411" y="946"/>
                  <a:pt x="2408" y="8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cxnSp>
        <p:nvCxnSpPr>
          <p:cNvPr id="4" name="直接连接符 3"/>
          <p:cNvCxnSpPr/>
          <p:nvPr/>
        </p:nvCxnSpPr>
        <p:spPr>
          <a:xfrm>
            <a:off x="696687" y="3775454"/>
            <a:ext cx="1079862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820872" y="3252940"/>
            <a:ext cx="1045028" cy="1045028"/>
            <a:chOff x="1901371" y="3252940"/>
            <a:chExt cx="1045028" cy="1045028"/>
          </a:xfrm>
        </p:grpSpPr>
        <p:sp>
          <p:nvSpPr>
            <p:cNvPr id="2" name="菱形 1"/>
            <p:cNvSpPr/>
            <p:nvPr/>
          </p:nvSpPr>
          <p:spPr>
            <a:xfrm>
              <a:off x="1901371" y="3252940"/>
              <a:ext cx="1045028" cy="104502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451049" y="3252940"/>
            <a:ext cx="1045028" cy="1045028"/>
            <a:chOff x="1901371" y="3252940"/>
            <a:chExt cx="1045028" cy="1045028"/>
          </a:xfrm>
        </p:grpSpPr>
        <p:sp>
          <p:nvSpPr>
            <p:cNvPr id="18" name="菱形 17"/>
            <p:cNvSpPr/>
            <p:nvPr/>
          </p:nvSpPr>
          <p:spPr>
            <a:xfrm>
              <a:off x="1901371" y="3252940"/>
              <a:ext cx="1045028" cy="104502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6695926" y="3252940"/>
            <a:ext cx="1045028" cy="1045028"/>
            <a:chOff x="1901371" y="3252940"/>
            <a:chExt cx="1045028" cy="1045028"/>
          </a:xfrm>
        </p:grpSpPr>
        <p:sp>
          <p:nvSpPr>
            <p:cNvPr id="21" name="菱形 20"/>
            <p:cNvSpPr/>
            <p:nvPr/>
          </p:nvSpPr>
          <p:spPr>
            <a:xfrm>
              <a:off x="1901371" y="3252940"/>
              <a:ext cx="1045028" cy="1045028"/>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3" name="组合 22"/>
          <p:cNvGrpSpPr/>
          <p:nvPr/>
        </p:nvGrpSpPr>
        <p:grpSpPr>
          <a:xfrm>
            <a:off x="8940802" y="3252940"/>
            <a:ext cx="1045028" cy="1045028"/>
            <a:chOff x="1901371" y="3252940"/>
            <a:chExt cx="1045028" cy="1045028"/>
          </a:xfrm>
        </p:grpSpPr>
        <p:sp>
          <p:nvSpPr>
            <p:cNvPr id="24" name="菱形 23"/>
            <p:cNvSpPr/>
            <p:nvPr/>
          </p:nvSpPr>
          <p:spPr>
            <a:xfrm>
              <a:off x="1901371" y="3252940"/>
              <a:ext cx="1045028" cy="1045028"/>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椭圆 24"/>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文本框 29"/>
          <p:cNvSpPr txBox="1"/>
          <p:nvPr/>
        </p:nvSpPr>
        <p:spPr>
          <a:xfrm>
            <a:off x="2119707" y="4562434"/>
            <a:ext cx="1169195" cy="369332"/>
          </a:xfrm>
          <a:prstGeom prst="rect">
            <a:avLst/>
          </a:prstGeom>
          <a:noFill/>
        </p:spPr>
        <p:txBody>
          <a:bodyPr wrap="square" rtlCol="0">
            <a:spAutoFit/>
          </a:bodyPr>
          <a:lstStyle/>
          <a:p>
            <a:pPr algn="dist"/>
            <a:r>
              <a:rPr lang="en-US"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 1</a:t>
            </a:r>
            <a:endParaRPr lang="zh-CN" altLang="en-US" b="1" kern="0" dirty="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1" name="直接连接符 30"/>
          <p:cNvCxnSpPr/>
          <p:nvPr/>
        </p:nvCxnSpPr>
        <p:spPr>
          <a:xfrm>
            <a:off x="2546073" y="4997356"/>
            <a:ext cx="31982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967935" y="1831012"/>
            <a:ext cx="2523000" cy="1421928"/>
          </a:xfrm>
          <a:prstGeom prst="rect">
            <a:avLst/>
          </a:prstGeom>
          <a:solidFill>
            <a:schemeClr val="accent3">
              <a:lumMod val="40000"/>
              <a:lumOff val="60000"/>
            </a:schemeClr>
          </a:solidFill>
          <a:ln>
            <a:solidFill>
              <a:schemeClr val="accent3">
                <a:lumMod val="75000"/>
              </a:schemeClr>
            </a:solidFill>
          </a:ln>
        </p:spPr>
        <p:txBody>
          <a:bodyPr wrap="square">
            <a:spAutoFit/>
          </a:bodyPr>
          <a:lstStyle/>
          <a:p>
            <a:pPr algn="ctr">
              <a:lnSpc>
                <a:spcPct val="120000"/>
              </a:lnSpc>
            </a:pP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Vào</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Google -&gt;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gõ</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gmail</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Trang</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gmail</a:t>
            </a:r>
            <a:endPar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4" name="文本框 33"/>
          <p:cNvSpPr txBox="1"/>
          <p:nvPr/>
        </p:nvSpPr>
        <p:spPr>
          <a:xfrm>
            <a:off x="4443709" y="4562434"/>
            <a:ext cx="1044007" cy="369332"/>
          </a:xfrm>
          <a:prstGeom prst="rect">
            <a:avLst/>
          </a:prstGeom>
          <a:noFill/>
        </p:spPr>
        <p:txBody>
          <a:bodyPr wrap="square" rtlCol="0">
            <a:spAutoFit/>
          </a:bodyPr>
          <a:lstStyle/>
          <a:p>
            <a:pPr algn="dist"/>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 2</a:t>
            </a:r>
            <a:endParaRPr lang="zh-CN" altLang="en-US" b="1" dirty="0">
              <a:solidFill>
                <a:srgbClr val="54A32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5" name="直接连接符 34"/>
          <p:cNvCxnSpPr/>
          <p:nvPr/>
        </p:nvCxnSpPr>
        <p:spPr>
          <a:xfrm>
            <a:off x="4810641" y="4997356"/>
            <a:ext cx="3198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3891041" y="2022903"/>
            <a:ext cx="2383648" cy="1421928"/>
          </a:xfrm>
          <a:prstGeom prst="rect">
            <a:avLst/>
          </a:prstGeom>
          <a:solidFill>
            <a:schemeClr val="accent3">
              <a:lumMod val="40000"/>
              <a:lumOff val="60000"/>
            </a:schemeClr>
          </a:solidFill>
          <a:ln>
            <a:solidFill>
              <a:srgbClr val="00B050"/>
            </a:solidFill>
          </a:ln>
        </p:spPr>
        <p:txBody>
          <a:bodyPr wrap="square">
            <a:spAutoFit/>
          </a:bodyPr>
          <a:lstStyle/>
          <a:p>
            <a:pPr algn="ctr">
              <a:lnSpc>
                <a:spcPct val="120000"/>
              </a:lnSpc>
            </a:pPr>
            <a:r>
              <a:rPr lang="en-US" altLang="zh-CN" sz="2400" b="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Gõ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tên</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đăng</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nhập</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và</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mật</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khẩu</a:t>
            </a:r>
            <a:r>
              <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p>
        </p:txBody>
      </p:sp>
      <p:sp>
        <p:nvSpPr>
          <p:cNvPr id="38" name="文本框 37"/>
          <p:cNvSpPr txBox="1"/>
          <p:nvPr/>
        </p:nvSpPr>
        <p:spPr>
          <a:xfrm>
            <a:off x="6626960" y="4562434"/>
            <a:ext cx="1254403" cy="369332"/>
          </a:xfrm>
          <a:prstGeom prst="rect">
            <a:avLst/>
          </a:prstGeom>
          <a:noFill/>
        </p:spPr>
        <p:txBody>
          <a:bodyPr wrap="square" rtlCol="0">
            <a:spAutoFit/>
          </a:bodyPr>
          <a:lstStyle/>
          <a:p>
            <a:pPr algn="dist"/>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 3</a:t>
            </a:r>
            <a:endParaRPr lang="zh-CN" altLang="en-US" b="1" dirty="0">
              <a:solidFill>
                <a:srgbClr val="54A32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9" name="直接连接符 38"/>
          <p:cNvCxnSpPr/>
          <p:nvPr/>
        </p:nvCxnSpPr>
        <p:spPr>
          <a:xfrm>
            <a:off x="7075208" y="4997356"/>
            <a:ext cx="3198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498336" y="2015410"/>
            <a:ext cx="1734624" cy="978729"/>
          </a:xfrm>
          <a:prstGeom prst="rect">
            <a:avLst/>
          </a:prstGeom>
          <a:solidFill>
            <a:schemeClr val="accent3">
              <a:lumMod val="40000"/>
              <a:lumOff val="60000"/>
            </a:schemeClr>
          </a:solidFill>
          <a:ln>
            <a:solidFill>
              <a:srgbClr val="00B050"/>
            </a:solidFill>
          </a:ln>
        </p:spPr>
        <p:txBody>
          <a:bodyPr wrap="square">
            <a:spAutoFit/>
          </a:bodyPr>
          <a:lstStyle/>
          <a:p>
            <a:pPr algn="ctr">
              <a:lnSpc>
                <a:spcPct val="120000"/>
              </a:lnSpc>
            </a:pP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Bấm</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chọn</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Đăng</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nhập</a:t>
            </a:r>
            <a:endPar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44" name="矩形 43"/>
          <p:cNvSpPr/>
          <p:nvPr/>
        </p:nvSpPr>
        <p:spPr>
          <a:xfrm>
            <a:off x="7927108" y="1957909"/>
            <a:ext cx="3072411" cy="1421928"/>
          </a:xfrm>
          <a:prstGeom prst="rect">
            <a:avLst/>
          </a:prstGeom>
        </p:spPr>
        <p:txBody>
          <a:bodyPr wrap="square">
            <a:spAutoFit/>
          </a:bodyPr>
          <a:lstStyle/>
          <a:p>
            <a:pPr algn="ctr">
              <a:lnSpc>
                <a:spcPct val="120000"/>
              </a:lnSpc>
            </a:pPr>
            <a:r>
              <a:rPr lang="en-US" altLang="zh-CN" sz="2400" b="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NHỚ TÊN</a:t>
            </a:r>
          </a:p>
          <a:p>
            <a:pPr algn="ctr">
              <a:lnSpc>
                <a:spcPct val="120000"/>
              </a:lnSpc>
            </a:pPr>
            <a:r>
              <a:rPr lang="en-US" altLang="zh-CN" sz="2400" b="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ĐĂNG NHẬP VÀ MẬT KHẨU</a:t>
            </a:r>
            <a:endParaRPr lang="zh-CN" altLang="en-US"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4" name="文本框 3"/>
          <p:cNvSpPr txBox="1"/>
          <p:nvPr/>
        </p:nvSpPr>
        <p:spPr>
          <a:xfrm>
            <a:off x="19758" y="4388"/>
            <a:ext cx="5417991" cy="830997"/>
          </a:xfrm>
          <a:prstGeom prst="rect">
            <a:avLst/>
          </a:prstGeom>
          <a:noFill/>
        </p:spPr>
        <p:txBody>
          <a:bodyPr wrap="square" rtlCol="0">
            <a:spAutoFit/>
          </a:bodyPr>
          <a:lstStyle/>
          <a:p>
            <a:pPr>
              <a:lnSpc>
                <a:spcPct val="150000"/>
              </a:lnSpc>
            </a:pPr>
            <a:r>
              <a:rPr lang="en-US" altLang="zh-CN" sz="3200" b="1" dirty="0" smtClean="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4. </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SỬ DỤNG TH</a:t>
            </a:r>
            <a:r>
              <a:rPr lang="vi-VN"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dirty="0">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sp>
        <p:nvSpPr>
          <p:cNvPr id="55" name="文本框 3"/>
          <p:cNvSpPr txBox="1"/>
          <p:nvPr/>
        </p:nvSpPr>
        <p:spPr>
          <a:xfrm>
            <a:off x="1498557" y="595860"/>
            <a:ext cx="6141891" cy="1384995"/>
          </a:xfrm>
          <a:prstGeom prst="rect">
            <a:avLst/>
          </a:prstGeom>
          <a:noFill/>
        </p:spPr>
        <p:txBody>
          <a:bodyPr wrap="square" rtlCol="0">
            <a:spAutoFit/>
          </a:bodyPr>
          <a:lstStyle/>
          <a:p>
            <a:pPr algn="just">
              <a:lnSpc>
                <a:spcPct val="150000"/>
              </a:lnSpc>
            </a:pPr>
            <a:r>
              <a:rPr lang="en-US"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b) </a:t>
            </a:r>
            <a:r>
              <a:rPr lang="en-US" altLang="zh-CN" sz="2800" b="1" dirty="0" err="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Đăng</a:t>
            </a:r>
            <a:r>
              <a:rPr lang="en-US"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800" b="1" dirty="0" err="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nhập</a:t>
            </a:r>
            <a:r>
              <a:rPr lang="en-US"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800" b="1" dirty="0" err="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nhận</a:t>
            </a:r>
            <a:r>
              <a:rPr lang="en-US"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800" b="1" dirty="0" err="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và</a:t>
            </a:r>
            <a:r>
              <a:rPr lang="en-US"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800" b="1" dirty="0" err="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gửi</a:t>
            </a:r>
            <a:r>
              <a:rPr lang="en-US"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800" b="1" dirty="0" err="1">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th</a:t>
            </a:r>
            <a:r>
              <a:rPr lang="vi-VN"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ư</a:t>
            </a:r>
            <a:endParaRPr lang="en-US"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endParaRPr>
          </a:p>
          <a:p>
            <a:pPr algn="just">
              <a:lnSpc>
                <a:spcPct val="150000"/>
              </a:lnSpc>
            </a:pPr>
            <a:r>
              <a:rPr lang="en-US"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a:t>
            </a:r>
            <a:r>
              <a:rPr lang="vi-VN"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Đăng nhập</a:t>
            </a:r>
            <a:endParaRPr lang="en-US"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pic>
        <p:nvPicPr>
          <p:cNvPr id="45"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0" y="4199818"/>
            <a:ext cx="12192000" cy="2668141"/>
          </a:xfrm>
          <a:prstGeom prst="rect">
            <a:avLst/>
          </a:prstGeom>
        </p:spPr>
      </p:pic>
    </p:spTree>
    <p:extLst>
      <p:ext uri="{BB962C8B-B14F-4D97-AF65-F5344CB8AC3E}">
        <p14:creationId xmlns:p14="http://schemas.microsoft.com/office/powerpoint/2010/main" val="2394066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10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6"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circle(in)">
                                      <p:cBhvr>
                                        <p:cTn id="25" dur="20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ppt_x"/>
                                          </p:val>
                                        </p:tav>
                                        <p:tav tm="100000">
                                          <p:val>
                                            <p:strVal val="#ppt_x"/>
                                          </p:val>
                                        </p:tav>
                                      </p:tavLst>
                                    </p:anim>
                                    <p:anim calcmode="lin" valueType="num">
                                      <p:cBhvr additive="base">
                                        <p:cTn id="35" dur="500" fill="hold"/>
                                        <p:tgtEl>
                                          <p:spTgt spid="3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6"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circle(in)">
                                      <p:cBhvr>
                                        <p:cTn id="43" dur="2000"/>
                                        <p:tgtEl>
                                          <p:spTgt spid="3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500"/>
                            </p:stCondLst>
                            <p:childTnLst>
                              <p:par>
                                <p:cTn id="50" presetID="2" presetClass="entr" presetSubtype="4"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500" fill="hold"/>
                                        <p:tgtEl>
                                          <p:spTgt spid="39"/>
                                        </p:tgtEl>
                                        <p:attrNameLst>
                                          <p:attrName>ppt_x</p:attrName>
                                        </p:attrNameLst>
                                      </p:cBhvr>
                                      <p:tavLst>
                                        <p:tav tm="0">
                                          <p:val>
                                            <p:strVal val="#ppt_x"/>
                                          </p:val>
                                        </p:tav>
                                        <p:tav tm="100000">
                                          <p:val>
                                            <p:strVal val="#ppt_x"/>
                                          </p:val>
                                        </p:tav>
                                      </p:tavLst>
                                    </p:anim>
                                    <p:anim calcmode="lin" valueType="num">
                                      <p:cBhvr additive="base">
                                        <p:cTn id="57" dur="500" fill="hold"/>
                                        <p:tgtEl>
                                          <p:spTgt spid="39"/>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6"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circle(in)">
                                      <p:cBhvr>
                                        <p:cTn id="61" dur="2000"/>
                                        <p:tgtEl>
                                          <p:spTgt spid="4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nodeType="click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500"/>
                                        <p:tgtEl>
                                          <p:spTgt spid="23"/>
                                        </p:tgtEl>
                                      </p:cBhvr>
                                    </p:animEffect>
                                  </p:childTnLst>
                                </p:cTn>
                              </p:par>
                            </p:childTnLst>
                          </p:cTn>
                        </p:par>
                        <p:par>
                          <p:cTn id="67" fill="hold">
                            <p:stCondLst>
                              <p:cond delay="500"/>
                            </p:stCondLst>
                            <p:childTnLst>
                              <p:par>
                                <p:cTn id="68" presetID="6" presetClass="entr" presetSubtype="16" fill="hold" grpId="0" nodeType="afterEffect">
                                  <p:stCondLst>
                                    <p:cond delay="0"/>
                                  </p:stCondLst>
                                  <p:childTnLst>
                                    <p:set>
                                      <p:cBhvr>
                                        <p:cTn id="69" dur="1" fill="hold">
                                          <p:stCondLst>
                                            <p:cond delay="0"/>
                                          </p:stCondLst>
                                        </p:cTn>
                                        <p:tgtEl>
                                          <p:spTgt spid="44"/>
                                        </p:tgtEl>
                                        <p:attrNameLst>
                                          <p:attrName>style.visibility</p:attrName>
                                        </p:attrNameLst>
                                      </p:cBhvr>
                                      <p:to>
                                        <p:strVal val="visible"/>
                                      </p:to>
                                    </p:set>
                                    <p:animEffect transition="in" filter="circle(in)">
                                      <p:cBhvr>
                                        <p:cTn id="70" dur="20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p:bldP spid="34" grpId="0"/>
      <p:bldP spid="36" grpId="0" animBg="1"/>
      <p:bldP spid="38" grpId="0"/>
      <p:bldP spid="40" grpId="0" animBg="1"/>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14402"/>
          <a:stretch>
            <a:fillRect/>
          </a:stretch>
        </p:blipFill>
        <p:spPr>
          <a:xfrm>
            <a:off x="0" y="2"/>
            <a:ext cx="12192000" cy="6858001"/>
          </a:xfrm>
          <a:prstGeom prst="rect">
            <a:avLst/>
          </a:prstGeom>
        </p:spPr>
      </p:pic>
      <p:sp>
        <p:nvSpPr>
          <p:cNvPr id="6" name="Freeform 9"/>
          <p:cNvSpPr/>
          <p:nvPr/>
        </p:nvSpPr>
        <p:spPr bwMode="auto">
          <a:xfrm>
            <a:off x="-1196087" y="-982812"/>
            <a:ext cx="14466681" cy="8471504"/>
          </a:xfrm>
          <a:custGeom>
            <a:avLst/>
            <a:gdLst>
              <a:gd name="T0" fmla="*/ 2408 w 2411"/>
              <a:gd name="T1" fmla="*/ 867 h 1559"/>
              <a:gd name="T2" fmla="*/ 2325 w 2411"/>
              <a:gd name="T3" fmla="*/ 655 h 1559"/>
              <a:gd name="T4" fmla="*/ 2152 w 2411"/>
              <a:gd name="T5" fmla="*/ 539 h 1559"/>
              <a:gd name="T6" fmla="*/ 2096 w 2411"/>
              <a:gd name="T7" fmla="*/ 225 h 1559"/>
              <a:gd name="T8" fmla="*/ 1718 w 2411"/>
              <a:gd name="T9" fmla="*/ 140 h 1559"/>
              <a:gd name="T10" fmla="*/ 1550 w 2411"/>
              <a:gd name="T11" fmla="*/ 227 h 1559"/>
              <a:gd name="T12" fmla="*/ 1308 w 2411"/>
              <a:gd name="T13" fmla="*/ 27 h 1559"/>
              <a:gd name="T14" fmla="*/ 1095 w 2411"/>
              <a:gd name="T15" fmla="*/ 7 h 1559"/>
              <a:gd name="T16" fmla="*/ 913 w 2411"/>
              <a:gd name="T17" fmla="*/ 57 h 1559"/>
              <a:gd name="T18" fmla="*/ 805 w 2411"/>
              <a:gd name="T19" fmla="*/ 157 h 1559"/>
              <a:gd name="T20" fmla="*/ 602 w 2411"/>
              <a:gd name="T21" fmla="*/ 131 h 1559"/>
              <a:gd name="T22" fmla="*/ 430 w 2411"/>
              <a:gd name="T23" fmla="*/ 300 h 1559"/>
              <a:gd name="T24" fmla="*/ 421 w 2411"/>
              <a:gd name="T25" fmla="*/ 404 h 1559"/>
              <a:gd name="T26" fmla="*/ 65 w 2411"/>
              <a:gd name="T27" fmla="*/ 678 h 1559"/>
              <a:gd name="T28" fmla="*/ 161 w 2411"/>
              <a:gd name="T29" fmla="*/ 1145 h 1559"/>
              <a:gd name="T30" fmla="*/ 411 w 2411"/>
              <a:gd name="T31" fmla="*/ 1252 h 1559"/>
              <a:gd name="T32" fmla="*/ 549 w 2411"/>
              <a:gd name="T33" fmla="*/ 1422 h 1559"/>
              <a:gd name="T34" fmla="*/ 771 w 2411"/>
              <a:gd name="T35" fmla="*/ 1392 h 1559"/>
              <a:gd name="T36" fmla="*/ 1010 w 2411"/>
              <a:gd name="T37" fmla="*/ 1537 h 1559"/>
              <a:gd name="T38" fmla="*/ 1317 w 2411"/>
              <a:gd name="T39" fmla="*/ 1480 h 1559"/>
              <a:gd name="T40" fmla="*/ 1411 w 2411"/>
              <a:gd name="T41" fmla="*/ 1394 h 1559"/>
              <a:gd name="T42" fmla="*/ 1647 w 2411"/>
              <a:gd name="T43" fmla="*/ 1460 h 1559"/>
              <a:gd name="T44" fmla="*/ 1786 w 2411"/>
              <a:gd name="T45" fmla="*/ 1427 h 1559"/>
              <a:gd name="T46" fmla="*/ 1915 w 2411"/>
              <a:gd name="T47" fmla="*/ 1341 h 1559"/>
              <a:gd name="T48" fmla="*/ 1961 w 2411"/>
              <a:gd name="T49" fmla="*/ 1232 h 1559"/>
              <a:gd name="T50" fmla="*/ 2340 w 2411"/>
              <a:gd name="T51" fmla="*/ 1090 h 1559"/>
              <a:gd name="T52" fmla="*/ 2408 w 2411"/>
              <a:gd name="T53" fmla="*/ 867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1" h="1559">
                <a:moveTo>
                  <a:pt x="2408" y="867"/>
                </a:moveTo>
                <a:cubicBezTo>
                  <a:pt x="2405" y="789"/>
                  <a:pt x="2375" y="716"/>
                  <a:pt x="2325" y="655"/>
                </a:cubicBezTo>
                <a:cubicBezTo>
                  <a:pt x="2281" y="601"/>
                  <a:pt x="2219" y="560"/>
                  <a:pt x="2152" y="539"/>
                </a:cubicBezTo>
                <a:cubicBezTo>
                  <a:pt x="2201" y="436"/>
                  <a:pt x="2178" y="309"/>
                  <a:pt x="2096" y="225"/>
                </a:cubicBezTo>
                <a:cubicBezTo>
                  <a:pt x="2000" y="127"/>
                  <a:pt x="1848" y="102"/>
                  <a:pt x="1718" y="140"/>
                </a:cubicBezTo>
                <a:cubicBezTo>
                  <a:pt x="1657" y="158"/>
                  <a:pt x="1600" y="188"/>
                  <a:pt x="1550" y="227"/>
                </a:cubicBezTo>
                <a:cubicBezTo>
                  <a:pt x="1504" y="130"/>
                  <a:pt x="1412" y="59"/>
                  <a:pt x="1308" y="27"/>
                </a:cubicBezTo>
                <a:cubicBezTo>
                  <a:pt x="1240" y="5"/>
                  <a:pt x="1166" y="0"/>
                  <a:pt x="1095" y="7"/>
                </a:cubicBezTo>
                <a:cubicBezTo>
                  <a:pt x="1032" y="14"/>
                  <a:pt x="970" y="28"/>
                  <a:pt x="913" y="57"/>
                </a:cubicBezTo>
                <a:cubicBezTo>
                  <a:pt x="869" y="80"/>
                  <a:pt x="829" y="114"/>
                  <a:pt x="805" y="157"/>
                </a:cubicBezTo>
                <a:cubicBezTo>
                  <a:pt x="745" y="123"/>
                  <a:pt x="671" y="112"/>
                  <a:pt x="602" y="131"/>
                </a:cubicBezTo>
                <a:cubicBezTo>
                  <a:pt x="518" y="154"/>
                  <a:pt x="455" y="220"/>
                  <a:pt x="430" y="300"/>
                </a:cubicBezTo>
                <a:cubicBezTo>
                  <a:pt x="419" y="334"/>
                  <a:pt x="416" y="369"/>
                  <a:pt x="421" y="404"/>
                </a:cubicBezTo>
                <a:cubicBezTo>
                  <a:pt x="265" y="427"/>
                  <a:pt x="125" y="536"/>
                  <a:pt x="65" y="678"/>
                </a:cubicBezTo>
                <a:cubicBezTo>
                  <a:pt x="0" y="834"/>
                  <a:pt x="43" y="1024"/>
                  <a:pt x="161" y="1145"/>
                </a:cubicBezTo>
                <a:cubicBezTo>
                  <a:pt x="224" y="1211"/>
                  <a:pt x="317" y="1261"/>
                  <a:pt x="411" y="1252"/>
                </a:cubicBezTo>
                <a:cubicBezTo>
                  <a:pt x="424" y="1327"/>
                  <a:pt x="476" y="1393"/>
                  <a:pt x="549" y="1422"/>
                </a:cubicBezTo>
                <a:cubicBezTo>
                  <a:pt x="622" y="1452"/>
                  <a:pt x="708" y="1437"/>
                  <a:pt x="771" y="1392"/>
                </a:cubicBezTo>
                <a:cubicBezTo>
                  <a:pt x="831" y="1465"/>
                  <a:pt x="916" y="1517"/>
                  <a:pt x="1010" y="1537"/>
                </a:cubicBezTo>
                <a:cubicBezTo>
                  <a:pt x="1115" y="1559"/>
                  <a:pt x="1226" y="1538"/>
                  <a:pt x="1317" y="1480"/>
                </a:cubicBezTo>
                <a:cubicBezTo>
                  <a:pt x="1354" y="1457"/>
                  <a:pt x="1386" y="1428"/>
                  <a:pt x="1411" y="1394"/>
                </a:cubicBezTo>
                <a:cubicBezTo>
                  <a:pt x="1476" y="1447"/>
                  <a:pt x="1563" y="1467"/>
                  <a:pt x="1647" y="1460"/>
                </a:cubicBezTo>
                <a:cubicBezTo>
                  <a:pt x="1695" y="1456"/>
                  <a:pt x="1741" y="1445"/>
                  <a:pt x="1786" y="1427"/>
                </a:cubicBezTo>
                <a:cubicBezTo>
                  <a:pt x="1834" y="1408"/>
                  <a:pt x="1882" y="1381"/>
                  <a:pt x="1915" y="1341"/>
                </a:cubicBezTo>
                <a:cubicBezTo>
                  <a:pt x="1941" y="1310"/>
                  <a:pt x="1958" y="1271"/>
                  <a:pt x="1961" y="1232"/>
                </a:cubicBezTo>
                <a:cubicBezTo>
                  <a:pt x="2101" y="1263"/>
                  <a:pt x="2256" y="1206"/>
                  <a:pt x="2340" y="1090"/>
                </a:cubicBezTo>
                <a:cubicBezTo>
                  <a:pt x="2387" y="1027"/>
                  <a:pt x="2411" y="946"/>
                  <a:pt x="2408" y="8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cxnSp>
        <p:nvCxnSpPr>
          <p:cNvPr id="4" name="直接连接符 3"/>
          <p:cNvCxnSpPr/>
          <p:nvPr/>
        </p:nvCxnSpPr>
        <p:spPr>
          <a:xfrm>
            <a:off x="696687" y="3775454"/>
            <a:ext cx="1079862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516073" y="2550941"/>
            <a:ext cx="1045028" cy="1045028"/>
            <a:chOff x="1901371" y="3252940"/>
            <a:chExt cx="1045028" cy="1045028"/>
          </a:xfrm>
        </p:grpSpPr>
        <p:sp>
          <p:nvSpPr>
            <p:cNvPr id="2" name="菱形 1"/>
            <p:cNvSpPr/>
            <p:nvPr/>
          </p:nvSpPr>
          <p:spPr>
            <a:xfrm>
              <a:off x="1901371" y="3252940"/>
              <a:ext cx="1045028" cy="104502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451049" y="3252940"/>
            <a:ext cx="1045028" cy="1045028"/>
            <a:chOff x="1901371" y="3252940"/>
            <a:chExt cx="1045028" cy="1045028"/>
          </a:xfrm>
        </p:grpSpPr>
        <p:sp>
          <p:nvSpPr>
            <p:cNvPr id="18" name="菱形 17"/>
            <p:cNvSpPr/>
            <p:nvPr/>
          </p:nvSpPr>
          <p:spPr>
            <a:xfrm>
              <a:off x="1901371" y="3252940"/>
              <a:ext cx="1045028" cy="104502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0" name="组合 19"/>
          <p:cNvGrpSpPr/>
          <p:nvPr/>
        </p:nvGrpSpPr>
        <p:grpSpPr>
          <a:xfrm>
            <a:off x="6695926" y="3252940"/>
            <a:ext cx="1045028" cy="1045028"/>
            <a:chOff x="1901371" y="3252940"/>
            <a:chExt cx="1045028" cy="1045028"/>
          </a:xfrm>
        </p:grpSpPr>
        <p:sp>
          <p:nvSpPr>
            <p:cNvPr id="21" name="菱形 20"/>
            <p:cNvSpPr/>
            <p:nvPr/>
          </p:nvSpPr>
          <p:spPr>
            <a:xfrm>
              <a:off x="1901371" y="3252940"/>
              <a:ext cx="1045028" cy="1045028"/>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椭圆 21"/>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文本框 29"/>
          <p:cNvSpPr txBox="1"/>
          <p:nvPr/>
        </p:nvSpPr>
        <p:spPr>
          <a:xfrm>
            <a:off x="2119707" y="4562434"/>
            <a:ext cx="1169195" cy="369332"/>
          </a:xfrm>
          <a:prstGeom prst="rect">
            <a:avLst/>
          </a:prstGeom>
          <a:noFill/>
        </p:spPr>
        <p:txBody>
          <a:bodyPr wrap="square" rtlCol="0">
            <a:spAutoFit/>
          </a:bodyPr>
          <a:lstStyle/>
          <a:p>
            <a:pPr algn="dist"/>
            <a:r>
              <a:rPr lang="en-US"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 1</a:t>
            </a:r>
            <a:endParaRPr lang="zh-CN" altLang="en-US" b="1" kern="0" dirty="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1" name="直接连接符 30"/>
          <p:cNvCxnSpPr/>
          <p:nvPr/>
        </p:nvCxnSpPr>
        <p:spPr>
          <a:xfrm>
            <a:off x="2546073" y="4997356"/>
            <a:ext cx="31982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967935" y="1831012"/>
            <a:ext cx="2523000" cy="535531"/>
          </a:xfrm>
          <a:prstGeom prst="rect">
            <a:avLst/>
          </a:prstGeom>
          <a:solidFill>
            <a:schemeClr val="accent3">
              <a:lumMod val="40000"/>
              <a:lumOff val="60000"/>
            </a:schemeClr>
          </a:solidFill>
          <a:ln>
            <a:solidFill>
              <a:schemeClr val="accent3">
                <a:lumMod val="75000"/>
              </a:schemeClr>
            </a:solidFill>
          </a:ln>
        </p:spPr>
        <p:txBody>
          <a:bodyPr wrap="square">
            <a:spAutoFit/>
          </a:bodyPr>
          <a:lstStyle/>
          <a:p>
            <a:pPr algn="ctr">
              <a:lnSpc>
                <a:spcPct val="120000"/>
              </a:lnSpc>
            </a:pP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V</a:t>
            </a:r>
            <a:r>
              <a:rPr lang="vi-VN"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ào </a:t>
            </a:r>
            <a:r>
              <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Soạn thư</a:t>
            </a:r>
            <a:endPar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4" name="文本框 33"/>
          <p:cNvSpPr txBox="1"/>
          <p:nvPr/>
        </p:nvSpPr>
        <p:spPr>
          <a:xfrm>
            <a:off x="4443709" y="4562434"/>
            <a:ext cx="1044007" cy="369332"/>
          </a:xfrm>
          <a:prstGeom prst="rect">
            <a:avLst/>
          </a:prstGeom>
          <a:noFill/>
        </p:spPr>
        <p:txBody>
          <a:bodyPr wrap="square" rtlCol="0">
            <a:spAutoFit/>
          </a:bodyPr>
          <a:lstStyle/>
          <a:p>
            <a:pPr algn="dist"/>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 2</a:t>
            </a:r>
            <a:endParaRPr lang="zh-CN" altLang="en-US" b="1" dirty="0">
              <a:solidFill>
                <a:srgbClr val="54A32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5" name="直接连接符 34"/>
          <p:cNvCxnSpPr/>
          <p:nvPr/>
        </p:nvCxnSpPr>
        <p:spPr>
          <a:xfrm>
            <a:off x="4810641" y="4997356"/>
            <a:ext cx="3198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3891041" y="1572211"/>
            <a:ext cx="2383648" cy="2308324"/>
          </a:xfrm>
          <a:prstGeom prst="rect">
            <a:avLst/>
          </a:prstGeom>
          <a:solidFill>
            <a:schemeClr val="accent3">
              <a:lumMod val="40000"/>
              <a:lumOff val="60000"/>
            </a:schemeClr>
          </a:solidFill>
          <a:ln>
            <a:solidFill>
              <a:srgbClr val="00B050"/>
            </a:solidFill>
          </a:ln>
        </p:spPr>
        <p:txBody>
          <a:bodyPr wrap="square">
            <a:spAutoFit/>
          </a:bodyPr>
          <a:lstStyle/>
          <a:p>
            <a:pPr algn="ctr">
              <a:lnSpc>
                <a:spcPct val="120000"/>
              </a:lnSpc>
            </a:pPr>
            <a:r>
              <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Gõ địa chỉ người nhận vào ô Người </a:t>
            </a:r>
            <a:r>
              <a:rPr lang="vi-VN"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nhận</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chủ</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đề</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nội</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dung hay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đính</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kèm</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tệp</a:t>
            </a:r>
            <a:endPar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8" name="文本框 37"/>
          <p:cNvSpPr txBox="1"/>
          <p:nvPr/>
        </p:nvSpPr>
        <p:spPr>
          <a:xfrm>
            <a:off x="6626960" y="4562434"/>
            <a:ext cx="1254403" cy="369332"/>
          </a:xfrm>
          <a:prstGeom prst="rect">
            <a:avLst/>
          </a:prstGeom>
          <a:noFill/>
        </p:spPr>
        <p:txBody>
          <a:bodyPr wrap="square" rtlCol="0">
            <a:spAutoFit/>
          </a:bodyPr>
          <a:lstStyle/>
          <a:p>
            <a:pPr algn="dist"/>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 3</a:t>
            </a:r>
            <a:endParaRPr lang="zh-CN" altLang="en-US" b="1" dirty="0">
              <a:solidFill>
                <a:srgbClr val="54A32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9" name="直接连接符 38"/>
          <p:cNvCxnSpPr/>
          <p:nvPr/>
        </p:nvCxnSpPr>
        <p:spPr>
          <a:xfrm>
            <a:off x="7075208" y="4997356"/>
            <a:ext cx="3198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498336" y="2015410"/>
            <a:ext cx="1734624" cy="978729"/>
          </a:xfrm>
          <a:prstGeom prst="rect">
            <a:avLst/>
          </a:prstGeom>
          <a:solidFill>
            <a:schemeClr val="accent3">
              <a:lumMod val="40000"/>
              <a:lumOff val="60000"/>
            </a:schemeClr>
          </a:solidFill>
          <a:ln>
            <a:solidFill>
              <a:srgbClr val="00B050"/>
            </a:solidFill>
          </a:ln>
        </p:spPr>
        <p:txBody>
          <a:bodyPr wrap="square">
            <a:spAutoFit/>
          </a:bodyPr>
          <a:lstStyle/>
          <a:p>
            <a:pPr algn="ctr">
              <a:lnSpc>
                <a:spcPct val="120000"/>
              </a:lnSpc>
            </a:pP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Bấm</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chọn</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Gửi</a:t>
            </a:r>
            <a:endParaRPr lang="en-US"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4" name="文本框 3"/>
          <p:cNvSpPr txBox="1"/>
          <p:nvPr/>
        </p:nvSpPr>
        <p:spPr>
          <a:xfrm>
            <a:off x="19758" y="4388"/>
            <a:ext cx="5417991" cy="830997"/>
          </a:xfrm>
          <a:prstGeom prst="rect">
            <a:avLst/>
          </a:prstGeom>
          <a:noFill/>
        </p:spPr>
        <p:txBody>
          <a:bodyPr wrap="square" rtlCol="0">
            <a:spAutoFit/>
          </a:bodyPr>
          <a:lstStyle/>
          <a:p>
            <a:pPr>
              <a:lnSpc>
                <a:spcPct val="150000"/>
              </a:lnSpc>
            </a:pPr>
            <a:r>
              <a:rPr lang="en-US" altLang="zh-CN" sz="3200" b="1" dirty="0" smtClean="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4. </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SỬ DỤNG TH</a:t>
            </a:r>
            <a:r>
              <a:rPr lang="vi-VN"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dirty="0">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sp>
        <p:nvSpPr>
          <p:cNvPr id="55" name="文本框 3"/>
          <p:cNvSpPr txBox="1"/>
          <p:nvPr/>
        </p:nvSpPr>
        <p:spPr>
          <a:xfrm>
            <a:off x="1498557" y="595860"/>
            <a:ext cx="6141891" cy="661207"/>
          </a:xfrm>
          <a:prstGeom prst="rect">
            <a:avLst/>
          </a:prstGeom>
          <a:noFill/>
        </p:spPr>
        <p:txBody>
          <a:bodyPr wrap="square" rtlCol="0">
            <a:spAutoFit/>
          </a:bodyPr>
          <a:lstStyle/>
          <a:p>
            <a:pPr algn="just">
              <a:lnSpc>
                <a:spcPct val="150000"/>
              </a:lnSpc>
            </a:pPr>
            <a:r>
              <a:rPr lang="en-US"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*G</a:t>
            </a:r>
            <a:r>
              <a:rPr lang="vi-VN"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ửi thư</a:t>
            </a:r>
            <a:r>
              <a:rPr lang="en-US"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a:t>
            </a:r>
            <a:endParaRPr lang="vi-VN"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pic>
        <p:nvPicPr>
          <p:cNvPr id="45"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58747" y="4189859"/>
            <a:ext cx="12192000" cy="2668141"/>
          </a:xfrm>
          <a:prstGeom prst="rect">
            <a:avLst/>
          </a:prstGeom>
        </p:spPr>
      </p:pic>
    </p:spTree>
    <p:extLst>
      <p:ext uri="{BB962C8B-B14F-4D97-AF65-F5344CB8AC3E}">
        <p14:creationId xmlns:p14="http://schemas.microsoft.com/office/powerpoint/2010/main" val="11499118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10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6"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circle(in)">
                                      <p:cBhvr>
                                        <p:cTn id="25" dur="20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ppt_x"/>
                                          </p:val>
                                        </p:tav>
                                        <p:tav tm="100000">
                                          <p:val>
                                            <p:strVal val="#ppt_x"/>
                                          </p:val>
                                        </p:tav>
                                      </p:tavLst>
                                    </p:anim>
                                    <p:anim calcmode="lin" valueType="num">
                                      <p:cBhvr additive="base">
                                        <p:cTn id="35" dur="500" fill="hold"/>
                                        <p:tgtEl>
                                          <p:spTgt spid="3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6"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circle(in)">
                                      <p:cBhvr>
                                        <p:cTn id="43" dur="2000"/>
                                        <p:tgtEl>
                                          <p:spTgt spid="36"/>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nodeType="click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500"/>
                                        <p:tgtEl>
                                          <p:spTgt spid="20"/>
                                        </p:tgtEl>
                                      </p:cBhvr>
                                    </p:animEffect>
                                  </p:childTnLst>
                                </p:cTn>
                              </p:par>
                            </p:childTnLst>
                          </p:cTn>
                        </p:par>
                        <p:par>
                          <p:cTn id="49" fill="hold">
                            <p:stCondLst>
                              <p:cond delay="500"/>
                            </p:stCondLst>
                            <p:childTnLst>
                              <p:par>
                                <p:cTn id="50" presetID="2" presetClass="entr" presetSubtype="4" fill="hold" grpId="0" nodeType="afterEffect">
                                  <p:stCondLst>
                                    <p:cond delay="0"/>
                                  </p:stCondLst>
                                  <p:childTnLst>
                                    <p:set>
                                      <p:cBhvr>
                                        <p:cTn id="51" dur="1" fill="hold">
                                          <p:stCondLst>
                                            <p:cond delay="0"/>
                                          </p:stCondLst>
                                        </p:cTn>
                                        <p:tgtEl>
                                          <p:spTgt spid="38"/>
                                        </p:tgtEl>
                                        <p:attrNameLst>
                                          <p:attrName>style.visibility</p:attrName>
                                        </p:attrNameLst>
                                      </p:cBhvr>
                                      <p:to>
                                        <p:strVal val="visible"/>
                                      </p:to>
                                    </p:set>
                                    <p:anim calcmode="lin" valueType="num">
                                      <p:cBhvr additive="base">
                                        <p:cTn id="52" dur="500" fill="hold"/>
                                        <p:tgtEl>
                                          <p:spTgt spid="38"/>
                                        </p:tgtEl>
                                        <p:attrNameLst>
                                          <p:attrName>ppt_x</p:attrName>
                                        </p:attrNameLst>
                                      </p:cBhvr>
                                      <p:tavLst>
                                        <p:tav tm="0">
                                          <p:val>
                                            <p:strVal val="#ppt_x"/>
                                          </p:val>
                                        </p:tav>
                                        <p:tav tm="100000">
                                          <p:val>
                                            <p:strVal val="#ppt_x"/>
                                          </p:val>
                                        </p:tav>
                                      </p:tavLst>
                                    </p:anim>
                                    <p:anim calcmode="lin" valueType="num">
                                      <p:cBhvr additive="base">
                                        <p:cTn id="53" dur="500" fill="hold"/>
                                        <p:tgtEl>
                                          <p:spTgt spid="38"/>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39"/>
                                        </p:tgtEl>
                                        <p:attrNameLst>
                                          <p:attrName>style.visibility</p:attrName>
                                        </p:attrNameLst>
                                      </p:cBhvr>
                                      <p:to>
                                        <p:strVal val="visible"/>
                                      </p:to>
                                    </p:set>
                                    <p:anim calcmode="lin" valueType="num">
                                      <p:cBhvr additive="base">
                                        <p:cTn id="56" dur="500" fill="hold"/>
                                        <p:tgtEl>
                                          <p:spTgt spid="39"/>
                                        </p:tgtEl>
                                        <p:attrNameLst>
                                          <p:attrName>ppt_x</p:attrName>
                                        </p:attrNameLst>
                                      </p:cBhvr>
                                      <p:tavLst>
                                        <p:tav tm="0">
                                          <p:val>
                                            <p:strVal val="#ppt_x"/>
                                          </p:val>
                                        </p:tav>
                                        <p:tav tm="100000">
                                          <p:val>
                                            <p:strVal val="#ppt_x"/>
                                          </p:val>
                                        </p:tav>
                                      </p:tavLst>
                                    </p:anim>
                                    <p:anim calcmode="lin" valueType="num">
                                      <p:cBhvr additive="base">
                                        <p:cTn id="57" dur="500" fill="hold"/>
                                        <p:tgtEl>
                                          <p:spTgt spid="39"/>
                                        </p:tgtEl>
                                        <p:attrNameLst>
                                          <p:attrName>ppt_y</p:attrName>
                                        </p:attrNameLst>
                                      </p:cBhvr>
                                      <p:tavLst>
                                        <p:tav tm="0">
                                          <p:val>
                                            <p:strVal val="1+#ppt_h/2"/>
                                          </p:val>
                                        </p:tav>
                                        <p:tav tm="100000">
                                          <p:val>
                                            <p:strVal val="#ppt_y"/>
                                          </p:val>
                                        </p:tav>
                                      </p:tavLst>
                                    </p:anim>
                                  </p:childTnLst>
                                </p:cTn>
                              </p:par>
                            </p:childTnLst>
                          </p:cTn>
                        </p:par>
                        <p:par>
                          <p:cTn id="58" fill="hold">
                            <p:stCondLst>
                              <p:cond delay="1000"/>
                            </p:stCondLst>
                            <p:childTnLst>
                              <p:par>
                                <p:cTn id="59" presetID="6" presetClass="entr" presetSubtype="16"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circle(in)">
                                      <p:cBhvr>
                                        <p:cTn id="61" dur="20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p:bldP spid="34" grpId="0"/>
      <p:bldP spid="36" grpId="0" animBg="1"/>
      <p:bldP spid="38" grpId="0"/>
      <p:bldP spid="4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b="14402"/>
          <a:stretch>
            <a:fillRect/>
          </a:stretch>
        </p:blipFill>
        <p:spPr>
          <a:xfrm>
            <a:off x="0" y="2"/>
            <a:ext cx="12192000" cy="6858001"/>
          </a:xfrm>
          <a:prstGeom prst="rect">
            <a:avLst/>
          </a:prstGeom>
        </p:spPr>
      </p:pic>
      <p:sp>
        <p:nvSpPr>
          <p:cNvPr id="6" name="Freeform 9"/>
          <p:cNvSpPr/>
          <p:nvPr/>
        </p:nvSpPr>
        <p:spPr bwMode="auto">
          <a:xfrm>
            <a:off x="-1305815" y="-944582"/>
            <a:ext cx="14466681" cy="8471504"/>
          </a:xfrm>
          <a:custGeom>
            <a:avLst/>
            <a:gdLst>
              <a:gd name="T0" fmla="*/ 2408 w 2411"/>
              <a:gd name="T1" fmla="*/ 867 h 1559"/>
              <a:gd name="T2" fmla="*/ 2325 w 2411"/>
              <a:gd name="T3" fmla="*/ 655 h 1559"/>
              <a:gd name="T4" fmla="*/ 2152 w 2411"/>
              <a:gd name="T5" fmla="*/ 539 h 1559"/>
              <a:gd name="T6" fmla="*/ 2096 w 2411"/>
              <a:gd name="T7" fmla="*/ 225 h 1559"/>
              <a:gd name="T8" fmla="*/ 1718 w 2411"/>
              <a:gd name="T9" fmla="*/ 140 h 1559"/>
              <a:gd name="T10" fmla="*/ 1550 w 2411"/>
              <a:gd name="T11" fmla="*/ 227 h 1559"/>
              <a:gd name="T12" fmla="*/ 1308 w 2411"/>
              <a:gd name="T13" fmla="*/ 27 h 1559"/>
              <a:gd name="T14" fmla="*/ 1095 w 2411"/>
              <a:gd name="T15" fmla="*/ 7 h 1559"/>
              <a:gd name="T16" fmla="*/ 913 w 2411"/>
              <a:gd name="T17" fmla="*/ 57 h 1559"/>
              <a:gd name="T18" fmla="*/ 805 w 2411"/>
              <a:gd name="T19" fmla="*/ 157 h 1559"/>
              <a:gd name="T20" fmla="*/ 602 w 2411"/>
              <a:gd name="T21" fmla="*/ 131 h 1559"/>
              <a:gd name="T22" fmla="*/ 430 w 2411"/>
              <a:gd name="T23" fmla="*/ 300 h 1559"/>
              <a:gd name="T24" fmla="*/ 421 w 2411"/>
              <a:gd name="T25" fmla="*/ 404 h 1559"/>
              <a:gd name="T26" fmla="*/ 65 w 2411"/>
              <a:gd name="T27" fmla="*/ 678 h 1559"/>
              <a:gd name="T28" fmla="*/ 161 w 2411"/>
              <a:gd name="T29" fmla="*/ 1145 h 1559"/>
              <a:gd name="T30" fmla="*/ 411 w 2411"/>
              <a:gd name="T31" fmla="*/ 1252 h 1559"/>
              <a:gd name="T32" fmla="*/ 549 w 2411"/>
              <a:gd name="T33" fmla="*/ 1422 h 1559"/>
              <a:gd name="T34" fmla="*/ 771 w 2411"/>
              <a:gd name="T35" fmla="*/ 1392 h 1559"/>
              <a:gd name="T36" fmla="*/ 1010 w 2411"/>
              <a:gd name="T37" fmla="*/ 1537 h 1559"/>
              <a:gd name="T38" fmla="*/ 1317 w 2411"/>
              <a:gd name="T39" fmla="*/ 1480 h 1559"/>
              <a:gd name="T40" fmla="*/ 1411 w 2411"/>
              <a:gd name="T41" fmla="*/ 1394 h 1559"/>
              <a:gd name="T42" fmla="*/ 1647 w 2411"/>
              <a:gd name="T43" fmla="*/ 1460 h 1559"/>
              <a:gd name="T44" fmla="*/ 1786 w 2411"/>
              <a:gd name="T45" fmla="*/ 1427 h 1559"/>
              <a:gd name="T46" fmla="*/ 1915 w 2411"/>
              <a:gd name="T47" fmla="*/ 1341 h 1559"/>
              <a:gd name="T48" fmla="*/ 1961 w 2411"/>
              <a:gd name="T49" fmla="*/ 1232 h 1559"/>
              <a:gd name="T50" fmla="*/ 2340 w 2411"/>
              <a:gd name="T51" fmla="*/ 1090 h 1559"/>
              <a:gd name="T52" fmla="*/ 2408 w 2411"/>
              <a:gd name="T53" fmla="*/ 867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1" h="1559">
                <a:moveTo>
                  <a:pt x="2408" y="867"/>
                </a:moveTo>
                <a:cubicBezTo>
                  <a:pt x="2405" y="789"/>
                  <a:pt x="2375" y="716"/>
                  <a:pt x="2325" y="655"/>
                </a:cubicBezTo>
                <a:cubicBezTo>
                  <a:pt x="2281" y="601"/>
                  <a:pt x="2219" y="560"/>
                  <a:pt x="2152" y="539"/>
                </a:cubicBezTo>
                <a:cubicBezTo>
                  <a:pt x="2201" y="436"/>
                  <a:pt x="2178" y="309"/>
                  <a:pt x="2096" y="225"/>
                </a:cubicBezTo>
                <a:cubicBezTo>
                  <a:pt x="2000" y="127"/>
                  <a:pt x="1848" y="102"/>
                  <a:pt x="1718" y="140"/>
                </a:cubicBezTo>
                <a:cubicBezTo>
                  <a:pt x="1657" y="158"/>
                  <a:pt x="1600" y="188"/>
                  <a:pt x="1550" y="227"/>
                </a:cubicBezTo>
                <a:cubicBezTo>
                  <a:pt x="1504" y="130"/>
                  <a:pt x="1412" y="59"/>
                  <a:pt x="1308" y="27"/>
                </a:cubicBezTo>
                <a:cubicBezTo>
                  <a:pt x="1240" y="5"/>
                  <a:pt x="1166" y="0"/>
                  <a:pt x="1095" y="7"/>
                </a:cubicBezTo>
                <a:cubicBezTo>
                  <a:pt x="1032" y="14"/>
                  <a:pt x="970" y="28"/>
                  <a:pt x="913" y="57"/>
                </a:cubicBezTo>
                <a:cubicBezTo>
                  <a:pt x="869" y="80"/>
                  <a:pt x="829" y="114"/>
                  <a:pt x="805" y="157"/>
                </a:cubicBezTo>
                <a:cubicBezTo>
                  <a:pt x="745" y="123"/>
                  <a:pt x="671" y="112"/>
                  <a:pt x="602" y="131"/>
                </a:cubicBezTo>
                <a:cubicBezTo>
                  <a:pt x="518" y="154"/>
                  <a:pt x="455" y="220"/>
                  <a:pt x="430" y="300"/>
                </a:cubicBezTo>
                <a:cubicBezTo>
                  <a:pt x="419" y="334"/>
                  <a:pt x="416" y="369"/>
                  <a:pt x="421" y="404"/>
                </a:cubicBezTo>
                <a:cubicBezTo>
                  <a:pt x="265" y="427"/>
                  <a:pt x="125" y="536"/>
                  <a:pt x="65" y="678"/>
                </a:cubicBezTo>
                <a:cubicBezTo>
                  <a:pt x="0" y="834"/>
                  <a:pt x="43" y="1024"/>
                  <a:pt x="161" y="1145"/>
                </a:cubicBezTo>
                <a:cubicBezTo>
                  <a:pt x="224" y="1211"/>
                  <a:pt x="317" y="1261"/>
                  <a:pt x="411" y="1252"/>
                </a:cubicBezTo>
                <a:cubicBezTo>
                  <a:pt x="424" y="1327"/>
                  <a:pt x="476" y="1393"/>
                  <a:pt x="549" y="1422"/>
                </a:cubicBezTo>
                <a:cubicBezTo>
                  <a:pt x="622" y="1452"/>
                  <a:pt x="708" y="1437"/>
                  <a:pt x="771" y="1392"/>
                </a:cubicBezTo>
                <a:cubicBezTo>
                  <a:pt x="831" y="1465"/>
                  <a:pt x="916" y="1517"/>
                  <a:pt x="1010" y="1537"/>
                </a:cubicBezTo>
                <a:cubicBezTo>
                  <a:pt x="1115" y="1559"/>
                  <a:pt x="1226" y="1538"/>
                  <a:pt x="1317" y="1480"/>
                </a:cubicBezTo>
                <a:cubicBezTo>
                  <a:pt x="1354" y="1457"/>
                  <a:pt x="1386" y="1428"/>
                  <a:pt x="1411" y="1394"/>
                </a:cubicBezTo>
                <a:cubicBezTo>
                  <a:pt x="1476" y="1447"/>
                  <a:pt x="1563" y="1467"/>
                  <a:pt x="1647" y="1460"/>
                </a:cubicBezTo>
                <a:cubicBezTo>
                  <a:pt x="1695" y="1456"/>
                  <a:pt x="1741" y="1445"/>
                  <a:pt x="1786" y="1427"/>
                </a:cubicBezTo>
                <a:cubicBezTo>
                  <a:pt x="1834" y="1408"/>
                  <a:pt x="1882" y="1381"/>
                  <a:pt x="1915" y="1341"/>
                </a:cubicBezTo>
                <a:cubicBezTo>
                  <a:pt x="1941" y="1310"/>
                  <a:pt x="1958" y="1271"/>
                  <a:pt x="1961" y="1232"/>
                </a:cubicBezTo>
                <a:cubicBezTo>
                  <a:pt x="2101" y="1263"/>
                  <a:pt x="2256" y="1206"/>
                  <a:pt x="2340" y="1090"/>
                </a:cubicBezTo>
                <a:cubicBezTo>
                  <a:pt x="2387" y="1027"/>
                  <a:pt x="2411" y="946"/>
                  <a:pt x="2408" y="86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cxnSp>
        <p:nvCxnSpPr>
          <p:cNvPr id="4" name="直接连接符 3"/>
          <p:cNvCxnSpPr/>
          <p:nvPr/>
        </p:nvCxnSpPr>
        <p:spPr>
          <a:xfrm>
            <a:off x="696687" y="3775454"/>
            <a:ext cx="1079862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6" name="组合 15"/>
          <p:cNvGrpSpPr/>
          <p:nvPr/>
        </p:nvGrpSpPr>
        <p:grpSpPr>
          <a:xfrm>
            <a:off x="1820873" y="3018969"/>
            <a:ext cx="1045028" cy="1045028"/>
            <a:chOff x="1901371" y="3252940"/>
            <a:chExt cx="1045028" cy="1045028"/>
          </a:xfrm>
        </p:grpSpPr>
        <p:sp>
          <p:nvSpPr>
            <p:cNvPr id="2" name="菱形 1"/>
            <p:cNvSpPr/>
            <p:nvPr/>
          </p:nvSpPr>
          <p:spPr>
            <a:xfrm>
              <a:off x="1901371" y="3252940"/>
              <a:ext cx="1045028" cy="1045028"/>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7" name="组合 16"/>
          <p:cNvGrpSpPr/>
          <p:nvPr/>
        </p:nvGrpSpPr>
        <p:grpSpPr>
          <a:xfrm>
            <a:off x="4288127" y="2994139"/>
            <a:ext cx="1045028" cy="1045028"/>
            <a:chOff x="1901371" y="3252940"/>
            <a:chExt cx="1045028" cy="1045028"/>
          </a:xfrm>
        </p:grpSpPr>
        <p:sp>
          <p:nvSpPr>
            <p:cNvPr id="18" name="菱形 17"/>
            <p:cNvSpPr/>
            <p:nvPr/>
          </p:nvSpPr>
          <p:spPr>
            <a:xfrm>
              <a:off x="1901371" y="3252940"/>
              <a:ext cx="1045028" cy="1045028"/>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椭圆 18"/>
            <p:cNvSpPr/>
            <p:nvPr/>
          </p:nvSpPr>
          <p:spPr>
            <a:xfrm>
              <a:off x="2206171" y="3557740"/>
              <a:ext cx="435429" cy="4354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文本框 29"/>
          <p:cNvSpPr txBox="1"/>
          <p:nvPr/>
        </p:nvSpPr>
        <p:spPr>
          <a:xfrm>
            <a:off x="2119707" y="4562434"/>
            <a:ext cx="1169195" cy="369332"/>
          </a:xfrm>
          <a:prstGeom prst="rect">
            <a:avLst/>
          </a:prstGeom>
          <a:noFill/>
        </p:spPr>
        <p:txBody>
          <a:bodyPr wrap="square" rtlCol="0">
            <a:spAutoFit/>
          </a:bodyPr>
          <a:lstStyle/>
          <a:p>
            <a:pPr algn="dist"/>
            <a:r>
              <a:rPr lang="en-US"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kern="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rPr>
              <a:t> 1</a:t>
            </a:r>
            <a:endParaRPr lang="zh-CN" altLang="en-US" b="1" kern="0" dirty="0">
              <a:solidFill>
                <a:srgbClr val="FF3B65"/>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1" name="直接连接符 30"/>
          <p:cNvCxnSpPr/>
          <p:nvPr/>
        </p:nvCxnSpPr>
        <p:spPr>
          <a:xfrm>
            <a:off x="2546073" y="4997356"/>
            <a:ext cx="319827"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858207" y="1572211"/>
            <a:ext cx="2523000" cy="1421928"/>
          </a:xfrm>
          <a:prstGeom prst="rect">
            <a:avLst/>
          </a:prstGeom>
          <a:solidFill>
            <a:schemeClr val="accent3">
              <a:lumMod val="40000"/>
              <a:lumOff val="60000"/>
            </a:schemeClr>
          </a:solidFill>
          <a:ln>
            <a:solidFill>
              <a:schemeClr val="accent3">
                <a:lumMod val="75000"/>
              </a:schemeClr>
            </a:solidFill>
          </a:ln>
        </p:spPr>
        <p:txBody>
          <a:bodyPr wrap="square">
            <a:spAutoFit/>
          </a:bodyPr>
          <a:lstStyle/>
          <a:p>
            <a:pPr algn="ctr">
              <a:lnSpc>
                <a:spcPct val="120000"/>
              </a:lnSpc>
            </a:pP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V</a:t>
            </a:r>
            <a:r>
              <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ào Hộp thư đến để </a:t>
            </a:r>
            <a:r>
              <a:rPr lang="vi-VN"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xem</a:t>
            </a:r>
            <a:endPar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a:p>
            <a:pPr algn="ctr">
              <a:lnSpc>
                <a:spcPct val="120000"/>
              </a:lnSpc>
            </a:pPr>
            <a:r>
              <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danh </a:t>
            </a:r>
            <a:r>
              <a:rPr lang="vi-VN"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sách</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thư</a:t>
            </a:r>
            <a:endPar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4" name="文本框 33"/>
          <p:cNvSpPr txBox="1"/>
          <p:nvPr/>
        </p:nvSpPr>
        <p:spPr>
          <a:xfrm>
            <a:off x="4443709" y="4562434"/>
            <a:ext cx="1044007" cy="369332"/>
          </a:xfrm>
          <a:prstGeom prst="rect">
            <a:avLst/>
          </a:prstGeom>
          <a:noFill/>
        </p:spPr>
        <p:txBody>
          <a:bodyPr wrap="square" rtlCol="0">
            <a:spAutoFit/>
          </a:bodyPr>
          <a:lstStyle/>
          <a:p>
            <a:pPr algn="dist"/>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 2</a:t>
            </a:r>
            <a:endParaRPr lang="zh-CN" altLang="en-US" b="1" dirty="0">
              <a:solidFill>
                <a:srgbClr val="54A32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5" name="直接连接符 34"/>
          <p:cNvCxnSpPr/>
          <p:nvPr/>
        </p:nvCxnSpPr>
        <p:spPr>
          <a:xfrm>
            <a:off x="4810641" y="4997356"/>
            <a:ext cx="3198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3891041" y="1572211"/>
            <a:ext cx="2383648" cy="940066"/>
          </a:xfrm>
          <a:prstGeom prst="rect">
            <a:avLst/>
          </a:prstGeom>
          <a:solidFill>
            <a:schemeClr val="accent3">
              <a:lumMod val="40000"/>
              <a:lumOff val="60000"/>
            </a:schemeClr>
          </a:solidFill>
          <a:ln>
            <a:solidFill>
              <a:srgbClr val="00B050"/>
            </a:solidFill>
          </a:ln>
        </p:spPr>
        <p:txBody>
          <a:bodyPr wrap="square">
            <a:spAutoFit/>
          </a:bodyPr>
          <a:lstStyle/>
          <a:p>
            <a:pPr algn="ctr">
              <a:lnSpc>
                <a:spcPct val="120000"/>
              </a:lnSpc>
            </a:pP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Bấm</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vi-VN"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phần </a:t>
            </a:r>
            <a:r>
              <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tiêu đề </a:t>
            </a:r>
            <a:r>
              <a:rPr lang="en-US" altLang="zh-CN" sz="2400" b="1" dirty="0" err="1"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mở</a:t>
            </a:r>
            <a:r>
              <a:rPr lang="en-US"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 </a:t>
            </a:r>
            <a:r>
              <a:rPr lang="vi-VN" altLang="zh-CN" sz="2400" b="1" dirty="0" smtClean="0">
                <a:solidFill>
                  <a:srgbClr val="E9007E"/>
                </a:solidFill>
                <a:latin typeface="Times New Roman" panose="02020603050405020304" pitchFamily="18" charset="0"/>
                <a:ea typeface="华文细黑" panose="02010600040101010101" pitchFamily="2" charset="-122"/>
                <a:cs typeface="Times New Roman" panose="02020603050405020304" pitchFamily="18" charset="0"/>
              </a:rPr>
              <a:t>thư</a:t>
            </a:r>
            <a:endParaRPr lang="vi-VN" altLang="zh-CN" sz="2400" b="1" dirty="0">
              <a:solidFill>
                <a:srgbClr val="E9007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8" name="文本框 37"/>
          <p:cNvSpPr txBox="1"/>
          <p:nvPr/>
        </p:nvSpPr>
        <p:spPr>
          <a:xfrm>
            <a:off x="6626960" y="4562434"/>
            <a:ext cx="1254403" cy="369332"/>
          </a:xfrm>
          <a:prstGeom prst="rect">
            <a:avLst/>
          </a:prstGeom>
          <a:noFill/>
        </p:spPr>
        <p:txBody>
          <a:bodyPr wrap="square" rtlCol="0">
            <a:spAutoFit/>
          </a:bodyPr>
          <a:lstStyle/>
          <a:p>
            <a:pPr algn="dist"/>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B</a:t>
            </a:r>
            <a:r>
              <a:rPr lang="vi-VN"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ƯỚC</a:t>
            </a:r>
            <a:r>
              <a:rPr lang="en-US" altLang="zh-CN" b="1">
                <a:solidFill>
                  <a:srgbClr val="54A32C"/>
                </a:solidFill>
                <a:latin typeface="Times New Roman" panose="02020603050405020304" pitchFamily="18" charset="0"/>
                <a:ea typeface="微软雅黑" panose="020B0503020204020204" pitchFamily="34" charset="-122"/>
                <a:cs typeface="Times New Roman" panose="02020603050405020304" pitchFamily="18" charset="0"/>
              </a:rPr>
              <a:t> 3</a:t>
            </a:r>
            <a:endParaRPr lang="zh-CN" altLang="en-US" b="1" dirty="0">
              <a:solidFill>
                <a:srgbClr val="54A32C"/>
              </a:solidFill>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39" name="直接连接符 38"/>
          <p:cNvCxnSpPr/>
          <p:nvPr/>
        </p:nvCxnSpPr>
        <p:spPr>
          <a:xfrm>
            <a:off x="7075208" y="4997356"/>
            <a:ext cx="319827"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54" name="文本框 3"/>
          <p:cNvSpPr txBox="1"/>
          <p:nvPr/>
        </p:nvSpPr>
        <p:spPr>
          <a:xfrm>
            <a:off x="19758" y="4388"/>
            <a:ext cx="5417991" cy="830997"/>
          </a:xfrm>
          <a:prstGeom prst="rect">
            <a:avLst/>
          </a:prstGeom>
          <a:noFill/>
        </p:spPr>
        <p:txBody>
          <a:bodyPr wrap="square" rtlCol="0">
            <a:spAutoFit/>
          </a:bodyPr>
          <a:lstStyle/>
          <a:p>
            <a:pPr>
              <a:lnSpc>
                <a:spcPct val="150000"/>
              </a:lnSpc>
            </a:pPr>
            <a:r>
              <a:rPr lang="en-US" altLang="zh-CN" sz="3200" b="1" dirty="0" smtClean="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4. </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SỬ DỤNG TH</a:t>
            </a:r>
            <a:r>
              <a:rPr lang="vi-VN"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dirty="0">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sp>
        <p:nvSpPr>
          <p:cNvPr id="55" name="文本框 3"/>
          <p:cNvSpPr txBox="1"/>
          <p:nvPr/>
        </p:nvSpPr>
        <p:spPr>
          <a:xfrm>
            <a:off x="1498557" y="595860"/>
            <a:ext cx="6141891" cy="738664"/>
          </a:xfrm>
          <a:prstGeom prst="rect">
            <a:avLst/>
          </a:prstGeom>
          <a:noFill/>
        </p:spPr>
        <p:txBody>
          <a:bodyPr wrap="square" rtlCol="0">
            <a:spAutoFit/>
          </a:bodyPr>
          <a:lstStyle/>
          <a:p>
            <a:pPr algn="just">
              <a:lnSpc>
                <a:spcPct val="150000"/>
              </a:lnSpc>
            </a:pPr>
            <a:r>
              <a:rPr lang="en-US"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a:t>
            </a:r>
            <a:r>
              <a:rPr lang="en-US" altLang="zh-CN" sz="2800" b="1" dirty="0" err="1"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Nhận</a:t>
            </a:r>
            <a:r>
              <a:rPr lang="en-US"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800" b="1" dirty="0" err="1"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thư</a:t>
            </a:r>
            <a:r>
              <a:rPr lang="en-US" altLang="zh-CN" sz="2800" b="1" dirty="0" smtClean="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rPr>
              <a:t> :</a:t>
            </a:r>
            <a:endParaRPr lang="vi-VN" altLang="zh-CN" sz="2800" b="1" dirty="0">
              <a:solidFill>
                <a:srgbClr val="E9017E"/>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pic>
        <p:nvPicPr>
          <p:cNvPr id="45" name="图片 2"/>
          <p:cNvPicPr>
            <a:picLocks noChangeAspect="1"/>
          </p:cNvPicPr>
          <p:nvPr/>
        </p:nvPicPr>
        <p:blipFill rotWithShape="1">
          <a:blip r:embed="rId4" cstate="print">
            <a:extLst>
              <a:ext uri="{28A0092B-C50C-407E-A947-70E740481C1C}">
                <a14:useLocalDpi xmlns:a14="http://schemas.microsoft.com/office/drawing/2010/main" val="0"/>
              </a:ext>
            </a:extLst>
          </a:blip>
          <a:srcRect t="56225"/>
          <a:stretch/>
        </p:blipFill>
        <p:spPr>
          <a:xfrm>
            <a:off x="178689" y="4189858"/>
            <a:ext cx="12192000" cy="2668141"/>
          </a:xfrm>
          <a:prstGeom prst="rect">
            <a:avLst/>
          </a:prstGeom>
        </p:spPr>
      </p:pic>
      <p:sp>
        <p:nvSpPr>
          <p:cNvPr id="3" name="Rectangle 2"/>
          <p:cNvSpPr/>
          <p:nvPr/>
        </p:nvSpPr>
        <p:spPr>
          <a:xfrm>
            <a:off x="6274689" y="4189858"/>
            <a:ext cx="2296287" cy="111366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vi-VN"/>
          </a:p>
        </p:txBody>
      </p:sp>
    </p:spTree>
    <p:extLst>
      <p:ext uri="{BB962C8B-B14F-4D97-AF65-F5344CB8AC3E}">
        <p14:creationId xmlns:p14="http://schemas.microsoft.com/office/powerpoint/2010/main" val="11480083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1000"/>
                                        <p:tgtEl>
                                          <p:spTgt spid="4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ppt_x"/>
                                          </p:val>
                                        </p:tav>
                                        <p:tav tm="100000">
                                          <p:val>
                                            <p:strVal val="#ppt_x"/>
                                          </p:val>
                                        </p:tav>
                                      </p:tavLst>
                                    </p:anim>
                                    <p:anim calcmode="lin" valueType="num">
                                      <p:cBhvr additive="base">
                                        <p:cTn id="17" dur="500" fill="hold"/>
                                        <p:tgtEl>
                                          <p:spTgt spid="30"/>
                                        </p:tgtEl>
                                        <p:attrNameLst>
                                          <p:attrName>ppt_y</p:attrName>
                                        </p:attrNameLst>
                                      </p:cBhvr>
                                      <p:tavLst>
                                        <p:tav tm="0">
                                          <p:val>
                                            <p:strVal val="1+#ppt_h/2"/>
                                          </p:val>
                                        </p:tav>
                                        <p:tav tm="100000">
                                          <p:val>
                                            <p:strVal val="#ppt_y"/>
                                          </p:val>
                                        </p:tav>
                                      </p:tavLst>
                                    </p:anim>
                                  </p:childTnLst>
                                </p:cTn>
                              </p:par>
                              <p:par>
                                <p:cTn id="18" presetID="2" presetClass="entr" presetSubtype="4" fill="hold" nodeType="with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additive="base">
                                        <p:cTn id="20" dur="500" fill="hold"/>
                                        <p:tgtEl>
                                          <p:spTgt spid="31"/>
                                        </p:tgtEl>
                                        <p:attrNameLst>
                                          <p:attrName>ppt_x</p:attrName>
                                        </p:attrNameLst>
                                      </p:cBhvr>
                                      <p:tavLst>
                                        <p:tav tm="0">
                                          <p:val>
                                            <p:strVal val="#ppt_x"/>
                                          </p:val>
                                        </p:tav>
                                        <p:tav tm="100000">
                                          <p:val>
                                            <p:strVal val="#ppt_x"/>
                                          </p:val>
                                        </p:tav>
                                      </p:tavLst>
                                    </p:anim>
                                    <p:anim calcmode="lin" valueType="num">
                                      <p:cBhvr additive="base">
                                        <p:cTn id="21" dur="500" fill="hold"/>
                                        <p:tgtEl>
                                          <p:spTgt spid="31"/>
                                        </p:tgtEl>
                                        <p:attrNameLst>
                                          <p:attrName>ppt_y</p:attrName>
                                        </p:attrNameLst>
                                      </p:cBhvr>
                                      <p:tavLst>
                                        <p:tav tm="0">
                                          <p:val>
                                            <p:strVal val="1+#ppt_h/2"/>
                                          </p:val>
                                        </p:tav>
                                        <p:tav tm="100000">
                                          <p:val>
                                            <p:strVal val="#ppt_y"/>
                                          </p:val>
                                        </p:tav>
                                      </p:tavLst>
                                    </p:anim>
                                  </p:childTnLst>
                                </p:cTn>
                              </p:par>
                            </p:childTnLst>
                          </p:cTn>
                        </p:par>
                        <p:par>
                          <p:cTn id="22" fill="hold">
                            <p:stCondLst>
                              <p:cond delay="1000"/>
                            </p:stCondLst>
                            <p:childTnLst>
                              <p:par>
                                <p:cTn id="23" presetID="6"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circle(in)">
                                      <p:cBhvr>
                                        <p:cTn id="25" dur="20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childTnLst>
                          </p:cTn>
                        </p:par>
                        <p:par>
                          <p:cTn id="31" fill="hold">
                            <p:stCondLst>
                              <p:cond delay="500"/>
                            </p:stCondLst>
                            <p:childTnLst>
                              <p:par>
                                <p:cTn id="32" presetID="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500" fill="hold"/>
                                        <p:tgtEl>
                                          <p:spTgt spid="34"/>
                                        </p:tgtEl>
                                        <p:attrNameLst>
                                          <p:attrName>ppt_x</p:attrName>
                                        </p:attrNameLst>
                                      </p:cBhvr>
                                      <p:tavLst>
                                        <p:tav tm="0">
                                          <p:val>
                                            <p:strVal val="#ppt_x"/>
                                          </p:val>
                                        </p:tav>
                                        <p:tav tm="100000">
                                          <p:val>
                                            <p:strVal val="#ppt_x"/>
                                          </p:val>
                                        </p:tav>
                                      </p:tavLst>
                                    </p:anim>
                                    <p:anim calcmode="lin" valueType="num">
                                      <p:cBhvr additive="base">
                                        <p:cTn id="35" dur="500" fill="hold"/>
                                        <p:tgtEl>
                                          <p:spTgt spid="34"/>
                                        </p:tgtEl>
                                        <p:attrNameLst>
                                          <p:attrName>ppt_y</p:attrName>
                                        </p:attrNameLst>
                                      </p:cBhvr>
                                      <p:tavLst>
                                        <p:tav tm="0">
                                          <p:val>
                                            <p:strVal val="1+#ppt_h/2"/>
                                          </p:val>
                                        </p:tav>
                                        <p:tav tm="100000">
                                          <p:val>
                                            <p:strVal val="#ppt_y"/>
                                          </p:val>
                                        </p:tav>
                                      </p:tavLst>
                                    </p:anim>
                                  </p:childTnLst>
                                </p:cTn>
                              </p:par>
                              <p:par>
                                <p:cTn id="36" presetID="2" presetClass="entr" presetSubtype="4" fill="hold" nodeType="with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1+#ppt_h/2"/>
                                          </p:val>
                                        </p:tav>
                                        <p:tav tm="100000">
                                          <p:val>
                                            <p:strVal val="#ppt_y"/>
                                          </p:val>
                                        </p:tav>
                                      </p:tavLst>
                                    </p:anim>
                                  </p:childTnLst>
                                </p:cTn>
                              </p:par>
                            </p:childTnLst>
                          </p:cTn>
                        </p:par>
                        <p:par>
                          <p:cTn id="40" fill="hold">
                            <p:stCondLst>
                              <p:cond delay="1000"/>
                            </p:stCondLst>
                            <p:childTnLst>
                              <p:par>
                                <p:cTn id="41" presetID="6" presetClass="entr" presetSubtype="16"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circle(in)">
                                      <p:cBhvr>
                                        <p:cTn id="43" dur="2000"/>
                                        <p:tgtEl>
                                          <p:spTgt spid="36"/>
                                        </p:tgtEl>
                                      </p:cBhvr>
                                    </p:animEffect>
                                  </p:childTnLst>
                                </p:cTn>
                              </p:par>
                            </p:childTnLst>
                          </p:cTn>
                        </p:par>
                        <p:par>
                          <p:cTn id="44" fill="hold">
                            <p:stCondLst>
                              <p:cond delay="3000"/>
                            </p:stCondLst>
                            <p:childTnLst>
                              <p:par>
                                <p:cTn id="45" presetID="2" presetClass="entr" presetSubtype="4"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500" fill="hold"/>
                                        <p:tgtEl>
                                          <p:spTgt spid="39"/>
                                        </p:tgtEl>
                                        <p:attrNameLst>
                                          <p:attrName>ppt_x</p:attrName>
                                        </p:attrNameLst>
                                      </p:cBhvr>
                                      <p:tavLst>
                                        <p:tav tm="0">
                                          <p:val>
                                            <p:strVal val="#ppt_x"/>
                                          </p:val>
                                        </p:tav>
                                        <p:tav tm="100000">
                                          <p:val>
                                            <p:strVal val="#ppt_x"/>
                                          </p:val>
                                        </p:tav>
                                      </p:tavLst>
                                    </p:anim>
                                    <p:anim calcmode="lin" valueType="num">
                                      <p:cBhvr additive="base">
                                        <p:cTn id="52"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2" grpId="0" animBg="1"/>
      <p:bldP spid="34" grpId="0"/>
      <p:bldP spid="36" grpId="0" animBg="1"/>
      <p:bldP spid="3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3" descr="C:\Users\ADMIN\Desktop\Tai nguyen thiet ke tro choi\Bảng gỗ\wooden-blank-sign-clipart-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2" y="-29980"/>
            <a:ext cx="8534399" cy="3149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174212" y="1849464"/>
            <a:ext cx="7330965" cy="1077218"/>
          </a:xfrm>
          <a:prstGeom prst="rect">
            <a:avLst/>
          </a:prstGeom>
          <a:noFill/>
        </p:spPr>
        <p:txBody>
          <a:bodyPr wrap="square" lIns="91440" tIns="45720" rIns="91440" bIns="45720">
            <a:spAutoFit/>
          </a:bodyPr>
          <a:lstStyle/>
          <a:p>
            <a:pPr algn="ctr"/>
            <a:r>
              <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Câu 1</a:t>
            </a: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vi-VN"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Thư điện tử có ưu điểm gì</a:t>
            </a:r>
            <a:endPar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a:p>
            <a:pPr algn="ctr"/>
            <a:r>
              <a:rPr lang="vi-VN"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so với thư truyền thống</a:t>
            </a: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a:t>
            </a:r>
            <a:endPar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nvGrpSpPr>
          <p:cNvPr id="18" name="cau a"/>
          <p:cNvGrpSpPr/>
          <p:nvPr/>
        </p:nvGrpSpPr>
        <p:grpSpPr>
          <a:xfrm>
            <a:off x="6141253" y="4737043"/>
            <a:ext cx="6050747" cy="1077413"/>
            <a:chOff x="376186" y="3536038"/>
            <a:chExt cx="3616989" cy="1077413"/>
          </a:xfrm>
        </p:grpSpPr>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376186" y="3536038"/>
              <a:ext cx="3616989" cy="1077413"/>
            </a:xfrm>
            <a:prstGeom prst="rect">
              <a:avLst/>
            </a:prstGeom>
          </p:spPr>
        </p:pic>
        <p:sp>
          <p:nvSpPr>
            <p:cNvPr id="10" name="Rectangle 9"/>
            <p:cNvSpPr/>
            <p:nvPr/>
          </p:nvSpPr>
          <p:spPr>
            <a:xfrm>
              <a:off x="1426661" y="3839606"/>
              <a:ext cx="2194092" cy="461665"/>
            </a:xfrm>
            <a:prstGeom prst="rect">
              <a:avLst/>
            </a:prstGeom>
            <a:noFill/>
          </p:spPr>
          <p:txBody>
            <a:bodyPr wrap="none" lIns="91440" tIns="45720" rIns="91440" bIns="45720">
              <a:spAutoFit/>
            </a:bodyPr>
            <a:lstStyle/>
            <a:p>
              <a:pPr lvl="0"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D. Tất </a:t>
              </a: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cả các ưu điểm trê</a:t>
              </a: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n</a:t>
              </a:r>
              <a:endPar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Calibri Light"/>
              </a:endParaRPr>
            </a:p>
          </p:txBody>
        </p:sp>
      </p:grpSp>
      <p:grpSp>
        <p:nvGrpSpPr>
          <p:cNvPr id="20" name="cau c"/>
          <p:cNvGrpSpPr/>
          <p:nvPr/>
        </p:nvGrpSpPr>
        <p:grpSpPr>
          <a:xfrm>
            <a:off x="6065084" y="3404614"/>
            <a:ext cx="6053328" cy="1077413"/>
            <a:chOff x="4755813" y="3570786"/>
            <a:chExt cx="3616989" cy="1077413"/>
          </a:xfrm>
        </p:grpSpPr>
        <p:pic>
          <p:nvPicPr>
            <p:cNvPr id="15" name="Picture 14"/>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55813" y="3570786"/>
              <a:ext cx="3616989" cy="1077413"/>
            </a:xfrm>
            <a:prstGeom prst="rect">
              <a:avLst/>
            </a:prstGeom>
          </p:spPr>
        </p:pic>
        <p:sp>
          <p:nvSpPr>
            <p:cNvPr id="11" name="Rectangle 10"/>
            <p:cNvSpPr/>
            <p:nvPr/>
          </p:nvSpPr>
          <p:spPr>
            <a:xfrm>
              <a:off x="5806803" y="3859667"/>
              <a:ext cx="1368927" cy="461665"/>
            </a:xfrm>
            <a:prstGeom prst="rect">
              <a:avLst/>
            </a:prstGeom>
            <a:noFill/>
          </p:spPr>
          <p:txBody>
            <a:bodyPr wrap="none" lIns="91440" tIns="45720" rIns="91440" bIns="45720">
              <a:spAutoFit/>
            </a:bodyPr>
            <a:lstStyle/>
            <a:p>
              <a:pPr lvl="0"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 Chi phí thấp</a:t>
              </a: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rPr>
                <a:t> </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endParaRPr>
            </a:p>
          </p:txBody>
        </p:sp>
      </p:grpSp>
      <p:grpSp>
        <p:nvGrpSpPr>
          <p:cNvPr id="19" name="cau b"/>
          <p:cNvGrpSpPr/>
          <p:nvPr/>
        </p:nvGrpSpPr>
        <p:grpSpPr>
          <a:xfrm>
            <a:off x="14336" y="4746344"/>
            <a:ext cx="6053328" cy="1077413"/>
            <a:chOff x="650211" y="4711478"/>
            <a:chExt cx="3616989" cy="1077413"/>
          </a:xfrm>
        </p:grpSpPr>
        <p:pic>
          <p:nvPicPr>
            <p:cNvPr id="16" name="Picture 15"/>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650211" y="4711478"/>
              <a:ext cx="3616989" cy="1077413"/>
            </a:xfrm>
            <a:prstGeom prst="rect">
              <a:avLst/>
            </a:prstGeom>
          </p:spPr>
        </p:pic>
        <p:sp>
          <p:nvSpPr>
            <p:cNvPr id="12" name="Rectangle 11"/>
            <p:cNvSpPr/>
            <p:nvPr/>
          </p:nvSpPr>
          <p:spPr>
            <a:xfrm>
              <a:off x="1705935" y="4831411"/>
              <a:ext cx="1936919" cy="830997"/>
            </a:xfrm>
            <a:prstGeom prst="rect">
              <a:avLst/>
            </a:prstGeom>
            <a:noFill/>
          </p:spPr>
          <p:txBody>
            <a:bodyPr wrap="none" lIns="91440" tIns="45720" rIns="91440" bIns="45720">
              <a:spAutoFit/>
            </a:bodyPr>
            <a:lstStyle/>
            <a:p>
              <a:pPr lvl="0"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B. </a:t>
              </a: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Có thể gửi đồng thời</a:t>
              </a:r>
              <a:endPar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Calibri Light"/>
              </a:endParaRPr>
            </a:p>
            <a:p>
              <a:pPr lvl="0" algn="ct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cho nhiều người</a:t>
              </a:r>
              <a:endPar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Calibri Light"/>
              </a:endParaRPr>
            </a:p>
          </p:txBody>
        </p:sp>
      </p:grpSp>
      <p:grpSp>
        <p:nvGrpSpPr>
          <p:cNvPr id="21" name="cau d"/>
          <p:cNvGrpSpPr/>
          <p:nvPr/>
        </p:nvGrpSpPr>
        <p:grpSpPr>
          <a:xfrm>
            <a:off x="14336" y="3404614"/>
            <a:ext cx="6053328" cy="1077413"/>
            <a:chOff x="4707116" y="4806539"/>
            <a:chExt cx="3616989" cy="1077413"/>
          </a:xfrm>
        </p:grpSpPr>
        <p:pic>
          <p:nvPicPr>
            <p:cNvPr id="17" name="Picture 16"/>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07116" y="4806539"/>
              <a:ext cx="3616989" cy="1077413"/>
            </a:xfrm>
            <a:prstGeom prst="rect">
              <a:avLst/>
            </a:prstGeom>
          </p:spPr>
        </p:pic>
        <p:sp>
          <p:nvSpPr>
            <p:cNvPr id="13" name="Rectangle 12"/>
            <p:cNvSpPr/>
            <p:nvPr/>
          </p:nvSpPr>
          <p:spPr>
            <a:xfrm>
              <a:off x="5756565" y="5114412"/>
              <a:ext cx="2029828" cy="461665"/>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A.</a:t>
              </a: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rPr>
                <a:t> </a:t>
              </a: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rPr>
                <a:t>T</a:t>
              </a: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hời gian gửi nhanh </a:t>
              </a: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rPr>
                <a:t> </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endParaRPr>
            </a:p>
          </p:txBody>
        </p:sp>
      </p:grpSp>
      <p:sp>
        <p:nvSpPr>
          <p:cNvPr id="25" name="Rectangle 24">
            <a:hlinkClick r:id="rId10" action="ppaction://hlinksldjump"/>
          </p:cNvPr>
          <p:cNvSpPr/>
          <p:nvPr/>
        </p:nvSpPr>
        <p:spPr>
          <a:xfrm>
            <a:off x="8534400" y="6251370"/>
            <a:ext cx="1524000" cy="457200"/>
          </a:xfrm>
          <a:prstGeom prst="rect">
            <a:avLst/>
          </a:prstGeom>
          <a:gradFill rotWithShape="1">
            <a:gsLst>
              <a:gs pos="0">
                <a:srgbClr val="CC4757">
                  <a:shade val="51000"/>
                  <a:satMod val="130000"/>
                </a:srgbClr>
              </a:gs>
              <a:gs pos="80000">
                <a:srgbClr val="CC4757">
                  <a:shade val="93000"/>
                  <a:satMod val="130000"/>
                </a:srgbClr>
              </a:gs>
              <a:gs pos="100000">
                <a:srgbClr val="CC475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rPr>
              <a:t>ĐUA TIẾP</a:t>
            </a:r>
          </a:p>
        </p:txBody>
      </p:sp>
      <p:pic>
        <p:nvPicPr>
          <p:cNvPr id="5" name="s1272k5X9M23_mp4_xiEXfPJk (bo am tha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5115891" y="5814454"/>
            <a:ext cx="1801895" cy="101356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5115886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iterate type="wd">
                                    <p:tmPct val="10000"/>
                                  </p:iterate>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par>
                          <p:cTn id="14" fill="hold">
                            <p:stCondLst>
                              <p:cond delay="22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325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425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5250"/>
                            </p:stCondLst>
                            <p:childTnLst>
                              <p:par>
                                <p:cTn id="33" presetID="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8"/>
                    </p:tgtEl>
                  </p:cond>
                </p:stCondLst>
                <p:endSync evt="end" delay="0">
                  <p:rtn val="all"/>
                </p:endSync>
                <p:childTnLst>
                  <p:par>
                    <p:cTn id="38" fill="hold">
                      <p:stCondLst>
                        <p:cond delay="0"/>
                      </p:stCondLst>
                      <p:childTnLst>
                        <p:par>
                          <p:cTn id="39" fill="hold">
                            <p:stCondLst>
                              <p:cond delay="0"/>
                            </p:stCondLst>
                            <p:childTnLst>
                              <p:par>
                                <p:cTn id="40" presetID="32" presetClass="emph" presetSubtype="0" repeatCount="3000" fill="hold" nodeType="clickEffect">
                                  <p:stCondLst>
                                    <p:cond delay="0"/>
                                  </p:stCondLst>
                                  <p:childTnLst>
                                    <p:animRot by="120000">
                                      <p:cBhvr>
                                        <p:cTn id="41" dur="100" fill="hold">
                                          <p:stCondLst>
                                            <p:cond delay="0"/>
                                          </p:stCondLst>
                                        </p:cTn>
                                        <p:tgtEl>
                                          <p:spTgt spid="18"/>
                                        </p:tgtEl>
                                        <p:attrNameLst>
                                          <p:attrName>r</p:attrName>
                                        </p:attrNameLst>
                                      </p:cBhvr>
                                    </p:animRot>
                                    <p:animRot by="-240000">
                                      <p:cBhvr>
                                        <p:cTn id="42" dur="200" fill="hold">
                                          <p:stCondLst>
                                            <p:cond delay="200"/>
                                          </p:stCondLst>
                                        </p:cTn>
                                        <p:tgtEl>
                                          <p:spTgt spid="18"/>
                                        </p:tgtEl>
                                        <p:attrNameLst>
                                          <p:attrName>r</p:attrName>
                                        </p:attrNameLst>
                                      </p:cBhvr>
                                    </p:animRot>
                                    <p:animRot by="240000">
                                      <p:cBhvr>
                                        <p:cTn id="43" dur="200" fill="hold">
                                          <p:stCondLst>
                                            <p:cond delay="400"/>
                                          </p:stCondLst>
                                        </p:cTn>
                                        <p:tgtEl>
                                          <p:spTgt spid="18"/>
                                        </p:tgtEl>
                                        <p:attrNameLst>
                                          <p:attrName>r</p:attrName>
                                        </p:attrNameLst>
                                      </p:cBhvr>
                                    </p:animRot>
                                    <p:animRot by="-240000">
                                      <p:cBhvr>
                                        <p:cTn id="44" dur="200" fill="hold">
                                          <p:stCondLst>
                                            <p:cond delay="600"/>
                                          </p:stCondLst>
                                        </p:cTn>
                                        <p:tgtEl>
                                          <p:spTgt spid="18"/>
                                        </p:tgtEl>
                                        <p:attrNameLst>
                                          <p:attrName>r</p:attrName>
                                        </p:attrNameLst>
                                      </p:cBhvr>
                                    </p:animRot>
                                    <p:animRot by="120000">
                                      <p:cBhvr>
                                        <p:cTn id="45" dur="200" fill="hold">
                                          <p:stCondLst>
                                            <p:cond delay="800"/>
                                          </p:stCondLst>
                                        </p:cTn>
                                        <p:tgtEl>
                                          <p:spTgt spid="18"/>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5" name="tra loi dung.wav"/>
                                        </p:tgtEl>
                                      </p:cMediaNode>
                                    </p:audio>
                                  </p:subTnLst>
                                </p:cTn>
                              </p:par>
                            </p:childTnLst>
                          </p:cTn>
                        </p:par>
                      </p:childTnLst>
                    </p:cTn>
                  </p:par>
                </p:childTnLst>
              </p:cTn>
              <p:nextCondLst>
                <p:cond evt="onClick" delay="0">
                  <p:tgtEl>
                    <p:spTgt spid="18"/>
                  </p:tgtEl>
                </p:cond>
              </p:nextCondLst>
            </p:seq>
            <p:seq concurrent="1" nextAc="seek">
              <p:cTn id="46" restart="whenNotActive" fill="hold" evtFilter="cancelBubble" nodeType="interactiveSeq">
                <p:stCondLst>
                  <p:cond evt="onClick" delay="0">
                    <p:tgtEl>
                      <p:spTgt spid="19"/>
                    </p:tgtEl>
                  </p:cond>
                </p:stCondLst>
                <p:endSync evt="end" delay="0">
                  <p:rtn val="all"/>
                </p:endSync>
                <p:childTnLst>
                  <p:par>
                    <p:cTn id="47" fill="hold">
                      <p:stCondLst>
                        <p:cond delay="0"/>
                      </p:stCondLst>
                      <p:childTnLst>
                        <p:par>
                          <p:cTn id="48" fill="hold">
                            <p:stCondLst>
                              <p:cond delay="0"/>
                            </p:stCondLst>
                            <p:childTnLst>
                              <p:par>
                                <p:cTn id="49" presetID="9" presetClass="emph" presetSubtype="0" nodeType="clickEffect">
                                  <p:stCondLst>
                                    <p:cond delay="0"/>
                                  </p:stCondLst>
                                  <p:childTnLst>
                                    <p:set>
                                      <p:cBhvr rctx="PPT">
                                        <p:cTn id="50" dur="indefinite"/>
                                        <p:tgtEl>
                                          <p:spTgt spid="19"/>
                                        </p:tgtEl>
                                        <p:attrNameLst>
                                          <p:attrName>style.opacity</p:attrName>
                                        </p:attrNameLst>
                                      </p:cBhvr>
                                      <p:to>
                                        <p:strVal val="0.25"/>
                                      </p:to>
                                    </p:set>
                                    <p:animEffect filter="image" prLst="opacity: 0.25">
                                      <p:cBhvr rctx="IE">
                                        <p:cTn id="51" dur="indefinite"/>
                                        <p:tgtEl>
                                          <p:spTgt spid="19"/>
                                        </p:tgtEl>
                                      </p:cBhvr>
                                    </p:animEffect>
                                  </p:childTnLst>
                                  <p:subTnLst>
                                    <p:audio>
                                      <p:cMediaNode>
                                        <p:cTn display="0" masterRel="sameClick">
                                          <p:stCondLst>
                                            <p:cond evt="begin" delay="0">
                                              <p:tn val="49"/>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19"/>
                  </p:tgtEl>
                </p:cond>
              </p:nextCondLst>
            </p:seq>
            <p:seq concurrent="1" nextAc="seek">
              <p:cTn id="52" restart="whenNotActive" fill="hold" evtFilter="cancelBubble" nodeType="interactiveSeq">
                <p:stCondLst>
                  <p:cond evt="onClick" delay="0">
                    <p:tgtEl>
                      <p:spTgt spid="20"/>
                    </p:tgtEl>
                  </p:cond>
                </p:stCondLst>
                <p:endSync evt="end" delay="0">
                  <p:rtn val="all"/>
                </p:endSync>
                <p:childTnLst>
                  <p:par>
                    <p:cTn id="53" fill="hold">
                      <p:stCondLst>
                        <p:cond delay="0"/>
                      </p:stCondLst>
                      <p:childTnLst>
                        <p:par>
                          <p:cTn id="54" fill="hold">
                            <p:stCondLst>
                              <p:cond delay="0"/>
                            </p:stCondLst>
                            <p:childTnLst>
                              <p:par>
                                <p:cTn id="55" presetID="9" presetClass="emph" presetSubtype="0" nodeType="clickEffect">
                                  <p:stCondLst>
                                    <p:cond delay="0"/>
                                  </p:stCondLst>
                                  <p:childTnLst>
                                    <p:set>
                                      <p:cBhvr rctx="PPT">
                                        <p:cTn id="56" dur="indefinite"/>
                                        <p:tgtEl>
                                          <p:spTgt spid="20"/>
                                        </p:tgtEl>
                                        <p:attrNameLst>
                                          <p:attrName>style.opacity</p:attrName>
                                        </p:attrNameLst>
                                      </p:cBhvr>
                                      <p:to>
                                        <p:strVal val="0.25"/>
                                      </p:to>
                                    </p:set>
                                    <p:animEffect filter="image" prLst="opacity: 0.25">
                                      <p:cBhvr rctx="IE">
                                        <p:cTn id="57" dur="indefinite"/>
                                        <p:tgtEl>
                                          <p:spTgt spid="20"/>
                                        </p:tgtEl>
                                      </p:cBhvr>
                                    </p:animEffect>
                                  </p:childTnLst>
                                  <p:subTnLst>
                                    <p:audio>
                                      <p:cMediaNode>
                                        <p:cTn display="0" masterRel="sameClick">
                                          <p:stCondLst>
                                            <p:cond evt="begin" delay="0">
                                              <p:tn val="55"/>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0"/>
                  </p:tgtEl>
                </p:cond>
              </p:nextCondLst>
            </p:seq>
            <p:seq concurrent="1" nextAc="seek">
              <p:cTn id="58" restart="whenNotActive" fill="hold" evtFilter="cancelBubble" nodeType="interactiveSeq">
                <p:stCondLst>
                  <p:cond evt="onClick" delay="0">
                    <p:tgtEl>
                      <p:spTgt spid="21"/>
                    </p:tgtEl>
                  </p:cond>
                </p:stCondLst>
                <p:endSync evt="end" delay="0">
                  <p:rtn val="all"/>
                </p:endSync>
                <p:childTnLst>
                  <p:par>
                    <p:cTn id="59" fill="hold">
                      <p:stCondLst>
                        <p:cond delay="0"/>
                      </p:stCondLst>
                      <p:childTnLst>
                        <p:par>
                          <p:cTn id="60" fill="hold">
                            <p:stCondLst>
                              <p:cond delay="0"/>
                            </p:stCondLst>
                            <p:childTnLst>
                              <p:par>
                                <p:cTn id="61" presetID="9" presetClass="emph" presetSubtype="0" nodeType="clickEffect">
                                  <p:stCondLst>
                                    <p:cond delay="0"/>
                                  </p:stCondLst>
                                  <p:childTnLst>
                                    <p:set>
                                      <p:cBhvr rctx="PPT">
                                        <p:cTn id="62" dur="indefinite"/>
                                        <p:tgtEl>
                                          <p:spTgt spid="21"/>
                                        </p:tgtEl>
                                        <p:attrNameLst>
                                          <p:attrName>style.opacity</p:attrName>
                                        </p:attrNameLst>
                                      </p:cBhvr>
                                      <p:to>
                                        <p:strVal val="0.25"/>
                                      </p:to>
                                    </p:set>
                                    <p:animEffect filter="image" prLst="opacity: 0.25">
                                      <p:cBhvr rctx="IE">
                                        <p:cTn id="63" dur="indefinite"/>
                                        <p:tgtEl>
                                          <p:spTgt spid="21"/>
                                        </p:tgtEl>
                                      </p:cBhvr>
                                    </p:animEffect>
                                  </p:childTnLst>
                                  <p:subTnLst>
                                    <p:audio>
                                      <p:cMediaNode>
                                        <p:cTn display="0" masterRel="sameClick">
                                          <p:stCondLst>
                                            <p:cond evt="begin" delay="0">
                                              <p:tn val="61"/>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1"/>
                  </p:tgtEl>
                </p:cond>
              </p:nextCondLst>
            </p:seq>
            <p:seq concurrent="1" nextAc="seek">
              <p:cTn id="64" restart="whenNotActive" fill="hold" evtFilter="cancelBubble" nodeType="interactiveSeq">
                <p:stCondLst>
                  <p:cond evt="onClick" delay="0">
                    <p:tgtEl>
                      <p:spTgt spid="5"/>
                    </p:tgtEl>
                  </p:cond>
                </p:stCondLst>
                <p:endSync evt="end" delay="0">
                  <p:rtn val="all"/>
                </p:endSync>
                <p:childTnLst>
                  <p:par>
                    <p:cTn id="65" fill="hold">
                      <p:stCondLst>
                        <p:cond delay="0"/>
                      </p:stCondLst>
                      <p:childTnLst>
                        <p:par>
                          <p:cTn id="66" fill="hold">
                            <p:stCondLst>
                              <p:cond delay="0"/>
                            </p:stCondLst>
                            <p:childTnLst>
                              <p:par>
                                <p:cTn id="67" presetID="2" presetClass="mediacall" presetSubtype="0" fill="hold" nodeType="clickEffect">
                                  <p:stCondLst>
                                    <p:cond delay="0"/>
                                  </p:stCondLst>
                                  <p:childTnLst>
                                    <p:cmd type="call" cmd="togglePause">
                                      <p:cBhvr>
                                        <p:cTn id="68" dur="1" fill="hold"/>
                                        <p:tgtEl>
                                          <p:spTgt spid="5"/>
                                        </p:tgtEl>
                                      </p:cBhvr>
                                    </p:cmd>
                                  </p:childTnLst>
                                </p:cTn>
                              </p:par>
                            </p:childTnLst>
                          </p:cTn>
                        </p:par>
                      </p:childTnLst>
                    </p:cTn>
                  </p:par>
                </p:childTnLst>
              </p:cTn>
              <p:nextCondLst>
                <p:cond evt="onClick" delay="0">
                  <p:tgtEl>
                    <p:spTgt spid="5"/>
                  </p:tgtEl>
                </p:cond>
              </p:nextCondLst>
            </p:seq>
            <p:video>
              <p:cMediaNode vol="80000">
                <p:cTn id="69" fill="hold" display="0">
                  <p:stCondLst>
                    <p:cond delay="indefinite"/>
                  </p:stCondLst>
                </p:cTn>
                <p:tgtEl>
                  <p:spTgt spid="5"/>
                </p:tgtEl>
              </p:cMediaNode>
            </p:video>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3" descr="C:\Users\ADMIN\Desktop\Tai nguyen thiet ke tro choi\Bảng gỗ\wooden-blank-sign-clipart-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2" y="-44970"/>
            <a:ext cx="8534399" cy="3149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354318" y="1831895"/>
            <a:ext cx="7330965" cy="1077218"/>
          </a:xfrm>
          <a:prstGeom prst="rect">
            <a:avLst/>
          </a:prstGeom>
          <a:noFill/>
        </p:spPr>
        <p:txBody>
          <a:bodyPr wrap="square" lIns="91440" tIns="45720" rIns="91440" bIns="45720">
            <a:spAutoFit/>
          </a:bodyPr>
          <a:lstStyle/>
          <a:p>
            <a:pPr algn="ct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Câu 2: M</a:t>
            </a:r>
            <a:r>
              <a:rPr lang="vi-VN"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uốn gửi ả</a:t>
            </a: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nh đẹp </a:t>
            </a:r>
            <a:r>
              <a:rPr lang="vi-VN"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cho bạn bè ở nhiều nơi </a:t>
            </a: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con</a:t>
            </a:r>
            <a:r>
              <a:rPr lang="vi-VN"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dùng dịch vụ gì</a:t>
            </a: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a:t>
            </a:r>
            <a:endPar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nvGrpSpPr>
          <p:cNvPr id="18" name="cau a"/>
          <p:cNvGrpSpPr/>
          <p:nvPr/>
        </p:nvGrpSpPr>
        <p:grpSpPr>
          <a:xfrm>
            <a:off x="6141254" y="3408215"/>
            <a:ext cx="6050746" cy="1077413"/>
            <a:chOff x="376186" y="3536038"/>
            <a:chExt cx="3616989" cy="1077413"/>
          </a:xfrm>
        </p:grpSpPr>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376186" y="3536038"/>
              <a:ext cx="3616989" cy="1077413"/>
            </a:xfrm>
            <a:prstGeom prst="rect">
              <a:avLst/>
            </a:prstGeom>
          </p:spPr>
        </p:pic>
        <p:sp>
          <p:nvSpPr>
            <p:cNvPr id="10" name="Rectangle 9"/>
            <p:cNvSpPr/>
            <p:nvPr/>
          </p:nvSpPr>
          <p:spPr>
            <a:xfrm>
              <a:off x="1428384" y="3844453"/>
              <a:ext cx="2347410" cy="461665"/>
            </a:xfrm>
            <a:prstGeom prst="rect">
              <a:avLst/>
            </a:prstGeom>
            <a:noFill/>
          </p:spPr>
          <p:txBody>
            <a:bodyPr wrap="none" lIns="91440" tIns="45720" rIns="91440" bIns="45720">
              <a:spAutoFit/>
            </a:bodyPr>
            <a:lstStyle/>
            <a:p>
              <a:pPr lvl="0"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C. Th</a:t>
              </a: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ư</a:t>
              </a: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điện tử đính kèm tệp</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grpSp>
        <p:nvGrpSpPr>
          <p:cNvPr id="20" name="cau c"/>
          <p:cNvGrpSpPr/>
          <p:nvPr/>
        </p:nvGrpSpPr>
        <p:grpSpPr>
          <a:xfrm>
            <a:off x="6141253" y="4730084"/>
            <a:ext cx="6053328" cy="1077413"/>
            <a:chOff x="4755813" y="3570786"/>
            <a:chExt cx="3616989" cy="1077413"/>
          </a:xfrm>
        </p:grpSpPr>
        <p:pic>
          <p:nvPicPr>
            <p:cNvPr id="15" name="Picture 14"/>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55813" y="3570786"/>
              <a:ext cx="3616989" cy="1077413"/>
            </a:xfrm>
            <a:prstGeom prst="rect">
              <a:avLst/>
            </a:prstGeom>
          </p:spPr>
        </p:pic>
        <p:sp>
          <p:nvSpPr>
            <p:cNvPr id="11" name="Rectangle 10"/>
            <p:cNvSpPr/>
            <p:nvPr/>
          </p:nvSpPr>
          <p:spPr>
            <a:xfrm>
              <a:off x="5807562" y="3858115"/>
              <a:ext cx="1849297" cy="461665"/>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D. </a:t>
              </a: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Tìm</a:t>
              </a: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kiếm thông tin</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ndParaRPr>
            </a:p>
          </p:txBody>
        </p:sp>
      </p:grpSp>
      <p:grpSp>
        <p:nvGrpSpPr>
          <p:cNvPr id="19" name="cau b"/>
          <p:cNvGrpSpPr/>
          <p:nvPr/>
        </p:nvGrpSpPr>
        <p:grpSpPr>
          <a:xfrm>
            <a:off x="14336" y="4746344"/>
            <a:ext cx="6053328" cy="1077413"/>
            <a:chOff x="650211" y="4711478"/>
            <a:chExt cx="3616989" cy="1077413"/>
          </a:xfrm>
        </p:grpSpPr>
        <p:pic>
          <p:nvPicPr>
            <p:cNvPr id="16" name="Picture 15"/>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650211" y="4711478"/>
              <a:ext cx="3616989" cy="1077413"/>
            </a:xfrm>
            <a:prstGeom prst="rect">
              <a:avLst/>
            </a:prstGeom>
          </p:spPr>
        </p:pic>
        <p:sp>
          <p:nvSpPr>
            <p:cNvPr id="12" name="Rectangle 11"/>
            <p:cNvSpPr/>
            <p:nvPr/>
          </p:nvSpPr>
          <p:spPr>
            <a:xfrm>
              <a:off x="1705936" y="4989495"/>
              <a:ext cx="1761636" cy="461665"/>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B. Đào tạo qua mạng</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grpSp>
        <p:nvGrpSpPr>
          <p:cNvPr id="21" name="cau d"/>
          <p:cNvGrpSpPr/>
          <p:nvPr/>
        </p:nvGrpSpPr>
        <p:grpSpPr>
          <a:xfrm>
            <a:off x="14336" y="3404614"/>
            <a:ext cx="6053328" cy="1077413"/>
            <a:chOff x="4707116" y="4806539"/>
            <a:chExt cx="3616989" cy="1077413"/>
          </a:xfrm>
        </p:grpSpPr>
        <p:pic>
          <p:nvPicPr>
            <p:cNvPr id="17" name="Picture 16"/>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07116" y="4806539"/>
              <a:ext cx="3616989" cy="1077413"/>
            </a:xfrm>
            <a:prstGeom prst="rect">
              <a:avLst/>
            </a:prstGeom>
          </p:spPr>
        </p:pic>
        <p:sp>
          <p:nvSpPr>
            <p:cNvPr id="13" name="Rectangle 12"/>
            <p:cNvSpPr/>
            <p:nvPr/>
          </p:nvSpPr>
          <p:spPr>
            <a:xfrm>
              <a:off x="5765672" y="5110866"/>
              <a:ext cx="1904353" cy="461665"/>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A.</a:t>
              </a: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rPr>
                <a:t> </a:t>
              </a: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rPr>
                <a:t>T</a:t>
              </a:r>
              <a:r>
                <a:rPr lang="vi-VN"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hương mại điện tử</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endParaRPr>
            </a:p>
          </p:txBody>
        </p:sp>
      </p:grpSp>
      <p:sp>
        <p:nvSpPr>
          <p:cNvPr id="25" name="Rectangle 24">
            <a:hlinkClick r:id="rId10" action="ppaction://hlinksldjump"/>
          </p:cNvPr>
          <p:cNvSpPr/>
          <p:nvPr/>
        </p:nvSpPr>
        <p:spPr>
          <a:xfrm>
            <a:off x="8534400" y="6251370"/>
            <a:ext cx="1524000" cy="457200"/>
          </a:xfrm>
          <a:prstGeom prst="rect">
            <a:avLst/>
          </a:prstGeom>
          <a:gradFill rotWithShape="1">
            <a:gsLst>
              <a:gs pos="0">
                <a:srgbClr val="CC4757">
                  <a:shade val="51000"/>
                  <a:satMod val="130000"/>
                </a:srgbClr>
              </a:gs>
              <a:gs pos="80000">
                <a:srgbClr val="CC4757">
                  <a:shade val="93000"/>
                  <a:satMod val="130000"/>
                </a:srgbClr>
              </a:gs>
              <a:gs pos="100000">
                <a:srgbClr val="CC475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rPr>
              <a:t>ĐUA TIẾP</a:t>
            </a:r>
          </a:p>
        </p:txBody>
      </p:sp>
      <p:pic>
        <p:nvPicPr>
          <p:cNvPr id="24" name="s1272k5X9M23_mp4_xiEXfPJk (bo am tha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5115891" y="5814454"/>
            <a:ext cx="1801895" cy="101356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5915208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iterate type="wd">
                                    <p:tmPct val="10000"/>
                                  </p:iterate>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par>
                          <p:cTn id="14" fill="hold">
                            <p:stCondLst>
                              <p:cond delay="250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350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4500"/>
                            </p:stCondLst>
                            <p:childTnLst>
                              <p:par>
                                <p:cTn id="27" presetID="2" presetClass="entr" presetSubtype="4"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par>
                          <p:cTn id="31" fill="hold">
                            <p:stCondLst>
                              <p:cond delay="5000"/>
                            </p:stCondLst>
                            <p:childTnLst>
                              <p:par>
                                <p:cTn id="32" presetID="42"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8"/>
                    </p:tgtEl>
                  </p:cond>
                </p:stCondLst>
                <p:endSync evt="end" delay="0">
                  <p:rtn val="all"/>
                </p:endSync>
                <p:childTnLst>
                  <p:par>
                    <p:cTn id="38" fill="hold">
                      <p:stCondLst>
                        <p:cond delay="0"/>
                      </p:stCondLst>
                      <p:childTnLst>
                        <p:par>
                          <p:cTn id="39" fill="hold">
                            <p:stCondLst>
                              <p:cond delay="0"/>
                            </p:stCondLst>
                            <p:childTnLst>
                              <p:par>
                                <p:cTn id="40" presetID="32" presetClass="emph" presetSubtype="0" repeatCount="3000" fill="hold" nodeType="clickEffect">
                                  <p:stCondLst>
                                    <p:cond delay="0"/>
                                  </p:stCondLst>
                                  <p:childTnLst>
                                    <p:animRot by="120000">
                                      <p:cBhvr>
                                        <p:cTn id="41" dur="100" fill="hold">
                                          <p:stCondLst>
                                            <p:cond delay="0"/>
                                          </p:stCondLst>
                                        </p:cTn>
                                        <p:tgtEl>
                                          <p:spTgt spid="18"/>
                                        </p:tgtEl>
                                        <p:attrNameLst>
                                          <p:attrName>r</p:attrName>
                                        </p:attrNameLst>
                                      </p:cBhvr>
                                    </p:animRot>
                                    <p:animRot by="-240000">
                                      <p:cBhvr>
                                        <p:cTn id="42" dur="200" fill="hold">
                                          <p:stCondLst>
                                            <p:cond delay="200"/>
                                          </p:stCondLst>
                                        </p:cTn>
                                        <p:tgtEl>
                                          <p:spTgt spid="18"/>
                                        </p:tgtEl>
                                        <p:attrNameLst>
                                          <p:attrName>r</p:attrName>
                                        </p:attrNameLst>
                                      </p:cBhvr>
                                    </p:animRot>
                                    <p:animRot by="240000">
                                      <p:cBhvr>
                                        <p:cTn id="43" dur="200" fill="hold">
                                          <p:stCondLst>
                                            <p:cond delay="400"/>
                                          </p:stCondLst>
                                        </p:cTn>
                                        <p:tgtEl>
                                          <p:spTgt spid="18"/>
                                        </p:tgtEl>
                                        <p:attrNameLst>
                                          <p:attrName>r</p:attrName>
                                        </p:attrNameLst>
                                      </p:cBhvr>
                                    </p:animRot>
                                    <p:animRot by="-240000">
                                      <p:cBhvr>
                                        <p:cTn id="44" dur="200" fill="hold">
                                          <p:stCondLst>
                                            <p:cond delay="600"/>
                                          </p:stCondLst>
                                        </p:cTn>
                                        <p:tgtEl>
                                          <p:spTgt spid="18"/>
                                        </p:tgtEl>
                                        <p:attrNameLst>
                                          <p:attrName>r</p:attrName>
                                        </p:attrNameLst>
                                      </p:cBhvr>
                                    </p:animRot>
                                    <p:animRot by="120000">
                                      <p:cBhvr>
                                        <p:cTn id="45" dur="200" fill="hold">
                                          <p:stCondLst>
                                            <p:cond delay="800"/>
                                          </p:stCondLst>
                                        </p:cTn>
                                        <p:tgtEl>
                                          <p:spTgt spid="18"/>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5" name="tra loi dung.wav"/>
                                        </p:tgtEl>
                                      </p:cMediaNode>
                                    </p:audio>
                                  </p:subTnLst>
                                </p:cTn>
                              </p:par>
                            </p:childTnLst>
                          </p:cTn>
                        </p:par>
                      </p:childTnLst>
                    </p:cTn>
                  </p:par>
                </p:childTnLst>
              </p:cTn>
              <p:nextCondLst>
                <p:cond evt="onClick" delay="0">
                  <p:tgtEl>
                    <p:spTgt spid="18"/>
                  </p:tgtEl>
                </p:cond>
              </p:nextCondLst>
            </p:seq>
            <p:seq concurrent="1" nextAc="seek">
              <p:cTn id="46" restart="whenNotActive" fill="hold" evtFilter="cancelBubble" nodeType="interactiveSeq">
                <p:stCondLst>
                  <p:cond evt="onClick" delay="0">
                    <p:tgtEl>
                      <p:spTgt spid="19"/>
                    </p:tgtEl>
                  </p:cond>
                </p:stCondLst>
                <p:endSync evt="end" delay="0">
                  <p:rtn val="all"/>
                </p:endSync>
                <p:childTnLst>
                  <p:par>
                    <p:cTn id="47" fill="hold">
                      <p:stCondLst>
                        <p:cond delay="0"/>
                      </p:stCondLst>
                      <p:childTnLst>
                        <p:par>
                          <p:cTn id="48" fill="hold">
                            <p:stCondLst>
                              <p:cond delay="0"/>
                            </p:stCondLst>
                            <p:childTnLst>
                              <p:par>
                                <p:cTn id="49" presetID="9" presetClass="emph" presetSubtype="0" nodeType="clickEffect">
                                  <p:stCondLst>
                                    <p:cond delay="0"/>
                                  </p:stCondLst>
                                  <p:childTnLst>
                                    <p:set>
                                      <p:cBhvr rctx="PPT">
                                        <p:cTn id="50" dur="indefinite"/>
                                        <p:tgtEl>
                                          <p:spTgt spid="19"/>
                                        </p:tgtEl>
                                        <p:attrNameLst>
                                          <p:attrName>style.opacity</p:attrName>
                                        </p:attrNameLst>
                                      </p:cBhvr>
                                      <p:to>
                                        <p:strVal val="0.25"/>
                                      </p:to>
                                    </p:set>
                                    <p:animEffect filter="image" prLst="opacity: 0.25">
                                      <p:cBhvr rctx="IE">
                                        <p:cTn id="51" dur="indefinite"/>
                                        <p:tgtEl>
                                          <p:spTgt spid="19"/>
                                        </p:tgtEl>
                                      </p:cBhvr>
                                    </p:animEffect>
                                  </p:childTnLst>
                                  <p:subTnLst>
                                    <p:audio>
                                      <p:cMediaNode>
                                        <p:cTn display="0" masterRel="sameClick">
                                          <p:stCondLst>
                                            <p:cond evt="begin" delay="0">
                                              <p:tn val="49"/>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19"/>
                  </p:tgtEl>
                </p:cond>
              </p:nextCondLst>
            </p:seq>
            <p:seq concurrent="1" nextAc="seek">
              <p:cTn id="52" restart="whenNotActive" fill="hold" evtFilter="cancelBubble" nodeType="interactiveSeq">
                <p:stCondLst>
                  <p:cond evt="onClick" delay="0">
                    <p:tgtEl>
                      <p:spTgt spid="20"/>
                    </p:tgtEl>
                  </p:cond>
                </p:stCondLst>
                <p:endSync evt="end" delay="0">
                  <p:rtn val="all"/>
                </p:endSync>
                <p:childTnLst>
                  <p:par>
                    <p:cTn id="53" fill="hold">
                      <p:stCondLst>
                        <p:cond delay="0"/>
                      </p:stCondLst>
                      <p:childTnLst>
                        <p:par>
                          <p:cTn id="54" fill="hold">
                            <p:stCondLst>
                              <p:cond delay="0"/>
                            </p:stCondLst>
                            <p:childTnLst>
                              <p:par>
                                <p:cTn id="55" presetID="9" presetClass="emph" presetSubtype="0" nodeType="clickEffect">
                                  <p:stCondLst>
                                    <p:cond delay="0"/>
                                  </p:stCondLst>
                                  <p:childTnLst>
                                    <p:set>
                                      <p:cBhvr rctx="PPT">
                                        <p:cTn id="56" dur="indefinite"/>
                                        <p:tgtEl>
                                          <p:spTgt spid="20"/>
                                        </p:tgtEl>
                                        <p:attrNameLst>
                                          <p:attrName>style.opacity</p:attrName>
                                        </p:attrNameLst>
                                      </p:cBhvr>
                                      <p:to>
                                        <p:strVal val="0.25"/>
                                      </p:to>
                                    </p:set>
                                    <p:animEffect filter="image" prLst="opacity: 0.25">
                                      <p:cBhvr rctx="IE">
                                        <p:cTn id="57" dur="indefinite"/>
                                        <p:tgtEl>
                                          <p:spTgt spid="20"/>
                                        </p:tgtEl>
                                      </p:cBhvr>
                                    </p:animEffect>
                                  </p:childTnLst>
                                  <p:subTnLst>
                                    <p:audio>
                                      <p:cMediaNode>
                                        <p:cTn display="0" masterRel="sameClick">
                                          <p:stCondLst>
                                            <p:cond evt="begin" delay="0">
                                              <p:tn val="55"/>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0"/>
                  </p:tgtEl>
                </p:cond>
              </p:nextCondLst>
            </p:seq>
            <p:seq concurrent="1" nextAc="seek">
              <p:cTn id="58" restart="whenNotActive" fill="hold" evtFilter="cancelBubble" nodeType="interactiveSeq">
                <p:stCondLst>
                  <p:cond evt="onClick" delay="0">
                    <p:tgtEl>
                      <p:spTgt spid="21"/>
                    </p:tgtEl>
                  </p:cond>
                </p:stCondLst>
                <p:endSync evt="end" delay="0">
                  <p:rtn val="all"/>
                </p:endSync>
                <p:childTnLst>
                  <p:par>
                    <p:cTn id="59" fill="hold">
                      <p:stCondLst>
                        <p:cond delay="0"/>
                      </p:stCondLst>
                      <p:childTnLst>
                        <p:par>
                          <p:cTn id="60" fill="hold">
                            <p:stCondLst>
                              <p:cond delay="0"/>
                            </p:stCondLst>
                            <p:childTnLst>
                              <p:par>
                                <p:cTn id="61" presetID="9" presetClass="emph" presetSubtype="0" nodeType="clickEffect">
                                  <p:stCondLst>
                                    <p:cond delay="0"/>
                                  </p:stCondLst>
                                  <p:childTnLst>
                                    <p:set>
                                      <p:cBhvr rctx="PPT">
                                        <p:cTn id="62" dur="indefinite"/>
                                        <p:tgtEl>
                                          <p:spTgt spid="21"/>
                                        </p:tgtEl>
                                        <p:attrNameLst>
                                          <p:attrName>style.opacity</p:attrName>
                                        </p:attrNameLst>
                                      </p:cBhvr>
                                      <p:to>
                                        <p:strVal val="0.25"/>
                                      </p:to>
                                    </p:set>
                                    <p:animEffect filter="image" prLst="opacity: 0.25">
                                      <p:cBhvr rctx="IE">
                                        <p:cTn id="63" dur="indefinite"/>
                                        <p:tgtEl>
                                          <p:spTgt spid="21"/>
                                        </p:tgtEl>
                                      </p:cBhvr>
                                    </p:animEffect>
                                  </p:childTnLst>
                                  <p:subTnLst>
                                    <p:audio>
                                      <p:cMediaNode>
                                        <p:cTn display="0" masterRel="sameClick">
                                          <p:stCondLst>
                                            <p:cond evt="begin" delay="0">
                                              <p:tn val="61"/>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1"/>
                  </p:tgtEl>
                </p:cond>
              </p:nextCondLst>
            </p:seq>
            <p:seq concurrent="1" nextAc="seek">
              <p:cTn id="64" restart="whenNotActive" fill="hold" evtFilter="cancelBubble" nodeType="interactiveSeq">
                <p:stCondLst>
                  <p:cond evt="onClick" delay="0">
                    <p:tgtEl>
                      <p:spTgt spid="24"/>
                    </p:tgtEl>
                  </p:cond>
                </p:stCondLst>
                <p:endSync evt="end" delay="0">
                  <p:rtn val="all"/>
                </p:endSync>
                <p:childTnLst>
                  <p:par>
                    <p:cTn id="65" fill="hold">
                      <p:stCondLst>
                        <p:cond delay="0"/>
                      </p:stCondLst>
                      <p:childTnLst>
                        <p:par>
                          <p:cTn id="66" fill="hold">
                            <p:stCondLst>
                              <p:cond delay="0"/>
                            </p:stCondLst>
                            <p:childTnLst>
                              <p:par>
                                <p:cTn id="67" presetID="2" presetClass="mediacall" presetSubtype="0" fill="hold" nodeType="clickEffect">
                                  <p:stCondLst>
                                    <p:cond delay="0"/>
                                  </p:stCondLst>
                                  <p:childTnLst>
                                    <p:cmd type="call" cmd="togglePause">
                                      <p:cBhvr>
                                        <p:cTn id="68" dur="1" fill="hold"/>
                                        <p:tgtEl>
                                          <p:spTgt spid="24"/>
                                        </p:tgtEl>
                                      </p:cBhvr>
                                    </p:cmd>
                                  </p:childTnLst>
                                </p:cTn>
                              </p:par>
                            </p:childTnLst>
                          </p:cTn>
                        </p:par>
                      </p:childTnLst>
                    </p:cTn>
                  </p:par>
                </p:childTnLst>
              </p:cTn>
              <p:nextCondLst>
                <p:cond evt="onClick" delay="0">
                  <p:tgtEl>
                    <p:spTgt spid="24"/>
                  </p:tgtEl>
                </p:cond>
              </p:nextCondLst>
            </p:seq>
            <p:video>
              <p:cMediaNode vol="80000">
                <p:cTn id="69" fill="hold" display="0">
                  <p:stCondLst>
                    <p:cond delay="indefinite"/>
                  </p:stCondLst>
                </p:cTn>
                <p:tgtEl>
                  <p:spTgt spid="24"/>
                </p:tgtEl>
              </p:cMediaNode>
            </p:video>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3" descr="C:\Users\ADMIN\Desktop\Tai nguyen thiet ke tro choi\Bảng gỗ\wooden-blank-sign-clipart-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2" y="-44970"/>
            <a:ext cx="8534399" cy="3149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271714" y="1842784"/>
            <a:ext cx="7372351" cy="1077218"/>
          </a:xfrm>
          <a:prstGeom prst="rect">
            <a:avLst/>
          </a:prstGeom>
          <a:noFill/>
        </p:spPr>
        <p:txBody>
          <a:bodyPr wrap="square" lIns="91440" tIns="45720" rIns="91440" bIns="45720">
            <a:spAutoFit/>
          </a:bodyPr>
          <a:lstStyle/>
          <a:p>
            <a:pPr algn="ctr"/>
            <a:r>
              <a:rPr lang="en-US" sz="32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Câu</a:t>
            </a:r>
            <a:r>
              <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3: </a:t>
            </a:r>
            <a:r>
              <a:rPr lang="en-US" sz="32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Đâu</a:t>
            </a:r>
            <a:r>
              <a:rPr lang="en-US" sz="32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en-US" sz="32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là</a:t>
            </a:r>
            <a:r>
              <a:rPr lang="en-US" sz="32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en-US" sz="32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địa</a:t>
            </a:r>
            <a:r>
              <a:rPr lang="en-US" sz="32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en-US" sz="32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chỉ</a:t>
            </a:r>
            <a:endPar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a:p>
            <a:pPr algn="ctr"/>
            <a:r>
              <a:rPr lang="en-US" sz="32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th</a:t>
            </a:r>
            <a:r>
              <a:rPr lang="vi-VN"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ư</a:t>
            </a:r>
            <a:r>
              <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en-US" sz="32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điện</a:t>
            </a:r>
            <a:r>
              <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en-US" sz="32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tử</a:t>
            </a:r>
            <a:r>
              <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en-US" sz="32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tổng</a:t>
            </a:r>
            <a:r>
              <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en-US" sz="32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quát</a:t>
            </a:r>
            <a:r>
              <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a:t>
            </a:r>
          </a:p>
        </p:txBody>
      </p:sp>
      <p:grpSp>
        <p:nvGrpSpPr>
          <p:cNvPr id="18" name="cau a"/>
          <p:cNvGrpSpPr/>
          <p:nvPr/>
        </p:nvGrpSpPr>
        <p:grpSpPr>
          <a:xfrm>
            <a:off x="43964" y="4737043"/>
            <a:ext cx="6050747" cy="1077413"/>
            <a:chOff x="376186" y="3536038"/>
            <a:chExt cx="3616989" cy="1077413"/>
          </a:xfrm>
        </p:grpSpPr>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376186" y="3536038"/>
              <a:ext cx="3616989" cy="1077413"/>
            </a:xfrm>
            <a:prstGeom prst="rect">
              <a:avLst/>
            </a:prstGeom>
          </p:spPr>
        </p:pic>
        <p:sp>
          <p:nvSpPr>
            <p:cNvPr id="10" name="Rectangle 9"/>
            <p:cNvSpPr/>
            <p:nvPr/>
          </p:nvSpPr>
          <p:spPr>
            <a:xfrm>
              <a:off x="1432390" y="3638534"/>
              <a:ext cx="1974158" cy="830997"/>
            </a:xfrm>
            <a:prstGeom prst="rect">
              <a:avLst/>
            </a:prstGeom>
            <a:noFill/>
          </p:spPr>
          <p:txBody>
            <a:bodyPr wrap="none" lIns="91440" tIns="45720" rIns="91440" bIns="45720">
              <a:spAutoFit/>
            </a:bodyPr>
            <a:lstStyle/>
            <a:p>
              <a:pPr lvl="0" algn="ct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B. </a:t>
              </a:r>
              <a:r>
                <a:rPr lang="en-US" sz="24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&lt;</a:t>
              </a:r>
              <a:r>
                <a:rPr lang="en-US" sz="24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Địa</a:t>
              </a:r>
              <a:r>
                <a:rPr lang="en-US" sz="24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24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chỉ</a:t>
              </a:r>
              <a:r>
                <a:rPr lang="en-US" sz="24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&gt;@</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endParaRPr>
            </a:p>
            <a:p>
              <a:pPr lvl="0" algn="ct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&lt;</a:t>
              </a:r>
              <a:r>
                <a:rPr lang="en-US" sz="24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Địa</a:t>
              </a: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24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chỉ</a:t>
              </a: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24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dịch</a:t>
              </a: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2400" b="1" dirty="0" err="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vụ</a:t>
              </a: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email&gt;</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grpSp>
        <p:nvGrpSpPr>
          <p:cNvPr id="20" name="cau c"/>
          <p:cNvGrpSpPr/>
          <p:nvPr/>
        </p:nvGrpSpPr>
        <p:grpSpPr>
          <a:xfrm>
            <a:off x="6182635" y="3404088"/>
            <a:ext cx="6053328" cy="1077413"/>
            <a:chOff x="4747246" y="3414028"/>
            <a:chExt cx="3616989" cy="1077413"/>
          </a:xfrm>
        </p:grpSpPr>
        <p:pic>
          <p:nvPicPr>
            <p:cNvPr id="15" name="Picture 14"/>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47246" y="3414028"/>
              <a:ext cx="3616989" cy="1077413"/>
            </a:xfrm>
            <a:prstGeom prst="rect">
              <a:avLst/>
            </a:prstGeom>
          </p:spPr>
        </p:pic>
        <p:sp>
          <p:nvSpPr>
            <p:cNvPr id="11" name="Rectangle 10"/>
            <p:cNvSpPr/>
            <p:nvPr/>
          </p:nvSpPr>
          <p:spPr>
            <a:xfrm>
              <a:off x="6114567" y="3517613"/>
              <a:ext cx="1272187" cy="830997"/>
            </a:xfrm>
            <a:prstGeom prst="rect">
              <a:avLst/>
            </a:prstGeom>
            <a:noFill/>
          </p:spPr>
          <p:txBody>
            <a:bodyPr wrap="none" lIns="91440" tIns="45720" rIns="91440" bIns="45720">
              <a:spAutoFit/>
            </a:bodyPr>
            <a:lstStyle/>
            <a:p>
              <a:pPr algn="ct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 </a:t>
              </a:r>
              <a:r>
                <a:rPr lang="en-US" sz="24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&lt;</a:t>
              </a:r>
              <a:r>
                <a:rPr lang="en-US" sz="24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Đìa</a:t>
              </a:r>
              <a:r>
                <a:rPr lang="en-US" sz="24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a:t>
              </a:r>
              <a:r>
                <a:rPr lang="en-US" sz="24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chỉ</a:t>
              </a:r>
              <a:r>
                <a:rPr lang="en-US" sz="24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&gt;@</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a:p>
              <a:pPr algn="ct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&lt;gmail.com&gt;</a:t>
              </a:r>
            </a:p>
          </p:txBody>
        </p:sp>
      </p:grpSp>
      <p:grpSp>
        <p:nvGrpSpPr>
          <p:cNvPr id="19" name="cau b"/>
          <p:cNvGrpSpPr/>
          <p:nvPr/>
        </p:nvGrpSpPr>
        <p:grpSpPr>
          <a:xfrm>
            <a:off x="6182636" y="4762788"/>
            <a:ext cx="6053328" cy="1077413"/>
            <a:chOff x="597675" y="4947795"/>
            <a:chExt cx="3616989" cy="1077413"/>
          </a:xfrm>
        </p:grpSpPr>
        <p:pic>
          <p:nvPicPr>
            <p:cNvPr id="16" name="Picture 15"/>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597675" y="4947795"/>
              <a:ext cx="3616989" cy="1077413"/>
            </a:xfrm>
            <a:prstGeom prst="rect">
              <a:avLst/>
            </a:prstGeom>
          </p:spPr>
        </p:pic>
        <p:sp>
          <p:nvSpPr>
            <p:cNvPr id="12" name="Rectangle 11"/>
            <p:cNvSpPr/>
            <p:nvPr/>
          </p:nvSpPr>
          <p:spPr>
            <a:xfrm>
              <a:off x="1654197" y="5071002"/>
              <a:ext cx="1902437" cy="830997"/>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D. &lt;Tên đăng nhập&gt;@</a:t>
              </a:r>
            </a:p>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&lt;yahoo.com.vn&gt;</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grpSp>
        <p:nvGrpSpPr>
          <p:cNvPr id="21" name="cau d"/>
          <p:cNvGrpSpPr/>
          <p:nvPr/>
        </p:nvGrpSpPr>
        <p:grpSpPr>
          <a:xfrm>
            <a:off x="1" y="3404088"/>
            <a:ext cx="6053329" cy="1077413"/>
            <a:chOff x="4707116" y="4806539"/>
            <a:chExt cx="3616989" cy="1077413"/>
          </a:xfrm>
        </p:grpSpPr>
        <p:pic>
          <p:nvPicPr>
            <p:cNvPr id="17" name="Picture 16"/>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07116" y="4806539"/>
              <a:ext cx="3616989" cy="1077413"/>
            </a:xfrm>
            <a:prstGeom prst="rect">
              <a:avLst/>
            </a:prstGeom>
          </p:spPr>
        </p:pic>
        <p:sp>
          <p:nvSpPr>
            <p:cNvPr id="13" name="Rectangle 12"/>
            <p:cNvSpPr/>
            <p:nvPr/>
          </p:nvSpPr>
          <p:spPr>
            <a:xfrm>
              <a:off x="5754303" y="5115357"/>
              <a:ext cx="2236718" cy="461665"/>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A. &lt;lop6ci&gt;@&lt;yahoo.com&gt;</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sp>
        <p:nvSpPr>
          <p:cNvPr id="23" name="Rectangle 22">
            <a:hlinkClick r:id="rId10" action="ppaction://hlinksldjump"/>
          </p:cNvPr>
          <p:cNvSpPr/>
          <p:nvPr/>
        </p:nvSpPr>
        <p:spPr>
          <a:xfrm>
            <a:off x="8534400" y="6251370"/>
            <a:ext cx="1524000" cy="457200"/>
          </a:xfrm>
          <a:prstGeom prst="rect">
            <a:avLst/>
          </a:prstGeom>
          <a:gradFill rotWithShape="1">
            <a:gsLst>
              <a:gs pos="0">
                <a:srgbClr val="CC4757">
                  <a:shade val="51000"/>
                  <a:satMod val="130000"/>
                </a:srgbClr>
              </a:gs>
              <a:gs pos="80000">
                <a:srgbClr val="CC4757">
                  <a:shade val="93000"/>
                  <a:satMod val="130000"/>
                </a:srgbClr>
              </a:gs>
              <a:gs pos="100000">
                <a:srgbClr val="CC475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rPr>
              <a:t>ĐUA TIẾP</a:t>
            </a:r>
          </a:p>
        </p:txBody>
      </p:sp>
      <p:pic>
        <p:nvPicPr>
          <p:cNvPr id="25" name="s1272k5X9M23_mp4_xiEXfPJk (bo am tha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5115891" y="5814454"/>
            <a:ext cx="1801895" cy="101356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12528041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iterate type="wd">
                                    <p:tmPct val="10000"/>
                                  </p:iterate>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par>
                          <p:cTn id="14" fill="hold">
                            <p:stCondLst>
                              <p:cond delay="21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3150"/>
                            </p:stCondLst>
                            <p:childTnLst>
                              <p:par>
                                <p:cTn id="21" presetID="2" presetClass="entr" presetSubtype="4"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par>
                          <p:cTn id="25" fill="hold">
                            <p:stCondLst>
                              <p:cond delay="3650"/>
                            </p:stCondLst>
                            <p:childTnLst>
                              <p:par>
                                <p:cTn id="26" presetID="42"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1000"/>
                                        <p:tgtEl>
                                          <p:spTgt spid="20"/>
                                        </p:tgtEl>
                                      </p:cBhvr>
                                    </p:animEffect>
                                    <p:anim calcmode="lin" valueType="num">
                                      <p:cBhvr>
                                        <p:cTn id="29" dur="1000" fill="hold"/>
                                        <p:tgtEl>
                                          <p:spTgt spid="20"/>
                                        </p:tgtEl>
                                        <p:attrNameLst>
                                          <p:attrName>ppt_x</p:attrName>
                                        </p:attrNameLst>
                                      </p:cBhvr>
                                      <p:tavLst>
                                        <p:tav tm="0">
                                          <p:val>
                                            <p:strVal val="#ppt_x"/>
                                          </p:val>
                                        </p:tav>
                                        <p:tav tm="100000">
                                          <p:val>
                                            <p:strVal val="#ppt_x"/>
                                          </p:val>
                                        </p:tav>
                                      </p:tavLst>
                                    </p:anim>
                                    <p:anim calcmode="lin" valueType="num">
                                      <p:cBhvr>
                                        <p:cTn id="30" dur="1000" fill="hold"/>
                                        <p:tgtEl>
                                          <p:spTgt spid="20"/>
                                        </p:tgtEl>
                                        <p:attrNameLst>
                                          <p:attrName>ppt_y</p:attrName>
                                        </p:attrNameLst>
                                      </p:cBhvr>
                                      <p:tavLst>
                                        <p:tav tm="0">
                                          <p:val>
                                            <p:strVal val="#ppt_y+.1"/>
                                          </p:val>
                                        </p:tav>
                                        <p:tav tm="100000">
                                          <p:val>
                                            <p:strVal val="#ppt_y"/>
                                          </p:val>
                                        </p:tav>
                                      </p:tavLst>
                                    </p:anim>
                                  </p:childTnLst>
                                </p:cTn>
                              </p:par>
                            </p:childTnLst>
                          </p:cTn>
                        </p:par>
                        <p:par>
                          <p:cTn id="31" fill="hold">
                            <p:stCondLst>
                              <p:cond delay="4650"/>
                            </p:stCondLst>
                            <p:childTnLst>
                              <p:par>
                                <p:cTn id="32" presetID="42" presetClass="entr" presetSubtype="0" fill="hold"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8"/>
                    </p:tgtEl>
                  </p:cond>
                </p:stCondLst>
                <p:endSync evt="end" delay="0">
                  <p:rtn val="all"/>
                </p:endSync>
                <p:childTnLst>
                  <p:par>
                    <p:cTn id="38" fill="hold">
                      <p:stCondLst>
                        <p:cond delay="0"/>
                      </p:stCondLst>
                      <p:childTnLst>
                        <p:par>
                          <p:cTn id="39" fill="hold">
                            <p:stCondLst>
                              <p:cond delay="0"/>
                            </p:stCondLst>
                            <p:childTnLst>
                              <p:par>
                                <p:cTn id="40" presetID="32" presetClass="emph" presetSubtype="0" repeatCount="3000" fill="hold" nodeType="clickEffect">
                                  <p:stCondLst>
                                    <p:cond delay="0"/>
                                  </p:stCondLst>
                                  <p:childTnLst>
                                    <p:animRot by="120000">
                                      <p:cBhvr>
                                        <p:cTn id="41" dur="100" fill="hold">
                                          <p:stCondLst>
                                            <p:cond delay="0"/>
                                          </p:stCondLst>
                                        </p:cTn>
                                        <p:tgtEl>
                                          <p:spTgt spid="18"/>
                                        </p:tgtEl>
                                        <p:attrNameLst>
                                          <p:attrName>r</p:attrName>
                                        </p:attrNameLst>
                                      </p:cBhvr>
                                    </p:animRot>
                                    <p:animRot by="-240000">
                                      <p:cBhvr>
                                        <p:cTn id="42" dur="200" fill="hold">
                                          <p:stCondLst>
                                            <p:cond delay="200"/>
                                          </p:stCondLst>
                                        </p:cTn>
                                        <p:tgtEl>
                                          <p:spTgt spid="18"/>
                                        </p:tgtEl>
                                        <p:attrNameLst>
                                          <p:attrName>r</p:attrName>
                                        </p:attrNameLst>
                                      </p:cBhvr>
                                    </p:animRot>
                                    <p:animRot by="240000">
                                      <p:cBhvr>
                                        <p:cTn id="43" dur="200" fill="hold">
                                          <p:stCondLst>
                                            <p:cond delay="400"/>
                                          </p:stCondLst>
                                        </p:cTn>
                                        <p:tgtEl>
                                          <p:spTgt spid="18"/>
                                        </p:tgtEl>
                                        <p:attrNameLst>
                                          <p:attrName>r</p:attrName>
                                        </p:attrNameLst>
                                      </p:cBhvr>
                                    </p:animRot>
                                    <p:animRot by="-240000">
                                      <p:cBhvr>
                                        <p:cTn id="44" dur="200" fill="hold">
                                          <p:stCondLst>
                                            <p:cond delay="600"/>
                                          </p:stCondLst>
                                        </p:cTn>
                                        <p:tgtEl>
                                          <p:spTgt spid="18"/>
                                        </p:tgtEl>
                                        <p:attrNameLst>
                                          <p:attrName>r</p:attrName>
                                        </p:attrNameLst>
                                      </p:cBhvr>
                                    </p:animRot>
                                    <p:animRot by="120000">
                                      <p:cBhvr>
                                        <p:cTn id="45" dur="200" fill="hold">
                                          <p:stCondLst>
                                            <p:cond delay="800"/>
                                          </p:stCondLst>
                                        </p:cTn>
                                        <p:tgtEl>
                                          <p:spTgt spid="18"/>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5" name="tra loi dung.wav"/>
                                        </p:tgtEl>
                                      </p:cMediaNode>
                                    </p:audio>
                                  </p:subTnLst>
                                </p:cTn>
                              </p:par>
                            </p:childTnLst>
                          </p:cTn>
                        </p:par>
                      </p:childTnLst>
                    </p:cTn>
                  </p:par>
                </p:childTnLst>
              </p:cTn>
              <p:nextCondLst>
                <p:cond evt="onClick" delay="0">
                  <p:tgtEl>
                    <p:spTgt spid="18"/>
                  </p:tgtEl>
                </p:cond>
              </p:nextCondLst>
            </p:seq>
            <p:seq concurrent="1" nextAc="seek">
              <p:cTn id="46" restart="whenNotActive" fill="hold" evtFilter="cancelBubble" nodeType="interactiveSeq">
                <p:stCondLst>
                  <p:cond evt="onClick" delay="0">
                    <p:tgtEl>
                      <p:spTgt spid="19"/>
                    </p:tgtEl>
                  </p:cond>
                </p:stCondLst>
                <p:endSync evt="end" delay="0">
                  <p:rtn val="all"/>
                </p:endSync>
                <p:childTnLst>
                  <p:par>
                    <p:cTn id="47" fill="hold">
                      <p:stCondLst>
                        <p:cond delay="0"/>
                      </p:stCondLst>
                      <p:childTnLst>
                        <p:par>
                          <p:cTn id="48" fill="hold">
                            <p:stCondLst>
                              <p:cond delay="0"/>
                            </p:stCondLst>
                            <p:childTnLst>
                              <p:par>
                                <p:cTn id="49" presetID="9" presetClass="emph" presetSubtype="0" nodeType="clickEffect">
                                  <p:stCondLst>
                                    <p:cond delay="0"/>
                                  </p:stCondLst>
                                  <p:childTnLst>
                                    <p:set>
                                      <p:cBhvr rctx="PPT">
                                        <p:cTn id="50" dur="indefinite"/>
                                        <p:tgtEl>
                                          <p:spTgt spid="19"/>
                                        </p:tgtEl>
                                        <p:attrNameLst>
                                          <p:attrName>style.opacity</p:attrName>
                                        </p:attrNameLst>
                                      </p:cBhvr>
                                      <p:to>
                                        <p:strVal val="0.25"/>
                                      </p:to>
                                    </p:set>
                                    <p:animEffect filter="image" prLst="opacity: 0.25">
                                      <p:cBhvr rctx="IE">
                                        <p:cTn id="51" dur="indefinite"/>
                                        <p:tgtEl>
                                          <p:spTgt spid="19"/>
                                        </p:tgtEl>
                                      </p:cBhvr>
                                    </p:animEffect>
                                  </p:childTnLst>
                                  <p:subTnLst>
                                    <p:audio>
                                      <p:cMediaNode>
                                        <p:cTn display="0" masterRel="sameClick">
                                          <p:stCondLst>
                                            <p:cond evt="begin" delay="0">
                                              <p:tn val="49"/>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19"/>
                  </p:tgtEl>
                </p:cond>
              </p:nextCondLst>
            </p:seq>
            <p:seq concurrent="1" nextAc="seek">
              <p:cTn id="52" restart="whenNotActive" fill="hold" evtFilter="cancelBubble" nodeType="interactiveSeq">
                <p:stCondLst>
                  <p:cond evt="onClick" delay="0">
                    <p:tgtEl>
                      <p:spTgt spid="20"/>
                    </p:tgtEl>
                  </p:cond>
                </p:stCondLst>
                <p:endSync evt="end" delay="0">
                  <p:rtn val="all"/>
                </p:endSync>
                <p:childTnLst>
                  <p:par>
                    <p:cTn id="53" fill="hold">
                      <p:stCondLst>
                        <p:cond delay="0"/>
                      </p:stCondLst>
                      <p:childTnLst>
                        <p:par>
                          <p:cTn id="54" fill="hold">
                            <p:stCondLst>
                              <p:cond delay="0"/>
                            </p:stCondLst>
                            <p:childTnLst>
                              <p:par>
                                <p:cTn id="55" presetID="9" presetClass="emph" presetSubtype="0" nodeType="clickEffect">
                                  <p:stCondLst>
                                    <p:cond delay="0"/>
                                  </p:stCondLst>
                                  <p:childTnLst>
                                    <p:set>
                                      <p:cBhvr rctx="PPT">
                                        <p:cTn id="56" dur="indefinite"/>
                                        <p:tgtEl>
                                          <p:spTgt spid="20"/>
                                        </p:tgtEl>
                                        <p:attrNameLst>
                                          <p:attrName>style.opacity</p:attrName>
                                        </p:attrNameLst>
                                      </p:cBhvr>
                                      <p:to>
                                        <p:strVal val="0.25"/>
                                      </p:to>
                                    </p:set>
                                    <p:animEffect filter="image" prLst="opacity: 0.25">
                                      <p:cBhvr rctx="IE">
                                        <p:cTn id="57" dur="indefinite"/>
                                        <p:tgtEl>
                                          <p:spTgt spid="20"/>
                                        </p:tgtEl>
                                      </p:cBhvr>
                                    </p:animEffect>
                                  </p:childTnLst>
                                  <p:subTnLst>
                                    <p:audio>
                                      <p:cMediaNode>
                                        <p:cTn display="0" masterRel="sameClick">
                                          <p:stCondLst>
                                            <p:cond evt="begin" delay="0">
                                              <p:tn val="55"/>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0"/>
                  </p:tgtEl>
                </p:cond>
              </p:nextCondLst>
            </p:seq>
            <p:seq concurrent="1" nextAc="seek">
              <p:cTn id="58" restart="whenNotActive" fill="hold" evtFilter="cancelBubble" nodeType="interactiveSeq">
                <p:stCondLst>
                  <p:cond evt="onClick" delay="0">
                    <p:tgtEl>
                      <p:spTgt spid="21"/>
                    </p:tgtEl>
                  </p:cond>
                </p:stCondLst>
                <p:endSync evt="end" delay="0">
                  <p:rtn val="all"/>
                </p:endSync>
                <p:childTnLst>
                  <p:par>
                    <p:cTn id="59" fill="hold">
                      <p:stCondLst>
                        <p:cond delay="0"/>
                      </p:stCondLst>
                      <p:childTnLst>
                        <p:par>
                          <p:cTn id="60" fill="hold">
                            <p:stCondLst>
                              <p:cond delay="0"/>
                            </p:stCondLst>
                            <p:childTnLst>
                              <p:par>
                                <p:cTn id="61" presetID="9" presetClass="emph" presetSubtype="0" nodeType="clickEffect">
                                  <p:stCondLst>
                                    <p:cond delay="0"/>
                                  </p:stCondLst>
                                  <p:childTnLst>
                                    <p:set>
                                      <p:cBhvr rctx="PPT">
                                        <p:cTn id="62" dur="indefinite"/>
                                        <p:tgtEl>
                                          <p:spTgt spid="21"/>
                                        </p:tgtEl>
                                        <p:attrNameLst>
                                          <p:attrName>style.opacity</p:attrName>
                                        </p:attrNameLst>
                                      </p:cBhvr>
                                      <p:to>
                                        <p:strVal val="0.25"/>
                                      </p:to>
                                    </p:set>
                                    <p:animEffect filter="image" prLst="opacity: 0.25">
                                      <p:cBhvr rctx="IE">
                                        <p:cTn id="63" dur="indefinite"/>
                                        <p:tgtEl>
                                          <p:spTgt spid="21"/>
                                        </p:tgtEl>
                                      </p:cBhvr>
                                    </p:animEffect>
                                  </p:childTnLst>
                                  <p:subTnLst>
                                    <p:audio>
                                      <p:cMediaNode>
                                        <p:cTn display="0" masterRel="sameClick">
                                          <p:stCondLst>
                                            <p:cond evt="begin" delay="0">
                                              <p:tn val="61"/>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1"/>
                  </p:tgtEl>
                </p:cond>
              </p:nextCondLst>
            </p:seq>
            <p:seq concurrent="1" nextAc="seek">
              <p:cTn id="64" restart="whenNotActive" fill="hold" evtFilter="cancelBubble" nodeType="interactiveSeq">
                <p:stCondLst>
                  <p:cond evt="onClick" delay="0">
                    <p:tgtEl>
                      <p:spTgt spid="25"/>
                    </p:tgtEl>
                  </p:cond>
                </p:stCondLst>
                <p:endSync evt="end" delay="0">
                  <p:rtn val="all"/>
                </p:endSync>
                <p:childTnLst>
                  <p:par>
                    <p:cTn id="65" fill="hold">
                      <p:stCondLst>
                        <p:cond delay="0"/>
                      </p:stCondLst>
                      <p:childTnLst>
                        <p:par>
                          <p:cTn id="66" fill="hold">
                            <p:stCondLst>
                              <p:cond delay="0"/>
                            </p:stCondLst>
                            <p:childTnLst>
                              <p:par>
                                <p:cTn id="67" presetID="2" presetClass="mediacall" presetSubtype="0" fill="hold" nodeType="clickEffect">
                                  <p:stCondLst>
                                    <p:cond delay="0"/>
                                  </p:stCondLst>
                                  <p:childTnLst>
                                    <p:cmd type="call" cmd="togglePause">
                                      <p:cBhvr>
                                        <p:cTn id="68" dur="1" fill="hold"/>
                                        <p:tgtEl>
                                          <p:spTgt spid="25"/>
                                        </p:tgtEl>
                                      </p:cBhvr>
                                    </p:cmd>
                                  </p:childTnLst>
                                </p:cTn>
                              </p:par>
                            </p:childTnLst>
                          </p:cTn>
                        </p:par>
                      </p:childTnLst>
                    </p:cTn>
                  </p:par>
                </p:childTnLst>
              </p:cTn>
              <p:nextCondLst>
                <p:cond evt="onClick" delay="0">
                  <p:tgtEl>
                    <p:spTgt spid="25"/>
                  </p:tgtEl>
                </p:cond>
              </p:nextCondLst>
            </p:seq>
            <p:video>
              <p:cMediaNode vol="80000">
                <p:cTn id="69" fill="hold" display="0">
                  <p:stCondLst>
                    <p:cond delay="indefinite"/>
                  </p:stCondLst>
                </p:cTn>
                <p:tgtEl>
                  <p:spTgt spid="25"/>
                </p:tgtEl>
              </p:cMediaNode>
            </p:video>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3" descr="C:\Users\ADMIN\Desktop\Tai nguyen thiet ke tro choi\Bảng gỗ\wooden-blank-sign-clipart-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2" y="-44970"/>
            <a:ext cx="8534399" cy="31496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314575" y="1849464"/>
            <a:ext cx="7329488" cy="1077218"/>
          </a:xfrm>
          <a:prstGeom prst="rect">
            <a:avLst/>
          </a:prstGeom>
          <a:noFill/>
        </p:spPr>
        <p:txBody>
          <a:bodyPr wrap="square" lIns="91440" tIns="45720" rIns="91440" bIns="45720">
            <a:spAutoFit/>
          </a:bodyPr>
          <a:lstStyle/>
          <a:p>
            <a:pPr algn="ct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Câu 4: Địa chỉ nào sau đây là</a:t>
            </a:r>
          </a:p>
          <a:p>
            <a:pPr algn="ct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địa chỉ th</a:t>
            </a:r>
            <a:r>
              <a:rPr lang="vi-VN"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ư</a:t>
            </a: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điện tử của Google?</a:t>
            </a:r>
            <a:endPar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nvGrpSpPr>
          <p:cNvPr id="18" name="cau a"/>
          <p:cNvGrpSpPr/>
          <p:nvPr/>
        </p:nvGrpSpPr>
        <p:grpSpPr>
          <a:xfrm>
            <a:off x="1" y="3416798"/>
            <a:ext cx="6050747" cy="1077413"/>
            <a:chOff x="330654" y="3577439"/>
            <a:chExt cx="3616989" cy="1077413"/>
          </a:xfrm>
        </p:grpSpPr>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330654" y="3577439"/>
              <a:ext cx="3616989" cy="1077413"/>
            </a:xfrm>
            <a:prstGeom prst="rect">
              <a:avLst/>
            </a:prstGeom>
          </p:spPr>
        </p:pic>
        <p:sp>
          <p:nvSpPr>
            <p:cNvPr id="10" name="Rectangle 9"/>
            <p:cNvSpPr/>
            <p:nvPr/>
          </p:nvSpPr>
          <p:spPr>
            <a:xfrm>
              <a:off x="1387277" y="3877370"/>
              <a:ext cx="1799759" cy="461665"/>
            </a:xfrm>
            <a:prstGeom prst="rect">
              <a:avLst/>
            </a:prstGeom>
            <a:noFill/>
          </p:spPr>
          <p:txBody>
            <a:bodyPr wrap="none" lIns="91440" tIns="45720" rIns="91440" bIns="45720">
              <a:spAutoFit/>
            </a:bodyPr>
            <a:lstStyle/>
            <a:p>
              <a:pPr lvl="0" algn="ctr"/>
              <a:r>
                <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A. hahoa@gmail.com</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grpSp>
        <p:nvGrpSpPr>
          <p:cNvPr id="20" name="cau c"/>
          <p:cNvGrpSpPr/>
          <p:nvPr/>
        </p:nvGrpSpPr>
        <p:grpSpPr>
          <a:xfrm>
            <a:off x="6096000" y="4723758"/>
            <a:ext cx="6053328" cy="1077413"/>
            <a:chOff x="4774286" y="4889928"/>
            <a:chExt cx="3616989" cy="1077413"/>
          </a:xfrm>
        </p:grpSpPr>
        <p:pic>
          <p:nvPicPr>
            <p:cNvPr id="15" name="Picture 14"/>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74286" y="4889928"/>
              <a:ext cx="3616989" cy="1077413"/>
            </a:xfrm>
            <a:prstGeom prst="rect">
              <a:avLst/>
            </a:prstGeom>
          </p:spPr>
        </p:pic>
        <p:sp>
          <p:nvSpPr>
            <p:cNvPr id="11" name="Rectangle 10"/>
            <p:cNvSpPr/>
            <p:nvPr/>
          </p:nvSpPr>
          <p:spPr>
            <a:xfrm>
              <a:off x="5833838" y="5177195"/>
              <a:ext cx="1644782" cy="461665"/>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D. B và C đều đúng</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grpSp>
        <p:nvGrpSpPr>
          <p:cNvPr id="19" name="cau b"/>
          <p:cNvGrpSpPr/>
          <p:nvPr/>
        </p:nvGrpSpPr>
        <p:grpSpPr>
          <a:xfrm>
            <a:off x="6036411" y="3448664"/>
            <a:ext cx="6053328" cy="1077413"/>
            <a:chOff x="6313949" y="1897241"/>
            <a:chExt cx="3616989" cy="1077413"/>
          </a:xfrm>
        </p:grpSpPr>
        <p:pic>
          <p:nvPicPr>
            <p:cNvPr id="16" name="Picture 15"/>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6313949" y="1897241"/>
              <a:ext cx="3616989" cy="1077413"/>
            </a:xfrm>
            <a:prstGeom prst="rect">
              <a:avLst/>
            </a:prstGeom>
          </p:spPr>
        </p:pic>
        <p:sp>
          <p:nvSpPr>
            <p:cNvPr id="12" name="Rectangle 11"/>
            <p:cNvSpPr/>
            <p:nvPr/>
          </p:nvSpPr>
          <p:spPr>
            <a:xfrm>
              <a:off x="7373280" y="2205114"/>
              <a:ext cx="2071015" cy="461665"/>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 hahoa@yahoo.com.vn</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grpSp>
        <p:nvGrpSpPr>
          <p:cNvPr id="21" name="cau d"/>
          <p:cNvGrpSpPr/>
          <p:nvPr/>
        </p:nvGrpSpPr>
        <p:grpSpPr>
          <a:xfrm>
            <a:off x="1" y="4741164"/>
            <a:ext cx="6053328" cy="1077413"/>
            <a:chOff x="9556871" y="7400142"/>
            <a:chExt cx="3616989" cy="1077413"/>
          </a:xfrm>
        </p:grpSpPr>
        <p:pic>
          <p:nvPicPr>
            <p:cNvPr id="17" name="Picture 16"/>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9556871" y="7400142"/>
              <a:ext cx="3616989" cy="1077413"/>
            </a:xfrm>
            <a:prstGeom prst="rect">
              <a:avLst/>
            </a:prstGeom>
          </p:spPr>
        </p:pic>
        <p:sp>
          <p:nvSpPr>
            <p:cNvPr id="13" name="Rectangle 12"/>
            <p:cNvSpPr/>
            <p:nvPr/>
          </p:nvSpPr>
          <p:spPr>
            <a:xfrm>
              <a:off x="10607771" y="7702246"/>
              <a:ext cx="2145725" cy="461665"/>
            </a:xfrm>
            <a:prstGeom prst="rect">
              <a:avLst/>
            </a:prstGeom>
            <a:noFill/>
          </p:spPr>
          <p:txBody>
            <a:bodyPr wrap="none" lIns="91440" tIns="45720" rIns="91440" bIns="45720">
              <a:spAutoFit/>
            </a:bodyPr>
            <a:lstStyle/>
            <a:p>
              <a:pPr algn="ctr"/>
              <a:r>
                <a:rPr lang="en-US" sz="24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B. gmail.com@yahoo2021</a:t>
              </a:r>
              <a:endParaRPr lang="en-US" sz="24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grpSp>
      <p:sp>
        <p:nvSpPr>
          <p:cNvPr id="23" name="Rectangle 22">
            <a:hlinkClick r:id="rId10" action="ppaction://hlinksldjump"/>
          </p:cNvPr>
          <p:cNvSpPr/>
          <p:nvPr/>
        </p:nvSpPr>
        <p:spPr>
          <a:xfrm>
            <a:off x="8534400" y="6251370"/>
            <a:ext cx="1524000" cy="457200"/>
          </a:xfrm>
          <a:prstGeom prst="rect">
            <a:avLst/>
          </a:prstGeom>
          <a:gradFill rotWithShape="1">
            <a:gsLst>
              <a:gs pos="0">
                <a:srgbClr val="CC4757">
                  <a:shade val="51000"/>
                  <a:satMod val="130000"/>
                </a:srgbClr>
              </a:gs>
              <a:gs pos="80000">
                <a:srgbClr val="CC4757">
                  <a:shade val="93000"/>
                  <a:satMod val="130000"/>
                </a:srgbClr>
              </a:gs>
              <a:gs pos="100000">
                <a:srgbClr val="CC475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rPr>
              <a:t>ĐUA TIẾP</a:t>
            </a:r>
          </a:p>
        </p:txBody>
      </p:sp>
      <p:pic>
        <p:nvPicPr>
          <p:cNvPr id="25" name="s1272k5X9M23_mp4_xiEXfPJk (bo am tha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5115891" y="5814454"/>
            <a:ext cx="1801895" cy="101356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8801944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iterate type="wd">
                                    <p:tmPct val="10000"/>
                                  </p:iterate>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par>
                          <p:cTn id="14" fill="hold">
                            <p:stCondLst>
                              <p:cond delay="2350"/>
                            </p:stCondLst>
                            <p:childTnLst>
                              <p:par>
                                <p:cTn id="15" presetID="2" presetClass="entr" presetSubtype="4"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2850"/>
                            </p:stCondLst>
                            <p:childTnLst>
                              <p:par>
                                <p:cTn id="20" presetID="42" presetClass="entr" presetSubtype="0"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1000"/>
                                        <p:tgtEl>
                                          <p:spTgt spid="21"/>
                                        </p:tgtEl>
                                      </p:cBhvr>
                                    </p:animEffect>
                                    <p:anim calcmode="lin" valueType="num">
                                      <p:cBhvr>
                                        <p:cTn id="23" dur="1000" fill="hold"/>
                                        <p:tgtEl>
                                          <p:spTgt spid="21"/>
                                        </p:tgtEl>
                                        <p:attrNameLst>
                                          <p:attrName>ppt_x</p:attrName>
                                        </p:attrNameLst>
                                      </p:cBhvr>
                                      <p:tavLst>
                                        <p:tav tm="0">
                                          <p:val>
                                            <p:strVal val="#ppt_x"/>
                                          </p:val>
                                        </p:tav>
                                        <p:tav tm="100000">
                                          <p:val>
                                            <p:strVal val="#ppt_x"/>
                                          </p:val>
                                        </p:tav>
                                      </p:tavLst>
                                    </p:anim>
                                    <p:anim calcmode="lin" valueType="num">
                                      <p:cBhvr>
                                        <p:cTn id="24" dur="1000" fill="hold"/>
                                        <p:tgtEl>
                                          <p:spTgt spid="21"/>
                                        </p:tgtEl>
                                        <p:attrNameLst>
                                          <p:attrName>ppt_y</p:attrName>
                                        </p:attrNameLst>
                                      </p:cBhvr>
                                      <p:tavLst>
                                        <p:tav tm="0">
                                          <p:val>
                                            <p:strVal val="#ppt_y+.1"/>
                                          </p:val>
                                        </p:tav>
                                        <p:tav tm="100000">
                                          <p:val>
                                            <p:strVal val="#ppt_y"/>
                                          </p:val>
                                        </p:tav>
                                      </p:tavLst>
                                    </p:anim>
                                  </p:childTnLst>
                                </p:cTn>
                              </p:par>
                            </p:childTnLst>
                          </p:cTn>
                        </p:par>
                        <p:par>
                          <p:cTn id="25" fill="hold">
                            <p:stCondLst>
                              <p:cond delay="3850"/>
                            </p:stCondLst>
                            <p:childTnLst>
                              <p:par>
                                <p:cTn id="26" presetID="42" presetClass="entr" presetSubtype="0"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childTnLst>
                          </p:cTn>
                        </p:par>
                        <p:par>
                          <p:cTn id="31" fill="hold">
                            <p:stCondLst>
                              <p:cond delay="4850"/>
                            </p:stCondLst>
                            <p:childTnLst>
                              <p:par>
                                <p:cTn id="32" presetID="42" presetClass="entr" presetSubtype="0" fill="hold"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1000"/>
                                        <p:tgtEl>
                                          <p:spTgt spid="20"/>
                                        </p:tgtEl>
                                      </p:cBhvr>
                                    </p:animEffect>
                                    <p:anim calcmode="lin" valueType="num">
                                      <p:cBhvr>
                                        <p:cTn id="35" dur="1000" fill="hold"/>
                                        <p:tgtEl>
                                          <p:spTgt spid="20"/>
                                        </p:tgtEl>
                                        <p:attrNameLst>
                                          <p:attrName>ppt_x</p:attrName>
                                        </p:attrNameLst>
                                      </p:cBhvr>
                                      <p:tavLst>
                                        <p:tav tm="0">
                                          <p:val>
                                            <p:strVal val="#ppt_x"/>
                                          </p:val>
                                        </p:tav>
                                        <p:tav tm="100000">
                                          <p:val>
                                            <p:strVal val="#ppt_x"/>
                                          </p:val>
                                        </p:tav>
                                      </p:tavLst>
                                    </p:anim>
                                    <p:anim calcmode="lin" valueType="num">
                                      <p:cBhvr>
                                        <p:cTn id="3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8"/>
                    </p:tgtEl>
                  </p:cond>
                </p:stCondLst>
                <p:endSync evt="end" delay="0">
                  <p:rtn val="all"/>
                </p:endSync>
                <p:childTnLst>
                  <p:par>
                    <p:cTn id="38" fill="hold">
                      <p:stCondLst>
                        <p:cond delay="0"/>
                      </p:stCondLst>
                      <p:childTnLst>
                        <p:par>
                          <p:cTn id="39" fill="hold">
                            <p:stCondLst>
                              <p:cond delay="0"/>
                            </p:stCondLst>
                            <p:childTnLst>
                              <p:par>
                                <p:cTn id="40" presetID="32" presetClass="emph" presetSubtype="0" repeatCount="3000" fill="hold" nodeType="clickEffect">
                                  <p:stCondLst>
                                    <p:cond delay="0"/>
                                  </p:stCondLst>
                                  <p:childTnLst>
                                    <p:animRot by="120000">
                                      <p:cBhvr>
                                        <p:cTn id="41" dur="100" fill="hold">
                                          <p:stCondLst>
                                            <p:cond delay="0"/>
                                          </p:stCondLst>
                                        </p:cTn>
                                        <p:tgtEl>
                                          <p:spTgt spid="18"/>
                                        </p:tgtEl>
                                        <p:attrNameLst>
                                          <p:attrName>r</p:attrName>
                                        </p:attrNameLst>
                                      </p:cBhvr>
                                    </p:animRot>
                                    <p:animRot by="-240000">
                                      <p:cBhvr>
                                        <p:cTn id="42" dur="200" fill="hold">
                                          <p:stCondLst>
                                            <p:cond delay="200"/>
                                          </p:stCondLst>
                                        </p:cTn>
                                        <p:tgtEl>
                                          <p:spTgt spid="18"/>
                                        </p:tgtEl>
                                        <p:attrNameLst>
                                          <p:attrName>r</p:attrName>
                                        </p:attrNameLst>
                                      </p:cBhvr>
                                    </p:animRot>
                                    <p:animRot by="240000">
                                      <p:cBhvr>
                                        <p:cTn id="43" dur="200" fill="hold">
                                          <p:stCondLst>
                                            <p:cond delay="400"/>
                                          </p:stCondLst>
                                        </p:cTn>
                                        <p:tgtEl>
                                          <p:spTgt spid="18"/>
                                        </p:tgtEl>
                                        <p:attrNameLst>
                                          <p:attrName>r</p:attrName>
                                        </p:attrNameLst>
                                      </p:cBhvr>
                                    </p:animRot>
                                    <p:animRot by="-240000">
                                      <p:cBhvr>
                                        <p:cTn id="44" dur="200" fill="hold">
                                          <p:stCondLst>
                                            <p:cond delay="600"/>
                                          </p:stCondLst>
                                        </p:cTn>
                                        <p:tgtEl>
                                          <p:spTgt spid="18"/>
                                        </p:tgtEl>
                                        <p:attrNameLst>
                                          <p:attrName>r</p:attrName>
                                        </p:attrNameLst>
                                      </p:cBhvr>
                                    </p:animRot>
                                    <p:animRot by="120000">
                                      <p:cBhvr>
                                        <p:cTn id="45" dur="200" fill="hold">
                                          <p:stCondLst>
                                            <p:cond delay="800"/>
                                          </p:stCondLst>
                                        </p:cTn>
                                        <p:tgtEl>
                                          <p:spTgt spid="18"/>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5" name="tra loi dung.wav"/>
                                        </p:tgtEl>
                                      </p:cMediaNode>
                                    </p:audio>
                                  </p:subTnLst>
                                </p:cTn>
                              </p:par>
                            </p:childTnLst>
                          </p:cTn>
                        </p:par>
                      </p:childTnLst>
                    </p:cTn>
                  </p:par>
                </p:childTnLst>
              </p:cTn>
              <p:nextCondLst>
                <p:cond evt="onClick" delay="0">
                  <p:tgtEl>
                    <p:spTgt spid="18"/>
                  </p:tgtEl>
                </p:cond>
              </p:nextCondLst>
            </p:seq>
            <p:seq concurrent="1" nextAc="seek">
              <p:cTn id="46" restart="whenNotActive" fill="hold" evtFilter="cancelBubble" nodeType="interactiveSeq">
                <p:stCondLst>
                  <p:cond evt="onClick" delay="0">
                    <p:tgtEl>
                      <p:spTgt spid="19"/>
                    </p:tgtEl>
                  </p:cond>
                </p:stCondLst>
                <p:endSync evt="end" delay="0">
                  <p:rtn val="all"/>
                </p:endSync>
                <p:childTnLst>
                  <p:par>
                    <p:cTn id="47" fill="hold">
                      <p:stCondLst>
                        <p:cond delay="0"/>
                      </p:stCondLst>
                      <p:childTnLst>
                        <p:par>
                          <p:cTn id="48" fill="hold">
                            <p:stCondLst>
                              <p:cond delay="0"/>
                            </p:stCondLst>
                            <p:childTnLst>
                              <p:par>
                                <p:cTn id="49" presetID="9" presetClass="emph" presetSubtype="0" nodeType="clickEffect">
                                  <p:stCondLst>
                                    <p:cond delay="0"/>
                                  </p:stCondLst>
                                  <p:childTnLst>
                                    <p:set>
                                      <p:cBhvr rctx="PPT">
                                        <p:cTn id="50" dur="indefinite"/>
                                        <p:tgtEl>
                                          <p:spTgt spid="19"/>
                                        </p:tgtEl>
                                        <p:attrNameLst>
                                          <p:attrName>style.opacity</p:attrName>
                                        </p:attrNameLst>
                                      </p:cBhvr>
                                      <p:to>
                                        <p:strVal val="0.25"/>
                                      </p:to>
                                    </p:set>
                                    <p:animEffect filter="image" prLst="opacity: 0.25">
                                      <p:cBhvr rctx="IE">
                                        <p:cTn id="51" dur="indefinite"/>
                                        <p:tgtEl>
                                          <p:spTgt spid="19"/>
                                        </p:tgtEl>
                                      </p:cBhvr>
                                    </p:animEffect>
                                  </p:childTnLst>
                                  <p:subTnLst>
                                    <p:audio>
                                      <p:cMediaNode>
                                        <p:cTn display="0" masterRel="sameClick">
                                          <p:stCondLst>
                                            <p:cond evt="begin" delay="0">
                                              <p:tn val="49"/>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19"/>
                  </p:tgtEl>
                </p:cond>
              </p:nextCondLst>
            </p:seq>
            <p:seq concurrent="1" nextAc="seek">
              <p:cTn id="52" restart="whenNotActive" fill="hold" evtFilter="cancelBubble" nodeType="interactiveSeq">
                <p:stCondLst>
                  <p:cond evt="onClick" delay="0">
                    <p:tgtEl>
                      <p:spTgt spid="20"/>
                    </p:tgtEl>
                  </p:cond>
                </p:stCondLst>
                <p:endSync evt="end" delay="0">
                  <p:rtn val="all"/>
                </p:endSync>
                <p:childTnLst>
                  <p:par>
                    <p:cTn id="53" fill="hold">
                      <p:stCondLst>
                        <p:cond delay="0"/>
                      </p:stCondLst>
                      <p:childTnLst>
                        <p:par>
                          <p:cTn id="54" fill="hold">
                            <p:stCondLst>
                              <p:cond delay="0"/>
                            </p:stCondLst>
                            <p:childTnLst>
                              <p:par>
                                <p:cTn id="55" presetID="9" presetClass="emph" presetSubtype="0" nodeType="clickEffect">
                                  <p:stCondLst>
                                    <p:cond delay="0"/>
                                  </p:stCondLst>
                                  <p:childTnLst>
                                    <p:set>
                                      <p:cBhvr rctx="PPT">
                                        <p:cTn id="56" dur="indefinite"/>
                                        <p:tgtEl>
                                          <p:spTgt spid="20"/>
                                        </p:tgtEl>
                                        <p:attrNameLst>
                                          <p:attrName>style.opacity</p:attrName>
                                        </p:attrNameLst>
                                      </p:cBhvr>
                                      <p:to>
                                        <p:strVal val="0.25"/>
                                      </p:to>
                                    </p:set>
                                    <p:animEffect filter="image" prLst="opacity: 0.25">
                                      <p:cBhvr rctx="IE">
                                        <p:cTn id="57" dur="indefinite"/>
                                        <p:tgtEl>
                                          <p:spTgt spid="20"/>
                                        </p:tgtEl>
                                      </p:cBhvr>
                                    </p:animEffect>
                                  </p:childTnLst>
                                  <p:subTnLst>
                                    <p:audio>
                                      <p:cMediaNode>
                                        <p:cTn display="0" masterRel="sameClick">
                                          <p:stCondLst>
                                            <p:cond evt="begin" delay="0">
                                              <p:tn val="55"/>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0"/>
                  </p:tgtEl>
                </p:cond>
              </p:nextCondLst>
            </p:seq>
            <p:seq concurrent="1" nextAc="seek">
              <p:cTn id="58" restart="whenNotActive" fill="hold" evtFilter="cancelBubble" nodeType="interactiveSeq">
                <p:stCondLst>
                  <p:cond evt="onClick" delay="0">
                    <p:tgtEl>
                      <p:spTgt spid="21"/>
                    </p:tgtEl>
                  </p:cond>
                </p:stCondLst>
                <p:endSync evt="end" delay="0">
                  <p:rtn val="all"/>
                </p:endSync>
                <p:childTnLst>
                  <p:par>
                    <p:cTn id="59" fill="hold">
                      <p:stCondLst>
                        <p:cond delay="0"/>
                      </p:stCondLst>
                      <p:childTnLst>
                        <p:par>
                          <p:cTn id="60" fill="hold">
                            <p:stCondLst>
                              <p:cond delay="0"/>
                            </p:stCondLst>
                            <p:childTnLst>
                              <p:par>
                                <p:cTn id="61" presetID="9" presetClass="emph" presetSubtype="0" nodeType="clickEffect">
                                  <p:stCondLst>
                                    <p:cond delay="0"/>
                                  </p:stCondLst>
                                  <p:childTnLst>
                                    <p:set>
                                      <p:cBhvr rctx="PPT">
                                        <p:cTn id="62" dur="indefinite"/>
                                        <p:tgtEl>
                                          <p:spTgt spid="21"/>
                                        </p:tgtEl>
                                        <p:attrNameLst>
                                          <p:attrName>style.opacity</p:attrName>
                                        </p:attrNameLst>
                                      </p:cBhvr>
                                      <p:to>
                                        <p:strVal val="0.25"/>
                                      </p:to>
                                    </p:set>
                                    <p:animEffect filter="image" prLst="opacity: 0.25">
                                      <p:cBhvr rctx="IE">
                                        <p:cTn id="63" dur="indefinite"/>
                                        <p:tgtEl>
                                          <p:spTgt spid="21"/>
                                        </p:tgtEl>
                                      </p:cBhvr>
                                    </p:animEffect>
                                  </p:childTnLst>
                                  <p:subTnLst>
                                    <p:audio>
                                      <p:cMediaNode>
                                        <p:cTn display="0" masterRel="sameClick">
                                          <p:stCondLst>
                                            <p:cond evt="begin" delay="0">
                                              <p:tn val="61"/>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1"/>
                  </p:tgtEl>
                </p:cond>
              </p:nextCondLst>
            </p:seq>
            <p:seq concurrent="1" nextAc="seek">
              <p:cTn id="64" restart="whenNotActive" fill="hold" evtFilter="cancelBubble" nodeType="interactiveSeq">
                <p:stCondLst>
                  <p:cond evt="onClick" delay="0">
                    <p:tgtEl>
                      <p:spTgt spid="25"/>
                    </p:tgtEl>
                  </p:cond>
                </p:stCondLst>
                <p:endSync evt="end" delay="0">
                  <p:rtn val="all"/>
                </p:endSync>
                <p:childTnLst>
                  <p:par>
                    <p:cTn id="65" fill="hold">
                      <p:stCondLst>
                        <p:cond delay="0"/>
                      </p:stCondLst>
                      <p:childTnLst>
                        <p:par>
                          <p:cTn id="66" fill="hold">
                            <p:stCondLst>
                              <p:cond delay="0"/>
                            </p:stCondLst>
                            <p:childTnLst>
                              <p:par>
                                <p:cTn id="67" presetID="2" presetClass="mediacall" presetSubtype="0" fill="hold" nodeType="clickEffect">
                                  <p:stCondLst>
                                    <p:cond delay="0"/>
                                  </p:stCondLst>
                                  <p:childTnLst>
                                    <p:cmd type="call" cmd="togglePause">
                                      <p:cBhvr>
                                        <p:cTn id="68" dur="1" fill="hold"/>
                                        <p:tgtEl>
                                          <p:spTgt spid="25"/>
                                        </p:tgtEl>
                                      </p:cBhvr>
                                    </p:cmd>
                                  </p:childTnLst>
                                </p:cTn>
                              </p:par>
                            </p:childTnLst>
                          </p:cTn>
                        </p:par>
                      </p:childTnLst>
                    </p:cTn>
                  </p:par>
                </p:childTnLst>
              </p:cTn>
              <p:nextCondLst>
                <p:cond evt="onClick" delay="0">
                  <p:tgtEl>
                    <p:spTgt spid="25"/>
                  </p:tgtEl>
                </p:cond>
              </p:nextCondLst>
            </p:seq>
            <p:video>
              <p:cMediaNode vol="80000">
                <p:cTn id="69" fill="hold" display="0">
                  <p:stCondLst>
                    <p:cond delay="indefinite"/>
                  </p:stCondLst>
                </p:cTn>
                <p:tgtEl>
                  <p:spTgt spid="25"/>
                </p:tgtEl>
              </p:cMediaNode>
            </p:video>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3">
            <a:extLst>
              <a:ext uri="{28A0092B-C50C-407E-A947-70E740481C1C}">
                <a14:useLocalDpi xmlns:a14="http://schemas.microsoft.com/office/drawing/2010/main" val="0"/>
              </a:ext>
            </a:extLst>
          </a:blip>
          <a:srcRect t="23704" r="84479" b="44814"/>
          <a:stretch>
            <a:fillRect/>
          </a:stretch>
        </p:blipFill>
        <p:spPr>
          <a:xfrm>
            <a:off x="1" y="1625600"/>
            <a:ext cx="1892300" cy="2159000"/>
          </a:xfrm>
          <a:prstGeom prst="rect">
            <a:avLst/>
          </a:prstGeom>
        </p:spPr>
      </p:pic>
      <p:pic>
        <p:nvPicPr>
          <p:cNvPr id="11" name="图片 10"/>
          <p:cNvPicPr>
            <a:picLocks noChangeAspect="1"/>
          </p:cNvPicPr>
          <p:nvPr/>
        </p:nvPicPr>
        <p:blipFill rotWithShape="1">
          <a:blip r:embed="rId4">
            <a:extLst>
              <a:ext uri="{28A0092B-C50C-407E-A947-70E740481C1C}">
                <a14:useLocalDpi xmlns:a14="http://schemas.microsoft.com/office/drawing/2010/main" val="0"/>
              </a:ext>
            </a:extLst>
          </a:blip>
          <a:srcRect r="90417" b="69444"/>
          <a:stretch>
            <a:fillRect/>
          </a:stretch>
        </p:blipFill>
        <p:spPr>
          <a:xfrm>
            <a:off x="0" y="0"/>
            <a:ext cx="1168400" cy="2095500"/>
          </a:xfrm>
          <a:prstGeom prst="rect">
            <a:avLst/>
          </a:prstGeom>
        </p:spPr>
      </p:pic>
      <p:pic>
        <p:nvPicPr>
          <p:cNvPr id="10" name="图片 9"/>
          <p:cNvPicPr>
            <a:picLocks noChangeAspect="1"/>
          </p:cNvPicPr>
          <p:nvPr/>
        </p:nvPicPr>
        <p:blipFill rotWithShape="1">
          <a:blip r:embed="rId5">
            <a:extLst>
              <a:ext uri="{28A0092B-C50C-407E-A947-70E740481C1C}">
                <a14:useLocalDpi xmlns:a14="http://schemas.microsoft.com/office/drawing/2010/main" val="0"/>
              </a:ext>
            </a:extLst>
          </a:blip>
          <a:srcRect t="5926" r="89375" b="55370"/>
          <a:stretch>
            <a:fillRect/>
          </a:stretch>
        </p:blipFill>
        <p:spPr>
          <a:xfrm>
            <a:off x="0" y="406400"/>
            <a:ext cx="1295400" cy="2654300"/>
          </a:xfrm>
          <a:prstGeom prst="rect">
            <a:avLst/>
          </a:prstGeom>
        </p:spPr>
      </p:pic>
      <p:pic>
        <p:nvPicPr>
          <p:cNvPr id="9" name="图片 8"/>
          <p:cNvPicPr>
            <a:picLocks noChangeAspect="1"/>
          </p:cNvPicPr>
          <p:nvPr/>
        </p:nvPicPr>
        <p:blipFill rotWithShape="1">
          <a:blip r:embed="rId6">
            <a:extLst>
              <a:ext uri="{28A0092B-C50C-407E-A947-70E740481C1C}">
                <a14:useLocalDpi xmlns:a14="http://schemas.microsoft.com/office/drawing/2010/main" val="0"/>
              </a:ext>
            </a:extLst>
          </a:blip>
          <a:srcRect t="25000" r="91042" b="45370"/>
          <a:stretch>
            <a:fillRect/>
          </a:stretch>
        </p:blipFill>
        <p:spPr>
          <a:xfrm>
            <a:off x="0" y="1714500"/>
            <a:ext cx="1092200" cy="2032000"/>
          </a:xfrm>
          <a:prstGeom prst="rect">
            <a:avLst/>
          </a:prstGeom>
        </p:spPr>
      </p:pic>
      <p:pic>
        <p:nvPicPr>
          <p:cNvPr id="8" name="图片 7"/>
          <p:cNvPicPr>
            <a:picLocks noChangeAspect="1"/>
          </p:cNvPicPr>
          <p:nvPr/>
        </p:nvPicPr>
        <p:blipFill rotWithShape="1">
          <a:blip r:embed="rId7">
            <a:extLst>
              <a:ext uri="{28A0092B-C50C-407E-A947-70E740481C1C}">
                <a14:useLocalDpi xmlns:a14="http://schemas.microsoft.com/office/drawing/2010/main" val="0"/>
              </a:ext>
            </a:extLst>
          </a:blip>
          <a:srcRect t="43148" r="88646" b="28889"/>
          <a:stretch>
            <a:fillRect/>
          </a:stretch>
        </p:blipFill>
        <p:spPr>
          <a:xfrm>
            <a:off x="1" y="2959100"/>
            <a:ext cx="1384300" cy="1917700"/>
          </a:xfrm>
          <a:prstGeom prst="rect">
            <a:avLst/>
          </a:prstGeom>
        </p:spPr>
      </p:pic>
      <p:pic>
        <p:nvPicPr>
          <p:cNvPr id="7" name="图片 6"/>
          <p:cNvPicPr>
            <a:picLocks noChangeAspect="1"/>
          </p:cNvPicPr>
          <p:nvPr/>
        </p:nvPicPr>
        <p:blipFill rotWithShape="1">
          <a:blip r:embed="rId8">
            <a:extLst>
              <a:ext uri="{28A0092B-C50C-407E-A947-70E740481C1C}">
                <a14:useLocalDpi xmlns:a14="http://schemas.microsoft.com/office/drawing/2010/main" val="0"/>
              </a:ext>
            </a:extLst>
          </a:blip>
          <a:srcRect t="59260" r="89583" b="12592"/>
          <a:stretch>
            <a:fillRect/>
          </a:stretch>
        </p:blipFill>
        <p:spPr>
          <a:xfrm>
            <a:off x="0" y="4064000"/>
            <a:ext cx="1270000" cy="1930400"/>
          </a:xfrm>
          <a:prstGeom prst="rect">
            <a:avLst/>
          </a:prstGeom>
        </p:spPr>
      </p:pic>
      <p:pic>
        <p:nvPicPr>
          <p:cNvPr id="6" name="图片 5"/>
          <p:cNvPicPr>
            <a:picLocks noChangeAspect="1"/>
          </p:cNvPicPr>
          <p:nvPr/>
        </p:nvPicPr>
        <p:blipFill rotWithShape="1">
          <a:blip r:embed="rId9">
            <a:extLst>
              <a:ext uri="{28A0092B-C50C-407E-A947-70E740481C1C}">
                <a14:useLocalDpi xmlns:a14="http://schemas.microsoft.com/office/drawing/2010/main" val="0"/>
              </a:ext>
            </a:extLst>
          </a:blip>
          <a:srcRect t="74815" r="90313"/>
          <a:stretch>
            <a:fillRect/>
          </a:stretch>
        </p:blipFill>
        <p:spPr>
          <a:xfrm>
            <a:off x="1" y="5130800"/>
            <a:ext cx="1181100" cy="1727200"/>
          </a:xfrm>
          <a:prstGeom prst="rect">
            <a:avLst/>
          </a:prstGeom>
        </p:spPr>
      </p:pic>
      <p:pic>
        <p:nvPicPr>
          <p:cNvPr id="5" name="图片 4"/>
          <p:cNvPicPr>
            <a:picLocks noChangeAspect="1"/>
          </p:cNvPicPr>
          <p:nvPr/>
        </p:nvPicPr>
        <p:blipFill rotWithShape="1">
          <a:blip r:embed="rId10">
            <a:extLst>
              <a:ext uri="{28A0092B-C50C-407E-A947-70E740481C1C}">
                <a14:useLocalDpi xmlns:a14="http://schemas.microsoft.com/office/drawing/2010/main" val="0"/>
              </a:ext>
            </a:extLst>
          </a:blip>
          <a:srcRect l="3645" t="62592" r="83646"/>
          <a:stretch>
            <a:fillRect/>
          </a:stretch>
        </p:blipFill>
        <p:spPr>
          <a:xfrm>
            <a:off x="444500" y="4292600"/>
            <a:ext cx="1549400" cy="2565400"/>
          </a:xfrm>
          <a:prstGeom prst="rect">
            <a:avLst/>
          </a:prstGeom>
        </p:spPr>
      </p:pic>
      <p:pic>
        <p:nvPicPr>
          <p:cNvPr id="4" name="图片 3"/>
          <p:cNvPicPr>
            <a:picLocks noChangeAspect="1"/>
          </p:cNvPicPr>
          <p:nvPr/>
        </p:nvPicPr>
        <p:blipFill rotWithShape="1">
          <a:blip r:embed="rId11">
            <a:extLst>
              <a:ext uri="{28A0092B-C50C-407E-A947-70E740481C1C}">
                <a14:useLocalDpi xmlns:a14="http://schemas.microsoft.com/office/drawing/2010/main" val="0"/>
              </a:ext>
            </a:extLst>
          </a:blip>
          <a:srcRect l="3021" t="83704" r="85104"/>
          <a:stretch>
            <a:fillRect/>
          </a:stretch>
        </p:blipFill>
        <p:spPr>
          <a:xfrm>
            <a:off x="368300" y="5740400"/>
            <a:ext cx="1447800" cy="1117600"/>
          </a:xfrm>
          <a:prstGeom prst="rect">
            <a:avLst/>
          </a:prstGeom>
        </p:spPr>
      </p:pic>
      <p:pic>
        <p:nvPicPr>
          <p:cNvPr id="3" name="图片 2"/>
          <p:cNvPicPr>
            <a:picLocks noChangeAspect="1"/>
          </p:cNvPicPr>
          <p:nvPr/>
        </p:nvPicPr>
        <p:blipFill rotWithShape="1">
          <a:blip r:embed="rId12">
            <a:extLst>
              <a:ext uri="{28A0092B-C50C-407E-A947-70E740481C1C}">
                <a14:useLocalDpi xmlns:a14="http://schemas.microsoft.com/office/drawing/2010/main" val="0"/>
              </a:ext>
            </a:extLst>
          </a:blip>
          <a:srcRect l="11563" t="80926" r="78229"/>
          <a:stretch>
            <a:fillRect/>
          </a:stretch>
        </p:blipFill>
        <p:spPr>
          <a:xfrm>
            <a:off x="1409700" y="5549900"/>
            <a:ext cx="1244600" cy="1308100"/>
          </a:xfrm>
          <a:prstGeom prst="rect">
            <a:avLst/>
          </a:prstGeom>
        </p:spPr>
      </p:pic>
      <p:pic>
        <p:nvPicPr>
          <p:cNvPr id="2" name="图片 1"/>
          <p:cNvPicPr>
            <a:picLocks noChangeAspect="1"/>
          </p:cNvPicPr>
          <p:nvPr/>
        </p:nvPicPr>
        <p:blipFill rotWithShape="1">
          <a:blip r:embed="rId13">
            <a:extLst>
              <a:ext uri="{28A0092B-C50C-407E-A947-70E740481C1C}">
                <a14:useLocalDpi xmlns:a14="http://schemas.microsoft.com/office/drawing/2010/main" val="0"/>
              </a:ext>
            </a:extLst>
          </a:blip>
          <a:srcRect l="17708" t="86852" r="70625"/>
          <a:stretch>
            <a:fillRect/>
          </a:stretch>
        </p:blipFill>
        <p:spPr>
          <a:xfrm>
            <a:off x="2159000" y="5956300"/>
            <a:ext cx="1422400" cy="901700"/>
          </a:xfrm>
          <a:prstGeom prst="rect">
            <a:avLst/>
          </a:prstGeom>
        </p:spPr>
      </p:pic>
      <p:sp>
        <p:nvSpPr>
          <p:cNvPr id="31" name="AutoShape 3"/>
          <p:cNvSpPr>
            <a:spLocks noChangeArrowheads="1"/>
          </p:cNvSpPr>
          <p:nvPr/>
        </p:nvSpPr>
        <p:spPr bwMode="ltGray">
          <a:xfrm rot="5400000" flipH="1">
            <a:off x="-322876" y="1141944"/>
            <a:ext cx="4032250" cy="4999567"/>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4"/>
                  <a:pt x="10855" y="10769"/>
                  <a:pt x="10855" y="10799"/>
                </a:cubicBezTo>
                <a:lnTo>
                  <a:pt x="21600" y="10800"/>
                </a:lnTo>
                <a:cubicBezTo>
                  <a:pt x="21600" y="4835"/>
                  <a:pt x="16764" y="0"/>
                  <a:pt x="10800" y="0"/>
                </a:cubicBezTo>
                <a:cubicBezTo>
                  <a:pt x="4835" y="0"/>
                  <a:pt x="0" y="4835"/>
                  <a:pt x="0" y="10800"/>
                </a:cubicBezTo>
                <a:close/>
              </a:path>
            </a:pathLst>
          </a:custGeom>
          <a:solidFill>
            <a:srgbClr val="0070C0"/>
          </a:solidFill>
          <a:ln>
            <a:noFill/>
          </a:ln>
          <a:effectLst/>
          <a:extLst/>
        </p:spPr>
        <p:txBody>
          <a:bodyPr wrap="none" anchor="ctr"/>
          <a:lstStyle/>
          <a:p>
            <a:pPr fontAlgn="auto">
              <a:spcBef>
                <a:spcPts val="0"/>
              </a:spcBef>
              <a:spcAft>
                <a:spcPts val="0"/>
              </a:spcAft>
              <a:defRPr/>
            </a:pPr>
            <a:endParaRPr lang="en-US">
              <a:latin typeface="+mn-lt"/>
              <a:cs typeface="+mn-cs"/>
            </a:endParaRPr>
          </a:p>
        </p:txBody>
      </p:sp>
      <p:sp>
        <p:nvSpPr>
          <p:cNvPr id="32" name="Rectangle 20"/>
          <p:cNvSpPr txBox="1">
            <a:spLocks noChangeArrowheads="1"/>
          </p:cNvSpPr>
          <p:nvPr/>
        </p:nvSpPr>
        <p:spPr bwMode="auto">
          <a:xfrm>
            <a:off x="1693250" y="2818986"/>
            <a:ext cx="2089149"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auto">
              <a:lnSpc>
                <a:spcPct val="90000"/>
              </a:lnSpc>
              <a:spcBef>
                <a:spcPts val="0"/>
              </a:spcBef>
              <a:spcAft>
                <a:spcPts val="0"/>
              </a:spcAft>
              <a:defRPr/>
            </a:pPr>
            <a:r>
              <a:rPr lang="en-US" altLang="en-US" sz="3200" b="1" dirty="0">
                <a:solidFill>
                  <a:srgbClr val="6600CC"/>
                </a:solidFill>
                <a:latin typeface="+mn-lt"/>
              </a:rPr>
              <a:t>NỘI DUNG </a:t>
            </a:r>
            <a:r>
              <a:rPr lang="en-US" altLang="en-US" sz="3200" b="1" dirty="0" smtClean="0">
                <a:solidFill>
                  <a:srgbClr val="6600CC"/>
                </a:solidFill>
                <a:latin typeface="+mn-lt"/>
              </a:rPr>
              <a:t>CHÍNH</a:t>
            </a:r>
            <a:endParaRPr lang="en-US" altLang="en-US" sz="3200" b="1" dirty="0">
              <a:solidFill>
                <a:srgbClr val="6600CC"/>
              </a:solidFill>
              <a:latin typeface="+mn-lt"/>
            </a:endParaRPr>
          </a:p>
        </p:txBody>
      </p:sp>
      <p:sp>
        <p:nvSpPr>
          <p:cNvPr id="33" name="AutoShape 5"/>
          <p:cNvSpPr>
            <a:spLocks noChangeArrowheads="1"/>
          </p:cNvSpPr>
          <p:nvPr/>
        </p:nvSpPr>
        <p:spPr bwMode="gray">
          <a:xfrm>
            <a:off x="4193033" y="1091186"/>
            <a:ext cx="5638800" cy="822305"/>
          </a:xfrm>
          <a:prstGeom prst="roundRect">
            <a:avLst>
              <a:gd name="adj" fmla="val 50000"/>
            </a:avLst>
          </a:prstGeom>
          <a:noFill/>
          <a:ln w="57150" algn="ctr">
            <a:solidFill>
              <a:srgbClr val="CC9900"/>
            </a:solidFill>
            <a:round/>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17961" dir="13500000" algn="ctr" rotWithShape="0">
                    <a:srgbClr val="033B74"/>
                  </a:outerShdw>
                </a:effectLst>
              </a14:hiddenEffects>
            </a:ext>
          </a:extLst>
        </p:spPr>
        <p:txBody>
          <a:bodyPr anchor="ctr">
            <a:spAutoFit/>
          </a:bodyPr>
          <a:lstStyle/>
          <a:p>
            <a:pPr marL="514350" lvl="0" indent="-514350">
              <a:buFontTx/>
              <a:buAutoNum type="arabicPeriod"/>
            </a:pPr>
            <a:r>
              <a:rPr lang="vi-VN" altLang="en-US" sz="3200" b="1" kern="0" dirty="0" smtClean="0">
                <a:solidFill>
                  <a:srgbClr val="000099"/>
                </a:solidFill>
              </a:rPr>
              <a:t>Thư </a:t>
            </a:r>
            <a:r>
              <a:rPr lang="vi-VN" altLang="en-US" sz="3200" b="1" kern="0" dirty="0">
                <a:solidFill>
                  <a:srgbClr val="000099"/>
                </a:solidFill>
              </a:rPr>
              <a:t>điện </a:t>
            </a:r>
            <a:r>
              <a:rPr lang="vi-VN" altLang="en-US" sz="3200" b="1" kern="0" dirty="0" smtClean="0">
                <a:solidFill>
                  <a:srgbClr val="000099"/>
                </a:solidFill>
              </a:rPr>
              <a:t>tử</a:t>
            </a:r>
            <a:endParaRPr kumimoji="0" lang="en-US" altLang="en-US" sz="3200" b="1" i="0" u="none" strike="noStrike" kern="0" cap="none" spc="0" normalizeH="0" baseline="0" noProof="0" dirty="0" smtClean="0">
              <a:ln>
                <a:noFill/>
              </a:ln>
              <a:solidFill>
                <a:srgbClr val="000099"/>
              </a:solidFill>
              <a:effectLst/>
              <a:uLnTx/>
              <a:uFillTx/>
            </a:endParaRPr>
          </a:p>
        </p:txBody>
      </p:sp>
      <p:sp>
        <p:nvSpPr>
          <p:cNvPr id="34" name="AutoShape 5"/>
          <p:cNvSpPr>
            <a:spLocks noChangeArrowheads="1"/>
          </p:cNvSpPr>
          <p:nvPr/>
        </p:nvSpPr>
        <p:spPr bwMode="gray">
          <a:xfrm>
            <a:off x="4507929" y="2239181"/>
            <a:ext cx="6248400" cy="822305"/>
          </a:xfrm>
          <a:prstGeom prst="roundRect">
            <a:avLst>
              <a:gd name="adj" fmla="val 50000"/>
            </a:avLst>
          </a:prstGeom>
          <a:noFill/>
          <a:ln w="57150" algn="ctr">
            <a:solidFill>
              <a:srgbClr val="CC9900"/>
            </a:solidFill>
            <a:round/>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17961" dir="13500000" algn="ctr" rotWithShape="0">
                    <a:srgbClr val="033B74"/>
                  </a:outerShdw>
                </a:effectLst>
              </a14:hiddenEffects>
            </a:ext>
          </a:extLst>
        </p:spPr>
        <p:txBody>
          <a:bodyPr anchor="ctr">
            <a:spAutoFit/>
          </a:bodyPr>
          <a:lstStyle/>
          <a:p>
            <a:pPr lvl="0"/>
            <a:r>
              <a:rPr kumimoji="0" lang="vi-VN" altLang="en-US" sz="3200" b="1" i="0" u="none" strike="noStrike" kern="0" cap="none" spc="0" normalizeH="0" baseline="0" noProof="0" dirty="0" smtClean="0">
                <a:ln>
                  <a:noFill/>
                </a:ln>
                <a:solidFill>
                  <a:srgbClr val="E9007E"/>
                </a:solidFill>
                <a:effectLst/>
                <a:uLnTx/>
                <a:uFillTx/>
              </a:rPr>
              <a:t>2</a:t>
            </a:r>
            <a:r>
              <a:rPr lang="vi-VN" altLang="en-US" sz="3200" b="1" kern="0" dirty="0">
                <a:solidFill>
                  <a:srgbClr val="E9007E"/>
                </a:solidFill>
              </a:rPr>
              <a:t>. </a:t>
            </a:r>
            <a:r>
              <a:rPr lang="vi-VN" altLang="en-US" sz="3200" b="1" kern="0" dirty="0" smtClean="0">
                <a:solidFill>
                  <a:srgbClr val="E9007E"/>
                </a:solidFill>
              </a:rPr>
              <a:t>Lợi </a:t>
            </a:r>
            <a:r>
              <a:rPr lang="vi-VN" altLang="en-US" sz="3200" b="1" kern="0" dirty="0">
                <a:solidFill>
                  <a:srgbClr val="E9007E"/>
                </a:solidFill>
              </a:rPr>
              <a:t>ích của thư điện tử</a:t>
            </a:r>
            <a:endParaRPr kumimoji="0" lang="vi-VN" altLang="en-US" sz="3200" b="1" i="0" u="none" strike="noStrike" kern="0" cap="none" spc="0" normalizeH="0" baseline="0" noProof="0" dirty="0" smtClean="0">
              <a:ln>
                <a:noFill/>
              </a:ln>
              <a:solidFill>
                <a:srgbClr val="E9007E"/>
              </a:solidFill>
              <a:effectLst/>
              <a:uLnTx/>
              <a:uFillTx/>
            </a:endParaRPr>
          </a:p>
        </p:txBody>
      </p:sp>
      <p:sp>
        <p:nvSpPr>
          <p:cNvPr id="35" name="AutoShape 5"/>
          <p:cNvSpPr>
            <a:spLocks noChangeArrowheads="1"/>
          </p:cNvSpPr>
          <p:nvPr/>
        </p:nvSpPr>
        <p:spPr bwMode="gray">
          <a:xfrm>
            <a:off x="4387407" y="3332934"/>
            <a:ext cx="7085012" cy="1687890"/>
          </a:xfrm>
          <a:prstGeom prst="roundRect">
            <a:avLst>
              <a:gd name="adj" fmla="val 50000"/>
            </a:avLst>
          </a:prstGeom>
          <a:noFill/>
          <a:ln w="57150" algn="ctr">
            <a:solidFill>
              <a:srgbClr val="CC9900"/>
            </a:solidFill>
            <a:round/>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17961" dir="13500000" algn="ctr" rotWithShape="0">
                    <a:srgbClr val="033B74"/>
                  </a:outerShdw>
                </a:effectLst>
              </a14:hiddenEffects>
            </a:ext>
          </a:extLst>
        </p:spPr>
        <p:txBody>
          <a:bodyPr anchor="ctr">
            <a:spAutoFit/>
          </a:bodyPr>
          <a:lstStyle/>
          <a:p>
            <a:pPr lvl="0"/>
            <a:r>
              <a:rPr kumimoji="0" lang="vi-VN" altLang="en-US" sz="3600" b="1" i="0" u="none" strike="noStrike" kern="0" cap="none" spc="0" normalizeH="0" baseline="0" noProof="0" dirty="0" smtClean="0">
                <a:ln>
                  <a:noFill/>
                </a:ln>
                <a:solidFill>
                  <a:srgbClr val="00B0F0"/>
                </a:solidFill>
                <a:effectLst/>
                <a:uLnTx/>
                <a:uFillTx/>
              </a:rPr>
              <a:t>3.</a:t>
            </a:r>
            <a:r>
              <a:rPr kumimoji="0" lang="en-US" altLang="en-US" sz="3600" b="1" i="0" u="none" strike="noStrike" kern="0" cap="none" spc="0" normalizeH="0" baseline="0" noProof="0" dirty="0" smtClean="0">
                <a:ln>
                  <a:noFill/>
                </a:ln>
                <a:solidFill>
                  <a:srgbClr val="00B0F0"/>
                </a:solidFill>
                <a:effectLst/>
                <a:uLnTx/>
                <a:uFillTx/>
              </a:rPr>
              <a:t> </a:t>
            </a:r>
            <a:r>
              <a:rPr lang="vi-VN" altLang="en-US" sz="3600" b="1" kern="0" dirty="0" smtClean="0">
                <a:solidFill>
                  <a:srgbClr val="00B0F0"/>
                </a:solidFill>
              </a:rPr>
              <a:t>Mặt </a:t>
            </a:r>
            <a:r>
              <a:rPr lang="vi-VN" altLang="en-US" sz="3600" b="1" kern="0" dirty="0">
                <a:solidFill>
                  <a:srgbClr val="00B0F0"/>
                </a:solidFill>
              </a:rPr>
              <a:t>trái và lưu ý của thư điện tử</a:t>
            </a:r>
            <a:endParaRPr kumimoji="0" lang="vi-VN" altLang="en-US" sz="3600" b="1" i="0" u="none" strike="noStrike" kern="0" cap="none" spc="0" normalizeH="0" baseline="0" noProof="0" dirty="0" smtClean="0">
              <a:ln>
                <a:noFill/>
              </a:ln>
              <a:solidFill>
                <a:srgbClr val="00B0F0"/>
              </a:solidFill>
              <a:effectLst/>
              <a:uLnTx/>
              <a:uFillTx/>
            </a:endParaRPr>
          </a:p>
        </p:txBody>
      </p:sp>
      <p:sp>
        <p:nvSpPr>
          <p:cNvPr id="36" name="AutoShape 5"/>
          <p:cNvSpPr>
            <a:spLocks noChangeArrowheads="1"/>
          </p:cNvSpPr>
          <p:nvPr/>
        </p:nvSpPr>
        <p:spPr bwMode="gray">
          <a:xfrm>
            <a:off x="4297681" y="5310570"/>
            <a:ext cx="7083425" cy="995422"/>
          </a:xfrm>
          <a:prstGeom prst="roundRect">
            <a:avLst>
              <a:gd name="adj" fmla="val 50000"/>
            </a:avLst>
          </a:prstGeom>
          <a:noFill/>
          <a:ln w="57150" algn="ctr">
            <a:solidFill>
              <a:srgbClr val="CC9900"/>
            </a:solidFill>
            <a:round/>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17961" dir="13500000" algn="ctr" rotWithShape="0">
                    <a:srgbClr val="033B74"/>
                  </a:outerShdw>
                </a:effectLst>
              </a14:hiddenEffects>
            </a:ext>
          </a:extLst>
        </p:spPr>
        <p:txBody>
          <a:bodyPr anchor="ctr">
            <a:spAutoFit/>
          </a:bodyPr>
          <a:lstStyle/>
          <a:p>
            <a:pPr lvl="0"/>
            <a:r>
              <a:rPr lang="vi-VN" altLang="en-US" sz="4000" b="1" kern="0" dirty="0" smtClean="0">
                <a:solidFill>
                  <a:srgbClr val="FF0000"/>
                </a:solidFill>
              </a:rPr>
              <a:t>4</a:t>
            </a:r>
            <a:r>
              <a:rPr lang="vi-VN" altLang="en-US" sz="4000" b="1" kern="0" dirty="0">
                <a:solidFill>
                  <a:srgbClr val="FF0000"/>
                </a:solidFill>
              </a:rPr>
              <a:t>. Sử dụng thư điện tử</a:t>
            </a:r>
            <a:endParaRPr kumimoji="0" lang="vi-VN" altLang="en-US" sz="4000" b="1" i="0" u="none" strike="noStrike" kern="0" cap="none" spc="0" normalizeH="0" baseline="0" noProof="0" dirty="0" smtClean="0">
              <a:ln>
                <a:noFill/>
              </a:ln>
              <a:solidFill>
                <a:srgbClr val="FF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decel="1000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4" decel="100000"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8" decel="100000" fill="hold" nodeType="withEffect">
                                  <p:stCondLst>
                                    <p:cond delay="7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8" decel="100000" fill="hold" nodeType="withEffect">
                                  <p:stCondLst>
                                    <p:cond delay="100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0-#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8" decel="100000" fill="hold" nodeType="withEffect">
                                  <p:stCondLst>
                                    <p:cond delay="125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2" presetClass="entr" presetSubtype="4" decel="100000" fill="hold" nodeType="withEffect">
                                  <p:stCondLst>
                                    <p:cond delay="150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decel="100000" fill="hold" nodeType="withEffect">
                                  <p:stCondLst>
                                    <p:cond delay="175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ppt_x"/>
                                          </p:val>
                                        </p:tav>
                                        <p:tav tm="100000">
                                          <p:val>
                                            <p:strVal val="#ppt_x"/>
                                          </p:val>
                                        </p:tav>
                                      </p:tavLst>
                                    </p:anim>
                                    <p:anim calcmode="lin" valueType="num">
                                      <p:cBhvr additive="base">
                                        <p:cTn id="36" dur="500" fill="hold"/>
                                        <p:tgtEl>
                                          <p:spTgt spid="5"/>
                                        </p:tgtEl>
                                        <p:attrNameLst>
                                          <p:attrName>ppt_y</p:attrName>
                                        </p:attrNameLst>
                                      </p:cBhvr>
                                      <p:tavLst>
                                        <p:tav tm="0">
                                          <p:val>
                                            <p:strVal val="1+#ppt_h/2"/>
                                          </p:val>
                                        </p:tav>
                                        <p:tav tm="100000">
                                          <p:val>
                                            <p:strVal val="#ppt_y"/>
                                          </p:val>
                                        </p:tav>
                                      </p:tavLst>
                                    </p:anim>
                                  </p:childTnLst>
                                </p:cTn>
                              </p:par>
                              <p:par>
                                <p:cTn id="37" presetID="2" presetClass="entr" presetSubtype="8" decel="100000" fill="hold" nodeType="withEffect">
                                  <p:stCondLst>
                                    <p:cond delay="200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0-#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8" decel="100000" fill="hold" nodeType="withEffect">
                                  <p:stCondLst>
                                    <p:cond delay="225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0-#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8" decel="100000" fill="hold" nodeType="withEffect">
                                  <p:stCondLst>
                                    <p:cond delay="25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0-#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3" descr="C:\Users\ADMIN\Desktop\Tai nguyen thiet ke tro choi\Bảng gỗ\wooden-blank-sign-clipart-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52602" y="-29980"/>
            <a:ext cx="8534399" cy="3149600"/>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cau a"/>
          <p:cNvGrpSpPr/>
          <p:nvPr/>
        </p:nvGrpSpPr>
        <p:grpSpPr>
          <a:xfrm>
            <a:off x="6141252" y="4737043"/>
            <a:ext cx="6050749" cy="1077413"/>
            <a:chOff x="376186" y="3536038"/>
            <a:chExt cx="3616989" cy="1077413"/>
          </a:xfrm>
        </p:grpSpPr>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376186" y="3536038"/>
              <a:ext cx="3616989" cy="1077413"/>
            </a:xfrm>
            <a:prstGeom prst="rect">
              <a:avLst/>
            </a:prstGeom>
          </p:spPr>
        </p:pic>
        <p:sp>
          <p:nvSpPr>
            <p:cNvPr id="10" name="Rectangle 9"/>
            <p:cNvSpPr/>
            <p:nvPr/>
          </p:nvSpPr>
          <p:spPr>
            <a:xfrm>
              <a:off x="1408795" y="3717940"/>
              <a:ext cx="2289647" cy="384721"/>
            </a:xfrm>
            <a:prstGeom prst="rect">
              <a:avLst/>
            </a:prstGeom>
            <a:noFill/>
          </p:spPr>
          <p:txBody>
            <a:bodyPr wrap="none" lIns="91440" tIns="45720" rIns="91440" bIns="45720">
              <a:spAutoFit/>
            </a:bodyPr>
            <a:lstStyle/>
            <a:p>
              <a:pPr lvl="0"/>
              <a:r>
                <a:rPr lang="en-US" sz="19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D. </a:t>
              </a:r>
              <a:r>
                <a:rPr lang="en-US" sz="19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Tạo</a:t>
              </a:r>
              <a:r>
                <a:rPr lang="en-US" sz="19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19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tài</a:t>
              </a:r>
              <a:r>
                <a:rPr lang="en-US" sz="19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19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khoản</a:t>
              </a:r>
              <a:r>
                <a:rPr lang="en-US" sz="19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19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với</a:t>
              </a:r>
              <a:r>
                <a:rPr lang="en-US" sz="19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19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dịch</a:t>
              </a:r>
              <a:r>
                <a:rPr lang="en-US" sz="19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a:t>
              </a:r>
              <a:r>
                <a:rPr lang="en-US" sz="1900" b="1" dirty="0" err="1"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vụ</a:t>
              </a:r>
              <a:r>
                <a:rPr lang="en-US" sz="1900" b="1" dirty="0" smtClean="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email </a:t>
              </a:r>
              <a:endParaRPr lang="en-US" sz="19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Calibri Light"/>
              </a:endParaRPr>
            </a:p>
          </p:txBody>
        </p:sp>
      </p:grpSp>
      <p:grpSp>
        <p:nvGrpSpPr>
          <p:cNvPr id="20" name="cau c"/>
          <p:cNvGrpSpPr/>
          <p:nvPr/>
        </p:nvGrpSpPr>
        <p:grpSpPr>
          <a:xfrm>
            <a:off x="6065082" y="3404614"/>
            <a:ext cx="6053327" cy="1077413"/>
            <a:chOff x="4755813" y="3570786"/>
            <a:chExt cx="3616989" cy="1077413"/>
          </a:xfrm>
        </p:grpSpPr>
        <p:pic>
          <p:nvPicPr>
            <p:cNvPr id="15" name="Picture 14"/>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55813" y="3570786"/>
              <a:ext cx="3616989" cy="1077413"/>
            </a:xfrm>
            <a:prstGeom prst="rect">
              <a:avLst/>
            </a:prstGeom>
          </p:spPr>
        </p:pic>
        <p:sp>
          <p:nvSpPr>
            <p:cNvPr id="11" name="Rectangle 10"/>
            <p:cNvSpPr/>
            <p:nvPr/>
          </p:nvSpPr>
          <p:spPr>
            <a:xfrm>
              <a:off x="5816874" y="3755549"/>
              <a:ext cx="1856461" cy="707886"/>
            </a:xfrm>
            <a:prstGeom prst="rect">
              <a:avLst/>
            </a:prstGeom>
            <a:noFill/>
          </p:spPr>
          <p:txBody>
            <a:bodyPr wrap="none" lIns="91440" tIns="45720" rIns="91440" bIns="45720">
              <a:spAutoFit/>
            </a:bodyPr>
            <a:lstStyle/>
            <a:p>
              <a:pPr lvl="0" algn="ctr"/>
              <a:r>
                <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 Không thể tạo</a:t>
              </a:r>
            </a:p>
            <a:p>
              <a:pPr lvl="0" algn="ctr"/>
              <a:r>
                <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cho mình một hộp th</a:t>
              </a:r>
              <a:r>
                <a:rPr lang="vi-VN"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ư</a:t>
              </a:r>
              <a:r>
                <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mới</a:t>
              </a:r>
              <a:endParaRPr lang="en-US" sz="20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mj-lt"/>
              </a:endParaRPr>
            </a:p>
          </p:txBody>
        </p:sp>
      </p:grpSp>
      <p:grpSp>
        <p:nvGrpSpPr>
          <p:cNvPr id="19" name="cau b"/>
          <p:cNvGrpSpPr/>
          <p:nvPr/>
        </p:nvGrpSpPr>
        <p:grpSpPr>
          <a:xfrm>
            <a:off x="14338" y="4746344"/>
            <a:ext cx="6053327" cy="1077413"/>
            <a:chOff x="650211" y="4711478"/>
            <a:chExt cx="3616989" cy="1077413"/>
          </a:xfrm>
        </p:grpSpPr>
        <p:pic>
          <p:nvPicPr>
            <p:cNvPr id="16" name="Picture 15"/>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650211" y="4711478"/>
              <a:ext cx="3616989" cy="1077413"/>
            </a:xfrm>
            <a:prstGeom prst="rect">
              <a:avLst/>
            </a:prstGeom>
          </p:spPr>
        </p:pic>
        <p:sp>
          <p:nvSpPr>
            <p:cNvPr id="12" name="Rectangle 11"/>
            <p:cNvSpPr/>
            <p:nvPr/>
          </p:nvSpPr>
          <p:spPr>
            <a:xfrm>
              <a:off x="1705938" y="4896241"/>
              <a:ext cx="1713745" cy="707886"/>
            </a:xfrm>
            <a:prstGeom prst="rect">
              <a:avLst/>
            </a:prstGeom>
            <a:noFill/>
          </p:spPr>
          <p:txBody>
            <a:bodyPr wrap="none" lIns="91440" tIns="45720" rIns="91440" bIns="45720">
              <a:spAutoFit/>
            </a:bodyPr>
            <a:lstStyle/>
            <a:p>
              <a:pPr lvl="0" algn="ctr"/>
              <a:r>
                <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B. Có ít nhất một địa chỉ</a:t>
              </a:r>
            </a:p>
            <a:p>
              <a:pPr lvl="0" algn="ctr"/>
              <a:r>
                <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Website</a:t>
              </a:r>
              <a:endPar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Calibri Light"/>
              </a:endParaRPr>
            </a:p>
          </p:txBody>
        </p:sp>
      </p:grpSp>
      <p:grpSp>
        <p:nvGrpSpPr>
          <p:cNvPr id="21" name="cau d"/>
          <p:cNvGrpSpPr/>
          <p:nvPr/>
        </p:nvGrpSpPr>
        <p:grpSpPr>
          <a:xfrm>
            <a:off x="14337" y="3404614"/>
            <a:ext cx="6053328" cy="1077413"/>
            <a:chOff x="4707116" y="4806539"/>
            <a:chExt cx="3616989" cy="1077413"/>
          </a:xfrm>
        </p:grpSpPr>
        <p:pic>
          <p:nvPicPr>
            <p:cNvPr id="17" name="Picture 16"/>
            <p:cNvPicPr>
              <a:picLocks noChangeAspect="1"/>
            </p:cNvPicPr>
            <p:nvPr/>
          </p:nvPicPr>
          <p:blipFill rotWithShape="1">
            <a:blip r:embed="rId9" cstate="print">
              <a:extLst>
                <a:ext uri="{28A0092B-C50C-407E-A947-70E740481C1C}">
                  <a14:useLocalDpi xmlns:a14="http://schemas.microsoft.com/office/drawing/2010/main" val="0"/>
                </a:ext>
              </a:extLst>
            </a:blip>
            <a:srcRect t="16563" b="16270"/>
            <a:stretch/>
          </p:blipFill>
          <p:spPr>
            <a:xfrm>
              <a:off x="4707116" y="4806539"/>
              <a:ext cx="3616989" cy="1077413"/>
            </a:xfrm>
            <a:prstGeom prst="rect">
              <a:avLst/>
            </a:prstGeom>
          </p:spPr>
        </p:pic>
        <p:sp>
          <p:nvSpPr>
            <p:cNvPr id="13" name="Rectangle 12"/>
            <p:cNvSpPr/>
            <p:nvPr/>
          </p:nvSpPr>
          <p:spPr>
            <a:xfrm>
              <a:off x="5761502" y="4991302"/>
              <a:ext cx="2136147" cy="707886"/>
            </a:xfrm>
            <a:prstGeom prst="rect">
              <a:avLst/>
            </a:prstGeom>
            <a:noFill/>
          </p:spPr>
          <p:txBody>
            <a:bodyPr wrap="none" lIns="91440" tIns="45720" rIns="91440" bIns="45720">
              <a:spAutoFit/>
            </a:bodyPr>
            <a:lstStyle/>
            <a:p>
              <a:pPr lvl="0" algn="ctr"/>
              <a:r>
                <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A. Có sự cho phép của c</a:t>
              </a:r>
              <a:r>
                <a:rPr lang="vi-VN"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ơ</a:t>
              </a:r>
              <a:r>
                <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 quan</a:t>
              </a:r>
            </a:p>
            <a:p>
              <a:pPr lvl="0" algn="ctr"/>
              <a:r>
                <a:rPr lang="en-US" sz="20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rPr>
                <a:t>quản lý dịch vụ Internet</a:t>
              </a:r>
            </a:p>
          </p:txBody>
        </p:sp>
      </p:grpSp>
      <p:sp>
        <p:nvSpPr>
          <p:cNvPr id="25" name="Rectangle 24">
            <a:hlinkClick r:id="rId10" action="ppaction://hlinksldjump"/>
          </p:cNvPr>
          <p:cNvSpPr/>
          <p:nvPr/>
        </p:nvSpPr>
        <p:spPr>
          <a:xfrm>
            <a:off x="8534400" y="6251370"/>
            <a:ext cx="1524000" cy="457200"/>
          </a:xfrm>
          <a:prstGeom prst="rect">
            <a:avLst/>
          </a:prstGeom>
          <a:gradFill rotWithShape="1">
            <a:gsLst>
              <a:gs pos="0">
                <a:srgbClr val="CC4757">
                  <a:shade val="51000"/>
                  <a:satMod val="130000"/>
                </a:srgbClr>
              </a:gs>
              <a:gs pos="80000">
                <a:srgbClr val="CC4757">
                  <a:shade val="93000"/>
                  <a:satMod val="130000"/>
                </a:srgbClr>
              </a:gs>
              <a:gs pos="100000">
                <a:srgbClr val="CC4757">
                  <a:shade val="94000"/>
                  <a:satMod val="135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en-US" sz="1800" b="1" i="0" u="none" strike="noStrike" kern="0" cap="none" spc="0" normalizeH="0" baseline="0" noProof="0" dirty="0">
                <a:ln>
                  <a:noFill/>
                </a:ln>
                <a:solidFill>
                  <a:prstClr val="white"/>
                </a:solidFill>
                <a:effectLst/>
                <a:uLnTx/>
                <a:uFillTx/>
                <a:latin typeface="Calibri"/>
              </a:rPr>
              <a:t>ĐUA TIẾP</a:t>
            </a:r>
          </a:p>
        </p:txBody>
      </p:sp>
      <p:pic>
        <p:nvPicPr>
          <p:cNvPr id="5" name="s1272k5X9M23_mp4_xiEXfPJk (bo am thanh)">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11"/>
          <a:stretch>
            <a:fillRect/>
          </a:stretch>
        </p:blipFill>
        <p:spPr>
          <a:xfrm>
            <a:off x="5115891" y="5814454"/>
            <a:ext cx="1801895" cy="1013566"/>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23" name="Rectangle 22"/>
          <p:cNvSpPr/>
          <p:nvPr/>
        </p:nvSpPr>
        <p:spPr>
          <a:xfrm>
            <a:off x="2286000" y="1852716"/>
            <a:ext cx="7315200" cy="1077218"/>
          </a:xfrm>
          <a:prstGeom prst="rect">
            <a:avLst/>
          </a:prstGeom>
          <a:noFill/>
        </p:spPr>
        <p:txBody>
          <a:bodyPr wrap="square" lIns="91440" tIns="45720" rIns="91440" bIns="45720">
            <a:spAutoFit/>
          </a:bodyPr>
          <a:lstStyle/>
          <a:p>
            <a:pPr algn="ct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Câu 5: Để tạo một hộp th</a:t>
            </a:r>
            <a:r>
              <a:rPr lang="vi-VN"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ư</a:t>
            </a: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điện tử mới, ng</a:t>
            </a:r>
            <a:r>
              <a:rPr lang="vi-VN"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ười</a:t>
            </a:r>
            <a:r>
              <a:rPr lang="en-US" sz="3200" b="1">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 sử dụng phải làm thế nào?</a:t>
            </a:r>
            <a:endParaRPr lang="en-US" sz="3200" b="1" dirty="0">
              <a:ln w="10160">
                <a:solidFill>
                  <a:srgbClr val="46A6BD"/>
                </a:solidFill>
                <a:prstDash val="solid"/>
              </a:ln>
              <a:solidFill>
                <a:srgbClr val="FFFFFF"/>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604337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iterate type="wd">
                                    <p:tmPct val="10000"/>
                                  </p:iterate>
                                  <p:childTnLst>
                                    <p:set>
                                      <p:cBhvr>
                                        <p:cTn id="12" dur="1" fill="hold">
                                          <p:stCondLst>
                                            <p:cond delay="0"/>
                                          </p:stCondLst>
                                        </p:cTn>
                                        <p:tgtEl>
                                          <p:spTgt spid="23"/>
                                        </p:tgtEl>
                                        <p:attrNameLst>
                                          <p:attrName>style.visibility</p:attrName>
                                        </p:attrNameLst>
                                      </p:cBhvr>
                                      <p:to>
                                        <p:strVal val="visible"/>
                                      </p:to>
                                    </p:set>
                                    <p:animEffect transition="in" filter="barn(outVertical)">
                                      <p:cBhvr>
                                        <p:cTn id="13" dur="500"/>
                                        <p:tgtEl>
                                          <p:spTgt spid="23"/>
                                        </p:tgtEl>
                                      </p:cBhvr>
                                    </p:animEffect>
                                  </p:childTnLst>
                                  <p:subTnLst>
                                    <p:audio>
                                      <p:cMediaNode>
                                        <p:cTn display="0" masterRel="sameClick">
                                          <p:stCondLst>
                                            <p:cond evt="begin" delay="0">
                                              <p:tn val="11"/>
                                            </p:cond>
                                          </p:stCondLst>
                                          <p:endCondLst>
                                            <p:cond evt="onStopAudio" delay="0">
                                              <p:tgtEl>
                                                <p:sldTgt/>
                                              </p:tgtEl>
                                            </p:cond>
                                          </p:endCondLst>
                                        </p:cTn>
                                        <p:tgtEl>
                                          <p:sndTgt r:embed="rId4" name="chimes.wav"/>
                                        </p:tgtEl>
                                      </p:cMediaNode>
                                    </p:audio>
                                  </p:subTnLst>
                                </p:cTn>
                              </p:par>
                            </p:childTnLst>
                          </p:cTn>
                        </p:par>
                        <p:par>
                          <p:cTn id="14" fill="hold">
                            <p:stCondLst>
                              <p:cond delay="2550"/>
                            </p:stCondLst>
                            <p:childTnLst>
                              <p:par>
                                <p:cTn id="15" presetID="42" presetClass="entr" presetSubtype="0" fill="hold"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childTnLst>
                          </p:cTn>
                        </p:par>
                        <p:par>
                          <p:cTn id="20" fill="hold">
                            <p:stCondLst>
                              <p:cond delay="3550"/>
                            </p:stCondLst>
                            <p:childTnLst>
                              <p:par>
                                <p:cTn id="21" presetID="42"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4550"/>
                            </p:stCondLst>
                            <p:childTnLst>
                              <p:par>
                                <p:cTn id="27" presetID="42" presetClass="entr" presetSubtype="0" fill="hold"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1000" fill="hold"/>
                                        <p:tgtEl>
                                          <p:spTgt spid="20"/>
                                        </p:tgtEl>
                                        <p:attrNameLst>
                                          <p:attrName>ppt_y</p:attrName>
                                        </p:attrNameLst>
                                      </p:cBhvr>
                                      <p:tavLst>
                                        <p:tav tm="0">
                                          <p:val>
                                            <p:strVal val="#ppt_y+.1"/>
                                          </p:val>
                                        </p:tav>
                                        <p:tav tm="100000">
                                          <p:val>
                                            <p:strVal val="#ppt_y"/>
                                          </p:val>
                                        </p:tav>
                                      </p:tavLst>
                                    </p:anim>
                                  </p:childTnLst>
                                </p:cTn>
                              </p:par>
                            </p:childTnLst>
                          </p:cTn>
                        </p:par>
                        <p:par>
                          <p:cTn id="32" fill="hold">
                            <p:stCondLst>
                              <p:cond delay="5550"/>
                            </p:stCondLst>
                            <p:childTnLst>
                              <p:par>
                                <p:cTn id="33" presetID="2" presetClass="entr" presetSubtype="4"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37" restart="whenNotActive" fill="hold" evtFilter="cancelBubble" nodeType="interactiveSeq">
                <p:stCondLst>
                  <p:cond evt="onClick" delay="0">
                    <p:tgtEl>
                      <p:spTgt spid="18"/>
                    </p:tgtEl>
                  </p:cond>
                </p:stCondLst>
                <p:endSync evt="end" delay="0">
                  <p:rtn val="all"/>
                </p:endSync>
                <p:childTnLst>
                  <p:par>
                    <p:cTn id="38" fill="hold">
                      <p:stCondLst>
                        <p:cond delay="0"/>
                      </p:stCondLst>
                      <p:childTnLst>
                        <p:par>
                          <p:cTn id="39" fill="hold">
                            <p:stCondLst>
                              <p:cond delay="0"/>
                            </p:stCondLst>
                            <p:childTnLst>
                              <p:par>
                                <p:cTn id="40" presetID="32" presetClass="emph" presetSubtype="0" repeatCount="3000" fill="hold" nodeType="clickEffect">
                                  <p:stCondLst>
                                    <p:cond delay="0"/>
                                  </p:stCondLst>
                                  <p:childTnLst>
                                    <p:animRot by="120000">
                                      <p:cBhvr>
                                        <p:cTn id="41" dur="100" fill="hold">
                                          <p:stCondLst>
                                            <p:cond delay="0"/>
                                          </p:stCondLst>
                                        </p:cTn>
                                        <p:tgtEl>
                                          <p:spTgt spid="18"/>
                                        </p:tgtEl>
                                        <p:attrNameLst>
                                          <p:attrName>r</p:attrName>
                                        </p:attrNameLst>
                                      </p:cBhvr>
                                    </p:animRot>
                                    <p:animRot by="-240000">
                                      <p:cBhvr>
                                        <p:cTn id="42" dur="200" fill="hold">
                                          <p:stCondLst>
                                            <p:cond delay="200"/>
                                          </p:stCondLst>
                                        </p:cTn>
                                        <p:tgtEl>
                                          <p:spTgt spid="18"/>
                                        </p:tgtEl>
                                        <p:attrNameLst>
                                          <p:attrName>r</p:attrName>
                                        </p:attrNameLst>
                                      </p:cBhvr>
                                    </p:animRot>
                                    <p:animRot by="240000">
                                      <p:cBhvr>
                                        <p:cTn id="43" dur="200" fill="hold">
                                          <p:stCondLst>
                                            <p:cond delay="400"/>
                                          </p:stCondLst>
                                        </p:cTn>
                                        <p:tgtEl>
                                          <p:spTgt spid="18"/>
                                        </p:tgtEl>
                                        <p:attrNameLst>
                                          <p:attrName>r</p:attrName>
                                        </p:attrNameLst>
                                      </p:cBhvr>
                                    </p:animRot>
                                    <p:animRot by="-240000">
                                      <p:cBhvr>
                                        <p:cTn id="44" dur="200" fill="hold">
                                          <p:stCondLst>
                                            <p:cond delay="600"/>
                                          </p:stCondLst>
                                        </p:cTn>
                                        <p:tgtEl>
                                          <p:spTgt spid="18"/>
                                        </p:tgtEl>
                                        <p:attrNameLst>
                                          <p:attrName>r</p:attrName>
                                        </p:attrNameLst>
                                      </p:cBhvr>
                                    </p:animRot>
                                    <p:animRot by="120000">
                                      <p:cBhvr>
                                        <p:cTn id="45" dur="200" fill="hold">
                                          <p:stCondLst>
                                            <p:cond delay="800"/>
                                          </p:stCondLst>
                                        </p:cTn>
                                        <p:tgtEl>
                                          <p:spTgt spid="18"/>
                                        </p:tgtEl>
                                        <p:attrNameLst>
                                          <p:attrName>r</p:attrName>
                                        </p:attrNameLst>
                                      </p:cBhvr>
                                    </p:animRot>
                                  </p:childTnLst>
                                  <p:subTnLst>
                                    <p:audio>
                                      <p:cMediaNode>
                                        <p:cTn display="0" masterRel="sameClick">
                                          <p:stCondLst>
                                            <p:cond evt="begin" delay="0">
                                              <p:tn val="40"/>
                                            </p:cond>
                                          </p:stCondLst>
                                          <p:endCondLst>
                                            <p:cond evt="onStopAudio" delay="0">
                                              <p:tgtEl>
                                                <p:sldTgt/>
                                              </p:tgtEl>
                                            </p:cond>
                                          </p:endCondLst>
                                        </p:cTn>
                                        <p:tgtEl>
                                          <p:sndTgt r:embed="rId5" name="tra loi dung.wav"/>
                                        </p:tgtEl>
                                      </p:cMediaNode>
                                    </p:audio>
                                  </p:subTnLst>
                                </p:cTn>
                              </p:par>
                            </p:childTnLst>
                          </p:cTn>
                        </p:par>
                      </p:childTnLst>
                    </p:cTn>
                  </p:par>
                </p:childTnLst>
              </p:cTn>
              <p:nextCondLst>
                <p:cond evt="onClick" delay="0">
                  <p:tgtEl>
                    <p:spTgt spid="18"/>
                  </p:tgtEl>
                </p:cond>
              </p:nextCondLst>
            </p:seq>
            <p:seq concurrent="1" nextAc="seek">
              <p:cTn id="46" restart="whenNotActive" fill="hold" evtFilter="cancelBubble" nodeType="interactiveSeq">
                <p:stCondLst>
                  <p:cond evt="onClick" delay="0">
                    <p:tgtEl>
                      <p:spTgt spid="19"/>
                    </p:tgtEl>
                  </p:cond>
                </p:stCondLst>
                <p:endSync evt="end" delay="0">
                  <p:rtn val="all"/>
                </p:endSync>
                <p:childTnLst>
                  <p:par>
                    <p:cTn id="47" fill="hold">
                      <p:stCondLst>
                        <p:cond delay="0"/>
                      </p:stCondLst>
                      <p:childTnLst>
                        <p:par>
                          <p:cTn id="48" fill="hold">
                            <p:stCondLst>
                              <p:cond delay="0"/>
                            </p:stCondLst>
                            <p:childTnLst>
                              <p:par>
                                <p:cTn id="49" presetID="9" presetClass="emph" presetSubtype="0" nodeType="clickEffect">
                                  <p:stCondLst>
                                    <p:cond delay="0"/>
                                  </p:stCondLst>
                                  <p:childTnLst>
                                    <p:set>
                                      <p:cBhvr rctx="PPT">
                                        <p:cTn id="50" dur="indefinite"/>
                                        <p:tgtEl>
                                          <p:spTgt spid="19"/>
                                        </p:tgtEl>
                                        <p:attrNameLst>
                                          <p:attrName>style.opacity</p:attrName>
                                        </p:attrNameLst>
                                      </p:cBhvr>
                                      <p:to>
                                        <p:strVal val="0.25"/>
                                      </p:to>
                                    </p:set>
                                    <p:animEffect filter="image" prLst="opacity: 0.25">
                                      <p:cBhvr rctx="IE">
                                        <p:cTn id="51" dur="indefinite"/>
                                        <p:tgtEl>
                                          <p:spTgt spid="19"/>
                                        </p:tgtEl>
                                      </p:cBhvr>
                                    </p:animEffect>
                                  </p:childTnLst>
                                  <p:subTnLst>
                                    <p:audio>
                                      <p:cMediaNode>
                                        <p:cTn display="0" masterRel="sameClick">
                                          <p:stCondLst>
                                            <p:cond evt="begin" delay="0">
                                              <p:tn val="49"/>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19"/>
                  </p:tgtEl>
                </p:cond>
              </p:nextCondLst>
            </p:seq>
            <p:seq concurrent="1" nextAc="seek">
              <p:cTn id="52" restart="whenNotActive" fill="hold" evtFilter="cancelBubble" nodeType="interactiveSeq">
                <p:stCondLst>
                  <p:cond evt="onClick" delay="0">
                    <p:tgtEl>
                      <p:spTgt spid="20"/>
                    </p:tgtEl>
                  </p:cond>
                </p:stCondLst>
                <p:endSync evt="end" delay="0">
                  <p:rtn val="all"/>
                </p:endSync>
                <p:childTnLst>
                  <p:par>
                    <p:cTn id="53" fill="hold">
                      <p:stCondLst>
                        <p:cond delay="0"/>
                      </p:stCondLst>
                      <p:childTnLst>
                        <p:par>
                          <p:cTn id="54" fill="hold">
                            <p:stCondLst>
                              <p:cond delay="0"/>
                            </p:stCondLst>
                            <p:childTnLst>
                              <p:par>
                                <p:cTn id="55" presetID="9" presetClass="emph" presetSubtype="0" nodeType="clickEffect">
                                  <p:stCondLst>
                                    <p:cond delay="0"/>
                                  </p:stCondLst>
                                  <p:childTnLst>
                                    <p:set>
                                      <p:cBhvr rctx="PPT">
                                        <p:cTn id="56" dur="indefinite"/>
                                        <p:tgtEl>
                                          <p:spTgt spid="20"/>
                                        </p:tgtEl>
                                        <p:attrNameLst>
                                          <p:attrName>style.opacity</p:attrName>
                                        </p:attrNameLst>
                                      </p:cBhvr>
                                      <p:to>
                                        <p:strVal val="0.25"/>
                                      </p:to>
                                    </p:set>
                                    <p:animEffect filter="image" prLst="opacity: 0.25">
                                      <p:cBhvr rctx="IE">
                                        <p:cTn id="57" dur="indefinite"/>
                                        <p:tgtEl>
                                          <p:spTgt spid="20"/>
                                        </p:tgtEl>
                                      </p:cBhvr>
                                    </p:animEffect>
                                  </p:childTnLst>
                                  <p:subTnLst>
                                    <p:audio>
                                      <p:cMediaNode>
                                        <p:cTn display="0" masterRel="sameClick">
                                          <p:stCondLst>
                                            <p:cond evt="begin" delay="0">
                                              <p:tn val="55"/>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0"/>
                  </p:tgtEl>
                </p:cond>
              </p:nextCondLst>
            </p:seq>
            <p:seq concurrent="1" nextAc="seek">
              <p:cTn id="58" restart="whenNotActive" fill="hold" evtFilter="cancelBubble" nodeType="interactiveSeq">
                <p:stCondLst>
                  <p:cond evt="onClick" delay="0">
                    <p:tgtEl>
                      <p:spTgt spid="21"/>
                    </p:tgtEl>
                  </p:cond>
                </p:stCondLst>
                <p:endSync evt="end" delay="0">
                  <p:rtn val="all"/>
                </p:endSync>
                <p:childTnLst>
                  <p:par>
                    <p:cTn id="59" fill="hold">
                      <p:stCondLst>
                        <p:cond delay="0"/>
                      </p:stCondLst>
                      <p:childTnLst>
                        <p:par>
                          <p:cTn id="60" fill="hold">
                            <p:stCondLst>
                              <p:cond delay="0"/>
                            </p:stCondLst>
                            <p:childTnLst>
                              <p:par>
                                <p:cTn id="61" presetID="9" presetClass="emph" presetSubtype="0" nodeType="clickEffect">
                                  <p:stCondLst>
                                    <p:cond delay="0"/>
                                  </p:stCondLst>
                                  <p:childTnLst>
                                    <p:set>
                                      <p:cBhvr rctx="PPT">
                                        <p:cTn id="62" dur="indefinite"/>
                                        <p:tgtEl>
                                          <p:spTgt spid="21"/>
                                        </p:tgtEl>
                                        <p:attrNameLst>
                                          <p:attrName>style.opacity</p:attrName>
                                        </p:attrNameLst>
                                      </p:cBhvr>
                                      <p:to>
                                        <p:strVal val="0.25"/>
                                      </p:to>
                                    </p:set>
                                    <p:animEffect filter="image" prLst="opacity: 0.25">
                                      <p:cBhvr rctx="IE">
                                        <p:cTn id="63" dur="indefinite"/>
                                        <p:tgtEl>
                                          <p:spTgt spid="21"/>
                                        </p:tgtEl>
                                      </p:cBhvr>
                                    </p:animEffect>
                                  </p:childTnLst>
                                  <p:subTnLst>
                                    <p:audio>
                                      <p:cMediaNode>
                                        <p:cTn display="0" masterRel="sameClick">
                                          <p:stCondLst>
                                            <p:cond evt="begin" delay="0">
                                              <p:tn val="61"/>
                                            </p:cond>
                                          </p:stCondLst>
                                          <p:endCondLst>
                                            <p:cond evt="onStopAudio" delay="0">
                                              <p:tgtEl>
                                                <p:sldTgt/>
                                              </p:tgtEl>
                                            </p:cond>
                                          </p:endCondLst>
                                        </p:cTn>
                                        <p:tgtEl>
                                          <p:sndTgt r:embed="rId6" name="tra loi sai.wav"/>
                                        </p:tgtEl>
                                      </p:cMediaNode>
                                    </p:audio>
                                  </p:subTnLst>
                                </p:cTn>
                              </p:par>
                            </p:childTnLst>
                          </p:cTn>
                        </p:par>
                      </p:childTnLst>
                    </p:cTn>
                  </p:par>
                </p:childTnLst>
              </p:cTn>
              <p:nextCondLst>
                <p:cond evt="onClick" delay="0">
                  <p:tgtEl>
                    <p:spTgt spid="21"/>
                  </p:tgtEl>
                </p:cond>
              </p:nextCondLst>
            </p:seq>
            <p:seq concurrent="1" nextAc="seek">
              <p:cTn id="64" restart="whenNotActive" fill="hold" evtFilter="cancelBubble" nodeType="interactiveSeq">
                <p:stCondLst>
                  <p:cond evt="onClick" delay="0">
                    <p:tgtEl>
                      <p:spTgt spid="5"/>
                    </p:tgtEl>
                  </p:cond>
                </p:stCondLst>
                <p:endSync evt="end" delay="0">
                  <p:rtn val="all"/>
                </p:endSync>
                <p:childTnLst>
                  <p:par>
                    <p:cTn id="65" fill="hold">
                      <p:stCondLst>
                        <p:cond delay="0"/>
                      </p:stCondLst>
                      <p:childTnLst>
                        <p:par>
                          <p:cTn id="66" fill="hold">
                            <p:stCondLst>
                              <p:cond delay="0"/>
                            </p:stCondLst>
                            <p:childTnLst>
                              <p:par>
                                <p:cTn id="67" presetID="2" presetClass="mediacall" presetSubtype="0" fill="hold" nodeType="clickEffect">
                                  <p:stCondLst>
                                    <p:cond delay="0"/>
                                  </p:stCondLst>
                                  <p:childTnLst>
                                    <p:cmd type="call" cmd="togglePause">
                                      <p:cBhvr>
                                        <p:cTn id="68" dur="1" fill="hold"/>
                                        <p:tgtEl>
                                          <p:spTgt spid="5"/>
                                        </p:tgtEl>
                                      </p:cBhvr>
                                    </p:cmd>
                                  </p:childTnLst>
                                </p:cTn>
                              </p:par>
                            </p:childTnLst>
                          </p:cTn>
                        </p:par>
                      </p:childTnLst>
                    </p:cTn>
                  </p:par>
                </p:childTnLst>
              </p:cTn>
              <p:nextCondLst>
                <p:cond evt="onClick" delay="0">
                  <p:tgtEl>
                    <p:spTgt spid="5"/>
                  </p:tgtEl>
                </p:cond>
              </p:nextCondLst>
            </p:seq>
            <p:video>
              <p:cMediaNode vol="80000">
                <p:cTn id="69" fill="hold" display="0">
                  <p:stCondLst>
                    <p:cond delay="indefinite"/>
                  </p:stCondLst>
                </p:cTn>
                <p:tgtEl>
                  <p:spTgt spid="5"/>
                </p:tgtEl>
              </p:cMediaNode>
            </p:video>
          </p:childTnLst>
        </p:cTn>
      </p:par>
    </p:tnLst>
    <p:bldLst>
      <p:bldP spid="2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457906" y="941979"/>
            <a:ext cx="7276191" cy="4361905"/>
            <a:chOff x="2457905" y="941977"/>
            <a:chExt cx="7276190" cy="436190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7905" y="941977"/>
              <a:ext cx="7276190" cy="4361905"/>
            </a:xfrm>
            <a:prstGeom prst="rect">
              <a:avLst/>
            </a:prstGeom>
          </p:spPr>
        </p:pic>
        <p:sp>
          <p:nvSpPr>
            <p:cNvPr id="6" name="文本框 5"/>
            <p:cNvSpPr txBox="1"/>
            <p:nvPr/>
          </p:nvSpPr>
          <p:spPr>
            <a:xfrm>
              <a:off x="3009901" y="3654335"/>
              <a:ext cx="5857874" cy="553998"/>
            </a:xfrm>
            <a:prstGeom prst="rect">
              <a:avLst/>
            </a:prstGeom>
            <a:noFill/>
          </p:spPr>
          <p:txBody>
            <a:bodyPr wrap="square" rtlCol="0">
              <a:spAutoFit/>
            </a:bodyPr>
            <a:lstStyle/>
            <a:p>
              <a:pPr algn="ctr"/>
              <a:r>
                <a:rPr lang="en-GB" altLang="zh-CN" sz="3000" b="1" spc="-150">
                  <a:solidFill>
                    <a:srgbClr val="C22B17"/>
                  </a:solidFill>
                  <a:latin typeface="Times New Roman" panose="02020603050405020304" pitchFamily="18" charset="0"/>
                  <a:ea typeface="方正卡通简体" panose="03000509000000000000" pitchFamily="65" charset="-122"/>
                  <a:cs typeface="Times New Roman" panose="02020603050405020304" pitchFamily="18" charset="0"/>
                </a:rPr>
                <a:t>HĐ4: VẬN DỤNG</a:t>
              </a:r>
            </a:p>
          </p:txBody>
        </p:sp>
      </p:gr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500"/>
                                        <p:tgtEl>
                                          <p:spTgt spid="7"/>
                                        </p:tgtEl>
                                      </p:cBhvr>
                                    </p:animEffect>
                                    <p:anim calcmode="lin" valueType="num">
                                      <p:cBhvr>
                                        <p:cTn id="8" dur="1500" fill="hold"/>
                                        <p:tgtEl>
                                          <p:spTgt spid="7"/>
                                        </p:tgtEl>
                                        <p:attrNameLst>
                                          <p:attrName>ppt_x</p:attrName>
                                        </p:attrNameLst>
                                      </p:cBhvr>
                                      <p:tavLst>
                                        <p:tav tm="0">
                                          <p:val>
                                            <p:strVal val="#ppt_x"/>
                                          </p:val>
                                        </p:tav>
                                        <p:tav tm="100000">
                                          <p:val>
                                            <p:strVal val="#ppt_x"/>
                                          </p:val>
                                        </p:tav>
                                      </p:tavLst>
                                    </p:anim>
                                    <p:anim calcmode="lin" valueType="num">
                                      <p:cBhvr>
                                        <p:cTn id="9" dur="1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Freeform: Shape 11">
            <a:extLst>
              <a:ext uri="{FF2B5EF4-FFF2-40B4-BE49-F238E27FC236}">
                <a16:creationId xmlns:a16="http://schemas.microsoft.com/office/drawing/2014/main" id="{2016FFC1-CB9E-486B-9DA7-9919C1EA36B4}"/>
              </a:ext>
            </a:extLst>
          </p:cNvPr>
          <p:cNvSpPr/>
          <p:nvPr/>
        </p:nvSpPr>
        <p:spPr>
          <a:xfrm rot="5400000">
            <a:off x="-1438534" y="3181643"/>
            <a:ext cx="4463530" cy="787875"/>
          </a:xfrm>
          <a:custGeom>
            <a:avLst/>
            <a:gdLst>
              <a:gd name="connsiteX0" fmla="*/ 6591 w 3393989"/>
              <a:gd name="connsiteY0" fmla="*/ 0 h 708454"/>
              <a:gd name="connsiteX1" fmla="*/ 3393989 w 3393989"/>
              <a:gd name="connsiteY1" fmla="*/ 0 h 708454"/>
              <a:gd name="connsiteX2" fmla="*/ 2547140 w 3393989"/>
              <a:gd name="connsiteY2" fmla="*/ 708454 h 708454"/>
              <a:gd name="connsiteX3" fmla="*/ 0 w 3393989"/>
              <a:gd name="connsiteY3" fmla="*/ 708454 h 708454"/>
              <a:gd name="connsiteX4" fmla="*/ 0 w 3393989"/>
              <a:gd name="connsiteY4" fmla="*/ 5514 h 708454"/>
              <a:gd name="connsiteX5" fmla="*/ 6591 w 3393989"/>
              <a:gd name="connsiteY5" fmla="*/ 0 h 708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93989" h="708454">
                <a:moveTo>
                  <a:pt x="6591" y="0"/>
                </a:moveTo>
                <a:lnTo>
                  <a:pt x="3393989" y="0"/>
                </a:lnTo>
                <a:lnTo>
                  <a:pt x="2547140" y="708454"/>
                </a:lnTo>
                <a:lnTo>
                  <a:pt x="0" y="708454"/>
                </a:lnTo>
                <a:lnTo>
                  <a:pt x="0" y="5514"/>
                </a:lnTo>
                <a:lnTo>
                  <a:pt x="6591" y="0"/>
                </a:lnTo>
                <a:close/>
              </a:path>
            </a:pathLst>
          </a:custGeom>
          <a:solidFill>
            <a:srgbClr val="F49209"/>
          </a:solidFill>
          <a:ln>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defTabSz="914103">
              <a:defRPr/>
            </a:pPr>
            <a:endParaRPr lang="en-GB" sz="1799">
              <a:solidFill>
                <a:prstClr val="white"/>
              </a:solidFill>
              <a:latin typeface="Calibri" panose="020F0502020204030204"/>
            </a:endParaRPr>
          </a:p>
        </p:txBody>
      </p:sp>
      <p:graphicFrame>
        <p:nvGraphicFramePr>
          <p:cNvPr id="4" name="Table 3"/>
          <p:cNvGraphicFramePr>
            <a:graphicFrameLocks noGrp="1"/>
          </p:cNvGraphicFramePr>
          <p:nvPr/>
        </p:nvGraphicFramePr>
        <p:xfrm>
          <a:off x="4572002" y="1373188"/>
          <a:ext cx="4814886" cy="457200"/>
        </p:xfrm>
        <a:graphic>
          <a:graphicData uri="http://schemas.openxmlformats.org/drawingml/2006/table">
            <a:tbl>
              <a:tblPr firstRow="1" bandRow="1">
                <a:tableStyleId>{5940675A-B579-460E-94D1-54222C63F5DA}</a:tableStyleId>
              </a:tblPr>
              <a:tblGrid>
                <a:gridCol w="601861">
                  <a:extLst>
                    <a:ext uri="{9D8B030D-6E8A-4147-A177-3AD203B41FA5}">
                      <a16:colId xmlns:a16="http://schemas.microsoft.com/office/drawing/2014/main" val="20000"/>
                    </a:ext>
                  </a:extLst>
                </a:gridCol>
                <a:gridCol w="601861">
                  <a:extLst>
                    <a:ext uri="{9D8B030D-6E8A-4147-A177-3AD203B41FA5}">
                      <a16:colId xmlns:a16="http://schemas.microsoft.com/office/drawing/2014/main" val="20001"/>
                    </a:ext>
                  </a:extLst>
                </a:gridCol>
                <a:gridCol w="601861">
                  <a:extLst>
                    <a:ext uri="{9D8B030D-6E8A-4147-A177-3AD203B41FA5}">
                      <a16:colId xmlns:a16="http://schemas.microsoft.com/office/drawing/2014/main" val="20002"/>
                    </a:ext>
                  </a:extLst>
                </a:gridCol>
                <a:gridCol w="564823">
                  <a:extLst>
                    <a:ext uri="{9D8B030D-6E8A-4147-A177-3AD203B41FA5}">
                      <a16:colId xmlns:a16="http://schemas.microsoft.com/office/drawing/2014/main" val="20003"/>
                    </a:ext>
                  </a:extLst>
                </a:gridCol>
                <a:gridCol w="638897">
                  <a:extLst>
                    <a:ext uri="{9D8B030D-6E8A-4147-A177-3AD203B41FA5}">
                      <a16:colId xmlns:a16="http://schemas.microsoft.com/office/drawing/2014/main" val="20004"/>
                    </a:ext>
                  </a:extLst>
                </a:gridCol>
                <a:gridCol w="601861">
                  <a:extLst>
                    <a:ext uri="{9D8B030D-6E8A-4147-A177-3AD203B41FA5}">
                      <a16:colId xmlns:a16="http://schemas.microsoft.com/office/drawing/2014/main" val="20005"/>
                    </a:ext>
                  </a:extLst>
                </a:gridCol>
                <a:gridCol w="601861">
                  <a:extLst>
                    <a:ext uri="{9D8B030D-6E8A-4147-A177-3AD203B41FA5}">
                      <a16:colId xmlns:a16="http://schemas.microsoft.com/office/drawing/2014/main" val="20006"/>
                    </a:ext>
                  </a:extLst>
                </a:gridCol>
                <a:gridCol w="601861">
                  <a:extLst>
                    <a:ext uri="{9D8B030D-6E8A-4147-A177-3AD203B41FA5}">
                      <a16:colId xmlns:a16="http://schemas.microsoft.com/office/drawing/2014/main" val="20007"/>
                    </a:ext>
                  </a:extLst>
                </a:gridCol>
              </a:tblGrid>
              <a:tr h="457200">
                <a:tc>
                  <a:txBody>
                    <a:bodyPr/>
                    <a:lstStyle/>
                    <a:p>
                      <a:pPr algn="ctr"/>
                      <a:r>
                        <a:rPr lang="en-US" sz="2300" b="1">
                          <a:latin typeface="Times New Roman" pitchFamily="18" charset="0"/>
                          <a:cs typeface="Times New Roman" pitchFamily="18" charset="0"/>
                        </a:rPr>
                        <a:t>T</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I</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K</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H</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O</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N</a:t>
                      </a:r>
                    </a:p>
                  </a:txBody>
                  <a:tcPr marL="91444" marR="91444" marT="45721" marB="45721">
                    <a:solidFill>
                      <a:srgbClr val="FFFF00"/>
                    </a:solidFill>
                  </a:tcPr>
                </a:tc>
                <a:extLst>
                  <a:ext uri="{0D108BD9-81ED-4DB2-BD59-A6C34878D82A}">
                    <a16:rowId xmlns:a16="http://schemas.microsoft.com/office/drawing/2014/main" val="10000"/>
                  </a:ext>
                </a:extLst>
              </a:tr>
            </a:tbl>
          </a:graphicData>
        </a:graphic>
      </p:graphicFrame>
      <p:graphicFrame>
        <p:nvGraphicFramePr>
          <p:cNvPr id="29" name="Table 28"/>
          <p:cNvGraphicFramePr>
            <a:graphicFrameLocks noGrp="1"/>
          </p:cNvGraphicFramePr>
          <p:nvPr/>
        </p:nvGraphicFramePr>
        <p:xfrm>
          <a:off x="2166938" y="1873250"/>
          <a:ext cx="4213222" cy="457200"/>
        </p:xfrm>
        <a:graphic>
          <a:graphicData uri="http://schemas.openxmlformats.org/drawingml/2006/table">
            <a:tbl>
              <a:tblPr firstRow="1" bandRow="1">
                <a:tableStyleId>{5940675A-B579-460E-94D1-54222C63F5DA}</a:tableStyleId>
              </a:tblPr>
              <a:tblGrid>
                <a:gridCol w="601889">
                  <a:extLst>
                    <a:ext uri="{9D8B030D-6E8A-4147-A177-3AD203B41FA5}">
                      <a16:colId xmlns:a16="http://schemas.microsoft.com/office/drawing/2014/main" val="20000"/>
                    </a:ext>
                  </a:extLst>
                </a:gridCol>
                <a:gridCol w="601889">
                  <a:extLst>
                    <a:ext uri="{9D8B030D-6E8A-4147-A177-3AD203B41FA5}">
                      <a16:colId xmlns:a16="http://schemas.microsoft.com/office/drawing/2014/main" val="20001"/>
                    </a:ext>
                  </a:extLst>
                </a:gridCol>
                <a:gridCol w="601889">
                  <a:extLst>
                    <a:ext uri="{9D8B030D-6E8A-4147-A177-3AD203B41FA5}">
                      <a16:colId xmlns:a16="http://schemas.microsoft.com/office/drawing/2014/main" val="20002"/>
                    </a:ext>
                  </a:extLst>
                </a:gridCol>
                <a:gridCol w="598956">
                  <a:extLst>
                    <a:ext uri="{9D8B030D-6E8A-4147-A177-3AD203B41FA5}">
                      <a16:colId xmlns:a16="http://schemas.microsoft.com/office/drawing/2014/main" val="20003"/>
                    </a:ext>
                  </a:extLst>
                </a:gridCol>
                <a:gridCol w="595587">
                  <a:extLst>
                    <a:ext uri="{9D8B030D-6E8A-4147-A177-3AD203B41FA5}">
                      <a16:colId xmlns:a16="http://schemas.microsoft.com/office/drawing/2014/main" val="20004"/>
                    </a:ext>
                  </a:extLst>
                </a:gridCol>
                <a:gridCol w="611123">
                  <a:extLst>
                    <a:ext uri="{9D8B030D-6E8A-4147-A177-3AD203B41FA5}">
                      <a16:colId xmlns:a16="http://schemas.microsoft.com/office/drawing/2014/main" val="20005"/>
                    </a:ext>
                  </a:extLst>
                </a:gridCol>
                <a:gridCol w="601889">
                  <a:extLst>
                    <a:ext uri="{9D8B030D-6E8A-4147-A177-3AD203B41FA5}">
                      <a16:colId xmlns:a16="http://schemas.microsoft.com/office/drawing/2014/main" val="20006"/>
                    </a:ext>
                  </a:extLst>
                </a:gridCol>
              </a:tblGrid>
              <a:tr h="457200">
                <a:tc>
                  <a:txBody>
                    <a:bodyPr/>
                    <a:lstStyle/>
                    <a:p>
                      <a:pPr algn="ctr"/>
                      <a:r>
                        <a:rPr lang="en-US" sz="2300" b="1">
                          <a:latin typeface="Times New Roman" pitchFamily="18" charset="0"/>
                          <a:cs typeface="Times New Roman" pitchFamily="18" charset="0"/>
                        </a:rPr>
                        <a:t>M</a:t>
                      </a:r>
                    </a:p>
                  </a:txBody>
                  <a:tcPr marL="91448" marR="91448"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8" marR="91448" marT="45721" marB="45721">
                    <a:solidFill>
                      <a:srgbClr val="FFFF00"/>
                    </a:solidFill>
                  </a:tcPr>
                </a:tc>
                <a:tc>
                  <a:txBody>
                    <a:bodyPr/>
                    <a:lstStyle/>
                    <a:p>
                      <a:pPr algn="ctr"/>
                      <a:r>
                        <a:rPr lang="en-US" sz="2300" b="1">
                          <a:latin typeface="Times New Roman" pitchFamily="18" charset="0"/>
                          <a:cs typeface="Times New Roman" pitchFamily="18" charset="0"/>
                        </a:rPr>
                        <a:t>T</a:t>
                      </a:r>
                    </a:p>
                  </a:txBody>
                  <a:tcPr marL="91448" marR="91448" marT="45721" marB="45721">
                    <a:solidFill>
                      <a:srgbClr val="FFFF00"/>
                    </a:solidFill>
                  </a:tcPr>
                </a:tc>
                <a:tc>
                  <a:txBody>
                    <a:bodyPr/>
                    <a:lstStyle/>
                    <a:p>
                      <a:pPr algn="ctr"/>
                      <a:r>
                        <a:rPr lang="en-US" sz="2300" b="1">
                          <a:latin typeface="Times New Roman" pitchFamily="18" charset="0"/>
                          <a:cs typeface="Times New Roman" pitchFamily="18" charset="0"/>
                        </a:rPr>
                        <a:t>K</a:t>
                      </a:r>
                    </a:p>
                  </a:txBody>
                  <a:tcPr marL="91448" marR="91448" marT="45721" marB="45721">
                    <a:solidFill>
                      <a:srgbClr val="FFFF00"/>
                    </a:solidFill>
                  </a:tcPr>
                </a:tc>
                <a:tc>
                  <a:txBody>
                    <a:bodyPr/>
                    <a:lstStyle/>
                    <a:p>
                      <a:pPr algn="ctr"/>
                      <a:r>
                        <a:rPr lang="en-US" sz="2300" b="1">
                          <a:latin typeface="Times New Roman" pitchFamily="18" charset="0"/>
                          <a:cs typeface="Times New Roman" pitchFamily="18" charset="0"/>
                        </a:rPr>
                        <a:t>H</a:t>
                      </a:r>
                    </a:p>
                  </a:txBody>
                  <a:tcPr marL="91448" marR="91448"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8" marR="91448" marT="45721" marB="45721">
                    <a:solidFill>
                      <a:srgbClr val="FFFF00"/>
                    </a:solidFill>
                  </a:tcPr>
                </a:tc>
                <a:tc>
                  <a:txBody>
                    <a:bodyPr/>
                    <a:lstStyle/>
                    <a:p>
                      <a:pPr algn="ctr"/>
                      <a:r>
                        <a:rPr lang="en-US" sz="2300" b="1">
                          <a:latin typeface="Times New Roman" pitchFamily="18" charset="0"/>
                          <a:cs typeface="Times New Roman" pitchFamily="18" charset="0"/>
                        </a:rPr>
                        <a:t>U</a:t>
                      </a:r>
                    </a:p>
                  </a:txBody>
                  <a:tcPr marL="91448" marR="91448" marT="45721" marB="45721">
                    <a:solidFill>
                      <a:srgbClr val="FFFF00"/>
                    </a:solidFill>
                  </a:tcPr>
                </a:tc>
                <a:extLst>
                  <a:ext uri="{0D108BD9-81ED-4DB2-BD59-A6C34878D82A}">
                    <a16:rowId xmlns:a16="http://schemas.microsoft.com/office/drawing/2014/main" val="10000"/>
                  </a:ext>
                </a:extLst>
              </a:tr>
            </a:tbl>
          </a:graphicData>
        </a:graphic>
      </p:graphicFrame>
      <p:graphicFrame>
        <p:nvGraphicFramePr>
          <p:cNvPr id="30" name="Table 29"/>
          <p:cNvGraphicFramePr>
            <a:graphicFrameLocks noGrp="1"/>
          </p:cNvGraphicFramePr>
          <p:nvPr/>
        </p:nvGraphicFramePr>
        <p:xfrm>
          <a:off x="3352801" y="2378075"/>
          <a:ext cx="5410196" cy="457200"/>
        </p:xfrm>
        <a:graphic>
          <a:graphicData uri="http://schemas.openxmlformats.org/drawingml/2006/table">
            <a:tbl>
              <a:tblPr firstRow="1" bandRow="1">
                <a:tableStyleId>{5940675A-B579-460E-94D1-54222C63F5DA}</a:tableStyleId>
              </a:tblPr>
              <a:tblGrid>
                <a:gridCol w="601133">
                  <a:extLst>
                    <a:ext uri="{9D8B030D-6E8A-4147-A177-3AD203B41FA5}">
                      <a16:colId xmlns:a16="http://schemas.microsoft.com/office/drawing/2014/main" val="20000"/>
                    </a:ext>
                  </a:extLst>
                </a:gridCol>
                <a:gridCol w="601133">
                  <a:extLst>
                    <a:ext uri="{9D8B030D-6E8A-4147-A177-3AD203B41FA5}">
                      <a16:colId xmlns:a16="http://schemas.microsoft.com/office/drawing/2014/main" val="20001"/>
                    </a:ext>
                  </a:extLst>
                </a:gridCol>
                <a:gridCol w="601133">
                  <a:extLst>
                    <a:ext uri="{9D8B030D-6E8A-4147-A177-3AD203B41FA5}">
                      <a16:colId xmlns:a16="http://schemas.microsoft.com/office/drawing/2014/main" val="20002"/>
                    </a:ext>
                  </a:extLst>
                </a:gridCol>
                <a:gridCol w="564141">
                  <a:extLst>
                    <a:ext uri="{9D8B030D-6E8A-4147-A177-3AD203B41FA5}">
                      <a16:colId xmlns:a16="http://schemas.microsoft.com/office/drawing/2014/main" val="20003"/>
                    </a:ext>
                  </a:extLst>
                </a:gridCol>
                <a:gridCol w="638124">
                  <a:extLst>
                    <a:ext uri="{9D8B030D-6E8A-4147-A177-3AD203B41FA5}">
                      <a16:colId xmlns:a16="http://schemas.microsoft.com/office/drawing/2014/main" val="20004"/>
                    </a:ext>
                  </a:extLst>
                </a:gridCol>
                <a:gridCol w="601133">
                  <a:extLst>
                    <a:ext uri="{9D8B030D-6E8A-4147-A177-3AD203B41FA5}">
                      <a16:colId xmlns:a16="http://schemas.microsoft.com/office/drawing/2014/main" val="20005"/>
                    </a:ext>
                  </a:extLst>
                </a:gridCol>
                <a:gridCol w="601133">
                  <a:extLst>
                    <a:ext uri="{9D8B030D-6E8A-4147-A177-3AD203B41FA5}">
                      <a16:colId xmlns:a16="http://schemas.microsoft.com/office/drawing/2014/main" val="20006"/>
                    </a:ext>
                  </a:extLst>
                </a:gridCol>
                <a:gridCol w="601133">
                  <a:extLst>
                    <a:ext uri="{9D8B030D-6E8A-4147-A177-3AD203B41FA5}">
                      <a16:colId xmlns:a16="http://schemas.microsoft.com/office/drawing/2014/main" val="20007"/>
                    </a:ext>
                  </a:extLst>
                </a:gridCol>
                <a:gridCol w="601133">
                  <a:extLst>
                    <a:ext uri="{9D8B030D-6E8A-4147-A177-3AD203B41FA5}">
                      <a16:colId xmlns:a16="http://schemas.microsoft.com/office/drawing/2014/main" val="20008"/>
                    </a:ext>
                  </a:extLst>
                </a:gridCol>
              </a:tblGrid>
              <a:tr h="457200">
                <a:tc>
                  <a:txBody>
                    <a:bodyPr/>
                    <a:lstStyle/>
                    <a:p>
                      <a:pPr algn="ctr"/>
                      <a:r>
                        <a:rPr lang="en-US" sz="2300" b="1">
                          <a:latin typeface="Times New Roman" pitchFamily="18" charset="0"/>
                          <a:cs typeface="Times New Roman" pitchFamily="18" charset="0"/>
                        </a:rPr>
                        <a:t>N</a:t>
                      </a:r>
                    </a:p>
                  </a:txBody>
                  <a:tcPr marT="45721" marB="45721">
                    <a:solidFill>
                      <a:srgbClr val="FFFF00"/>
                    </a:solidFill>
                  </a:tcPr>
                </a:tc>
                <a:tc>
                  <a:txBody>
                    <a:bodyPr/>
                    <a:lstStyle/>
                    <a:p>
                      <a:pPr algn="ctr"/>
                      <a:r>
                        <a:rPr lang="en-US" sz="2300" b="1">
                          <a:latin typeface="Times New Roman" pitchFamily="18" charset="0"/>
                          <a:cs typeface="Times New Roman" pitchFamily="18" charset="0"/>
                        </a:rPr>
                        <a:t>G</a:t>
                      </a:r>
                    </a:p>
                  </a:txBody>
                  <a:tcPr marT="45721" marB="45721">
                    <a:solidFill>
                      <a:srgbClr val="FFFF00"/>
                    </a:solidFill>
                  </a:tcPr>
                </a:tc>
                <a:tc>
                  <a:txBody>
                    <a:bodyPr/>
                    <a:lstStyle/>
                    <a:p>
                      <a:pPr algn="ctr"/>
                      <a:r>
                        <a:rPr lang="en-US" sz="2300" b="1">
                          <a:latin typeface="Times New Roman" pitchFamily="18" charset="0"/>
                          <a:cs typeface="Times New Roman" pitchFamily="18" charset="0"/>
                        </a:rPr>
                        <a:t>U</a:t>
                      </a:r>
                    </a:p>
                  </a:txBody>
                  <a:tcPr marT="45721" marB="45721">
                    <a:solidFill>
                      <a:srgbClr val="FFFF00"/>
                    </a:solidFill>
                  </a:tcPr>
                </a:tc>
                <a:tc>
                  <a:txBody>
                    <a:bodyPr/>
                    <a:lstStyle/>
                    <a:p>
                      <a:pPr algn="ctr"/>
                      <a:r>
                        <a:rPr lang="en-US" sz="2300" b="1">
                          <a:latin typeface="Times New Roman" pitchFamily="18" charset="0"/>
                          <a:cs typeface="Times New Roman" pitchFamily="18" charset="0"/>
                        </a:rPr>
                        <a:t>O</a:t>
                      </a:r>
                    </a:p>
                  </a:txBody>
                  <a:tcPr marT="45721" marB="45721">
                    <a:solidFill>
                      <a:srgbClr val="FFFF00"/>
                    </a:solidFill>
                  </a:tcPr>
                </a:tc>
                <a:tc>
                  <a:txBody>
                    <a:bodyPr/>
                    <a:lstStyle/>
                    <a:p>
                      <a:pPr algn="ctr"/>
                      <a:r>
                        <a:rPr lang="en-US" sz="2300" b="1">
                          <a:latin typeface="Times New Roman" pitchFamily="18" charset="0"/>
                          <a:cs typeface="Times New Roman" pitchFamily="18" charset="0"/>
                        </a:rPr>
                        <a:t>I</a:t>
                      </a:r>
                    </a:p>
                  </a:txBody>
                  <a:tcPr marT="45721" marB="45721">
                    <a:solidFill>
                      <a:srgbClr val="FFFF00"/>
                    </a:solidFill>
                  </a:tcPr>
                </a:tc>
                <a:tc>
                  <a:txBody>
                    <a:bodyPr/>
                    <a:lstStyle/>
                    <a:p>
                      <a:pPr algn="ctr"/>
                      <a:r>
                        <a:rPr lang="en-US" sz="2300" b="1">
                          <a:latin typeface="Times New Roman" pitchFamily="18" charset="0"/>
                          <a:cs typeface="Times New Roman" pitchFamily="18" charset="0"/>
                        </a:rPr>
                        <a:t>N</a:t>
                      </a:r>
                    </a:p>
                  </a:txBody>
                  <a:tcPr marT="45721" marB="45721">
                    <a:solidFill>
                      <a:srgbClr val="FFFF00"/>
                    </a:solidFill>
                  </a:tcPr>
                </a:tc>
                <a:tc>
                  <a:txBody>
                    <a:bodyPr/>
                    <a:lstStyle/>
                    <a:p>
                      <a:pPr algn="ctr"/>
                      <a:r>
                        <a:rPr lang="en-US" sz="2300" b="1">
                          <a:latin typeface="Times New Roman" pitchFamily="18" charset="0"/>
                          <a:cs typeface="Times New Roman" pitchFamily="18" charset="0"/>
                        </a:rPr>
                        <a:t>H</a:t>
                      </a:r>
                    </a:p>
                  </a:txBody>
                  <a:tcPr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T="45721" marB="45721">
                    <a:solidFill>
                      <a:srgbClr val="FFFF00"/>
                    </a:solidFill>
                  </a:tcPr>
                </a:tc>
                <a:tc>
                  <a:txBody>
                    <a:bodyPr/>
                    <a:lstStyle/>
                    <a:p>
                      <a:pPr algn="ctr"/>
                      <a:r>
                        <a:rPr lang="en-US" sz="2300" b="1">
                          <a:latin typeface="Times New Roman" pitchFamily="18" charset="0"/>
                          <a:cs typeface="Times New Roman" pitchFamily="18" charset="0"/>
                        </a:rPr>
                        <a:t>N</a:t>
                      </a:r>
                    </a:p>
                  </a:txBody>
                  <a:tcPr marT="45721" marB="45721">
                    <a:solidFill>
                      <a:srgbClr val="FFFF00"/>
                    </a:solidFill>
                  </a:tcPr>
                </a:tc>
                <a:extLst>
                  <a:ext uri="{0D108BD9-81ED-4DB2-BD59-A6C34878D82A}">
                    <a16:rowId xmlns:a16="http://schemas.microsoft.com/office/drawing/2014/main" val="10000"/>
                  </a:ext>
                </a:extLst>
              </a:tr>
            </a:tbl>
          </a:graphicData>
        </a:graphic>
      </p:graphicFrame>
      <p:graphicFrame>
        <p:nvGraphicFramePr>
          <p:cNvPr id="31" name="Table 30"/>
          <p:cNvGraphicFramePr>
            <a:graphicFrameLocks noGrp="1"/>
          </p:cNvGraphicFramePr>
          <p:nvPr/>
        </p:nvGraphicFramePr>
        <p:xfrm>
          <a:off x="4557715" y="2878138"/>
          <a:ext cx="4814887" cy="457200"/>
        </p:xfrm>
        <a:graphic>
          <a:graphicData uri="http://schemas.openxmlformats.org/drawingml/2006/table">
            <a:tbl>
              <a:tblPr firstRow="1" bandRow="1">
                <a:tableStyleId>{5940675A-B579-460E-94D1-54222C63F5DA}</a:tableStyleId>
              </a:tblPr>
              <a:tblGrid>
                <a:gridCol w="601861">
                  <a:extLst>
                    <a:ext uri="{9D8B030D-6E8A-4147-A177-3AD203B41FA5}">
                      <a16:colId xmlns:a16="http://schemas.microsoft.com/office/drawing/2014/main" val="20000"/>
                    </a:ext>
                  </a:extLst>
                </a:gridCol>
                <a:gridCol w="601861">
                  <a:extLst>
                    <a:ext uri="{9D8B030D-6E8A-4147-A177-3AD203B41FA5}">
                      <a16:colId xmlns:a16="http://schemas.microsoft.com/office/drawing/2014/main" val="20001"/>
                    </a:ext>
                  </a:extLst>
                </a:gridCol>
                <a:gridCol w="601861">
                  <a:extLst>
                    <a:ext uri="{9D8B030D-6E8A-4147-A177-3AD203B41FA5}">
                      <a16:colId xmlns:a16="http://schemas.microsoft.com/office/drawing/2014/main" val="20002"/>
                    </a:ext>
                  </a:extLst>
                </a:gridCol>
                <a:gridCol w="570792">
                  <a:extLst>
                    <a:ext uri="{9D8B030D-6E8A-4147-A177-3AD203B41FA5}">
                      <a16:colId xmlns:a16="http://schemas.microsoft.com/office/drawing/2014/main" val="20003"/>
                    </a:ext>
                  </a:extLst>
                </a:gridCol>
                <a:gridCol w="632929">
                  <a:extLst>
                    <a:ext uri="{9D8B030D-6E8A-4147-A177-3AD203B41FA5}">
                      <a16:colId xmlns:a16="http://schemas.microsoft.com/office/drawing/2014/main" val="20004"/>
                    </a:ext>
                  </a:extLst>
                </a:gridCol>
                <a:gridCol w="601861">
                  <a:extLst>
                    <a:ext uri="{9D8B030D-6E8A-4147-A177-3AD203B41FA5}">
                      <a16:colId xmlns:a16="http://schemas.microsoft.com/office/drawing/2014/main" val="20005"/>
                    </a:ext>
                  </a:extLst>
                </a:gridCol>
                <a:gridCol w="601861">
                  <a:extLst>
                    <a:ext uri="{9D8B030D-6E8A-4147-A177-3AD203B41FA5}">
                      <a16:colId xmlns:a16="http://schemas.microsoft.com/office/drawing/2014/main" val="20006"/>
                    </a:ext>
                  </a:extLst>
                </a:gridCol>
                <a:gridCol w="601861">
                  <a:extLst>
                    <a:ext uri="{9D8B030D-6E8A-4147-A177-3AD203B41FA5}">
                      <a16:colId xmlns:a16="http://schemas.microsoft.com/office/drawing/2014/main" val="20007"/>
                    </a:ext>
                  </a:extLst>
                </a:gridCol>
              </a:tblGrid>
              <a:tr h="457200">
                <a:tc>
                  <a:txBody>
                    <a:bodyPr/>
                    <a:lstStyle/>
                    <a:p>
                      <a:pPr algn="ctr"/>
                      <a:r>
                        <a:rPr lang="en-US" sz="2300" b="1">
                          <a:latin typeface="Times New Roman" pitchFamily="18" charset="0"/>
                          <a:cs typeface="Times New Roman" pitchFamily="18" charset="0"/>
                        </a:rPr>
                        <a:t>D</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N</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G</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N</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H</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P</a:t>
                      </a:r>
                    </a:p>
                  </a:txBody>
                  <a:tcPr marL="91444" marR="91444" marT="45721" marB="45721">
                    <a:solidFill>
                      <a:srgbClr val="FFFF00"/>
                    </a:solidFill>
                  </a:tcPr>
                </a:tc>
                <a:extLst>
                  <a:ext uri="{0D108BD9-81ED-4DB2-BD59-A6C34878D82A}">
                    <a16:rowId xmlns:a16="http://schemas.microsoft.com/office/drawing/2014/main" val="10000"/>
                  </a:ext>
                </a:extLst>
              </a:tr>
            </a:tbl>
          </a:graphicData>
        </a:graphic>
      </p:graphicFrame>
      <p:graphicFrame>
        <p:nvGraphicFramePr>
          <p:cNvPr id="32" name="Table 31"/>
          <p:cNvGraphicFramePr>
            <a:graphicFrameLocks noGrp="1"/>
          </p:cNvGraphicFramePr>
          <p:nvPr/>
        </p:nvGraphicFramePr>
        <p:xfrm>
          <a:off x="3948114" y="3397250"/>
          <a:ext cx="3611567" cy="457200"/>
        </p:xfrm>
        <a:graphic>
          <a:graphicData uri="http://schemas.openxmlformats.org/drawingml/2006/table">
            <a:tbl>
              <a:tblPr firstRow="1" bandRow="1">
                <a:tableStyleId>{5940675A-B579-460E-94D1-54222C63F5DA}</a:tableStyleId>
              </a:tblPr>
              <a:tblGrid>
                <a:gridCol w="601928">
                  <a:extLst>
                    <a:ext uri="{9D8B030D-6E8A-4147-A177-3AD203B41FA5}">
                      <a16:colId xmlns:a16="http://schemas.microsoft.com/office/drawing/2014/main" val="20000"/>
                    </a:ext>
                  </a:extLst>
                </a:gridCol>
                <a:gridCol w="601928">
                  <a:extLst>
                    <a:ext uri="{9D8B030D-6E8A-4147-A177-3AD203B41FA5}">
                      <a16:colId xmlns:a16="http://schemas.microsoft.com/office/drawing/2014/main" val="20001"/>
                    </a:ext>
                  </a:extLst>
                </a:gridCol>
                <a:gridCol w="601928">
                  <a:extLst>
                    <a:ext uri="{9D8B030D-6E8A-4147-A177-3AD203B41FA5}">
                      <a16:colId xmlns:a16="http://schemas.microsoft.com/office/drawing/2014/main" val="20002"/>
                    </a:ext>
                  </a:extLst>
                </a:gridCol>
                <a:gridCol w="564887">
                  <a:extLst>
                    <a:ext uri="{9D8B030D-6E8A-4147-A177-3AD203B41FA5}">
                      <a16:colId xmlns:a16="http://schemas.microsoft.com/office/drawing/2014/main" val="20003"/>
                    </a:ext>
                  </a:extLst>
                </a:gridCol>
                <a:gridCol w="638968">
                  <a:extLst>
                    <a:ext uri="{9D8B030D-6E8A-4147-A177-3AD203B41FA5}">
                      <a16:colId xmlns:a16="http://schemas.microsoft.com/office/drawing/2014/main" val="20004"/>
                    </a:ext>
                  </a:extLst>
                </a:gridCol>
                <a:gridCol w="601928">
                  <a:extLst>
                    <a:ext uri="{9D8B030D-6E8A-4147-A177-3AD203B41FA5}">
                      <a16:colId xmlns:a16="http://schemas.microsoft.com/office/drawing/2014/main" val="20005"/>
                    </a:ext>
                  </a:extLst>
                </a:gridCol>
              </a:tblGrid>
              <a:tr h="457200">
                <a:tc>
                  <a:txBody>
                    <a:bodyPr/>
                    <a:lstStyle/>
                    <a:p>
                      <a:pPr algn="ctr"/>
                      <a:r>
                        <a:rPr lang="en-US" sz="2300" b="1">
                          <a:latin typeface="Times New Roman" pitchFamily="18" charset="0"/>
                          <a:cs typeface="Times New Roman" pitchFamily="18" charset="0"/>
                        </a:rPr>
                        <a:t>D</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I</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C</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H</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I</a:t>
                      </a:r>
                    </a:p>
                  </a:txBody>
                  <a:tcPr marL="91455" marR="91455" marT="45721" marB="45721">
                    <a:solidFill>
                      <a:srgbClr val="FFFF00"/>
                    </a:solidFill>
                  </a:tcPr>
                </a:tc>
                <a:extLst>
                  <a:ext uri="{0D108BD9-81ED-4DB2-BD59-A6C34878D82A}">
                    <a16:rowId xmlns:a16="http://schemas.microsoft.com/office/drawing/2014/main" val="10000"/>
                  </a:ext>
                </a:extLst>
              </a:tr>
            </a:tbl>
          </a:graphicData>
        </a:graphic>
      </p:graphicFrame>
      <p:graphicFrame>
        <p:nvGraphicFramePr>
          <p:cNvPr id="33" name="Table 32"/>
          <p:cNvGraphicFramePr>
            <a:graphicFrameLocks noGrp="1"/>
          </p:cNvGraphicFramePr>
          <p:nvPr/>
        </p:nvGraphicFramePr>
        <p:xfrm>
          <a:off x="3948113" y="3895725"/>
          <a:ext cx="1804989" cy="457200"/>
        </p:xfrm>
        <a:graphic>
          <a:graphicData uri="http://schemas.openxmlformats.org/drawingml/2006/table">
            <a:tbl>
              <a:tblPr firstRow="1" bandRow="1">
                <a:tableStyleId>{5940675A-B579-460E-94D1-54222C63F5DA}</a:tableStyleId>
              </a:tblPr>
              <a:tblGrid>
                <a:gridCol w="601663">
                  <a:extLst>
                    <a:ext uri="{9D8B030D-6E8A-4147-A177-3AD203B41FA5}">
                      <a16:colId xmlns:a16="http://schemas.microsoft.com/office/drawing/2014/main" val="20000"/>
                    </a:ext>
                  </a:extLst>
                </a:gridCol>
                <a:gridCol w="601663">
                  <a:extLst>
                    <a:ext uri="{9D8B030D-6E8A-4147-A177-3AD203B41FA5}">
                      <a16:colId xmlns:a16="http://schemas.microsoft.com/office/drawing/2014/main" val="20001"/>
                    </a:ext>
                  </a:extLst>
                </a:gridCol>
                <a:gridCol w="601663">
                  <a:extLst>
                    <a:ext uri="{9D8B030D-6E8A-4147-A177-3AD203B41FA5}">
                      <a16:colId xmlns:a16="http://schemas.microsoft.com/office/drawing/2014/main" val="20002"/>
                    </a:ext>
                  </a:extLst>
                </a:gridCol>
              </a:tblGrid>
              <a:tr h="457200">
                <a:tc>
                  <a:txBody>
                    <a:bodyPr/>
                    <a:lstStyle/>
                    <a:p>
                      <a:pPr algn="ctr"/>
                      <a:r>
                        <a:rPr lang="en-US" sz="2300" b="1">
                          <a:latin typeface="Times New Roman" pitchFamily="18" charset="0"/>
                          <a:cs typeface="Times New Roman" pitchFamily="18" charset="0"/>
                        </a:rPr>
                        <a:t>T</a:t>
                      </a:r>
                    </a:p>
                  </a:txBody>
                  <a:tcPr marL="91415" marR="91415" marT="45721" marB="45721">
                    <a:solidFill>
                      <a:srgbClr val="FFFF00"/>
                    </a:solidFill>
                  </a:tcPr>
                </a:tc>
                <a:tc>
                  <a:txBody>
                    <a:bodyPr/>
                    <a:lstStyle/>
                    <a:p>
                      <a:pPr algn="ctr"/>
                      <a:r>
                        <a:rPr lang="en-US" sz="2300" b="1">
                          <a:latin typeface="Times New Roman" pitchFamily="18" charset="0"/>
                          <a:cs typeface="Times New Roman" pitchFamily="18" charset="0"/>
                        </a:rPr>
                        <a:t>E</a:t>
                      </a:r>
                    </a:p>
                  </a:txBody>
                  <a:tcPr marL="91415" marR="91415" marT="45721" marB="45721">
                    <a:solidFill>
                      <a:srgbClr val="FFFF00"/>
                    </a:solidFill>
                  </a:tcPr>
                </a:tc>
                <a:tc>
                  <a:txBody>
                    <a:bodyPr/>
                    <a:lstStyle/>
                    <a:p>
                      <a:pPr algn="ctr"/>
                      <a:r>
                        <a:rPr lang="en-US" sz="2300" b="1">
                          <a:latin typeface="Times New Roman" pitchFamily="18" charset="0"/>
                          <a:cs typeface="Times New Roman" pitchFamily="18" charset="0"/>
                        </a:rPr>
                        <a:t>P</a:t>
                      </a:r>
                    </a:p>
                  </a:txBody>
                  <a:tcPr marL="91415" marR="91415" marT="45721" marB="45721">
                    <a:solidFill>
                      <a:srgbClr val="FFFF00"/>
                    </a:solidFill>
                  </a:tcPr>
                </a:tc>
                <a:extLst>
                  <a:ext uri="{0D108BD9-81ED-4DB2-BD59-A6C34878D82A}">
                    <a16:rowId xmlns:a16="http://schemas.microsoft.com/office/drawing/2014/main" val="10000"/>
                  </a:ext>
                </a:extLst>
              </a:tr>
            </a:tbl>
          </a:graphicData>
        </a:graphic>
      </p:graphicFrame>
      <p:graphicFrame>
        <p:nvGraphicFramePr>
          <p:cNvPr id="34" name="Table 33"/>
          <p:cNvGraphicFramePr>
            <a:graphicFrameLocks noGrp="1"/>
          </p:cNvGraphicFramePr>
          <p:nvPr/>
        </p:nvGraphicFramePr>
        <p:xfrm>
          <a:off x="3359151" y="4402138"/>
          <a:ext cx="4814886" cy="457200"/>
        </p:xfrm>
        <a:graphic>
          <a:graphicData uri="http://schemas.openxmlformats.org/drawingml/2006/table">
            <a:tbl>
              <a:tblPr firstRow="1" bandRow="1">
                <a:tableStyleId>{5940675A-B579-460E-94D1-54222C63F5DA}</a:tableStyleId>
              </a:tblPr>
              <a:tblGrid>
                <a:gridCol w="601861">
                  <a:extLst>
                    <a:ext uri="{9D8B030D-6E8A-4147-A177-3AD203B41FA5}">
                      <a16:colId xmlns:a16="http://schemas.microsoft.com/office/drawing/2014/main" val="20000"/>
                    </a:ext>
                  </a:extLst>
                </a:gridCol>
                <a:gridCol w="601861">
                  <a:extLst>
                    <a:ext uri="{9D8B030D-6E8A-4147-A177-3AD203B41FA5}">
                      <a16:colId xmlns:a16="http://schemas.microsoft.com/office/drawing/2014/main" val="20001"/>
                    </a:ext>
                  </a:extLst>
                </a:gridCol>
                <a:gridCol w="601861">
                  <a:extLst>
                    <a:ext uri="{9D8B030D-6E8A-4147-A177-3AD203B41FA5}">
                      <a16:colId xmlns:a16="http://schemas.microsoft.com/office/drawing/2014/main" val="20002"/>
                    </a:ext>
                  </a:extLst>
                </a:gridCol>
                <a:gridCol w="564823">
                  <a:extLst>
                    <a:ext uri="{9D8B030D-6E8A-4147-A177-3AD203B41FA5}">
                      <a16:colId xmlns:a16="http://schemas.microsoft.com/office/drawing/2014/main" val="20003"/>
                    </a:ext>
                  </a:extLst>
                </a:gridCol>
                <a:gridCol w="638897">
                  <a:extLst>
                    <a:ext uri="{9D8B030D-6E8A-4147-A177-3AD203B41FA5}">
                      <a16:colId xmlns:a16="http://schemas.microsoft.com/office/drawing/2014/main" val="20004"/>
                    </a:ext>
                  </a:extLst>
                </a:gridCol>
                <a:gridCol w="601861">
                  <a:extLst>
                    <a:ext uri="{9D8B030D-6E8A-4147-A177-3AD203B41FA5}">
                      <a16:colId xmlns:a16="http://schemas.microsoft.com/office/drawing/2014/main" val="20005"/>
                    </a:ext>
                  </a:extLst>
                </a:gridCol>
                <a:gridCol w="601861">
                  <a:extLst>
                    <a:ext uri="{9D8B030D-6E8A-4147-A177-3AD203B41FA5}">
                      <a16:colId xmlns:a16="http://schemas.microsoft.com/office/drawing/2014/main" val="20006"/>
                    </a:ext>
                  </a:extLst>
                </a:gridCol>
                <a:gridCol w="601861">
                  <a:extLst>
                    <a:ext uri="{9D8B030D-6E8A-4147-A177-3AD203B41FA5}">
                      <a16:colId xmlns:a16="http://schemas.microsoft.com/office/drawing/2014/main" val="20007"/>
                    </a:ext>
                  </a:extLst>
                </a:gridCol>
              </a:tblGrid>
              <a:tr h="457200">
                <a:tc>
                  <a:txBody>
                    <a:bodyPr/>
                    <a:lstStyle/>
                    <a:p>
                      <a:pPr algn="ctr"/>
                      <a:r>
                        <a:rPr lang="en-US" sz="2300" b="1">
                          <a:latin typeface="Times New Roman" pitchFamily="18" charset="0"/>
                          <a:cs typeface="Times New Roman" pitchFamily="18" charset="0"/>
                        </a:rPr>
                        <a:t>D</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N</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G</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X</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U</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T</a:t>
                      </a:r>
                    </a:p>
                  </a:txBody>
                  <a:tcPr marL="91444" marR="91444" marT="45721" marB="45721">
                    <a:solidFill>
                      <a:srgbClr val="FFFF00"/>
                    </a:solidFill>
                  </a:tcPr>
                </a:tc>
                <a:extLst>
                  <a:ext uri="{0D108BD9-81ED-4DB2-BD59-A6C34878D82A}">
                    <a16:rowId xmlns:a16="http://schemas.microsoft.com/office/drawing/2014/main" val="10000"/>
                  </a:ext>
                </a:extLst>
              </a:tr>
            </a:tbl>
          </a:graphicData>
        </a:graphic>
      </p:graphicFrame>
      <p:graphicFrame>
        <p:nvGraphicFramePr>
          <p:cNvPr id="35" name="Table 34"/>
          <p:cNvGraphicFramePr>
            <a:graphicFrameLocks noGrp="1"/>
          </p:cNvGraphicFramePr>
          <p:nvPr/>
        </p:nvGraphicFramePr>
        <p:xfrm>
          <a:off x="2743202" y="4906963"/>
          <a:ext cx="3611568" cy="457200"/>
        </p:xfrm>
        <a:graphic>
          <a:graphicData uri="http://schemas.openxmlformats.org/drawingml/2006/table">
            <a:tbl>
              <a:tblPr firstRow="1" bandRow="1">
                <a:tableStyleId>{5940675A-B579-460E-94D1-54222C63F5DA}</a:tableStyleId>
              </a:tblPr>
              <a:tblGrid>
                <a:gridCol w="601928">
                  <a:extLst>
                    <a:ext uri="{9D8B030D-6E8A-4147-A177-3AD203B41FA5}">
                      <a16:colId xmlns:a16="http://schemas.microsoft.com/office/drawing/2014/main" val="20000"/>
                    </a:ext>
                  </a:extLst>
                </a:gridCol>
                <a:gridCol w="601928">
                  <a:extLst>
                    <a:ext uri="{9D8B030D-6E8A-4147-A177-3AD203B41FA5}">
                      <a16:colId xmlns:a16="http://schemas.microsoft.com/office/drawing/2014/main" val="20001"/>
                    </a:ext>
                  </a:extLst>
                </a:gridCol>
                <a:gridCol w="601928">
                  <a:extLst>
                    <a:ext uri="{9D8B030D-6E8A-4147-A177-3AD203B41FA5}">
                      <a16:colId xmlns:a16="http://schemas.microsoft.com/office/drawing/2014/main" val="20002"/>
                    </a:ext>
                  </a:extLst>
                </a:gridCol>
                <a:gridCol w="632997">
                  <a:extLst>
                    <a:ext uri="{9D8B030D-6E8A-4147-A177-3AD203B41FA5}">
                      <a16:colId xmlns:a16="http://schemas.microsoft.com/office/drawing/2014/main" val="20003"/>
                    </a:ext>
                  </a:extLst>
                </a:gridCol>
                <a:gridCol w="570859">
                  <a:extLst>
                    <a:ext uri="{9D8B030D-6E8A-4147-A177-3AD203B41FA5}">
                      <a16:colId xmlns:a16="http://schemas.microsoft.com/office/drawing/2014/main" val="20004"/>
                    </a:ext>
                  </a:extLst>
                </a:gridCol>
                <a:gridCol w="601928">
                  <a:extLst>
                    <a:ext uri="{9D8B030D-6E8A-4147-A177-3AD203B41FA5}">
                      <a16:colId xmlns:a16="http://schemas.microsoft.com/office/drawing/2014/main" val="20005"/>
                    </a:ext>
                  </a:extLst>
                </a:gridCol>
              </a:tblGrid>
              <a:tr h="457200">
                <a:tc>
                  <a:txBody>
                    <a:bodyPr/>
                    <a:lstStyle/>
                    <a:p>
                      <a:pPr algn="ctr"/>
                      <a:r>
                        <a:rPr lang="en-US" sz="2300" b="1">
                          <a:latin typeface="Times New Roman" pitchFamily="18" charset="0"/>
                          <a:cs typeface="Times New Roman" pitchFamily="18" charset="0"/>
                        </a:rPr>
                        <a:t>H</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O</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P</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T</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H</a:t>
                      </a:r>
                    </a:p>
                  </a:txBody>
                  <a:tcPr marL="91455" marR="91455" marT="45721" marB="45721">
                    <a:solidFill>
                      <a:srgbClr val="FFFF00"/>
                    </a:solidFill>
                  </a:tcPr>
                </a:tc>
                <a:tc>
                  <a:txBody>
                    <a:bodyPr/>
                    <a:lstStyle/>
                    <a:p>
                      <a:pPr algn="ctr"/>
                      <a:r>
                        <a:rPr lang="en-US" sz="2300" b="1">
                          <a:latin typeface="Times New Roman" pitchFamily="18" charset="0"/>
                          <a:cs typeface="Times New Roman" pitchFamily="18" charset="0"/>
                        </a:rPr>
                        <a:t>U</a:t>
                      </a:r>
                    </a:p>
                  </a:txBody>
                  <a:tcPr marL="91455" marR="91455" marT="45721" marB="45721">
                    <a:solidFill>
                      <a:srgbClr val="FFFF00"/>
                    </a:solidFill>
                  </a:tcPr>
                </a:tc>
                <a:extLst>
                  <a:ext uri="{0D108BD9-81ED-4DB2-BD59-A6C34878D82A}">
                    <a16:rowId xmlns:a16="http://schemas.microsoft.com/office/drawing/2014/main" val="10000"/>
                  </a:ext>
                </a:extLst>
              </a:tr>
            </a:tbl>
          </a:graphicData>
        </a:graphic>
      </p:graphicFrame>
      <p:graphicFrame>
        <p:nvGraphicFramePr>
          <p:cNvPr id="36" name="Table 35"/>
          <p:cNvGraphicFramePr>
            <a:graphicFrameLocks noGrp="1"/>
          </p:cNvGraphicFramePr>
          <p:nvPr/>
        </p:nvGraphicFramePr>
        <p:xfrm>
          <a:off x="3962403" y="5405438"/>
          <a:ext cx="1693863" cy="442082"/>
        </p:xfrm>
        <a:graphic>
          <a:graphicData uri="http://schemas.openxmlformats.org/drawingml/2006/table">
            <a:tbl>
              <a:tblPr firstRow="1" bandRow="1">
                <a:tableStyleId>{5940675A-B579-460E-94D1-54222C63F5DA}</a:tableStyleId>
              </a:tblPr>
              <a:tblGrid>
                <a:gridCol w="609539">
                  <a:extLst>
                    <a:ext uri="{9D8B030D-6E8A-4147-A177-3AD203B41FA5}">
                      <a16:colId xmlns:a16="http://schemas.microsoft.com/office/drawing/2014/main" val="20000"/>
                    </a:ext>
                  </a:extLst>
                </a:gridCol>
                <a:gridCol w="609539">
                  <a:extLst>
                    <a:ext uri="{9D8B030D-6E8A-4147-A177-3AD203B41FA5}">
                      <a16:colId xmlns:a16="http://schemas.microsoft.com/office/drawing/2014/main" val="20001"/>
                    </a:ext>
                  </a:extLst>
                </a:gridCol>
                <a:gridCol w="474785">
                  <a:extLst>
                    <a:ext uri="{9D8B030D-6E8A-4147-A177-3AD203B41FA5}">
                      <a16:colId xmlns:a16="http://schemas.microsoft.com/office/drawing/2014/main" val="20002"/>
                    </a:ext>
                  </a:extLst>
                </a:gridCol>
              </a:tblGrid>
              <a:tr h="436894">
                <a:tc>
                  <a:txBody>
                    <a:bodyPr/>
                    <a:lstStyle/>
                    <a:p>
                      <a:pPr algn="ctr"/>
                      <a:r>
                        <a:rPr lang="en-US" sz="2300" b="1">
                          <a:latin typeface="Times New Roman" pitchFamily="18" charset="0"/>
                          <a:cs typeface="Times New Roman" pitchFamily="18" charset="0"/>
                        </a:rPr>
                        <a:t>G</a:t>
                      </a:r>
                    </a:p>
                  </a:txBody>
                  <a:tcPr marL="91431" marR="91431" marT="45781" marB="45781">
                    <a:solidFill>
                      <a:srgbClr val="FFFF00"/>
                    </a:solidFill>
                  </a:tcPr>
                </a:tc>
                <a:tc>
                  <a:txBody>
                    <a:bodyPr/>
                    <a:lstStyle/>
                    <a:p>
                      <a:pPr algn="ctr"/>
                      <a:r>
                        <a:rPr lang="en-US" sz="2300" b="1">
                          <a:latin typeface="Times New Roman" pitchFamily="18" charset="0"/>
                          <a:cs typeface="Times New Roman" pitchFamily="18" charset="0"/>
                        </a:rPr>
                        <a:t>U</a:t>
                      </a:r>
                    </a:p>
                  </a:txBody>
                  <a:tcPr marL="91431" marR="91431" marT="45781" marB="45781">
                    <a:solidFill>
                      <a:srgbClr val="FFFF00"/>
                    </a:solidFill>
                  </a:tcPr>
                </a:tc>
                <a:tc>
                  <a:txBody>
                    <a:bodyPr/>
                    <a:lstStyle/>
                    <a:p>
                      <a:pPr algn="ctr"/>
                      <a:r>
                        <a:rPr lang="en-US" sz="2300" b="1">
                          <a:latin typeface="Times New Roman" pitchFamily="18" charset="0"/>
                          <a:cs typeface="Times New Roman" pitchFamily="18" charset="0"/>
                        </a:rPr>
                        <a:t>I</a:t>
                      </a:r>
                    </a:p>
                  </a:txBody>
                  <a:tcPr marL="91431" marR="91431" marT="45781" marB="45781">
                    <a:solidFill>
                      <a:srgbClr val="FFFF00"/>
                    </a:solidFill>
                  </a:tcPr>
                </a:tc>
                <a:extLst>
                  <a:ext uri="{0D108BD9-81ED-4DB2-BD59-A6C34878D82A}">
                    <a16:rowId xmlns:a16="http://schemas.microsoft.com/office/drawing/2014/main" val="10000"/>
                  </a:ext>
                </a:extLst>
              </a:tr>
            </a:tbl>
          </a:graphicData>
        </a:graphic>
      </p:graphicFrame>
      <p:sp>
        <p:nvSpPr>
          <p:cNvPr id="38" name="12-Point Star 37"/>
          <p:cNvSpPr/>
          <p:nvPr/>
        </p:nvSpPr>
        <p:spPr>
          <a:xfrm>
            <a:off x="9691688" y="1325563"/>
            <a:ext cx="609600" cy="457200"/>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1</a:t>
            </a:r>
          </a:p>
        </p:txBody>
      </p:sp>
      <p:sp>
        <p:nvSpPr>
          <p:cNvPr id="39" name="12-Point Star 38"/>
          <p:cNvSpPr/>
          <p:nvPr/>
        </p:nvSpPr>
        <p:spPr>
          <a:xfrm>
            <a:off x="9691688" y="1816103"/>
            <a:ext cx="609600" cy="423863"/>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2</a:t>
            </a:r>
          </a:p>
        </p:txBody>
      </p:sp>
      <p:sp>
        <p:nvSpPr>
          <p:cNvPr id="40" name="12-Point Star 39"/>
          <p:cNvSpPr/>
          <p:nvPr/>
        </p:nvSpPr>
        <p:spPr>
          <a:xfrm>
            <a:off x="9691688" y="2343154"/>
            <a:ext cx="609600" cy="430213"/>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3</a:t>
            </a:r>
          </a:p>
        </p:txBody>
      </p:sp>
      <p:sp>
        <p:nvSpPr>
          <p:cNvPr id="41" name="12-Point Star 40"/>
          <p:cNvSpPr/>
          <p:nvPr/>
        </p:nvSpPr>
        <p:spPr>
          <a:xfrm>
            <a:off x="9691688" y="2847978"/>
            <a:ext cx="609600" cy="430213"/>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4</a:t>
            </a:r>
          </a:p>
        </p:txBody>
      </p:sp>
      <p:sp>
        <p:nvSpPr>
          <p:cNvPr id="42" name="12-Point Star 41"/>
          <p:cNvSpPr/>
          <p:nvPr/>
        </p:nvSpPr>
        <p:spPr>
          <a:xfrm>
            <a:off x="9691688" y="3348041"/>
            <a:ext cx="609600" cy="430213"/>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5</a:t>
            </a:r>
          </a:p>
        </p:txBody>
      </p:sp>
      <p:sp>
        <p:nvSpPr>
          <p:cNvPr id="43" name="12-Point Star 42"/>
          <p:cNvSpPr/>
          <p:nvPr/>
        </p:nvSpPr>
        <p:spPr>
          <a:xfrm>
            <a:off x="9691688" y="3840164"/>
            <a:ext cx="609600" cy="428625"/>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6</a:t>
            </a:r>
          </a:p>
        </p:txBody>
      </p:sp>
      <p:sp>
        <p:nvSpPr>
          <p:cNvPr id="44" name="12-Point Star 43"/>
          <p:cNvSpPr/>
          <p:nvPr/>
        </p:nvSpPr>
        <p:spPr>
          <a:xfrm>
            <a:off x="9691688" y="4354515"/>
            <a:ext cx="609600" cy="428625"/>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7</a:t>
            </a:r>
          </a:p>
        </p:txBody>
      </p:sp>
      <p:sp>
        <p:nvSpPr>
          <p:cNvPr id="45" name="12-Point Star 44"/>
          <p:cNvSpPr/>
          <p:nvPr/>
        </p:nvSpPr>
        <p:spPr>
          <a:xfrm>
            <a:off x="9691688" y="4841878"/>
            <a:ext cx="609600" cy="428625"/>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8</a:t>
            </a:r>
          </a:p>
        </p:txBody>
      </p:sp>
      <p:sp>
        <p:nvSpPr>
          <p:cNvPr id="46" name="12-Point Star 45"/>
          <p:cNvSpPr/>
          <p:nvPr/>
        </p:nvSpPr>
        <p:spPr>
          <a:xfrm>
            <a:off x="9691688" y="5364166"/>
            <a:ext cx="609600" cy="428625"/>
          </a:xfrm>
          <a:prstGeom prst="star12">
            <a:avLst/>
          </a:prstGeom>
        </p:spPr>
        <p:style>
          <a:lnRef idx="2">
            <a:schemeClr val="accent2"/>
          </a:lnRef>
          <a:fillRef idx="1">
            <a:schemeClr val="lt1"/>
          </a:fillRef>
          <a:effectRef idx="0">
            <a:schemeClr val="accent2"/>
          </a:effectRef>
          <a:fontRef idx="minor">
            <a:schemeClr val="dk1"/>
          </a:fontRef>
        </p:style>
        <p:txBody>
          <a:bodyPr anchor="ctr"/>
          <a:lstStyle/>
          <a:p>
            <a:pPr algn="ctr">
              <a:defRPr/>
            </a:pPr>
            <a:r>
              <a:rPr lang="en-US" sz="2600" b="1">
                <a:solidFill>
                  <a:prstClr val="black"/>
                </a:solidFill>
              </a:rPr>
              <a:t>9</a:t>
            </a:r>
          </a:p>
        </p:txBody>
      </p:sp>
      <p:graphicFrame>
        <p:nvGraphicFramePr>
          <p:cNvPr id="48" name="Table 47"/>
          <p:cNvGraphicFramePr>
            <a:graphicFrameLocks noGrp="1"/>
          </p:cNvGraphicFramePr>
          <p:nvPr/>
        </p:nvGraphicFramePr>
        <p:xfrm>
          <a:off x="5181602" y="1373188"/>
          <a:ext cx="4213224" cy="457200"/>
        </p:xfrm>
        <a:graphic>
          <a:graphicData uri="http://schemas.openxmlformats.org/drawingml/2006/table">
            <a:tbl>
              <a:tblPr firstRow="1" bandRow="1">
                <a:tableStyleId>{5940675A-B579-460E-94D1-54222C63F5DA}</a:tableStyleId>
              </a:tblPr>
              <a:tblGrid>
                <a:gridCol w="601889">
                  <a:extLst>
                    <a:ext uri="{9D8B030D-6E8A-4147-A177-3AD203B41FA5}">
                      <a16:colId xmlns:a16="http://schemas.microsoft.com/office/drawing/2014/main" val="20000"/>
                    </a:ext>
                  </a:extLst>
                </a:gridCol>
                <a:gridCol w="601889">
                  <a:extLst>
                    <a:ext uri="{9D8B030D-6E8A-4147-A177-3AD203B41FA5}">
                      <a16:colId xmlns:a16="http://schemas.microsoft.com/office/drawing/2014/main" val="20001"/>
                    </a:ext>
                  </a:extLst>
                </a:gridCol>
                <a:gridCol w="564851">
                  <a:extLst>
                    <a:ext uri="{9D8B030D-6E8A-4147-A177-3AD203B41FA5}">
                      <a16:colId xmlns:a16="http://schemas.microsoft.com/office/drawing/2014/main" val="20002"/>
                    </a:ext>
                  </a:extLst>
                </a:gridCol>
                <a:gridCol w="638928">
                  <a:extLst>
                    <a:ext uri="{9D8B030D-6E8A-4147-A177-3AD203B41FA5}">
                      <a16:colId xmlns:a16="http://schemas.microsoft.com/office/drawing/2014/main" val="20003"/>
                    </a:ext>
                  </a:extLst>
                </a:gridCol>
                <a:gridCol w="601889">
                  <a:extLst>
                    <a:ext uri="{9D8B030D-6E8A-4147-A177-3AD203B41FA5}">
                      <a16:colId xmlns:a16="http://schemas.microsoft.com/office/drawing/2014/main" val="20004"/>
                    </a:ext>
                  </a:extLst>
                </a:gridCol>
                <a:gridCol w="601889">
                  <a:extLst>
                    <a:ext uri="{9D8B030D-6E8A-4147-A177-3AD203B41FA5}">
                      <a16:colId xmlns:a16="http://schemas.microsoft.com/office/drawing/2014/main" val="20005"/>
                    </a:ext>
                  </a:extLst>
                </a:gridCol>
                <a:gridCol w="601889">
                  <a:extLst>
                    <a:ext uri="{9D8B030D-6E8A-4147-A177-3AD203B41FA5}">
                      <a16:colId xmlns:a16="http://schemas.microsoft.com/office/drawing/2014/main" val="20006"/>
                    </a:ext>
                  </a:extLst>
                </a:gridCol>
              </a:tblGrid>
              <a:tr h="457200">
                <a:tc>
                  <a:txBody>
                    <a:bodyPr/>
                    <a:lstStyle/>
                    <a:p>
                      <a:pPr algn="ctr"/>
                      <a:endParaRPr lang="en-US" sz="2300" b="1">
                        <a:latin typeface="Times New Roman" pitchFamily="18" charset="0"/>
                        <a:cs typeface="Times New Roman" pitchFamily="18" charset="0"/>
                      </a:endParaRPr>
                    </a:p>
                  </a:txBody>
                  <a:tcPr marL="91448" marR="91448"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8" marR="91448" marT="45721" marB="45721">
                    <a:solidFill>
                      <a:srgbClr val="FFFF00"/>
                    </a:solidFill>
                  </a:tcPr>
                </a:tc>
                <a:tc>
                  <a:txBody>
                    <a:bodyPr/>
                    <a:lstStyle/>
                    <a:p>
                      <a:pPr algn="ctr"/>
                      <a:r>
                        <a:rPr lang="en-US" sz="2300" b="1">
                          <a:latin typeface="Times New Roman" pitchFamily="18" charset="0"/>
                          <a:cs typeface="Times New Roman" pitchFamily="18" charset="0"/>
                        </a:rPr>
                        <a:t>K</a:t>
                      </a:r>
                    </a:p>
                  </a:txBody>
                  <a:tcPr marL="91448" marR="91448"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8" marR="91448"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8" marR="91448"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8" marR="91448"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8" marR="91448" marT="45721" marB="45721">
                    <a:solidFill>
                      <a:srgbClr val="FFFF00"/>
                    </a:solidFill>
                  </a:tcPr>
                </a:tc>
                <a:extLst>
                  <a:ext uri="{0D108BD9-81ED-4DB2-BD59-A6C34878D82A}">
                    <a16:rowId xmlns:a16="http://schemas.microsoft.com/office/drawing/2014/main" val="10000"/>
                  </a:ext>
                </a:extLst>
              </a:tr>
            </a:tbl>
          </a:graphicData>
        </a:graphic>
      </p:graphicFrame>
      <p:sp>
        <p:nvSpPr>
          <p:cNvPr id="49" name="Rectangle 48"/>
          <p:cNvSpPr/>
          <p:nvPr/>
        </p:nvSpPr>
        <p:spPr>
          <a:xfrm>
            <a:off x="4572000" y="1366838"/>
            <a:ext cx="609600" cy="457200"/>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799">
              <a:solidFill>
                <a:prstClr val="white"/>
              </a:solidFill>
            </a:endParaRPr>
          </a:p>
        </p:txBody>
      </p:sp>
      <p:sp>
        <p:nvSpPr>
          <p:cNvPr id="50" name="Flowchart: Alternate Process 49"/>
          <p:cNvSpPr/>
          <p:nvPr/>
        </p:nvSpPr>
        <p:spPr>
          <a:xfrm>
            <a:off x="1297205" y="155617"/>
            <a:ext cx="9521388" cy="868363"/>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1: Để có hộp thư điện tử người sử dụng cần đăng ký </a:t>
            </a:r>
            <a:r>
              <a:rPr lang="en-US" sz="2932">
                <a:solidFill>
                  <a:srgbClr val="FF0000"/>
                </a:solidFill>
                <a:cs typeface="Times New Roman" pitchFamily="18" charset="0"/>
              </a:rPr>
              <a:t>(?)</a:t>
            </a:r>
            <a:r>
              <a:rPr lang="en-US" sz="2932">
                <a:solidFill>
                  <a:prstClr val="black"/>
                </a:solidFill>
                <a:cs typeface="Times New Roman" pitchFamily="18" charset="0"/>
              </a:rPr>
              <a:t> thư điện tử với nhà cung cấp dịch vụ thư điện tử</a:t>
            </a:r>
          </a:p>
        </p:txBody>
      </p:sp>
      <p:sp>
        <p:nvSpPr>
          <p:cNvPr id="51" name="5-Point Star 50"/>
          <p:cNvSpPr/>
          <p:nvPr/>
        </p:nvSpPr>
        <p:spPr>
          <a:xfrm>
            <a:off x="3962400" y="1389066"/>
            <a:ext cx="381000" cy="41433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2" name="5-Point Star 51"/>
          <p:cNvSpPr/>
          <p:nvPr/>
        </p:nvSpPr>
        <p:spPr>
          <a:xfrm>
            <a:off x="1600199" y="1824038"/>
            <a:ext cx="381000" cy="41592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3" name="5-Point Star 52"/>
          <p:cNvSpPr/>
          <p:nvPr/>
        </p:nvSpPr>
        <p:spPr>
          <a:xfrm>
            <a:off x="2819400" y="2417766"/>
            <a:ext cx="381000" cy="41433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4" name="5-Point Star 53"/>
          <p:cNvSpPr/>
          <p:nvPr/>
        </p:nvSpPr>
        <p:spPr>
          <a:xfrm>
            <a:off x="3810000" y="2898778"/>
            <a:ext cx="381000" cy="41592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5" name="5-Point Star 54"/>
          <p:cNvSpPr/>
          <p:nvPr/>
        </p:nvSpPr>
        <p:spPr>
          <a:xfrm>
            <a:off x="3352800" y="3438527"/>
            <a:ext cx="381000" cy="41592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6" name="5-Point Star 55"/>
          <p:cNvSpPr/>
          <p:nvPr/>
        </p:nvSpPr>
        <p:spPr>
          <a:xfrm>
            <a:off x="3352800" y="3938590"/>
            <a:ext cx="381000" cy="41592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7" name="5-Point Star 56"/>
          <p:cNvSpPr/>
          <p:nvPr/>
        </p:nvSpPr>
        <p:spPr>
          <a:xfrm>
            <a:off x="2814639" y="4425953"/>
            <a:ext cx="381000" cy="415925"/>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8" name="5-Point Star 57"/>
          <p:cNvSpPr/>
          <p:nvPr/>
        </p:nvSpPr>
        <p:spPr>
          <a:xfrm>
            <a:off x="2209801" y="4902203"/>
            <a:ext cx="381000" cy="41433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9" name="5-Point Star 58"/>
          <p:cNvSpPr/>
          <p:nvPr/>
        </p:nvSpPr>
        <p:spPr>
          <a:xfrm>
            <a:off x="3429000" y="5397503"/>
            <a:ext cx="381000" cy="414337"/>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60" name="Flowchart: Alternate Process 59"/>
          <p:cNvSpPr/>
          <p:nvPr/>
        </p:nvSpPr>
        <p:spPr>
          <a:xfrm>
            <a:off x="1297204" y="155615"/>
            <a:ext cx="9518904" cy="868680"/>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2: Để bảo mật cho tài khoản thư điện tử thì người</a:t>
            </a:r>
          </a:p>
          <a:p>
            <a:pPr algn="ctr">
              <a:defRPr/>
            </a:pPr>
            <a:r>
              <a:rPr lang="en-US" sz="2932">
                <a:solidFill>
                  <a:prstClr val="black"/>
                </a:solidFill>
                <a:cs typeface="Times New Roman" pitchFamily="18" charset="0"/>
              </a:rPr>
              <a:t>sử dụng cần đặt </a:t>
            </a:r>
            <a:r>
              <a:rPr lang="en-US" sz="2932">
                <a:solidFill>
                  <a:srgbClr val="FF0000"/>
                </a:solidFill>
                <a:cs typeface="Times New Roman" pitchFamily="18" charset="0"/>
              </a:rPr>
              <a:t>(?)</a:t>
            </a:r>
          </a:p>
        </p:txBody>
      </p:sp>
      <p:graphicFrame>
        <p:nvGraphicFramePr>
          <p:cNvPr id="61" name="Table 60"/>
          <p:cNvGraphicFramePr>
            <a:graphicFrameLocks noGrp="1"/>
          </p:cNvGraphicFramePr>
          <p:nvPr/>
        </p:nvGraphicFramePr>
        <p:xfrm>
          <a:off x="2176464" y="1873250"/>
          <a:ext cx="4211643" cy="457200"/>
        </p:xfrm>
        <a:graphic>
          <a:graphicData uri="http://schemas.openxmlformats.org/drawingml/2006/table">
            <a:tbl>
              <a:tblPr firstRow="1" bandRow="1">
                <a:tableStyleId>{5940675A-B579-460E-94D1-54222C63F5DA}</a:tableStyleId>
              </a:tblPr>
              <a:tblGrid>
                <a:gridCol w="601664">
                  <a:extLst>
                    <a:ext uri="{9D8B030D-6E8A-4147-A177-3AD203B41FA5}">
                      <a16:colId xmlns:a16="http://schemas.microsoft.com/office/drawing/2014/main" val="20000"/>
                    </a:ext>
                  </a:extLst>
                </a:gridCol>
                <a:gridCol w="601664">
                  <a:extLst>
                    <a:ext uri="{9D8B030D-6E8A-4147-A177-3AD203B41FA5}">
                      <a16:colId xmlns:a16="http://schemas.microsoft.com/office/drawing/2014/main" val="20001"/>
                    </a:ext>
                  </a:extLst>
                </a:gridCol>
                <a:gridCol w="601664">
                  <a:extLst>
                    <a:ext uri="{9D8B030D-6E8A-4147-A177-3AD203B41FA5}">
                      <a16:colId xmlns:a16="http://schemas.microsoft.com/office/drawing/2014/main" val="20002"/>
                    </a:ext>
                  </a:extLst>
                </a:gridCol>
                <a:gridCol w="598731">
                  <a:extLst>
                    <a:ext uri="{9D8B030D-6E8A-4147-A177-3AD203B41FA5}">
                      <a16:colId xmlns:a16="http://schemas.microsoft.com/office/drawing/2014/main" val="20003"/>
                    </a:ext>
                  </a:extLst>
                </a:gridCol>
                <a:gridCol w="595363">
                  <a:extLst>
                    <a:ext uri="{9D8B030D-6E8A-4147-A177-3AD203B41FA5}">
                      <a16:colId xmlns:a16="http://schemas.microsoft.com/office/drawing/2014/main" val="20004"/>
                    </a:ext>
                  </a:extLst>
                </a:gridCol>
                <a:gridCol w="610893">
                  <a:extLst>
                    <a:ext uri="{9D8B030D-6E8A-4147-A177-3AD203B41FA5}">
                      <a16:colId xmlns:a16="http://schemas.microsoft.com/office/drawing/2014/main" val="20005"/>
                    </a:ext>
                  </a:extLst>
                </a:gridCol>
                <a:gridCol w="601664">
                  <a:extLst>
                    <a:ext uri="{9D8B030D-6E8A-4147-A177-3AD203B41FA5}">
                      <a16:colId xmlns:a16="http://schemas.microsoft.com/office/drawing/2014/main" val="20006"/>
                    </a:ext>
                  </a:extLst>
                </a:gridCol>
              </a:tblGrid>
              <a:tr h="457200">
                <a:tc>
                  <a:txBody>
                    <a:bodyPr/>
                    <a:lstStyle/>
                    <a:p>
                      <a:pPr algn="ctr"/>
                      <a:r>
                        <a:rPr lang="en-US" sz="2300" b="1">
                          <a:latin typeface="Times New Roman" pitchFamily="18" charset="0"/>
                          <a:cs typeface="Times New Roman" pitchFamily="18" charset="0"/>
                        </a:rPr>
                        <a:t>M</a:t>
                      </a:r>
                    </a:p>
                  </a:txBody>
                  <a:tcPr marL="91415" marR="9141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15" marR="9141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15" marR="9141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15" marR="9141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15" marR="9141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15" marR="9141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15" marR="91415" marT="45721" marB="45721">
                    <a:solidFill>
                      <a:srgbClr val="FFFF00"/>
                    </a:solidFill>
                  </a:tcPr>
                </a:tc>
                <a:extLst>
                  <a:ext uri="{0D108BD9-81ED-4DB2-BD59-A6C34878D82A}">
                    <a16:rowId xmlns:a16="http://schemas.microsoft.com/office/drawing/2014/main" val="10000"/>
                  </a:ext>
                </a:extLst>
              </a:tr>
            </a:tbl>
          </a:graphicData>
        </a:graphic>
      </p:graphicFrame>
      <p:sp>
        <p:nvSpPr>
          <p:cNvPr id="62" name="Rectangle 61"/>
          <p:cNvSpPr/>
          <p:nvPr/>
        </p:nvSpPr>
        <p:spPr>
          <a:xfrm>
            <a:off x="4572000" y="1885950"/>
            <a:ext cx="609600" cy="457200"/>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799">
              <a:solidFill>
                <a:prstClr val="white"/>
              </a:solidFill>
            </a:endParaRPr>
          </a:p>
        </p:txBody>
      </p:sp>
      <p:sp>
        <p:nvSpPr>
          <p:cNvPr id="63" name="Flowchart: Alternate Process 62"/>
          <p:cNvSpPr/>
          <p:nvPr/>
        </p:nvSpPr>
        <p:spPr>
          <a:xfrm>
            <a:off x="1297204" y="155615"/>
            <a:ext cx="9518904" cy="868680"/>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3: Khi gửi thư ta cần ghi rõ địa chỉ của </a:t>
            </a:r>
            <a:r>
              <a:rPr lang="en-US" sz="2932">
                <a:solidFill>
                  <a:srgbClr val="FF0000"/>
                </a:solidFill>
                <a:cs typeface="Times New Roman" pitchFamily="18" charset="0"/>
              </a:rPr>
              <a:t>(?)</a:t>
            </a:r>
          </a:p>
        </p:txBody>
      </p:sp>
      <p:graphicFrame>
        <p:nvGraphicFramePr>
          <p:cNvPr id="64" name="Table 63"/>
          <p:cNvGraphicFramePr>
            <a:graphicFrameLocks noGrp="1"/>
          </p:cNvGraphicFramePr>
          <p:nvPr/>
        </p:nvGraphicFramePr>
        <p:xfrm>
          <a:off x="3352801" y="2371725"/>
          <a:ext cx="5410196" cy="457200"/>
        </p:xfrm>
        <a:graphic>
          <a:graphicData uri="http://schemas.openxmlformats.org/drawingml/2006/table">
            <a:tbl>
              <a:tblPr firstRow="1" bandRow="1">
                <a:tableStyleId>{5940675A-B579-460E-94D1-54222C63F5DA}</a:tableStyleId>
              </a:tblPr>
              <a:tblGrid>
                <a:gridCol w="601133">
                  <a:extLst>
                    <a:ext uri="{9D8B030D-6E8A-4147-A177-3AD203B41FA5}">
                      <a16:colId xmlns:a16="http://schemas.microsoft.com/office/drawing/2014/main" val="20000"/>
                    </a:ext>
                  </a:extLst>
                </a:gridCol>
                <a:gridCol w="601133">
                  <a:extLst>
                    <a:ext uri="{9D8B030D-6E8A-4147-A177-3AD203B41FA5}">
                      <a16:colId xmlns:a16="http://schemas.microsoft.com/office/drawing/2014/main" val="20001"/>
                    </a:ext>
                  </a:extLst>
                </a:gridCol>
                <a:gridCol w="601133">
                  <a:extLst>
                    <a:ext uri="{9D8B030D-6E8A-4147-A177-3AD203B41FA5}">
                      <a16:colId xmlns:a16="http://schemas.microsoft.com/office/drawing/2014/main" val="20002"/>
                    </a:ext>
                  </a:extLst>
                </a:gridCol>
                <a:gridCol w="564141">
                  <a:extLst>
                    <a:ext uri="{9D8B030D-6E8A-4147-A177-3AD203B41FA5}">
                      <a16:colId xmlns:a16="http://schemas.microsoft.com/office/drawing/2014/main" val="20003"/>
                    </a:ext>
                  </a:extLst>
                </a:gridCol>
                <a:gridCol w="638124">
                  <a:extLst>
                    <a:ext uri="{9D8B030D-6E8A-4147-A177-3AD203B41FA5}">
                      <a16:colId xmlns:a16="http://schemas.microsoft.com/office/drawing/2014/main" val="20004"/>
                    </a:ext>
                  </a:extLst>
                </a:gridCol>
                <a:gridCol w="601133">
                  <a:extLst>
                    <a:ext uri="{9D8B030D-6E8A-4147-A177-3AD203B41FA5}">
                      <a16:colId xmlns:a16="http://schemas.microsoft.com/office/drawing/2014/main" val="20005"/>
                    </a:ext>
                  </a:extLst>
                </a:gridCol>
                <a:gridCol w="601133">
                  <a:extLst>
                    <a:ext uri="{9D8B030D-6E8A-4147-A177-3AD203B41FA5}">
                      <a16:colId xmlns:a16="http://schemas.microsoft.com/office/drawing/2014/main" val="20006"/>
                    </a:ext>
                  </a:extLst>
                </a:gridCol>
                <a:gridCol w="601133">
                  <a:extLst>
                    <a:ext uri="{9D8B030D-6E8A-4147-A177-3AD203B41FA5}">
                      <a16:colId xmlns:a16="http://schemas.microsoft.com/office/drawing/2014/main" val="20007"/>
                    </a:ext>
                  </a:extLst>
                </a:gridCol>
                <a:gridCol w="601133">
                  <a:extLst>
                    <a:ext uri="{9D8B030D-6E8A-4147-A177-3AD203B41FA5}">
                      <a16:colId xmlns:a16="http://schemas.microsoft.com/office/drawing/2014/main" val="20008"/>
                    </a:ext>
                  </a:extLst>
                </a:gridCol>
              </a:tblGrid>
              <a:tr h="457200">
                <a:tc>
                  <a:txBody>
                    <a:bodyPr/>
                    <a:lstStyle/>
                    <a:p>
                      <a:pPr algn="ctr"/>
                      <a:endParaRPr lang="en-US" sz="2300" b="1">
                        <a:latin typeface="Times New Roman" pitchFamily="18" charset="0"/>
                        <a:cs typeface="Times New Roman" pitchFamily="18" charset="0"/>
                      </a:endParaRPr>
                    </a:p>
                  </a:txBody>
                  <a:tcPr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T="45721" marB="45721">
                    <a:solidFill>
                      <a:srgbClr val="FFFF00"/>
                    </a:solidFill>
                  </a:tcPr>
                </a:tc>
                <a:tc>
                  <a:txBody>
                    <a:bodyPr/>
                    <a:lstStyle/>
                    <a:p>
                      <a:pPr algn="ctr"/>
                      <a:r>
                        <a:rPr lang="en-US" sz="2300" b="1">
                          <a:latin typeface="Times New Roman" pitchFamily="18" charset="0"/>
                          <a:cs typeface="Times New Roman" pitchFamily="18" charset="0"/>
                        </a:rPr>
                        <a:t>U</a:t>
                      </a:r>
                    </a:p>
                  </a:txBody>
                  <a:tcPr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T="45721" marB="45721">
                    <a:solidFill>
                      <a:srgbClr val="FFFF00"/>
                    </a:solidFill>
                  </a:tcPr>
                </a:tc>
                <a:extLst>
                  <a:ext uri="{0D108BD9-81ED-4DB2-BD59-A6C34878D82A}">
                    <a16:rowId xmlns:a16="http://schemas.microsoft.com/office/drawing/2014/main" val="10000"/>
                  </a:ext>
                </a:extLst>
              </a:tr>
            </a:tbl>
          </a:graphicData>
        </a:graphic>
      </p:graphicFrame>
      <p:sp>
        <p:nvSpPr>
          <p:cNvPr id="65" name="Rectangle 64"/>
          <p:cNvSpPr/>
          <p:nvPr/>
        </p:nvSpPr>
        <p:spPr>
          <a:xfrm>
            <a:off x="4557715" y="2386016"/>
            <a:ext cx="609600" cy="447675"/>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en-US" sz="2199" b="1">
                <a:solidFill>
                  <a:srgbClr val="FF0000"/>
                </a:solidFill>
                <a:cs typeface="Times New Roman" pitchFamily="18" charset="0"/>
              </a:rPr>
              <a:t>U</a:t>
            </a:r>
          </a:p>
        </p:txBody>
      </p:sp>
      <p:sp>
        <p:nvSpPr>
          <p:cNvPr id="66" name="Flowchart: Alternate Process 65"/>
          <p:cNvSpPr/>
          <p:nvPr/>
        </p:nvSpPr>
        <p:spPr>
          <a:xfrm>
            <a:off x="1297204" y="155615"/>
            <a:ext cx="9518904" cy="868680"/>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4: Muốn vào hộp thư thì người sử dụng cần </a:t>
            </a:r>
            <a:r>
              <a:rPr lang="en-US" sz="2932">
                <a:solidFill>
                  <a:srgbClr val="FF0000"/>
                </a:solidFill>
                <a:cs typeface="Times New Roman" pitchFamily="18" charset="0"/>
              </a:rPr>
              <a:t>(?)</a:t>
            </a:r>
          </a:p>
        </p:txBody>
      </p:sp>
      <p:graphicFrame>
        <p:nvGraphicFramePr>
          <p:cNvPr id="67" name="Table 66"/>
          <p:cNvGraphicFramePr>
            <a:graphicFrameLocks noGrp="1"/>
          </p:cNvGraphicFramePr>
          <p:nvPr/>
        </p:nvGraphicFramePr>
        <p:xfrm>
          <a:off x="4572000" y="2890838"/>
          <a:ext cx="4814889" cy="457200"/>
        </p:xfrm>
        <a:graphic>
          <a:graphicData uri="http://schemas.openxmlformats.org/drawingml/2006/table">
            <a:tbl>
              <a:tblPr firstRow="1" bandRow="1">
                <a:tableStyleId>{5940675A-B579-460E-94D1-54222C63F5DA}</a:tableStyleId>
              </a:tblPr>
              <a:tblGrid>
                <a:gridCol w="601861">
                  <a:extLst>
                    <a:ext uri="{9D8B030D-6E8A-4147-A177-3AD203B41FA5}">
                      <a16:colId xmlns:a16="http://schemas.microsoft.com/office/drawing/2014/main" val="20000"/>
                    </a:ext>
                  </a:extLst>
                </a:gridCol>
                <a:gridCol w="601861">
                  <a:extLst>
                    <a:ext uri="{9D8B030D-6E8A-4147-A177-3AD203B41FA5}">
                      <a16:colId xmlns:a16="http://schemas.microsoft.com/office/drawing/2014/main" val="20001"/>
                    </a:ext>
                  </a:extLst>
                </a:gridCol>
                <a:gridCol w="601861">
                  <a:extLst>
                    <a:ext uri="{9D8B030D-6E8A-4147-A177-3AD203B41FA5}">
                      <a16:colId xmlns:a16="http://schemas.microsoft.com/office/drawing/2014/main" val="20002"/>
                    </a:ext>
                  </a:extLst>
                </a:gridCol>
                <a:gridCol w="570792">
                  <a:extLst>
                    <a:ext uri="{9D8B030D-6E8A-4147-A177-3AD203B41FA5}">
                      <a16:colId xmlns:a16="http://schemas.microsoft.com/office/drawing/2014/main" val="20003"/>
                    </a:ext>
                  </a:extLst>
                </a:gridCol>
                <a:gridCol w="632931">
                  <a:extLst>
                    <a:ext uri="{9D8B030D-6E8A-4147-A177-3AD203B41FA5}">
                      <a16:colId xmlns:a16="http://schemas.microsoft.com/office/drawing/2014/main" val="20004"/>
                    </a:ext>
                  </a:extLst>
                </a:gridCol>
                <a:gridCol w="601861">
                  <a:extLst>
                    <a:ext uri="{9D8B030D-6E8A-4147-A177-3AD203B41FA5}">
                      <a16:colId xmlns:a16="http://schemas.microsoft.com/office/drawing/2014/main" val="20005"/>
                    </a:ext>
                  </a:extLst>
                </a:gridCol>
                <a:gridCol w="601861">
                  <a:extLst>
                    <a:ext uri="{9D8B030D-6E8A-4147-A177-3AD203B41FA5}">
                      <a16:colId xmlns:a16="http://schemas.microsoft.com/office/drawing/2014/main" val="20006"/>
                    </a:ext>
                  </a:extLst>
                </a:gridCol>
                <a:gridCol w="601861">
                  <a:extLst>
                    <a:ext uri="{9D8B030D-6E8A-4147-A177-3AD203B41FA5}">
                      <a16:colId xmlns:a16="http://schemas.microsoft.com/office/drawing/2014/main" val="20007"/>
                    </a:ext>
                  </a:extLst>
                </a:gridCol>
              </a:tblGrid>
              <a:tr h="457200">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A</a:t>
                      </a: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extLst>
                  <a:ext uri="{0D108BD9-81ED-4DB2-BD59-A6C34878D82A}">
                    <a16:rowId xmlns:a16="http://schemas.microsoft.com/office/drawing/2014/main" val="10000"/>
                  </a:ext>
                </a:extLst>
              </a:tr>
            </a:tbl>
          </a:graphicData>
        </a:graphic>
      </p:graphicFrame>
      <p:sp>
        <p:nvSpPr>
          <p:cNvPr id="68" name="Rectangle 67"/>
          <p:cNvSpPr/>
          <p:nvPr/>
        </p:nvSpPr>
        <p:spPr>
          <a:xfrm>
            <a:off x="4557715" y="2890838"/>
            <a:ext cx="609600" cy="457200"/>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799">
              <a:solidFill>
                <a:prstClr val="white"/>
              </a:solidFill>
            </a:endParaRPr>
          </a:p>
        </p:txBody>
      </p:sp>
      <p:sp>
        <p:nvSpPr>
          <p:cNvPr id="69" name="Flowchart: Alternate Process 68"/>
          <p:cNvSpPr/>
          <p:nvPr/>
        </p:nvSpPr>
        <p:spPr>
          <a:xfrm>
            <a:off x="1297204" y="155615"/>
            <a:ext cx="9518904" cy="868680"/>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5: Mỗi hộp thư được gắn với một </a:t>
            </a:r>
            <a:r>
              <a:rPr lang="en-US" sz="2932">
                <a:solidFill>
                  <a:srgbClr val="FF0000"/>
                </a:solidFill>
                <a:cs typeface="Times New Roman" pitchFamily="18" charset="0"/>
              </a:rPr>
              <a:t>(?)</a:t>
            </a:r>
          </a:p>
        </p:txBody>
      </p:sp>
      <p:graphicFrame>
        <p:nvGraphicFramePr>
          <p:cNvPr id="70" name="Table 69"/>
          <p:cNvGraphicFramePr>
            <a:graphicFrameLocks noGrp="1"/>
          </p:cNvGraphicFramePr>
          <p:nvPr/>
        </p:nvGraphicFramePr>
        <p:xfrm>
          <a:off x="3948114" y="3397250"/>
          <a:ext cx="3611567" cy="457200"/>
        </p:xfrm>
        <a:graphic>
          <a:graphicData uri="http://schemas.openxmlformats.org/drawingml/2006/table">
            <a:tbl>
              <a:tblPr firstRow="1" bandRow="1">
                <a:tableStyleId>{5940675A-B579-460E-94D1-54222C63F5DA}</a:tableStyleId>
              </a:tblPr>
              <a:tblGrid>
                <a:gridCol w="601928">
                  <a:extLst>
                    <a:ext uri="{9D8B030D-6E8A-4147-A177-3AD203B41FA5}">
                      <a16:colId xmlns:a16="http://schemas.microsoft.com/office/drawing/2014/main" val="20000"/>
                    </a:ext>
                  </a:extLst>
                </a:gridCol>
                <a:gridCol w="601928">
                  <a:extLst>
                    <a:ext uri="{9D8B030D-6E8A-4147-A177-3AD203B41FA5}">
                      <a16:colId xmlns:a16="http://schemas.microsoft.com/office/drawing/2014/main" val="20001"/>
                    </a:ext>
                  </a:extLst>
                </a:gridCol>
                <a:gridCol w="601928">
                  <a:extLst>
                    <a:ext uri="{9D8B030D-6E8A-4147-A177-3AD203B41FA5}">
                      <a16:colId xmlns:a16="http://schemas.microsoft.com/office/drawing/2014/main" val="20002"/>
                    </a:ext>
                  </a:extLst>
                </a:gridCol>
                <a:gridCol w="564887">
                  <a:extLst>
                    <a:ext uri="{9D8B030D-6E8A-4147-A177-3AD203B41FA5}">
                      <a16:colId xmlns:a16="http://schemas.microsoft.com/office/drawing/2014/main" val="20003"/>
                    </a:ext>
                  </a:extLst>
                </a:gridCol>
                <a:gridCol w="638968">
                  <a:extLst>
                    <a:ext uri="{9D8B030D-6E8A-4147-A177-3AD203B41FA5}">
                      <a16:colId xmlns:a16="http://schemas.microsoft.com/office/drawing/2014/main" val="20004"/>
                    </a:ext>
                  </a:extLst>
                </a:gridCol>
                <a:gridCol w="601928">
                  <a:extLst>
                    <a:ext uri="{9D8B030D-6E8A-4147-A177-3AD203B41FA5}">
                      <a16:colId xmlns:a16="http://schemas.microsoft.com/office/drawing/2014/main" val="20005"/>
                    </a:ext>
                  </a:extLst>
                </a:gridCol>
              </a:tblGrid>
              <a:tr h="457200">
                <a:tc>
                  <a:txBody>
                    <a:bodyPr/>
                    <a:lstStyle/>
                    <a:p>
                      <a:pPr algn="ctr"/>
                      <a:r>
                        <a:rPr lang="en-US" sz="2300" b="1">
                          <a:latin typeface="Times New Roman" pitchFamily="18" charset="0"/>
                          <a:cs typeface="Times New Roman" pitchFamily="18" charset="0"/>
                        </a:rPr>
                        <a:t>D</a:t>
                      </a: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extLst>
                  <a:ext uri="{0D108BD9-81ED-4DB2-BD59-A6C34878D82A}">
                    <a16:rowId xmlns:a16="http://schemas.microsoft.com/office/drawing/2014/main" val="10000"/>
                  </a:ext>
                </a:extLst>
              </a:tr>
            </a:tbl>
          </a:graphicData>
        </a:graphic>
      </p:graphicFrame>
      <p:sp>
        <p:nvSpPr>
          <p:cNvPr id="71" name="Rectangle 70"/>
          <p:cNvSpPr/>
          <p:nvPr/>
        </p:nvSpPr>
        <p:spPr>
          <a:xfrm>
            <a:off x="4543425" y="3397250"/>
            <a:ext cx="609600" cy="457200"/>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799">
              <a:solidFill>
                <a:prstClr val="white"/>
              </a:solidFill>
            </a:endParaRPr>
          </a:p>
        </p:txBody>
      </p:sp>
      <p:grpSp>
        <p:nvGrpSpPr>
          <p:cNvPr id="74" name="Group 73"/>
          <p:cNvGrpSpPr>
            <a:grpSpLocks/>
          </p:cNvGrpSpPr>
          <p:nvPr/>
        </p:nvGrpSpPr>
        <p:grpSpPr bwMode="auto">
          <a:xfrm>
            <a:off x="1297204" y="155615"/>
            <a:ext cx="9518904" cy="868680"/>
            <a:chOff x="18642" y="-1583187"/>
            <a:chExt cx="8458200" cy="949348"/>
          </a:xfrm>
        </p:grpSpPr>
        <p:sp>
          <p:nvSpPr>
            <p:cNvPr id="72" name="Flowchart: Alternate Process 71"/>
            <p:cNvSpPr/>
            <p:nvPr/>
          </p:nvSpPr>
          <p:spPr>
            <a:xfrm>
              <a:off x="18642" y="-1583187"/>
              <a:ext cx="8458200" cy="949348"/>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6: Nháy nút         (Đính kèm) nếu có gửi kèm </a:t>
              </a:r>
              <a:r>
                <a:rPr lang="en-US" sz="2932">
                  <a:solidFill>
                    <a:srgbClr val="FF0000"/>
                  </a:solidFill>
                  <a:cs typeface="Times New Roman" pitchFamily="18" charset="0"/>
                </a:rPr>
                <a:t>(?)</a:t>
              </a:r>
            </a:p>
          </p:txBody>
        </p:sp>
        <p:pic>
          <p:nvPicPr>
            <p:cNvPr id="2393" name="Picture 7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90049" y="-1360267"/>
              <a:ext cx="503506" cy="5035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aphicFrame>
        <p:nvGraphicFramePr>
          <p:cNvPr id="76" name="Table 75"/>
          <p:cNvGraphicFramePr>
            <a:graphicFrameLocks noGrp="1"/>
          </p:cNvGraphicFramePr>
          <p:nvPr/>
        </p:nvGraphicFramePr>
        <p:xfrm>
          <a:off x="3948113" y="3902075"/>
          <a:ext cx="1804989" cy="457200"/>
        </p:xfrm>
        <a:graphic>
          <a:graphicData uri="http://schemas.openxmlformats.org/drawingml/2006/table">
            <a:tbl>
              <a:tblPr firstRow="1" bandRow="1">
                <a:tableStyleId>{5940675A-B579-460E-94D1-54222C63F5DA}</a:tableStyleId>
              </a:tblPr>
              <a:tblGrid>
                <a:gridCol w="601663">
                  <a:extLst>
                    <a:ext uri="{9D8B030D-6E8A-4147-A177-3AD203B41FA5}">
                      <a16:colId xmlns:a16="http://schemas.microsoft.com/office/drawing/2014/main" val="20000"/>
                    </a:ext>
                  </a:extLst>
                </a:gridCol>
                <a:gridCol w="601663">
                  <a:extLst>
                    <a:ext uri="{9D8B030D-6E8A-4147-A177-3AD203B41FA5}">
                      <a16:colId xmlns:a16="http://schemas.microsoft.com/office/drawing/2014/main" val="20001"/>
                    </a:ext>
                  </a:extLst>
                </a:gridCol>
                <a:gridCol w="601663">
                  <a:extLst>
                    <a:ext uri="{9D8B030D-6E8A-4147-A177-3AD203B41FA5}">
                      <a16:colId xmlns:a16="http://schemas.microsoft.com/office/drawing/2014/main" val="20002"/>
                    </a:ext>
                  </a:extLst>
                </a:gridCol>
              </a:tblGrid>
              <a:tr h="457200">
                <a:tc>
                  <a:txBody>
                    <a:bodyPr/>
                    <a:lstStyle/>
                    <a:p>
                      <a:pPr algn="ctr"/>
                      <a:endParaRPr lang="en-US" sz="2300" b="1">
                        <a:latin typeface="Times New Roman" pitchFamily="18" charset="0"/>
                        <a:cs typeface="Times New Roman" pitchFamily="18" charset="0"/>
                      </a:endParaRPr>
                    </a:p>
                  </a:txBody>
                  <a:tcPr marL="91415" marR="9141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15" marR="91415" marT="45721" marB="45721">
                    <a:solidFill>
                      <a:srgbClr val="FFFF00"/>
                    </a:solidFill>
                  </a:tcPr>
                </a:tc>
                <a:tc>
                  <a:txBody>
                    <a:bodyPr/>
                    <a:lstStyle/>
                    <a:p>
                      <a:pPr algn="ctr"/>
                      <a:r>
                        <a:rPr lang="en-US" sz="2300" b="1">
                          <a:latin typeface="Times New Roman" pitchFamily="18" charset="0"/>
                          <a:cs typeface="Times New Roman" pitchFamily="18" charset="0"/>
                        </a:rPr>
                        <a:t>P</a:t>
                      </a:r>
                    </a:p>
                  </a:txBody>
                  <a:tcPr marL="91415" marR="91415" marT="45721" marB="45721">
                    <a:solidFill>
                      <a:srgbClr val="FFFF00"/>
                    </a:solidFill>
                  </a:tcPr>
                </a:tc>
                <a:extLst>
                  <a:ext uri="{0D108BD9-81ED-4DB2-BD59-A6C34878D82A}">
                    <a16:rowId xmlns:a16="http://schemas.microsoft.com/office/drawing/2014/main" val="10000"/>
                  </a:ext>
                </a:extLst>
              </a:tr>
            </a:tbl>
          </a:graphicData>
        </a:graphic>
      </p:graphicFrame>
      <p:sp>
        <p:nvSpPr>
          <p:cNvPr id="77" name="Rectangle 76"/>
          <p:cNvSpPr/>
          <p:nvPr/>
        </p:nvSpPr>
        <p:spPr>
          <a:xfrm>
            <a:off x="4551364" y="3894138"/>
            <a:ext cx="609600" cy="457200"/>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799">
              <a:solidFill>
                <a:prstClr val="white"/>
              </a:solidFill>
            </a:endParaRPr>
          </a:p>
        </p:txBody>
      </p:sp>
      <p:graphicFrame>
        <p:nvGraphicFramePr>
          <p:cNvPr id="81" name="Table 80"/>
          <p:cNvGraphicFramePr>
            <a:graphicFrameLocks noGrp="1"/>
          </p:cNvGraphicFramePr>
          <p:nvPr/>
        </p:nvGraphicFramePr>
        <p:xfrm>
          <a:off x="3355977" y="4402138"/>
          <a:ext cx="4814886" cy="457200"/>
        </p:xfrm>
        <a:graphic>
          <a:graphicData uri="http://schemas.openxmlformats.org/drawingml/2006/table">
            <a:tbl>
              <a:tblPr firstRow="1" bandRow="1">
                <a:tableStyleId>{5940675A-B579-460E-94D1-54222C63F5DA}</a:tableStyleId>
              </a:tblPr>
              <a:tblGrid>
                <a:gridCol w="601861">
                  <a:extLst>
                    <a:ext uri="{9D8B030D-6E8A-4147-A177-3AD203B41FA5}">
                      <a16:colId xmlns:a16="http://schemas.microsoft.com/office/drawing/2014/main" val="20000"/>
                    </a:ext>
                  </a:extLst>
                </a:gridCol>
                <a:gridCol w="601861">
                  <a:extLst>
                    <a:ext uri="{9D8B030D-6E8A-4147-A177-3AD203B41FA5}">
                      <a16:colId xmlns:a16="http://schemas.microsoft.com/office/drawing/2014/main" val="20001"/>
                    </a:ext>
                  </a:extLst>
                </a:gridCol>
                <a:gridCol w="601861">
                  <a:extLst>
                    <a:ext uri="{9D8B030D-6E8A-4147-A177-3AD203B41FA5}">
                      <a16:colId xmlns:a16="http://schemas.microsoft.com/office/drawing/2014/main" val="20002"/>
                    </a:ext>
                  </a:extLst>
                </a:gridCol>
                <a:gridCol w="564823">
                  <a:extLst>
                    <a:ext uri="{9D8B030D-6E8A-4147-A177-3AD203B41FA5}">
                      <a16:colId xmlns:a16="http://schemas.microsoft.com/office/drawing/2014/main" val="20003"/>
                    </a:ext>
                  </a:extLst>
                </a:gridCol>
                <a:gridCol w="638897">
                  <a:extLst>
                    <a:ext uri="{9D8B030D-6E8A-4147-A177-3AD203B41FA5}">
                      <a16:colId xmlns:a16="http://schemas.microsoft.com/office/drawing/2014/main" val="20004"/>
                    </a:ext>
                  </a:extLst>
                </a:gridCol>
                <a:gridCol w="601861">
                  <a:extLst>
                    <a:ext uri="{9D8B030D-6E8A-4147-A177-3AD203B41FA5}">
                      <a16:colId xmlns:a16="http://schemas.microsoft.com/office/drawing/2014/main" val="20005"/>
                    </a:ext>
                  </a:extLst>
                </a:gridCol>
                <a:gridCol w="601861">
                  <a:extLst>
                    <a:ext uri="{9D8B030D-6E8A-4147-A177-3AD203B41FA5}">
                      <a16:colId xmlns:a16="http://schemas.microsoft.com/office/drawing/2014/main" val="20006"/>
                    </a:ext>
                  </a:extLst>
                </a:gridCol>
                <a:gridCol w="601861">
                  <a:extLst>
                    <a:ext uri="{9D8B030D-6E8A-4147-A177-3AD203B41FA5}">
                      <a16:colId xmlns:a16="http://schemas.microsoft.com/office/drawing/2014/main" val="20007"/>
                    </a:ext>
                  </a:extLst>
                </a:gridCol>
              </a:tblGrid>
              <a:tr h="457200">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44" marR="91444" marT="45721" marB="45721">
                    <a:solidFill>
                      <a:srgbClr val="FFFF00"/>
                    </a:solidFill>
                  </a:tcPr>
                </a:tc>
                <a:tc>
                  <a:txBody>
                    <a:bodyPr/>
                    <a:lstStyle/>
                    <a:p>
                      <a:pPr algn="ctr"/>
                      <a:r>
                        <a:rPr lang="en-US" sz="2300" b="1">
                          <a:latin typeface="Times New Roman" pitchFamily="18" charset="0"/>
                          <a:cs typeface="Times New Roman" pitchFamily="18" charset="0"/>
                        </a:rPr>
                        <a:t>T</a:t>
                      </a:r>
                    </a:p>
                  </a:txBody>
                  <a:tcPr marL="91444" marR="91444" marT="45721" marB="45721">
                    <a:solidFill>
                      <a:srgbClr val="FFFF00"/>
                    </a:solidFill>
                  </a:tcPr>
                </a:tc>
                <a:extLst>
                  <a:ext uri="{0D108BD9-81ED-4DB2-BD59-A6C34878D82A}">
                    <a16:rowId xmlns:a16="http://schemas.microsoft.com/office/drawing/2014/main" val="10000"/>
                  </a:ext>
                </a:extLst>
              </a:tr>
            </a:tbl>
          </a:graphicData>
        </a:graphic>
      </p:graphicFrame>
      <p:sp>
        <p:nvSpPr>
          <p:cNvPr id="82" name="Rectangle 81"/>
          <p:cNvSpPr/>
          <p:nvPr/>
        </p:nvSpPr>
        <p:spPr>
          <a:xfrm>
            <a:off x="4543425" y="4398963"/>
            <a:ext cx="609600" cy="457200"/>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799">
              <a:solidFill>
                <a:prstClr val="white"/>
              </a:solidFill>
            </a:endParaRPr>
          </a:p>
        </p:txBody>
      </p:sp>
      <p:graphicFrame>
        <p:nvGraphicFramePr>
          <p:cNvPr id="84" name="Table 83"/>
          <p:cNvGraphicFramePr>
            <a:graphicFrameLocks noGrp="1"/>
          </p:cNvGraphicFramePr>
          <p:nvPr/>
        </p:nvGraphicFramePr>
        <p:xfrm>
          <a:off x="2743202" y="4906963"/>
          <a:ext cx="3611568" cy="457200"/>
        </p:xfrm>
        <a:graphic>
          <a:graphicData uri="http://schemas.openxmlformats.org/drawingml/2006/table">
            <a:tbl>
              <a:tblPr firstRow="1" bandRow="1">
                <a:tableStyleId>{5940675A-B579-460E-94D1-54222C63F5DA}</a:tableStyleId>
              </a:tblPr>
              <a:tblGrid>
                <a:gridCol w="601928">
                  <a:extLst>
                    <a:ext uri="{9D8B030D-6E8A-4147-A177-3AD203B41FA5}">
                      <a16:colId xmlns:a16="http://schemas.microsoft.com/office/drawing/2014/main" val="20000"/>
                    </a:ext>
                  </a:extLst>
                </a:gridCol>
                <a:gridCol w="601928">
                  <a:extLst>
                    <a:ext uri="{9D8B030D-6E8A-4147-A177-3AD203B41FA5}">
                      <a16:colId xmlns:a16="http://schemas.microsoft.com/office/drawing/2014/main" val="20001"/>
                    </a:ext>
                  </a:extLst>
                </a:gridCol>
                <a:gridCol w="601928">
                  <a:extLst>
                    <a:ext uri="{9D8B030D-6E8A-4147-A177-3AD203B41FA5}">
                      <a16:colId xmlns:a16="http://schemas.microsoft.com/office/drawing/2014/main" val="20002"/>
                    </a:ext>
                  </a:extLst>
                </a:gridCol>
                <a:gridCol w="632997">
                  <a:extLst>
                    <a:ext uri="{9D8B030D-6E8A-4147-A177-3AD203B41FA5}">
                      <a16:colId xmlns:a16="http://schemas.microsoft.com/office/drawing/2014/main" val="20003"/>
                    </a:ext>
                  </a:extLst>
                </a:gridCol>
                <a:gridCol w="570859">
                  <a:extLst>
                    <a:ext uri="{9D8B030D-6E8A-4147-A177-3AD203B41FA5}">
                      <a16:colId xmlns:a16="http://schemas.microsoft.com/office/drawing/2014/main" val="20004"/>
                    </a:ext>
                  </a:extLst>
                </a:gridCol>
                <a:gridCol w="601928">
                  <a:extLst>
                    <a:ext uri="{9D8B030D-6E8A-4147-A177-3AD203B41FA5}">
                      <a16:colId xmlns:a16="http://schemas.microsoft.com/office/drawing/2014/main" val="20005"/>
                    </a:ext>
                  </a:extLst>
                </a:gridCol>
              </a:tblGrid>
              <a:tr h="457200">
                <a:tc>
                  <a:txBody>
                    <a:bodyPr/>
                    <a:lstStyle/>
                    <a:p>
                      <a:pPr algn="ctr"/>
                      <a:r>
                        <a:rPr lang="en-US" sz="2300" b="1">
                          <a:latin typeface="Times New Roman" pitchFamily="18" charset="0"/>
                          <a:cs typeface="Times New Roman" pitchFamily="18" charset="0"/>
                        </a:rPr>
                        <a:t>H</a:t>
                      </a: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tc>
                  <a:txBody>
                    <a:bodyPr/>
                    <a:lstStyle/>
                    <a:p>
                      <a:pPr algn="ctr"/>
                      <a:endParaRPr lang="en-US" sz="2300" b="1">
                        <a:latin typeface="Times New Roman" pitchFamily="18" charset="0"/>
                        <a:cs typeface="Times New Roman" pitchFamily="18" charset="0"/>
                      </a:endParaRPr>
                    </a:p>
                  </a:txBody>
                  <a:tcPr marL="91455" marR="91455" marT="45721" marB="45721">
                    <a:solidFill>
                      <a:srgbClr val="FFFF00"/>
                    </a:solidFill>
                  </a:tcPr>
                </a:tc>
                <a:extLst>
                  <a:ext uri="{0D108BD9-81ED-4DB2-BD59-A6C34878D82A}">
                    <a16:rowId xmlns:a16="http://schemas.microsoft.com/office/drawing/2014/main" val="10000"/>
                  </a:ext>
                </a:extLst>
              </a:tr>
            </a:tbl>
          </a:graphicData>
        </a:graphic>
      </p:graphicFrame>
      <p:sp>
        <p:nvSpPr>
          <p:cNvPr id="85" name="Rectangle 84"/>
          <p:cNvSpPr/>
          <p:nvPr/>
        </p:nvSpPr>
        <p:spPr>
          <a:xfrm>
            <a:off x="4543427" y="4900613"/>
            <a:ext cx="639763" cy="457200"/>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799">
              <a:solidFill>
                <a:prstClr val="white"/>
              </a:solidFill>
            </a:endParaRPr>
          </a:p>
        </p:txBody>
      </p:sp>
      <p:graphicFrame>
        <p:nvGraphicFramePr>
          <p:cNvPr id="86" name="Table 85"/>
          <p:cNvGraphicFramePr>
            <a:graphicFrameLocks noGrp="1"/>
          </p:cNvGraphicFramePr>
          <p:nvPr/>
        </p:nvGraphicFramePr>
        <p:xfrm>
          <a:off x="3962403" y="5405438"/>
          <a:ext cx="1693863" cy="442082"/>
        </p:xfrm>
        <a:graphic>
          <a:graphicData uri="http://schemas.openxmlformats.org/drawingml/2006/table">
            <a:tbl>
              <a:tblPr firstRow="1" bandRow="1">
                <a:tableStyleId>{5940675A-B579-460E-94D1-54222C63F5DA}</a:tableStyleId>
              </a:tblPr>
              <a:tblGrid>
                <a:gridCol w="609539">
                  <a:extLst>
                    <a:ext uri="{9D8B030D-6E8A-4147-A177-3AD203B41FA5}">
                      <a16:colId xmlns:a16="http://schemas.microsoft.com/office/drawing/2014/main" val="20000"/>
                    </a:ext>
                  </a:extLst>
                </a:gridCol>
                <a:gridCol w="609539">
                  <a:extLst>
                    <a:ext uri="{9D8B030D-6E8A-4147-A177-3AD203B41FA5}">
                      <a16:colId xmlns:a16="http://schemas.microsoft.com/office/drawing/2014/main" val="20001"/>
                    </a:ext>
                  </a:extLst>
                </a:gridCol>
                <a:gridCol w="474785">
                  <a:extLst>
                    <a:ext uri="{9D8B030D-6E8A-4147-A177-3AD203B41FA5}">
                      <a16:colId xmlns:a16="http://schemas.microsoft.com/office/drawing/2014/main" val="20002"/>
                    </a:ext>
                  </a:extLst>
                </a:gridCol>
              </a:tblGrid>
              <a:tr h="436894">
                <a:tc>
                  <a:txBody>
                    <a:bodyPr/>
                    <a:lstStyle/>
                    <a:p>
                      <a:pPr algn="ctr"/>
                      <a:r>
                        <a:rPr lang="en-US" sz="2300" b="1">
                          <a:latin typeface="Times New Roman" pitchFamily="18" charset="0"/>
                          <a:cs typeface="Times New Roman" pitchFamily="18" charset="0"/>
                        </a:rPr>
                        <a:t>G</a:t>
                      </a:r>
                    </a:p>
                  </a:txBody>
                  <a:tcPr marL="91431" marR="91431" marT="45781" marB="45781">
                    <a:solidFill>
                      <a:srgbClr val="FFFF00"/>
                    </a:solidFill>
                  </a:tcPr>
                </a:tc>
                <a:tc>
                  <a:txBody>
                    <a:bodyPr/>
                    <a:lstStyle/>
                    <a:p>
                      <a:pPr algn="ctr"/>
                      <a:endParaRPr lang="en-US" sz="2300" b="1">
                        <a:latin typeface="Times New Roman" pitchFamily="18" charset="0"/>
                        <a:cs typeface="Times New Roman" pitchFamily="18" charset="0"/>
                      </a:endParaRPr>
                    </a:p>
                  </a:txBody>
                  <a:tcPr marL="91431" marR="91431" marT="45781" marB="45781">
                    <a:solidFill>
                      <a:srgbClr val="FFFF00"/>
                    </a:solidFill>
                  </a:tcPr>
                </a:tc>
                <a:tc>
                  <a:txBody>
                    <a:bodyPr/>
                    <a:lstStyle/>
                    <a:p>
                      <a:pPr algn="ctr"/>
                      <a:endParaRPr lang="en-US" sz="2300" b="1">
                        <a:latin typeface="Times New Roman" pitchFamily="18" charset="0"/>
                        <a:cs typeface="Times New Roman" pitchFamily="18" charset="0"/>
                      </a:endParaRPr>
                    </a:p>
                  </a:txBody>
                  <a:tcPr marL="91431" marR="91431" marT="45781" marB="45781">
                    <a:solidFill>
                      <a:srgbClr val="FFFF00"/>
                    </a:solidFill>
                  </a:tcPr>
                </a:tc>
                <a:extLst>
                  <a:ext uri="{0D108BD9-81ED-4DB2-BD59-A6C34878D82A}">
                    <a16:rowId xmlns:a16="http://schemas.microsoft.com/office/drawing/2014/main" val="10000"/>
                  </a:ext>
                </a:extLst>
              </a:tr>
            </a:tbl>
          </a:graphicData>
        </a:graphic>
      </p:graphicFrame>
      <p:sp>
        <p:nvSpPr>
          <p:cNvPr id="92" name="Flowchart: Alternate Process 91"/>
          <p:cNvSpPr/>
          <p:nvPr/>
        </p:nvSpPr>
        <p:spPr>
          <a:xfrm>
            <a:off x="1297204" y="155615"/>
            <a:ext cx="9518904" cy="868680"/>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7: Nháy nút </a:t>
            </a:r>
            <a:r>
              <a:rPr lang="en-US" sz="2932">
                <a:solidFill>
                  <a:srgbClr val="FF0000"/>
                </a:solidFill>
                <a:cs typeface="Times New Roman" pitchFamily="18" charset="0"/>
              </a:rPr>
              <a:t>(?)</a:t>
            </a:r>
            <a:r>
              <a:rPr lang="en-US" sz="2932">
                <a:solidFill>
                  <a:prstClr val="black"/>
                </a:solidFill>
                <a:cs typeface="Times New Roman" pitchFamily="18" charset="0"/>
              </a:rPr>
              <a:t> để đăng xuất khỏi hộp thư điện tử</a:t>
            </a:r>
          </a:p>
        </p:txBody>
      </p:sp>
      <p:sp>
        <p:nvSpPr>
          <p:cNvPr id="94" name="Flowchart: Alternate Process 93"/>
          <p:cNvSpPr/>
          <p:nvPr/>
        </p:nvSpPr>
        <p:spPr>
          <a:xfrm>
            <a:off x="1297204" y="155615"/>
            <a:ext cx="9518904" cy="868680"/>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8: Sau khi tạo tài khoản người sử dụng sẽ có một </a:t>
            </a:r>
            <a:r>
              <a:rPr lang="en-US" sz="2932">
                <a:solidFill>
                  <a:srgbClr val="FF0000"/>
                </a:solidFill>
                <a:cs typeface="Times New Roman" pitchFamily="18" charset="0"/>
              </a:rPr>
              <a:t>(?)</a:t>
            </a:r>
          </a:p>
        </p:txBody>
      </p:sp>
      <p:sp>
        <p:nvSpPr>
          <p:cNvPr id="95" name="Flowchart: Alternate Process 94"/>
          <p:cNvSpPr/>
          <p:nvPr/>
        </p:nvSpPr>
        <p:spPr>
          <a:xfrm>
            <a:off x="1297204" y="155617"/>
            <a:ext cx="9518904" cy="868363"/>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2932">
                <a:solidFill>
                  <a:prstClr val="black"/>
                </a:solidFill>
                <a:cs typeface="Times New Roman" pitchFamily="18" charset="0"/>
              </a:rPr>
              <a:t>Câu 9: Nháy nút </a:t>
            </a:r>
            <a:r>
              <a:rPr lang="en-US" sz="2932">
                <a:solidFill>
                  <a:srgbClr val="FF0000"/>
                </a:solidFill>
                <a:cs typeface="Times New Roman" pitchFamily="18" charset="0"/>
              </a:rPr>
              <a:t>(?)</a:t>
            </a:r>
            <a:r>
              <a:rPr lang="en-US" sz="2932">
                <a:solidFill>
                  <a:prstClr val="black"/>
                </a:solidFill>
                <a:cs typeface="Times New Roman" pitchFamily="18" charset="0"/>
              </a:rPr>
              <a:t> để thư được chuyển đi</a:t>
            </a:r>
          </a:p>
        </p:txBody>
      </p:sp>
      <p:sp>
        <p:nvSpPr>
          <p:cNvPr id="96" name="Rectangle 95"/>
          <p:cNvSpPr/>
          <p:nvPr/>
        </p:nvSpPr>
        <p:spPr>
          <a:xfrm>
            <a:off x="4559300" y="5411791"/>
            <a:ext cx="609600" cy="414337"/>
          </a:xfrm>
          <a:prstGeom prst="rect">
            <a:avLst/>
          </a:prstGeom>
          <a:solidFill>
            <a:srgbClr val="00B05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en-US" sz="1799">
              <a:solidFill>
                <a:prstClr val="white"/>
              </a:solidFill>
            </a:endParaRPr>
          </a:p>
        </p:txBody>
      </p:sp>
      <p:sp>
        <p:nvSpPr>
          <p:cNvPr id="97" name="5-Point Star 96"/>
          <p:cNvSpPr/>
          <p:nvPr/>
        </p:nvSpPr>
        <p:spPr>
          <a:xfrm>
            <a:off x="4686299" y="5953128"/>
            <a:ext cx="381000" cy="414337"/>
          </a:xfrm>
          <a:prstGeom prst="star5">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799">
              <a:solidFill>
                <a:prstClr val="white"/>
              </a:solidFill>
            </a:endParaRPr>
          </a:p>
        </p:txBody>
      </p:sp>
      <p:sp>
        <p:nvSpPr>
          <p:cNvPr id="5" name="Rectangle 4"/>
          <p:cNvSpPr/>
          <p:nvPr/>
        </p:nvSpPr>
        <p:spPr>
          <a:xfrm>
            <a:off x="4557715" y="1366840"/>
            <a:ext cx="604837" cy="4459286"/>
          </a:xfrm>
          <a:prstGeom prst="rect">
            <a:avLst/>
          </a:prstGeom>
          <a:noFill/>
          <a:ln w="57150">
            <a:solidFill>
              <a:srgbClr val="FF0000"/>
            </a:solidFill>
          </a:ln>
        </p:spPr>
        <p:style>
          <a:lnRef idx="2">
            <a:schemeClr val="accent3"/>
          </a:lnRef>
          <a:fillRef idx="1">
            <a:schemeClr val="lt1"/>
          </a:fillRef>
          <a:effectRef idx="0">
            <a:schemeClr val="accent3"/>
          </a:effectRef>
          <a:fontRef idx="minor">
            <a:schemeClr val="dk1"/>
          </a:fontRef>
        </p:style>
        <p:txBody>
          <a:bodyPr anchor="ctr"/>
          <a:lstStyle/>
          <a:p>
            <a:pPr algn="ctr">
              <a:defRPr/>
            </a:pPr>
            <a:endParaRPr lang="en-US" sz="1799">
              <a:solidFill>
                <a:prstClr val="black"/>
              </a:solidFill>
            </a:endParaRPr>
          </a:p>
        </p:txBody>
      </p:sp>
      <p:sp>
        <p:nvSpPr>
          <p:cNvPr id="73" name="Flowchart: Alternate Process 72"/>
          <p:cNvSpPr/>
          <p:nvPr/>
        </p:nvSpPr>
        <p:spPr>
          <a:xfrm>
            <a:off x="1297204" y="155617"/>
            <a:ext cx="9518904" cy="868363"/>
          </a:xfrm>
          <a:prstGeom prst="flowChartAlternateProcess">
            <a:avLst/>
          </a:prstGeom>
        </p:spPr>
        <p:style>
          <a:lnRef idx="2">
            <a:schemeClr val="accent5"/>
          </a:lnRef>
          <a:fillRef idx="1">
            <a:schemeClr val="lt1"/>
          </a:fillRef>
          <a:effectRef idx="0">
            <a:schemeClr val="accent5"/>
          </a:effectRef>
          <a:fontRef idx="minor">
            <a:schemeClr val="dk1"/>
          </a:fontRef>
        </p:style>
        <p:txBody>
          <a:bodyPr anchor="ctr"/>
          <a:lstStyle/>
          <a:p>
            <a:pPr algn="ctr">
              <a:defRPr/>
            </a:pPr>
            <a:r>
              <a:rPr lang="en-US" sz="3332" dirty="0" err="1">
                <a:solidFill>
                  <a:prstClr val="black"/>
                </a:solidFill>
                <a:cs typeface="Times New Roman" pitchFamily="18" charset="0"/>
              </a:rPr>
              <a:t>Từ</a:t>
            </a:r>
            <a:r>
              <a:rPr lang="en-US" sz="3332" dirty="0">
                <a:solidFill>
                  <a:prstClr val="black"/>
                </a:solidFill>
                <a:cs typeface="Times New Roman" pitchFamily="18" charset="0"/>
              </a:rPr>
              <a:t> </a:t>
            </a:r>
            <a:r>
              <a:rPr lang="en-US" sz="3332" dirty="0" err="1">
                <a:solidFill>
                  <a:prstClr val="black"/>
                </a:solidFill>
                <a:cs typeface="Times New Roman" pitchFamily="18" charset="0"/>
              </a:rPr>
              <a:t>khóa</a:t>
            </a:r>
            <a:r>
              <a:rPr lang="en-US" sz="3332" dirty="0">
                <a:solidFill>
                  <a:prstClr val="black"/>
                </a:solidFill>
                <a:cs typeface="Times New Roman" pitchFamily="18" charset="0"/>
              </a:rPr>
              <a:t> </a:t>
            </a:r>
            <a:r>
              <a:rPr lang="en-US" sz="3332" dirty="0" err="1">
                <a:solidFill>
                  <a:prstClr val="black"/>
                </a:solidFill>
                <a:cs typeface="Times New Roman" pitchFamily="18" charset="0"/>
              </a:rPr>
              <a:t>hàng</a:t>
            </a:r>
            <a:r>
              <a:rPr lang="en-US" sz="3332" dirty="0">
                <a:solidFill>
                  <a:prstClr val="black"/>
                </a:solidFill>
                <a:cs typeface="Times New Roman" pitchFamily="18" charset="0"/>
              </a:rPr>
              <a:t> </a:t>
            </a:r>
            <a:r>
              <a:rPr lang="en-US" sz="3332" dirty="0" err="1">
                <a:solidFill>
                  <a:prstClr val="black"/>
                </a:solidFill>
                <a:cs typeface="Times New Roman" pitchFamily="18" charset="0"/>
              </a:rPr>
              <a:t>dọc</a:t>
            </a:r>
            <a:r>
              <a:rPr lang="en-US" sz="3332" dirty="0">
                <a:solidFill>
                  <a:prstClr val="black"/>
                </a:solidFill>
                <a:cs typeface="Times New Roman" pitchFamily="18" charset="0"/>
              </a:rPr>
              <a:t>: </a:t>
            </a:r>
            <a:r>
              <a:rPr lang="en-US" sz="3332" b="1" dirty="0">
                <a:solidFill>
                  <a:srgbClr val="FF0000"/>
                </a:solidFill>
                <a:cs typeface="Times New Roman" pitchFamily="18" charset="0"/>
              </a:rPr>
              <a:t>THƯ ĐIỆN TỬ</a:t>
            </a:r>
          </a:p>
        </p:txBody>
      </p:sp>
      <p:sp>
        <p:nvSpPr>
          <p:cNvPr id="75" name="Rectangle 74">
            <a:extLst>
              <a:ext uri="{FF2B5EF4-FFF2-40B4-BE49-F238E27FC236}">
                <a16:creationId xmlns:a16="http://schemas.microsoft.com/office/drawing/2014/main" id="{47BC24D9-9578-46D6-B188-48340085B797}"/>
              </a:ext>
            </a:extLst>
          </p:cNvPr>
          <p:cNvSpPr/>
          <p:nvPr/>
        </p:nvSpPr>
        <p:spPr>
          <a:xfrm rot="5400000">
            <a:off x="-1588331" y="3048721"/>
            <a:ext cx="4916657" cy="492443"/>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defRPr/>
            </a:pPr>
            <a:r>
              <a:rPr lang="en-US" sz="2600" b="1" cap="all">
                <a:ln w="0">
                  <a:solidFill>
                    <a:srgbClr val="0070C0"/>
                  </a:solidFill>
                </a:ln>
                <a:solidFill>
                  <a:srgbClr val="00B0F0"/>
                </a:solidFill>
                <a:effectLst>
                  <a:reflection blurRad="12700" stA="50000" endPos="50000" dist="5000" dir="5400000" sy="-100000" rotWithShape="0"/>
                </a:effectLst>
              </a:rPr>
              <a:t>TRÒ CHƠI: giải </a:t>
            </a:r>
            <a:r>
              <a:rPr lang="en-US" sz="2600" b="1" cap="all" dirty="0">
                <a:ln w="0">
                  <a:solidFill>
                    <a:srgbClr val="0070C0"/>
                  </a:solidFill>
                </a:ln>
                <a:solidFill>
                  <a:srgbClr val="00B0F0"/>
                </a:solidFill>
                <a:effectLst>
                  <a:reflection blurRad="12700" stA="50000" endPos="50000" dist="5000" dir="5400000" sy="-100000" rotWithShape="0"/>
                </a:effectLst>
              </a:rPr>
              <a:t>Ô CHỮ</a:t>
            </a:r>
          </a:p>
        </p:txBody>
      </p:sp>
      <p:pic>
        <p:nvPicPr>
          <p:cNvPr id="2" name="30 Second Timer with Music for Kids! Countdown Video H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892103" y="5270503"/>
            <a:ext cx="2219205" cy="1248303"/>
          </a:xfrm>
          <a:prstGeom prst="rect">
            <a:avLst/>
          </a:prstGeom>
          <a:ln>
            <a:noFill/>
          </a:ln>
          <a:effectLst>
            <a:outerShdw blurRad="127000" dist="190500" dir="8100000" algn="tr" rotWithShape="0">
              <a:srgbClr val="000000">
                <a:alpha val="40000"/>
              </a:srgbClr>
            </a:outerShdw>
          </a:effectLst>
          <a:scene3d>
            <a:camera prst="orthographicFront"/>
            <a:lightRig rig="flood" dir="t">
              <a:rot lat="0" lon="0" rev="8100000"/>
            </a:lightRig>
          </a:scene3d>
          <a:sp3d prstMaterial="plastic">
            <a:bevelT w="508000" h="50800" prst="cross"/>
            <a:contourClr>
              <a:srgbClr val="969696"/>
            </a:contourClr>
          </a:sp3d>
        </p:spPr>
      </p:pic>
    </p:spTree>
    <p:extLst>
      <p:ext uri="{BB962C8B-B14F-4D97-AF65-F5344CB8AC3E}">
        <p14:creationId xmlns:p14="http://schemas.microsoft.com/office/powerpoint/2010/main" val="1831873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8"/>
                    </p:tgtEl>
                  </p:cond>
                </p:stCondLst>
                <p:endSync evt="end" delay="0">
                  <p:rtn val="all"/>
                </p:endSync>
                <p:childTnLst>
                  <p:par>
                    <p:cTn id="3" fill="hold" nodeType="clickPar">
                      <p:stCondLst>
                        <p:cond delay="0"/>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inVertical)">
                                      <p:cBhvr>
                                        <p:cTn id="7" dur="500"/>
                                        <p:tgtEl>
                                          <p:spTgt spid="50"/>
                                        </p:tgtEl>
                                      </p:cBhvr>
                                    </p:animEffect>
                                  </p:childTnLst>
                                </p:cTn>
                              </p:par>
                            </p:childTnLst>
                          </p:cTn>
                        </p:par>
                      </p:childTnLst>
                    </p:cTn>
                  </p:par>
                </p:childTnLst>
              </p:cTn>
              <p:nextCondLst>
                <p:cond evt="onClick" delay="0">
                  <p:tgtEl>
                    <p:spTgt spid="38"/>
                  </p:tgtEl>
                </p:cond>
              </p:nextCondLst>
            </p:seq>
            <p:seq concurrent="1" nextAc="seek">
              <p:cTn id="8" restart="whenNotActive" fill="hold" evtFilter="cancelBubble" nodeType="interactiveSeq">
                <p:stCondLst>
                  <p:cond evt="onClick" delay="0">
                    <p:tgtEl>
                      <p:spTgt spid="51"/>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10" presetClass="exit" presetSubtype="0" fill="hold" nodeType="clickEffect">
                                  <p:stCondLst>
                                    <p:cond delay="0"/>
                                  </p:stCondLst>
                                  <p:childTnLst>
                                    <p:animEffect transition="out" filter="fade">
                                      <p:cBhvr>
                                        <p:cTn id="12" dur="500"/>
                                        <p:tgtEl>
                                          <p:spTgt spid="48"/>
                                        </p:tgtEl>
                                      </p:cBhvr>
                                    </p:animEffect>
                                    <p:set>
                                      <p:cBhvr>
                                        <p:cTn id="13" dur="1" fill="hold">
                                          <p:stCondLst>
                                            <p:cond delay="499"/>
                                          </p:stCondLst>
                                        </p:cTn>
                                        <p:tgtEl>
                                          <p:spTgt spid="48"/>
                                        </p:tgtEl>
                                        <p:attrNameLst>
                                          <p:attrName>style.visibility</p:attrName>
                                        </p:attrNameLst>
                                      </p:cBhvr>
                                      <p:to>
                                        <p:strVal val="hidden"/>
                                      </p:to>
                                    </p:set>
                                  </p:childTnLst>
                                </p:cTn>
                              </p:par>
                              <p:par>
                                <p:cTn id="14" presetID="10" presetClass="exit" presetSubtype="0" fill="hold" grpId="1" nodeType="withEffect">
                                  <p:stCondLst>
                                    <p:cond delay="0"/>
                                  </p:stCondLst>
                                  <p:childTnLst>
                                    <p:animEffect transition="out" filter="fade">
                                      <p:cBhvr>
                                        <p:cTn id="15" dur="500"/>
                                        <p:tgtEl>
                                          <p:spTgt spid="50"/>
                                        </p:tgtEl>
                                      </p:cBhvr>
                                    </p:animEffect>
                                    <p:set>
                                      <p:cBhvr>
                                        <p:cTn id="16" dur="1" fill="hold">
                                          <p:stCondLst>
                                            <p:cond delay="499"/>
                                          </p:stCondLst>
                                        </p:cTn>
                                        <p:tgtEl>
                                          <p:spTgt spid="50"/>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49"/>
                                        </p:tgtEl>
                                      </p:cBhvr>
                                    </p:animEffect>
                                    <p:set>
                                      <p:cBhvr>
                                        <p:cTn id="19" dur="1" fill="hold">
                                          <p:stCondLst>
                                            <p:cond delay="499"/>
                                          </p:stCondLst>
                                        </p:cTn>
                                        <p:tgtEl>
                                          <p:spTgt spid="49"/>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20" restart="whenNotActive" fill="hold" evtFilter="cancelBubble" nodeType="interactiveSeq">
                <p:stCondLst>
                  <p:cond evt="onClick" delay="0">
                    <p:tgtEl>
                      <p:spTgt spid="39"/>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60"/>
                                        </p:tgtEl>
                                        <p:attrNameLst>
                                          <p:attrName>style.visibility</p:attrName>
                                        </p:attrNameLst>
                                      </p:cBhvr>
                                      <p:to>
                                        <p:strVal val="visible"/>
                                      </p:to>
                                    </p:set>
                                    <p:animEffect transition="in" filter="barn(inVertical)">
                                      <p:cBhvr>
                                        <p:cTn id="25" dur="500"/>
                                        <p:tgtEl>
                                          <p:spTgt spid="60"/>
                                        </p:tgtEl>
                                      </p:cBhvr>
                                    </p:animEffect>
                                  </p:childTnLst>
                                </p:cTn>
                              </p:par>
                            </p:childTnLst>
                          </p:cTn>
                        </p:par>
                      </p:childTnLst>
                    </p:cTn>
                  </p:par>
                </p:childTnLst>
              </p:cTn>
              <p:nextCondLst>
                <p:cond evt="onClick" delay="0">
                  <p:tgtEl>
                    <p:spTgt spid="39"/>
                  </p:tgtEl>
                </p:cond>
              </p:nextCondLst>
            </p:seq>
            <p:seq concurrent="1" nextAc="seek">
              <p:cTn id="26" restart="whenNotActive" fill="hold" evtFilter="cancelBubble" nodeType="interactiveSeq">
                <p:stCondLst>
                  <p:cond evt="onClick" delay="0">
                    <p:tgtEl>
                      <p:spTgt spid="52"/>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10" presetClass="exit" presetSubtype="0" fill="hold" grpId="1" nodeType="clickEffect">
                                  <p:stCondLst>
                                    <p:cond delay="0"/>
                                  </p:stCondLst>
                                  <p:childTnLst>
                                    <p:animEffect transition="out" filter="fade">
                                      <p:cBhvr>
                                        <p:cTn id="30" dur="500"/>
                                        <p:tgtEl>
                                          <p:spTgt spid="60"/>
                                        </p:tgtEl>
                                      </p:cBhvr>
                                    </p:animEffect>
                                    <p:set>
                                      <p:cBhvr>
                                        <p:cTn id="31" dur="1" fill="hold">
                                          <p:stCondLst>
                                            <p:cond delay="499"/>
                                          </p:stCondLst>
                                        </p:cTn>
                                        <p:tgtEl>
                                          <p:spTgt spid="60"/>
                                        </p:tgtEl>
                                        <p:attrNameLst>
                                          <p:attrName>style.visibility</p:attrName>
                                        </p:attrNameLst>
                                      </p:cBhvr>
                                      <p:to>
                                        <p:strVal val="hidden"/>
                                      </p:to>
                                    </p:set>
                                  </p:childTnLst>
                                </p:cTn>
                              </p:par>
                              <p:par>
                                <p:cTn id="32" presetID="16" presetClass="exit" presetSubtype="21" fill="hold" nodeType="withEffect">
                                  <p:stCondLst>
                                    <p:cond delay="0"/>
                                  </p:stCondLst>
                                  <p:childTnLst>
                                    <p:animEffect transition="out" filter="barn(inVertical)">
                                      <p:cBhvr>
                                        <p:cTn id="33" dur="500"/>
                                        <p:tgtEl>
                                          <p:spTgt spid="61"/>
                                        </p:tgtEl>
                                      </p:cBhvr>
                                    </p:animEffect>
                                    <p:set>
                                      <p:cBhvr>
                                        <p:cTn id="34" dur="1" fill="hold">
                                          <p:stCondLst>
                                            <p:cond delay="499"/>
                                          </p:stCondLst>
                                        </p:cTn>
                                        <p:tgtEl>
                                          <p:spTgt spid="61"/>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62"/>
                                        </p:tgtEl>
                                      </p:cBhvr>
                                    </p:animEffect>
                                    <p:set>
                                      <p:cBhvr>
                                        <p:cTn id="37" dur="1" fill="hold">
                                          <p:stCondLst>
                                            <p:cond delay="49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38" restart="whenNotActive" fill="hold" evtFilter="cancelBubble" nodeType="interactiveSeq">
                <p:stCondLst>
                  <p:cond evt="onClick" delay="0">
                    <p:tgtEl>
                      <p:spTgt spid="40"/>
                    </p:tgtEl>
                  </p:cond>
                </p:stCondLst>
                <p:endSync evt="end" delay="0">
                  <p:rtn val="all"/>
                </p:endSync>
                <p:childTnLst>
                  <p:par>
                    <p:cTn id="39" fill="hold" nodeType="clickPar">
                      <p:stCondLst>
                        <p:cond delay="0"/>
                      </p:stCondLst>
                      <p:childTnLst>
                        <p:par>
                          <p:cTn id="40" fill="hold" nodeType="withGroup">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63"/>
                                        </p:tgtEl>
                                        <p:attrNameLst>
                                          <p:attrName>style.visibility</p:attrName>
                                        </p:attrNameLst>
                                      </p:cBhvr>
                                      <p:to>
                                        <p:strVal val="visible"/>
                                      </p:to>
                                    </p:set>
                                    <p:animEffect transition="in" filter="barn(inVertical)">
                                      <p:cBhvr>
                                        <p:cTn id="43" dur="500"/>
                                        <p:tgtEl>
                                          <p:spTgt spid="63"/>
                                        </p:tgtEl>
                                      </p:cBhvr>
                                    </p:animEffect>
                                  </p:childTnLst>
                                </p:cTn>
                              </p:par>
                            </p:childTnLst>
                          </p:cTn>
                        </p:par>
                      </p:childTnLst>
                    </p:cTn>
                  </p:par>
                </p:childTnLst>
              </p:cTn>
              <p:nextCondLst>
                <p:cond evt="onClick" delay="0">
                  <p:tgtEl>
                    <p:spTgt spid="40"/>
                  </p:tgtEl>
                </p:cond>
              </p:nextCondLst>
            </p:seq>
            <p:seq concurrent="1" nextAc="seek">
              <p:cTn id="44" restart="whenNotActive" fill="hold" evtFilter="cancelBubble" nodeType="interactiveSeq">
                <p:stCondLst>
                  <p:cond evt="onClick" delay="0">
                    <p:tgtEl>
                      <p:spTgt spid="53"/>
                    </p:tgtEl>
                  </p:cond>
                </p:stCondLst>
                <p:endSync evt="end" delay="0">
                  <p:rtn val="all"/>
                </p:endSync>
                <p:childTnLst>
                  <p:par>
                    <p:cTn id="45" fill="hold" nodeType="clickPar">
                      <p:stCondLst>
                        <p:cond delay="0"/>
                      </p:stCondLst>
                      <p:childTnLst>
                        <p:par>
                          <p:cTn id="46" fill="hold" nodeType="withGroup">
                            <p:stCondLst>
                              <p:cond delay="0"/>
                            </p:stCondLst>
                            <p:childTnLst>
                              <p:par>
                                <p:cTn id="47" presetID="10" presetClass="exit" presetSubtype="0" fill="hold" grpId="1" nodeType="clickEffect">
                                  <p:stCondLst>
                                    <p:cond delay="0"/>
                                  </p:stCondLst>
                                  <p:childTnLst>
                                    <p:animEffect transition="out" filter="fade">
                                      <p:cBhvr>
                                        <p:cTn id="48" dur="500"/>
                                        <p:tgtEl>
                                          <p:spTgt spid="63"/>
                                        </p:tgtEl>
                                      </p:cBhvr>
                                    </p:animEffect>
                                    <p:set>
                                      <p:cBhvr>
                                        <p:cTn id="49" dur="1" fill="hold">
                                          <p:stCondLst>
                                            <p:cond delay="499"/>
                                          </p:stCondLst>
                                        </p:cTn>
                                        <p:tgtEl>
                                          <p:spTgt spid="63"/>
                                        </p:tgtEl>
                                        <p:attrNameLst>
                                          <p:attrName>style.visibility</p:attrName>
                                        </p:attrNameLst>
                                      </p:cBhvr>
                                      <p:to>
                                        <p:strVal val="hidden"/>
                                      </p:to>
                                    </p:set>
                                  </p:childTnLst>
                                </p:cTn>
                              </p:par>
                              <p:par>
                                <p:cTn id="50" presetID="10" presetClass="exit" presetSubtype="0" fill="hold" nodeType="withEffect">
                                  <p:stCondLst>
                                    <p:cond delay="0"/>
                                  </p:stCondLst>
                                  <p:childTnLst>
                                    <p:animEffect transition="out" filter="fade">
                                      <p:cBhvr>
                                        <p:cTn id="51" dur="500"/>
                                        <p:tgtEl>
                                          <p:spTgt spid="64"/>
                                        </p:tgtEl>
                                      </p:cBhvr>
                                    </p:animEffect>
                                    <p:set>
                                      <p:cBhvr>
                                        <p:cTn id="52" dur="1" fill="hold">
                                          <p:stCondLst>
                                            <p:cond delay="499"/>
                                          </p:stCondLst>
                                        </p:cTn>
                                        <p:tgtEl>
                                          <p:spTgt spid="64"/>
                                        </p:tgtEl>
                                        <p:attrNameLst>
                                          <p:attrName>style.visibility</p:attrName>
                                        </p:attrNameLst>
                                      </p:cBhvr>
                                      <p:to>
                                        <p:strVal val="hidden"/>
                                      </p:to>
                                    </p:set>
                                  </p:childTnLst>
                                </p:cTn>
                              </p:par>
                              <p:par>
                                <p:cTn id="53" presetID="10" presetClass="exit" presetSubtype="0" fill="hold" grpId="1" nodeType="withEffect">
                                  <p:stCondLst>
                                    <p:cond delay="0"/>
                                  </p:stCondLst>
                                  <p:childTnLst>
                                    <p:animEffect transition="out" filter="fade">
                                      <p:cBhvr>
                                        <p:cTn id="54" dur="500"/>
                                        <p:tgtEl>
                                          <p:spTgt spid="65"/>
                                        </p:tgtEl>
                                      </p:cBhvr>
                                    </p:animEffect>
                                    <p:set>
                                      <p:cBhvr>
                                        <p:cTn id="55" dur="1" fill="hold">
                                          <p:stCondLst>
                                            <p:cond delay="499"/>
                                          </p:stCondLst>
                                        </p:cTn>
                                        <p:tgtEl>
                                          <p:spTgt spid="65"/>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56" restart="whenNotActive" fill="hold" evtFilter="cancelBubble" nodeType="interactiveSeq">
                <p:stCondLst>
                  <p:cond evt="onClick" delay="0">
                    <p:tgtEl>
                      <p:spTgt spid="41"/>
                    </p:tgtEl>
                  </p:cond>
                </p:stCondLst>
                <p:endSync evt="end" delay="0">
                  <p:rtn val="all"/>
                </p:endSync>
                <p:childTnLst>
                  <p:par>
                    <p:cTn id="57" fill="hold" nodeType="clickPar">
                      <p:stCondLst>
                        <p:cond delay="0"/>
                      </p:stCondLst>
                      <p:childTnLst>
                        <p:par>
                          <p:cTn id="58" fill="hold" nodeType="withGroup">
                            <p:stCondLst>
                              <p:cond delay="0"/>
                            </p:stCondLst>
                            <p:childTnLst>
                              <p:par>
                                <p:cTn id="59" presetID="16" presetClass="entr" presetSubtype="21" fill="hold" grpId="0" nodeType="clickEffect">
                                  <p:stCondLst>
                                    <p:cond delay="0"/>
                                  </p:stCondLst>
                                  <p:childTnLst>
                                    <p:set>
                                      <p:cBhvr>
                                        <p:cTn id="60" dur="1" fill="hold">
                                          <p:stCondLst>
                                            <p:cond delay="0"/>
                                          </p:stCondLst>
                                        </p:cTn>
                                        <p:tgtEl>
                                          <p:spTgt spid="66"/>
                                        </p:tgtEl>
                                        <p:attrNameLst>
                                          <p:attrName>style.visibility</p:attrName>
                                        </p:attrNameLst>
                                      </p:cBhvr>
                                      <p:to>
                                        <p:strVal val="visible"/>
                                      </p:to>
                                    </p:set>
                                    <p:animEffect transition="in" filter="barn(inVertical)">
                                      <p:cBhvr>
                                        <p:cTn id="61" dur="500"/>
                                        <p:tgtEl>
                                          <p:spTgt spid="66"/>
                                        </p:tgtEl>
                                      </p:cBhvr>
                                    </p:animEffect>
                                  </p:childTnLst>
                                </p:cTn>
                              </p:par>
                            </p:childTnLst>
                          </p:cTn>
                        </p:par>
                      </p:childTnLst>
                    </p:cTn>
                  </p:par>
                </p:childTnLst>
              </p:cTn>
              <p:nextCondLst>
                <p:cond evt="onClick" delay="0">
                  <p:tgtEl>
                    <p:spTgt spid="41"/>
                  </p:tgtEl>
                </p:cond>
              </p:nextCondLst>
            </p:seq>
            <p:seq concurrent="1" nextAc="seek">
              <p:cTn id="62" restart="whenNotActive" fill="hold" evtFilter="cancelBubble" nodeType="interactiveSeq">
                <p:stCondLst>
                  <p:cond evt="onClick" delay="0">
                    <p:tgtEl>
                      <p:spTgt spid="54"/>
                    </p:tgtEl>
                  </p:cond>
                </p:stCondLst>
                <p:endSync evt="end" delay="0">
                  <p:rtn val="all"/>
                </p:endSync>
                <p:childTnLst>
                  <p:par>
                    <p:cTn id="63" fill="hold" nodeType="clickPar">
                      <p:stCondLst>
                        <p:cond delay="0"/>
                      </p:stCondLst>
                      <p:childTnLst>
                        <p:par>
                          <p:cTn id="64" fill="hold" nodeType="withGroup">
                            <p:stCondLst>
                              <p:cond delay="0"/>
                            </p:stCondLst>
                            <p:childTnLst>
                              <p:par>
                                <p:cTn id="65" presetID="10" presetClass="exit" presetSubtype="0" fill="hold" nodeType="clickEffect">
                                  <p:stCondLst>
                                    <p:cond delay="0"/>
                                  </p:stCondLst>
                                  <p:childTnLst>
                                    <p:animEffect transition="out" filter="fade">
                                      <p:cBhvr>
                                        <p:cTn id="66" dur="500"/>
                                        <p:tgtEl>
                                          <p:spTgt spid="67"/>
                                        </p:tgtEl>
                                      </p:cBhvr>
                                    </p:animEffect>
                                    <p:set>
                                      <p:cBhvr>
                                        <p:cTn id="67" dur="1" fill="hold">
                                          <p:stCondLst>
                                            <p:cond delay="499"/>
                                          </p:stCondLst>
                                        </p:cTn>
                                        <p:tgtEl>
                                          <p:spTgt spid="67"/>
                                        </p:tgtEl>
                                        <p:attrNameLst>
                                          <p:attrName>style.visibility</p:attrName>
                                        </p:attrNameLst>
                                      </p:cBhvr>
                                      <p:to>
                                        <p:strVal val="hidden"/>
                                      </p:to>
                                    </p:set>
                                  </p:childTnLst>
                                </p:cTn>
                              </p:par>
                              <p:par>
                                <p:cTn id="68" presetID="10" presetClass="exit" presetSubtype="0" fill="hold" grpId="1" nodeType="withEffect">
                                  <p:stCondLst>
                                    <p:cond delay="0"/>
                                  </p:stCondLst>
                                  <p:childTnLst>
                                    <p:animEffect transition="out" filter="fade">
                                      <p:cBhvr>
                                        <p:cTn id="69" dur="500"/>
                                        <p:tgtEl>
                                          <p:spTgt spid="66"/>
                                        </p:tgtEl>
                                      </p:cBhvr>
                                    </p:animEffect>
                                    <p:set>
                                      <p:cBhvr>
                                        <p:cTn id="70" dur="1" fill="hold">
                                          <p:stCondLst>
                                            <p:cond delay="499"/>
                                          </p:stCondLst>
                                        </p:cTn>
                                        <p:tgtEl>
                                          <p:spTgt spid="66"/>
                                        </p:tgtEl>
                                        <p:attrNameLst>
                                          <p:attrName>style.visibility</p:attrName>
                                        </p:attrNameLst>
                                      </p:cBhvr>
                                      <p:to>
                                        <p:strVal val="hidden"/>
                                      </p:to>
                                    </p:set>
                                  </p:childTnLst>
                                </p:cTn>
                              </p:par>
                              <p:par>
                                <p:cTn id="71" presetID="10" presetClass="exit" presetSubtype="0" fill="hold" grpId="1" nodeType="withEffect">
                                  <p:stCondLst>
                                    <p:cond delay="0"/>
                                  </p:stCondLst>
                                  <p:childTnLst>
                                    <p:animEffect transition="out" filter="fade">
                                      <p:cBhvr>
                                        <p:cTn id="72" dur="500"/>
                                        <p:tgtEl>
                                          <p:spTgt spid="68"/>
                                        </p:tgtEl>
                                      </p:cBhvr>
                                    </p:animEffect>
                                    <p:set>
                                      <p:cBhvr>
                                        <p:cTn id="73" dur="1" fill="hold">
                                          <p:stCondLst>
                                            <p:cond delay="499"/>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54"/>
                  </p:tgtEl>
                </p:cond>
              </p:nextCondLst>
            </p:seq>
            <p:seq concurrent="1" nextAc="seek">
              <p:cTn id="74" restart="whenNotActive" fill="hold" evtFilter="cancelBubble" nodeType="interactiveSeq">
                <p:stCondLst>
                  <p:cond evt="onClick" delay="0">
                    <p:tgtEl>
                      <p:spTgt spid="42"/>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16" presetClass="entr" presetSubtype="21" fill="hold" grpId="0" nodeType="click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barn(inVertical)">
                                      <p:cBhvr>
                                        <p:cTn id="79" dur="500"/>
                                        <p:tgtEl>
                                          <p:spTgt spid="69"/>
                                        </p:tgtEl>
                                      </p:cBhvr>
                                    </p:animEffect>
                                  </p:childTnLst>
                                </p:cTn>
                              </p:par>
                            </p:childTnLst>
                          </p:cTn>
                        </p:par>
                      </p:childTnLst>
                    </p:cTn>
                  </p:par>
                </p:childTnLst>
              </p:cTn>
              <p:nextCondLst>
                <p:cond evt="onClick" delay="0">
                  <p:tgtEl>
                    <p:spTgt spid="42"/>
                  </p:tgtEl>
                </p:cond>
              </p:nextCondLst>
            </p:seq>
            <p:seq concurrent="1" nextAc="seek">
              <p:cTn id="80" restart="whenNotActive" fill="hold" evtFilter="cancelBubble" nodeType="interactiveSeq">
                <p:stCondLst>
                  <p:cond evt="onClick" delay="0">
                    <p:tgtEl>
                      <p:spTgt spid="55"/>
                    </p:tgtEl>
                  </p:cond>
                </p:stCondLst>
                <p:endSync evt="end" delay="0">
                  <p:rtn val="all"/>
                </p:endSync>
                <p:childTnLst>
                  <p:par>
                    <p:cTn id="81" fill="hold" nodeType="clickPar">
                      <p:stCondLst>
                        <p:cond delay="0"/>
                      </p:stCondLst>
                      <p:childTnLst>
                        <p:par>
                          <p:cTn id="82" fill="hold" nodeType="withGroup">
                            <p:stCondLst>
                              <p:cond delay="0"/>
                            </p:stCondLst>
                            <p:childTnLst>
                              <p:par>
                                <p:cTn id="83" presetID="10" presetClass="exit" presetSubtype="0" fill="hold" nodeType="clickEffect">
                                  <p:stCondLst>
                                    <p:cond delay="0"/>
                                  </p:stCondLst>
                                  <p:childTnLst>
                                    <p:animEffect transition="out" filter="fade">
                                      <p:cBhvr>
                                        <p:cTn id="84" dur="500"/>
                                        <p:tgtEl>
                                          <p:spTgt spid="70"/>
                                        </p:tgtEl>
                                      </p:cBhvr>
                                    </p:animEffect>
                                    <p:set>
                                      <p:cBhvr>
                                        <p:cTn id="85" dur="1" fill="hold">
                                          <p:stCondLst>
                                            <p:cond delay="499"/>
                                          </p:stCondLst>
                                        </p:cTn>
                                        <p:tgtEl>
                                          <p:spTgt spid="70"/>
                                        </p:tgtEl>
                                        <p:attrNameLst>
                                          <p:attrName>style.visibility</p:attrName>
                                        </p:attrNameLst>
                                      </p:cBhvr>
                                      <p:to>
                                        <p:strVal val="hidden"/>
                                      </p:to>
                                    </p:set>
                                  </p:childTnLst>
                                </p:cTn>
                              </p:par>
                              <p:par>
                                <p:cTn id="86" presetID="10" presetClass="exit" presetSubtype="0" fill="hold" grpId="1" nodeType="withEffect">
                                  <p:stCondLst>
                                    <p:cond delay="0"/>
                                  </p:stCondLst>
                                  <p:childTnLst>
                                    <p:animEffect transition="out" filter="fade">
                                      <p:cBhvr>
                                        <p:cTn id="87" dur="500"/>
                                        <p:tgtEl>
                                          <p:spTgt spid="69"/>
                                        </p:tgtEl>
                                      </p:cBhvr>
                                    </p:animEffect>
                                    <p:set>
                                      <p:cBhvr>
                                        <p:cTn id="88" dur="1" fill="hold">
                                          <p:stCondLst>
                                            <p:cond delay="499"/>
                                          </p:stCondLst>
                                        </p:cTn>
                                        <p:tgtEl>
                                          <p:spTgt spid="69"/>
                                        </p:tgtEl>
                                        <p:attrNameLst>
                                          <p:attrName>style.visibility</p:attrName>
                                        </p:attrNameLst>
                                      </p:cBhvr>
                                      <p:to>
                                        <p:strVal val="hidden"/>
                                      </p:to>
                                    </p:set>
                                  </p:childTnLst>
                                </p:cTn>
                              </p:par>
                              <p:par>
                                <p:cTn id="89" presetID="10" presetClass="exit" presetSubtype="0" fill="hold" grpId="1" nodeType="withEffect">
                                  <p:stCondLst>
                                    <p:cond delay="0"/>
                                  </p:stCondLst>
                                  <p:childTnLst>
                                    <p:animEffect transition="out" filter="fade">
                                      <p:cBhvr>
                                        <p:cTn id="90" dur="500"/>
                                        <p:tgtEl>
                                          <p:spTgt spid="71"/>
                                        </p:tgtEl>
                                      </p:cBhvr>
                                    </p:animEffect>
                                    <p:set>
                                      <p:cBhvr>
                                        <p:cTn id="91" dur="1" fill="hold">
                                          <p:stCondLst>
                                            <p:cond delay="499"/>
                                          </p:stCondLst>
                                        </p:cTn>
                                        <p:tgtEl>
                                          <p:spTgt spid="71"/>
                                        </p:tgtEl>
                                        <p:attrNameLst>
                                          <p:attrName>style.visibility</p:attrName>
                                        </p:attrNameLst>
                                      </p:cBhvr>
                                      <p:to>
                                        <p:strVal val="hidden"/>
                                      </p:to>
                                    </p:set>
                                  </p:childTnLst>
                                </p:cTn>
                              </p:par>
                            </p:childTnLst>
                          </p:cTn>
                        </p:par>
                      </p:childTnLst>
                    </p:cTn>
                  </p:par>
                </p:childTnLst>
              </p:cTn>
              <p:nextCondLst>
                <p:cond evt="onClick" delay="0">
                  <p:tgtEl>
                    <p:spTgt spid="55"/>
                  </p:tgtEl>
                </p:cond>
              </p:nextCondLst>
            </p:seq>
            <p:seq concurrent="1" nextAc="seek">
              <p:cTn id="92" restart="whenNotActive" fill="hold" evtFilter="cancelBubble" nodeType="interactiveSeq">
                <p:stCondLst>
                  <p:cond evt="onClick" delay="0">
                    <p:tgtEl>
                      <p:spTgt spid="43"/>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10" presetClass="entr" presetSubtype="0" fill="hold" nodeType="withEffect">
                                  <p:stCondLst>
                                    <p:cond delay="0"/>
                                  </p:stCondLst>
                                  <p:childTnLst>
                                    <p:set>
                                      <p:cBhvr>
                                        <p:cTn id="96" dur="1" fill="hold">
                                          <p:stCondLst>
                                            <p:cond delay="0"/>
                                          </p:stCondLst>
                                        </p:cTn>
                                        <p:tgtEl>
                                          <p:spTgt spid="74"/>
                                        </p:tgtEl>
                                        <p:attrNameLst>
                                          <p:attrName>style.visibility</p:attrName>
                                        </p:attrNameLst>
                                      </p:cBhvr>
                                      <p:to>
                                        <p:strVal val="visible"/>
                                      </p:to>
                                    </p:set>
                                    <p:animEffect transition="in" filter="fade">
                                      <p:cBhvr>
                                        <p:cTn id="97" dur="500"/>
                                        <p:tgtEl>
                                          <p:spTgt spid="74"/>
                                        </p:tgtEl>
                                      </p:cBhvr>
                                    </p:animEffect>
                                  </p:childTnLst>
                                </p:cTn>
                              </p:par>
                            </p:childTnLst>
                          </p:cTn>
                        </p:par>
                      </p:childTnLst>
                    </p:cTn>
                  </p:par>
                </p:childTnLst>
              </p:cTn>
              <p:nextCondLst>
                <p:cond evt="onClick" delay="0">
                  <p:tgtEl>
                    <p:spTgt spid="43"/>
                  </p:tgtEl>
                </p:cond>
              </p:nextCondLst>
            </p:seq>
            <p:seq concurrent="1" nextAc="seek">
              <p:cTn id="98" restart="whenNotActive" fill="hold" evtFilter="cancelBubble" nodeType="interactiveSeq">
                <p:stCondLst>
                  <p:cond evt="onClick" delay="0">
                    <p:tgtEl>
                      <p:spTgt spid="56"/>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10" presetClass="exit" presetSubtype="0" fill="hold" nodeType="withEffect">
                                  <p:stCondLst>
                                    <p:cond delay="0"/>
                                  </p:stCondLst>
                                  <p:childTnLst>
                                    <p:animEffect transition="out" filter="fade">
                                      <p:cBhvr>
                                        <p:cTn id="102" dur="500"/>
                                        <p:tgtEl>
                                          <p:spTgt spid="74"/>
                                        </p:tgtEl>
                                      </p:cBhvr>
                                    </p:animEffect>
                                    <p:set>
                                      <p:cBhvr>
                                        <p:cTn id="103" dur="1" fill="hold">
                                          <p:stCondLst>
                                            <p:cond delay="499"/>
                                          </p:stCondLst>
                                        </p:cTn>
                                        <p:tgtEl>
                                          <p:spTgt spid="74"/>
                                        </p:tgtEl>
                                        <p:attrNameLst>
                                          <p:attrName>style.visibility</p:attrName>
                                        </p:attrNameLst>
                                      </p:cBhvr>
                                      <p:to>
                                        <p:strVal val="hidden"/>
                                      </p:to>
                                    </p:set>
                                  </p:childTnLst>
                                </p:cTn>
                              </p:par>
                              <p:par>
                                <p:cTn id="104" presetID="10" presetClass="exit" presetSubtype="0" fill="hold" nodeType="withEffect">
                                  <p:stCondLst>
                                    <p:cond delay="0"/>
                                  </p:stCondLst>
                                  <p:childTnLst>
                                    <p:animEffect transition="out" filter="fade">
                                      <p:cBhvr>
                                        <p:cTn id="105" dur="500"/>
                                        <p:tgtEl>
                                          <p:spTgt spid="76"/>
                                        </p:tgtEl>
                                      </p:cBhvr>
                                    </p:animEffect>
                                    <p:set>
                                      <p:cBhvr>
                                        <p:cTn id="106" dur="1" fill="hold">
                                          <p:stCondLst>
                                            <p:cond delay="499"/>
                                          </p:stCondLst>
                                        </p:cTn>
                                        <p:tgtEl>
                                          <p:spTgt spid="76"/>
                                        </p:tgtEl>
                                        <p:attrNameLst>
                                          <p:attrName>style.visibility</p:attrName>
                                        </p:attrNameLst>
                                      </p:cBhvr>
                                      <p:to>
                                        <p:strVal val="hidden"/>
                                      </p:to>
                                    </p:set>
                                  </p:childTnLst>
                                </p:cTn>
                              </p:par>
                              <p:par>
                                <p:cTn id="107" presetID="10" presetClass="exit" presetSubtype="0" fill="hold" grpId="1" nodeType="withEffect">
                                  <p:stCondLst>
                                    <p:cond delay="0"/>
                                  </p:stCondLst>
                                  <p:childTnLst>
                                    <p:animEffect transition="out" filter="fade">
                                      <p:cBhvr>
                                        <p:cTn id="108" dur="500"/>
                                        <p:tgtEl>
                                          <p:spTgt spid="77"/>
                                        </p:tgtEl>
                                      </p:cBhvr>
                                    </p:animEffect>
                                    <p:set>
                                      <p:cBhvr>
                                        <p:cTn id="109" dur="1" fill="hold">
                                          <p:stCondLst>
                                            <p:cond delay="499"/>
                                          </p:stCondLst>
                                        </p:cTn>
                                        <p:tgtEl>
                                          <p:spTgt spid="77"/>
                                        </p:tgtEl>
                                        <p:attrNameLst>
                                          <p:attrName>style.visibility</p:attrName>
                                        </p:attrNameLst>
                                      </p:cBhvr>
                                      <p:to>
                                        <p:strVal val="hidden"/>
                                      </p:to>
                                    </p:set>
                                  </p:childTnLst>
                                </p:cTn>
                              </p:par>
                            </p:childTnLst>
                          </p:cTn>
                        </p:par>
                      </p:childTnLst>
                    </p:cTn>
                  </p:par>
                </p:childTnLst>
              </p:cTn>
              <p:nextCondLst>
                <p:cond evt="onClick" delay="0">
                  <p:tgtEl>
                    <p:spTgt spid="56"/>
                  </p:tgtEl>
                </p:cond>
              </p:nextCondLst>
            </p:seq>
            <p:seq concurrent="1" nextAc="seek">
              <p:cTn id="110" restart="whenNotActive" fill="hold" evtFilter="cancelBubble" nodeType="interactiveSeq">
                <p:stCondLst>
                  <p:cond evt="onClick" delay="0">
                    <p:tgtEl>
                      <p:spTgt spid="44"/>
                    </p:tgtEl>
                  </p:cond>
                </p:stCondLst>
                <p:endSync evt="end" delay="0">
                  <p:rtn val="all"/>
                </p:endSync>
                <p:childTnLst>
                  <p:par>
                    <p:cTn id="111" fill="hold" nodeType="clickPar">
                      <p:stCondLst>
                        <p:cond delay="0"/>
                      </p:stCondLst>
                      <p:childTnLst>
                        <p:par>
                          <p:cTn id="112" fill="hold" nodeType="withGroup">
                            <p:stCondLst>
                              <p:cond delay="0"/>
                            </p:stCondLst>
                            <p:childTnLst>
                              <p:par>
                                <p:cTn id="113" presetID="10" presetClass="entr" presetSubtype="0" fill="hold" grpId="0" nodeType="clickEffect">
                                  <p:stCondLst>
                                    <p:cond delay="0"/>
                                  </p:stCondLst>
                                  <p:childTnLst>
                                    <p:set>
                                      <p:cBhvr>
                                        <p:cTn id="114" dur="1" fill="hold">
                                          <p:stCondLst>
                                            <p:cond delay="0"/>
                                          </p:stCondLst>
                                        </p:cTn>
                                        <p:tgtEl>
                                          <p:spTgt spid="92"/>
                                        </p:tgtEl>
                                        <p:attrNameLst>
                                          <p:attrName>style.visibility</p:attrName>
                                        </p:attrNameLst>
                                      </p:cBhvr>
                                      <p:to>
                                        <p:strVal val="visible"/>
                                      </p:to>
                                    </p:set>
                                    <p:animEffect transition="in" filter="fade">
                                      <p:cBhvr>
                                        <p:cTn id="115" dur="500"/>
                                        <p:tgtEl>
                                          <p:spTgt spid="92"/>
                                        </p:tgtEl>
                                      </p:cBhvr>
                                    </p:animEffect>
                                  </p:childTnLst>
                                </p:cTn>
                              </p:par>
                            </p:childTnLst>
                          </p:cTn>
                        </p:par>
                      </p:childTnLst>
                    </p:cTn>
                  </p:par>
                </p:childTnLst>
              </p:cTn>
              <p:nextCondLst>
                <p:cond evt="onClick" delay="0">
                  <p:tgtEl>
                    <p:spTgt spid="44"/>
                  </p:tgtEl>
                </p:cond>
              </p:nextCondLst>
            </p:seq>
            <p:seq concurrent="1" nextAc="seek">
              <p:cTn id="116" restart="whenNotActive" fill="hold" evtFilter="cancelBubble" nodeType="interactiveSeq">
                <p:stCondLst>
                  <p:cond evt="onClick" delay="0">
                    <p:tgtEl>
                      <p:spTgt spid="57"/>
                    </p:tgtEl>
                  </p:cond>
                </p:stCondLst>
                <p:endSync evt="end" delay="0">
                  <p:rtn val="all"/>
                </p:endSync>
                <p:childTnLst>
                  <p:par>
                    <p:cTn id="117" fill="hold" nodeType="clickPar">
                      <p:stCondLst>
                        <p:cond delay="0"/>
                      </p:stCondLst>
                      <p:childTnLst>
                        <p:par>
                          <p:cTn id="118" fill="hold" nodeType="withGroup">
                            <p:stCondLst>
                              <p:cond delay="0"/>
                            </p:stCondLst>
                            <p:childTnLst>
                              <p:par>
                                <p:cTn id="119" presetID="16" presetClass="exit" presetSubtype="21" fill="hold" nodeType="clickEffect">
                                  <p:stCondLst>
                                    <p:cond delay="0"/>
                                  </p:stCondLst>
                                  <p:childTnLst>
                                    <p:animEffect transition="out" filter="barn(inVertical)">
                                      <p:cBhvr>
                                        <p:cTn id="120" dur="500"/>
                                        <p:tgtEl>
                                          <p:spTgt spid="81"/>
                                        </p:tgtEl>
                                      </p:cBhvr>
                                    </p:animEffect>
                                    <p:set>
                                      <p:cBhvr>
                                        <p:cTn id="121" dur="1" fill="hold">
                                          <p:stCondLst>
                                            <p:cond delay="499"/>
                                          </p:stCondLst>
                                        </p:cTn>
                                        <p:tgtEl>
                                          <p:spTgt spid="81"/>
                                        </p:tgtEl>
                                        <p:attrNameLst>
                                          <p:attrName>style.visibility</p:attrName>
                                        </p:attrNameLst>
                                      </p:cBhvr>
                                      <p:to>
                                        <p:strVal val="hidden"/>
                                      </p:to>
                                    </p:set>
                                  </p:childTnLst>
                                </p:cTn>
                              </p:par>
                              <p:par>
                                <p:cTn id="122" presetID="10" presetClass="exit" presetSubtype="0" fill="hold" grpId="1" nodeType="withEffect">
                                  <p:stCondLst>
                                    <p:cond delay="0"/>
                                  </p:stCondLst>
                                  <p:childTnLst>
                                    <p:animEffect transition="out" filter="fade">
                                      <p:cBhvr>
                                        <p:cTn id="123" dur="500"/>
                                        <p:tgtEl>
                                          <p:spTgt spid="92"/>
                                        </p:tgtEl>
                                      </p:cBhvr>
                                    </p:animEffect>
                                    <p:set>
                                      <p:cBhvr>
                                        <p:cTn id="124" dur="1" fill="hold">
                                          <p:stCondLst>
                                            <p:cond delay="499"/>
                                          </p:stCondLst>
                                        </p:cTn>
                                        <p:tgtEl>
                                          <p:spTgt spid="92"/>
                                        </p:tgtEl>
                                        <p:attrNameLst>
                                          <p:attrName>style.visibility</p:attrName>
                                        </p:attrNameLst>
                                      </p:cBhvr>
                                      <p:to>
                                        <p:strVal val="hidden"/>
                                      </p:to>
                                    </p:set>
                                  </p:childTnLst>
                                </p:cTn>
                              </p:par>
                              <p:par>
                                <p:cTn id="125" presetID="10" presetClass="exit" presetSubtype="0" fill="hold" grpId="1" nodeType="withEffect">
                                  <p:stCondLst>
                                    <p:cond delay="0"/>
                                  </p:stCondLst>
                                  <p:childTnLst>
                                    <p:animEffect transition="out" filter="fade">
                                      <p:cBhvr>
                                        <p:cTn id="126" dur="500"/>
                                        <p:tgtEl>
                                          <p:spTgt spid="82"/>
                                        </p:tgtEl>
                                      </p:cBhvr>
                                    </p:animEffect>
                                    <p:set>
                                      <p:cBhvr>
                                        <p:cTn id="127" dur="1" fill="hold">
                                          <p:stCondLst>
                                            <p:cond delay="499"/>
                                          </p:stCondLst>
                                        </p:cTn>
                                        <p:tgtEl>
                                          <p:spTgt spid="82"/>
                                        </p:tgtEl>
                                        <p:attrNameLst>
                                          <p:attrName>style.visibility</p:attrName>
                                        </p:attrNameLst>
                                      </p:cBhvr>
                                      <p:to>
                                        <p:strVal val="hidden"/>
                                      </p:to>
                                    </p:set>
                                  </p:childTnLst>
                                </p:cTn>
                              </p:par>
                            </p:childTnLst>
                          </p:cTn>
                        </p:par>
                      </p:childTnLst>
                    </p:cTn>
                  </p:par>
                </p:childTnLst>
              </p:cTn>
              <p:nextCondLst>
                <p:cond evt="onClick" delay="0">
                  <p:tgtEl>
                    <p:spTgt spid="57"/>
                  </p:tgtEl>
                </p:cond>
              </p:nextCondLst>
            </p:seq>
            <p:seq concurrent="1" nextAc="seek">
              <p:cTn id="128" restart="whenNotActive" fill="hold" evtFilter="cancelBubble" nodeType="interactiveSeq">
                <p:stCondLst>
                  <p:cond evt="onClick" delay="0">
                    <p:tgtEl>
                      <p:spTgt spid="45"/>
                    </p:tgtEl>
                  </p:cond>
                </p:stCondLst>
                <p:endSync evt="end" delay="0">
                  <p:rtn val="all"/>
                </p:endSync>
                <p:childTnLst>
                  <p:par>
                    <p:cTn id="129" fill="hold" nodeType="clickPar">
                      <p:stCondLst>
                        <p:cond delay="0"/>
                      </p:stCondLst>
                      <p:childTnLst>
                        <p:par>
                          <p:cTn id="130" fill="hold" nodeType="withGroup">
                            <p:stCondLst>
                              <p:cond delay="0"/>
                            </p:stCondLst>
                            <p:childTnLst>
                              <p:par>
                                <p:cTn id="131" presetID="10" presetClass="entr" presetSubtype="0" fill="hold" grpId="0" nodeType="clickEffect">
                                  <p:stCondLst>
                                    <p:cond delay="0"/>
                                  </p:stCondLst>
                                  <p:childTnLst>
                                    <p:set>
                                      <p:cBhvr>
                                        <p:cTn id="132" dur="1" fill="hold">
                                          <p:stCondLst>
                                            <p:cond delay="0"/>
                                          </p:stCondLst>
                                        </p:cTn>
                                        <p:tgtEl>
                                          <p:spTgt spid="94"/>
                                        </p:tgtEl>
                                        <p:attrNameLst>
                                          <p:attrName>style.visibility</p:attrName>
                                        </p:attrNameLst>
                                      </p:cBhvr>
                                      <p:to>
                                        <p:strVal val="visible"/>
                                      </p:to>
                                    </p:set>
                                    <p:animEffect transition="in" filter="fade">
                                      <p:cBhvr>
                                        <p:cTn id="133" dur="500"/>
                                        <p:tgtEl>
                                          <p:spTgt spid="94"/>
                                        </p:tgtEl>
                                      </p:cBhvr>
                                    </p:animEffect>
                                  </p:childTnLst>
                                </p:cTn>
                              </p:par>
                            </p:childTnLst>
                          </p:cTn>
                        </p:par>
                      </p:childTnLst>
                    </p:cTn>
                  </p:par>
                </p:childTnLst>
              </p:cTn>
              <p:nextCondLst>
                <p:cond evt="onClick" delay="0">
                  <p:tgtEl>
                    <p:spTgt spid="45"/>
                  </p:tgtEl>
                </p:cond>
              </p:nextCondLst>
            </p:seq>
            <p:seq concurrent="1" nextAc="seek">
              <p:cTn id="134" restart="whenNotActive" fill="hold" evtFilter="cancelBubble" nodeType="interactiveSeq">
                <p:stCondLst>
                  <p:cond evt="onClick" delay="0">
                    <p:tgtEl>
                      <p:spTgt spid="58"/>
                    </p:tgtEl>
                  </p:cond>
                </p:stCondLst>
                <p:endSync evt="end" delay="0">
                  <p:rtn val="all"/>
                </p:endSync>
                <p:childTnLst>
                  <p:par>
                    <p:cTn id="135" fill="hold" nodeType="clickPar">
                      <p:stCondLst>
                        <p:cond delay="0"/>
                      </p:stCondLst>
                      <p:childTnLst>
                        <p:par>
                          <p:cTn id="136" fill="hold" nodeType="withGroup">
                            <p:stCondLst>
                              <p:cond delay="0"/>
                            </p:stCondLst>
                            <p:childTnLst>
                              <p:par>
                                <p:cTn id="137" presetID="10" presetClass="exit" presetSubtype="0" fill="hold" grpId="1" nodeType="withEffect">
                                  <p:stCondLst>
                                    <p:cond delay="0"/>
                                  </p:stCondLst>
                                  <p:childTnLst>
                                    <p:animEffect transition="out" filter="fade">
                                      <p:cBhvr>
                                        <p:cTn id="138" dur="500"/>
                                        <p:tgtEl>
                                          <p:spTgt spid="94"/>
                                        </p:tgtEl>
                                      </p:cBhvr>
                                    </p:animEffect>
                                    <p:set>
                                      <p:cBhvr>
                                        <p:cTn id="139" dur="1" fill="hold">
                                          <p:stCondLst>
                                            <p:cond delay="499"/>
                                          </p:stCondLst>
                                        </p:cTn>
                                        <p:tgtEl>
                                          <p:spTgt spid="94"/>
                                        </p:tgtEl>
                                        <p:attrNameLst>
                                          <p:attrName>style.visibility</p:attrName>
                                        </p:attrNameLst>
                                      </p:cBhvr>
                                      <p:to>
                                        <p:strVal val="hidden"/>
                                      </p:to>
                                    </p:set>
                                  </p:childTnLst>
                                </p:cTn>
                              </p:par>
                              <p:par>
                                <p:cTn id="140" presetID="10" presetClass="exit" presetSubtype="0" fill="hold" nodeType="withEffect">
                                  <p:stCondLst>
                                    <p:cond delay="0"/>
                                  </p:stCondLst>
                                  <p:childTnLst>
                                    <p:animEffect transition="out" filter="fade">
                                      <p:cBhvr>
                                        <p:cTn id="141" dur="500"/>
                                        <p:tgtEl>
                                          <p:spTgt spid="84"/>
                                        </p:tgtEl>
                                      </p:cBhvr>
                                    </p:animEffect>
                                    <p:set>
                                      <p:cBhvr>
                                        <p:cTn id="142" dur="1" fill="hold">
                                          <p:stCondLst>
                                            <p:cond delay="499"/>
                                          </p:stCondLst>
                                        </p:cTn>
                                        <p:tgtEl>
                                          <p:spTgt spid="84"/>
                                        </p:tgtEl>
                                        <p:attrNameLst>
                                          <p:attrName>style.visibility</p:attrName>
                                        </p:attrNameLst>
                                      </p:cBhvr>
                                      <p:to>
                                        <p:strVal val="hidden"/>
                                      </p:to>
                                    </p:set>
                                  </p:childTnLst>
                                </p:cTn>
                              </p:par>
                              <p:par>
                                <p:cTn id="143" presetID="10" presetClass="exit" presetSubtype="0" fill="hold" grpId="1" nodeType="withEffect">
                                  <p:stCondLst>
                                    <p:cond delay="0"/>
                                  </p:stCondLst>
                                  <p:childTnLst>
                                    <p:animEffect transition="out" filter="fade">
                                      <p:cBhvr>
                                        <p:cTn id="144" dur="500"/>
                                        <p:tgtEl>
                                          <p:spTgt spid="85"/>
                                        </p:tgtEl>
                                      </p:cBhvr>
                                    </p:animEffect>
                                    <p:set>
                                      <p:cBhvr>
                                        <p:cTn id="145" dur="1" fill="hold">
                                          <p:stCondLst>
                                            <p:cond delay="499"/>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58"/>
                  </p:tgtEl>
                </p:cond>
              </p:nextCondLst>
            </p:seq>
            <p:seq concurrent="1" nextAc="seek">
              <p:cTn id="146" restart="whenNotActive" fill="hold" evtFilter="cancelBubble" nodeType="interactiveSeq">
                <p:stCondLst>
                  <p:cond evt="onClick" delay="0">
                    <p:tgtEl>
                      <p:spTgt spid="46"/>
                    </p:tgtEl>
                  </p:cond>
                </p:stCondLst>
                <p:endSync evt="end" delay="0">
                  <p:rtn val="all"/>
                </p:endSync>
                <p:childTnLst>
                  <p:par>
                    <p:cTn id="147" fill="hold" nodeType="clickPar">
                      <p:stCondLst>
                        <p:cond delay="0"/>
                      </p:stCondLst>
                      <p:childTnLst>
                        <p:par>
                          <p:cTn id="148" fill="hold" nodeType="withGroup">
                            <p:stCondLst>
                              <p:cond delay="0"/>
                            </p:stCondLst>
                            <p:childTnLst>
                              <p:par>
                                <p:cTn id="149" presetID="10" presetClass="entr" presetSubtype="0" fill="hold" grpId="0" nodeType="clickEffect">
                                  <p:stCondLst>
                                    <p:cond delay="0"/>
                                  </p:stCondLst>
                                  <p:childTnLst>
                                    <p:set>
                                      <p:cBhvr>
                                        <p:cTn id="150" dur="1" fill="hold">
                                          <p:stCondLst>
                                            <p:cond delay="0"/>
                                          </p:stCondLst>
                                        </p:cTn>
                                        <p:tgtEl>
                                          <p:spTgt spid="95"/>
                                        </p:tgtEl>
                                        <p:attrNameLst>
                                          <p:attrName>style.visibility</p:attrName>
                                        </p:attrNameLst>
                                      </p:cBhvr>
                                      <p:to>
                                        <p:strVal val="visible"/>
                                      </p:to>
                                    </p:set>
                                    <p:animEffect transition="in" filter="fade">
                                      <p:cBhvr>
                                        <p:cTn id="151" dur="500"/>
                                        <p:tgtEl>
                                          <p:spTgt spid="95"/>
                                        </p:tgtEl>
                                      </p:cBhvr>
                                    </p:animEffect>
                                  </p:childTnLst>
                                </p:cTn>
                              </p:par>
                            </p:childTnLst>
                          </p:cTn>
                        </p:par>
                      </p:childTnLst>
                    </p:cTn>
                  </p:par>
                </p:childTnLst>
              </p:cTn>
              <p:nextCondLst>
                <p:cond evt="onClick" delay="0">
                  <p:tgtEl>
                    <p:spTgt spid="46"/>
                  </p:tgtEl>
                </p:cond>
              </p:nextCondLst>
            </p:seq>
            <p:seq concurrent="1" nextAc="seek">
              <p:cTn id="152" restart="whenNotActive" fill="hold" evtFilter="cancelBubble" nodeType="interactiveSeq">
                <p:stCondLst>
                  <p:cond evt="onClick" delay="0">
                    <p:tgtEl>
                      <p:spTgt spid="59"/>
                    </p:tgtEl>
                  </p:cond>
                </p:stCondLst>
                <p:endSync evt="end" delay="0">
                  <p:rtn val="all"/>
                </p:endSync>
                <p:childTnLst>
                  <p:par>
                    <p:cTn id="153" fill="hold" nodeType="clickPar">
                      <p:stCondLst>
                        <p:cond delay="0"/>
                      </p:stCondLst>
                      <p:childTnLst>
                        <p:par>
                          <p:cTn id="154" fill="hold" nodeType="withGroup">
                            <p:stCondLst>
                              <p:cond delay="0"/>
                            </p:stCondLst>
                            <p:childTnLst>
                              <p:par>
                                <p:cTn id="155" presetID="10" presetClass="exit" presetSubtype="0" fill="hold" grpId="1" nodeType="withEffect">
                                  <p:stCondLst>
                                    <p:cond delay="0"/>
                                  </p:stCondLst>
                                  <p:childTnLst>
                                    <p:animEffect transition="out" filter="fade">
                                      <p:cBhvr>
                                        <p:cTn id="156" dur="500"/>
                                        <p:tgtEl>
                                          <p:spTgt spid="95"/>
                                        </p:tgtEl>
                                      </p:cBhvr>
                                    </p:animEffect>
                                    <p:set>
                                      <p:cBhvr>
                                        <p:cTn id="157" dur="1" fill="hold">
                                          <p:stCondLst>
                                            <p:cond delay="499"/>
                                          </p:stCondLst>
                                        </p:cTn>
                                        <p:tgtEl>
                                          <p:spTgt spid="95"/>
                                        </p:tgtEl>
                                        <p:attrNameLst>
                                          <p:attrName>style.visibility</p:attrName>
                                        </p:attrNameLst>
                                      </p:cBhvr>
                                      <p:to>
                                        <p:strVal val="hidden"/>
                                      </p:to>
                                    </p:set>
                                  </p:childTnLst>
                                </p:cTn>
                              </p:par>
                              <p:par>
                                <p:cTn id="158" presetID="10" presetClass="exit" presetSubtype="0" fill="hold" nodeType="withEffect">
                                  <p:stCondLst>
                                    <p:cond delay="0"/>
                                  </p:stCondLst>
                                  <p:childTnLst>
                                    <p:animEffect transition="out" filter="fade">
                                      <p:cBhvr>
                                        <p:cTn id="159" dur="500"/>
                                        <p:tgtEl>
                                          <p:spTgt spid="86"/>
                                        </p:tgtEl>
                                      </p:cBhvr>
                                    </p:animEffect>
                                    <p:set>
                                      <p:cBhvr>
                                        <p:cTn id="160" dur="1" fill="hold">
                                          <p:stCondLst>
                                            <p:cond delay="499"/>
                                          </p:stCondLst>
                                        </p:cTn>
                                        <p:tgtEl>
                                          <p:spTgt spid="86"/>
                                        </p:tgtEl>
                                        <p:attrNameLst>
                                          <p:attrName>style.visibility</p:attrName>
                                        </p:attrNameLst>
                                      </p:cBhvr>
                                      <p:to>
                                        <p:strVal val="hidden"/>
                                      </p:to>
                                    </p:set>
                                  </p:childTnLst>
                                </p:cTn>
                              </p:par>
                              <p:par>
                                <p:cTn id="161" presetID="10" presetClass="exit" presetSubtype="0" fill="hold" grpId="1" nodeType="withEffect">
                                  <p:stCondLst>
                                    <p:cond delay="0"/>
                                  </p:stCondLst>
                                  <p:childTnLst>
                                    <p:animEffect transition="out" filter="fade">
                                      <p:cBhvr>
                                        <p:cTn id="162" dur="500"/>
                                        <p:tgtEl>
                                          <p:spTgt spid="96"/>
                                        </p:tgtEl>
                                      </p:cBhvr>
                                    </p:animEffect>
                                    <p:set>
                                      <p:cBhvr>
                                        <p:cTn id="163" dur="1" fill="hold">
                                          <p:stCondLst>
                                            <p:cond delay="499"/>
                                          </p:stCondLst>
                                        </p:cTn>
                                        <p:tgtEl>
                                          <p:spTgt spid="96"/>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164" restart="whenNotActive" fill="hold" evtFilter="cancelBubble" nodeType="interactiveSeq">
                <p:stCondLst>
                  <p:cond evt="onClick" delay="0">
                    <p:tgtEl>
                      <p:spTgt spid="97"/>
                    </p:tgtEl>
                  </p:cond>
                </p:stCondLst>
                <p:endSync evt="end" delay="0">
                  <p:rtn val="all"/>
                </p:endSync>
                <p:childTnLst>
                  <p:par>
                    <p:cTn id="165" fill="hold" nodeType="clickPar">
                      <p:stCondLst>
                        <p:cond delay="0"/>
                      </p:stCondLst>
                      <p:childTnLst>
                        <p:par>
                          <p:cTn id="166" fill="hold" nodeType="withGroup">
                            <p:stCondLst>
                              <p:cond delay="0"/>
                            </p:stCondLst>
                            <p:childTnLst>
                              <p:par>
                                <p:cTn id="167" presetID="10" presetClass="entr" presetSubtype="0" fill="hold" grpId="0" nodeType="withEffect">
                                  <p:stCondLst>
                                    <p:cond delay="0"/>
                                  </p:stCondLst>
                                  <p:childTnLst>
                                    <p:set>
                                      <p:cBhvr>
                                        <p:cTn id="168" dur="1" fill="hold">
                                          <p:stCondLst>
                                            <p:cond delay="0"/>
                                          </p:stCondLst>
                                        </p:cTn>
                                        <p:tgtEl>
                                          <p:spTgt spid="5"/>
                                        </p:tgtEl>
                                        <p:attrNameLst>
                                          <p:attrName>style.visibility</p:attrName>
                                        </p:attrNameLst>
                                      </p:cBhvr>
                                      <p:to>
                                        <p:strVal val="visible"/>
                                      </p:to>
                                    </p:set>
                                    <p:animEffect transition="in" filter="fade">
                                      <p:cBhvr>
                                        <p:cTn id="169" dur="500"/>
                                        <p:tgtEl>
                                          <p:spTgt spid="5"/>
                                        </p:tgtEl>
                                      </p:cBhvr>
                                    </p:animEffect>
                                  </p:childTnLst>
                                </p:cTn>
                              </p:par>
                              <p:par>
                                <p:cTn id="170" presetID="10" presetClass="exit" presetSubtype="0" fill="hold" grpId="0" nodeType="withEffect">
                                  <p:stCondLst>
                                    <p:cond delay="0"/>
                                  </p:stCondLst>
                                  <p:childTnLst>
                                    <p:animEffect transition="out" filter="fade">
                                      <p:cBhvr>
                                        <p:cTn id="171" dur="500"/>
                                        <p:tgtEl>
                                          <p:spTgt spid="49"/>
                                        </p:tgtEl>
                                      </p:cBhvr>
                                    </p:animEffect>
                                    <p:set>
                                      <p:cBhvr>
                                        <p:cTn id="172" dur="1" fill="hold">
                                          <p:stCondLst>
                                            <p:cond delay="499"/>
                                          </p:stCondLst>
                                        </p:cTn>
                                        <p:tgtEl>
                                          <p:spTgt spid="49"/>
                                        </p:tgtEl>
                                        <p:attrNameLst>
                                          <p:attrName>style.visibility</p:attrName>
                                        </p:attrNameLst>
                                      </p:cBhvr>
                                      <p:to>
                                        <p:strVal val="hidden"/>
                                      </p:to>
                                    </p:set>
                                  </p:childTnLst>
                                </p:cTn>
                              </p:par>
                              <p:par>
                                <p:cTn id="173" presetID="10" presetClass="exit" presetSubtype="0" fill="hold" grpId="0" nodeType="withEffect">
                                  <p:stCondLst>
                                    <p:cond delay="0"/>
                                  </p:stCondLst>
                                  <p:childTnLst>
                                    <p:animEffect transition="out" filter="fade">
                                      <p:cBhvr>
                                        <p:cTn id="174" dur="500"/>
                                        <p:tgtEl>
                                          <p:spTgt spid="62"/>
                                        </p:tgtEl>
                                      </p:cBhvr>
                                    </p:animEffect>
                                    <p:set>
                                      <p:cBhvr>
                                        <p:cTn id="175" dur="1" fill="hold">
                                          <p:stCondLst>
                                            <p:cond delay="499"/>
                                          </p:stCondLst>
                                        </p:cTn>
                                        <p:tgtEl>
                                          <p:spTgt spid="62"/>
                                        </p:tgtEl>
                                        <p:attrNameLst>
                                          <p:attrName>style.visibility</p:attrName>
                                        </p:attrNameLst>
                                      </p:cBhvr>
                                      <p:to>
                                        <p:strVal val="hidden"/>
                                      </p:to>
                                    </p:set>
                                  </p:childTnLst>
                                </p:cTn>
                              </p:par>
                              <p:par>
                                <p:cTn id="176" presetID="10" presetClass="exit" presetSubtype="0" fill="hold" grpId="0" nodeType="withEffect">
                                  <p:stCondLst>
                                    <p:cond delay="0"/>
                                  </p:stCondLst>
                                  <p:childTnLst>
                                    <p:animEffect transition="out" filter="fade">
                                      <p:cBhvr>
                                        <p:cTn id="177" dur="500"/>
                                        <p:tgtEl>
                                          <p:spTgt spid="65"/>
                                        </p:tgtEl>
                                      </p:cBhvr>
                                    </p:animEffect>
                                    <p:set>
                                      <p:cBhvr>
                                        <p:cTn id="178" dur="1" fill="hold">
                                          <p:stCondLst>
                                            <p:cond delay="499"/>
                                          </p:stCondLst>
                                        </p:cTn>
                                        <p:tgtEl>
                                          <p:spTgt spid="65"/>
                                        </p:tgtEl>
                                        <p:attrNameLst>
                                          <p:attrName>style.visibility</p:attrName>
                                        </p:attrNameLst>
                                      </p:cBhvr>
                                      <p:to>
                                        <p:strVal val="hidden"/>
                                      </p:to>
                                    </p:set>
                                  </p:childTnLst>
                                </p:cTn>
                              </p:par>
                              <p:par>
                                <p:cTn id="179" presetID="10" presetClass="exit" presetSubtype="0" fill="hold" grpId="0" nodeType="withEffect">
                                  <p:stCondLst>
                                    <p:cond delay="0"/>
                                  </p:stCondLst>
                                  <p:childTnLst>
                                    <p:animEffect transition="out" filter="fade">
                                      <p:cBhvr>
                                        <p:cTn id="180" dur="500"/>
                                        <p:tgtEl>
                                          <p:spTgt spid="68"/>
                                        </p:tgtEl>
                                      </p:cBhvr>
                                    </p:animEffect>
                                    <p:set>
                                      <p:cBhvr>
                                        <p:cTn id="181" dur="1" fill="hold">
                                          <p:stCondLst>
                                            <p:cond delay="499"/>
                                          </p:stCondLst>
                                        </p:cTn>
                                        <p:tgtEl>
                                          <p:spTgt spid="68"/>
                                        </p:tgtEl>
                                        <p:attrNameLst>
                                          <p:attrName>style.visibility</p:attrName>
                                        </p:attrNameLst>
                                      </p:cBhvr>
                                      <p:to>
                                        <p:strVal val="hidden"/>
                                      </p:to>
                                    </p:set>
                                  </p:childTnLst>
                                </p:cTn>
                              </p:par>
                              <p:par>
                                <p:cTn id="182" presetID="10" presetClass="exit" presetSubtype="0" fill="hold" grpId="0" nodeType="withEffect">
                                  <p:stCondLst>
                                    <p:cond delay="0"/>
                                  </p:stCondLst>
                                  <p:childTnLst>
                                    <p:animEffect transition="out" filter="fade">
                                      <p:cBhvr>
                                        <p:cTn id="183" dur="500"/>
                                        <p:tgtEl>
                                          <p:spTgt spid="71"/>
                                        </p:tgtEl>
                                      </p:cBhvr>
                                    </p:animEffect>
                                    <p:set>
                                      <p:cBhvr>
                                        <p:cTn id="184" dur="1" fill="hold">
                                          <p:stCondLst>
                                            <p:cond delay="499"/>
                                          </p:stCondLst>
                                        </p:cTn>
                                        <p:tgtEl>
                                          <p:spTgt spid="71"/>
                                        </p:tgtEl>
                                        <p:attrNameLst>
                                          <p:attrName>style.visibility</p:attrName>
                                        </p:attrNameLst>
                                      </p:cBhvr>
                                      <p:to>
                                        <p:strVal val="hidden"/>
                                      </p:to>
                                    </p:set>
                                  </p:childTnLst>
                                </p:cTn>
                              </p:par>
                              <p:par>
                                <p:cTn id="185" presetID="10" presetClass="exit" presetSubtype="0" fill="hold" grpId="0" nodeType="withEffect">
                                  <p:stCondLst>
                                    <p:cond delay="0"/>
                                  </p:stCondLst>
                                  <p:childTnLst>
                                    <p:animEffect transition="out" filter="fade">
                                      <p:cBhvr>
                                        <p:cTn id="186" dur="500"/>
                                        <p:tgtEl>
                                          <p:spTgt spid="77"/>
                                        </p:tgtEl>
                                      </p:cBhvr>
                                    </p:animEffect>
                                    <p:set>
                                      <p:cBhvr>
                                        <p:cTn id="187" dur="1" fill="hold">
                                          <p:stCondLst>
                                            <p:cond delay="499"/>
                                          </p:stCondLst>
                                        </p:cTn>
                                        <p:tgtEl>
                                          <p:spTgt spid="77"/>
                                        </p:tgtEl>
                                        <p:attrNameLst>
                                          <p:attrName>style.visibility</p:attrName>
                                        </p:attrNameLst>
                                      </p:cBhvr>
                                      <p:to>
                                        <p:strVal val="hidden"/>
                                      </p:to>
                                    </p:set>
                                  </p:childTnLst>
                                </p:cTn>
                              </p:par>
                              <p:par>
                                <p:cTn id="188" presetID="10" presetClass="exit" presetSubtype="0" fill="hold" grpId="0" nodeType="withEffect">
                                  <p:stCondLst>
                                    <p:cond delay="0"/>
                                  </p:stCondLst>
                                  <p:childTnLst>
                                    <p:animEffect transition="out" filter="fade">
                                      <p:cBhvr>
                                        <p:cTn id="189" dur="500"/>
                                        <p:tgtEl>
                                          <p:spTgt spid="82"/>
                                        </p:tgtEl>
                                      </p:cBhvr>
                                    </p:animEffect>
                                    <p:set>
                                      <p:cBhvr>
                                        <p:cTn id="190" dur="1" fill="hold">
                                          <p:stCondLst>
                                            <p:cond delay="499"/>
                                          </p:stCondLst>
                                        </p:cTn>
                                        <p:tgtEl>
                                          <p:spTgt spid="82"/>
                                        </p:tgtEl>
                                        <p:attrNameLst>
                                          <p:attrName>style.visibility</p:attrName>
                                        </p:attrNameLst>
                                      </p:cBhvr>
                                      <p:to>
                                        <p:strVal val="hidden"/>
                                      </p:to>
                                    </p:set>
                                  </p:childTnLst>
                                </p:cTn>
                              </p:par>
                              <p:par>
                                <p:cTn id="191" presetID="10" presetClass="exit" presetSubtype="0" fill="hold" grpId="0" nodeType="withEffect">
                                  <p:stCondLst>
                                    <p:cond delay="0"/>
                                  </p:stCondLst>
                                  <p:childTnLst>
                                    <p:animEffect transition="out" filter="fade">
                                      <p:cBhvr>
                                        <p:cTn id="192" dur="500"/>
                                        <p:tgtEl>
                                          <p:spTgt spid="85"/>
                                        </p:tgtEl>
                                      </p:cBhvr>
                                    </p:animEffect>
                                    <p:set>
                                      <p:cBhvr>
                                        <p:cTn id="193" dur="1" fill="hold">
                                          <p:stCondLst>
                                            <p:cond delay="499"/>
                                          </p:stCondLst>
                                        </p:cTn>
                                        <p:tgtEl>
                                          <p:spTgt spid="85"/>
                                        </p:tgtEl>
                                        <p:attrNameLst>
                                          <p:attrName>style.visibility</p:attrName>
                                        </p:attrNameLst>
                                      </p:cBhvr>
                                      <p:to>
                                        <p:strVal val="hidden"/>
                                      </p:to>
                                    </p:set>
                                  </p:childTnLst>
                                </p:cTn>
                              </p:par>
                              <p:par>
                                <p:cTn id="194" presetID="10" presetClass="exit" presetSubtype="0" fill="hold" grpId="0" nodeType="withEffect">
                                  <p:stCondLst>
                                    <p:cond delay="0"/>
                                  </p:stCondLst>
                                  <p:childTnLst>
                                    <p:animEffect transition="out" filter="fade">
                                      <p:cBhvr>
                                        <p:cTn id="195" dur="500"/>
                                        <p:tgtEl>
                                          <p:spTgt spid="96"/>
                                        </p:tgtEl>
                                      </p:cBhvr>
                                    </p:animEffect>
                                    <p:set>
                                      <p:cBhvr>
                                        <p:cTn id="196" dur="1" fill="hold">
                                          <p:stCondLst>
                                            <p:cond delay="499"/>
                                          </p:stCondLst>
                                        </p:cTn>
                                        <p:tgtEl>
                                          <p:spTgt spid="96"/>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48"/>
                                        </p:tgtEl>
                                      </p:cBhvr>
                                    </p:animEffect>
                                    <p:set>
                                      <p:cBhvr>
                                        <p:cTn id="199" dur="1" fill="hold">
                                          <p:stCondLst>
                                            <p:cond delay="499"/>
                                          </p:stCondLst>
                                        </p:cTn>
                                        <p:tgtEl>
                                          <p:spTgt spid="48"/>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61"/>
                                        </p:tgtEl>
                                      </p:cBhvr>
                                    </p:animEffect>
                                    <p:set>
                                      <p:cBhvr>
                                        <p:cTn id="202" dur="1" fill="hold">
                                          <p:stCondLst>
                                            <p:cond delay="499"/>
                                          </p:stCondLst>
                                        </p:cTn>
                                        <p:tgtEl>
                                          <p:spTgt spid="61"/>
                                        </p:tgtEl>
                                        <p:attrNameLst>
                                          <p:attrName>style.visibility</p:attrName>
                                        </p:attrNameLst>
                                      </p:cBhvr>
                                      <p:to>
                                        <p:strVal val="hidden"/>
                                      </p:to>
                                    </p:set>
                                  </p:childTnLst>
                                </p:cTn>
                              </p:par>
                              <p:par>
                                <p:cTn id="203" presetID="10" presetClass="exit" presetSubtype="0" fill="hold" nodeType="withEffect">
                                  <p:stCondLst>
                                    <p:cond delay="0"/>
                                  </p:stCondLst>
                                  <p:childTnLst>
                                    <p:animEffect transition="out" filter="fade">
                                      <p:cBhvr>
                                        <p:cTn id="204" dur="500"/>
                                        <p:tgtEl>
                                          <p:spTgt spid="64"/>
                                        </p:tgtEl>
                                      </p:cBhvr>
                                    </p:animEffect>
                                    <p:set>
                                      <p:cBhvr>
                                        <p:cTn id="205" dur="1" fill="hold">
                                          <p:stCondLst>
                                            <p:cond delay="499"/>
                                          </p:stCondLst>
                                        </p:cTn>
                                        <p:tgtEl>
                                          <p:spTgt spid="64"/>
                                        </p:tgtEl>
                                        <p:attrNameLst>
                                          <p:attrName>style.visibility</p:attrName>
                                        </p:attrNameLst>
                                      </p:cBhvr>
                                      <p:to>
                                        <p:strVal val="hidden"/>
                                      </p:to>
                                    </p:set>
                                  </p:childTnLst>
                                </p:cTn>
                              </p:par>
                              <p:par>
                                <p:cTn id="206" presetID="10" presetClass="exit" presetSubtype="0" fill="hold" nodeType="withEffect">
                                  <p:stCondLst>
                                    <p:cond delay="0"/>
                                  </p:stCondLst>
                                  <p:childTnLst>
                                    <p:animEffect transition="out" filter="fade">
                                      <p:cBhvr>
                                        <p:cTn id="207" dur="500"/>
                                        <p:tgtEl>
                                          <p:spTgt spid="67"/>
                                        </p:tgtEl>
                                      </p:cBhvr>
                                    </p:animEffect>
                                    <p:set>
                                      <p:cBhvr>
                                        <p:cTn id="208" dur="1" fill="hold">
                                          <p:stCondLst>
                                            <p:cond delay="499"/>
                                          </p:stCondLst>
                                        </p:cTn>
                                        <p:tgtEl>
                                          <p:spTgt spid="67"/>
                                        </p:tgtEl>
                                        <p:attrNameLst>
                                          <p:attrName>style.visibility</p:attrName>
                                        </p:attrNameLst>
                                      </p:cBhvr>
                                      <p:to>
                                        <p:strVal val="hidden"/>
                                      </p:to>
                                    </p:set>
                                  </p:childTnLst>
                                </p:cTn>
                              </p:par>
                              <p:par>
                                <p:cTn id="209" presetID="10" presetClass="exit" presetSubtype="0" fill="hold" nodeType="withEffect">
                                  <p:stCondLst>
                                    <p:cond delay="0"/>
                                  </p:stCondLst>
                                  <p:childTnLst>
                                    <p:animEffect transition="out" filter="fade">
                                      <p:cBhvr>
                                        <p:cTn id="210" dur="500"/>
                                        <p:tgtEl>
                                          <p:spTgt spid="70"/>
                                        </p:tgtEl>
                                      </p:cBhvr>
                                    </p:animEffect>
                                    <p:set>
                                      <p:cBhvr>
                                        <p:cTn id="211" dur="1" fill="hold">
                                          <p:stCondLst>
                                            <p:cond delay="499"/>
                                          </p:stCondLst>
                                        </p:cTn>
                                        <p:tgtEl>
                                          <p:spTgt spid="70"/>
                                        </p:tgtEl>
                                        <p:attrNameLst>
                                          <p:attrName>style.visibility</p:attrName>
                                        </p:attrNameLst>
                                      </p:cBhvr>
                                      <p:to>
                                        <p:strVal val="hidden"/>
                                      </p:to>
                                    </p:set>
                                  </p:childTnLst>
                                </p:cTn>
                              </p:par>
                              <p:par>
                                <p:cTn id="212" presetID="10" presetClass="exit" presetSubtype="0" fill="hold" nodeType="withEffect">
                                  <p:stCondLst>
                                    <p:cond delay="0"/>
                                  </p:stCondLst>
                                  <p:childTnLst>
                                    <p:animEffect transition="out" filter="fade">
                                      <p:cBhvr>
                                        <p:cTn id="213" dur="500"/>
                                        <p:tgtEl>
                                          <p:spTgt spid="76"/>
                                        </p:tgtEl>
                                      </p:cBhvr>
                                    </p:animEffect>
                                    <p:set>
                                      <p:cBhvr>
                                        <p:cTn id="214" dur="1" fill="hold">
                                          <p:stCondLst>
                                            <p:cond delay="499"/>
                                          </p:stCondLst>
                                        </p:cTn>
                                        <p:tgtEl>
                                          <p:spTgt spid="76"/>
                                        </p:tgtEl>
                                        <p:attrNameLst>
                                          <p:attrName>style.visibility</p:attrName>
                                        </p:attrNameLst>
                                      </p:cBhvr>
                                      <p:to>
                                        <p:strVal val="hidden"/>
                                      </p:to>
                                    </p:set>
                                  </p:childTnLst>
                                </p:cTn>
                              </p:par>
                              <p:par>
                                <p:cTn id="215" presetID="10" presetClass="exit" presetSubtype="0" fill="hold" nodeType="withEffect">
                                  <p:stCondLst>
                                    <p:cond delay="0"/>
                                  </p:stCondLst>
                                  <p:childTnLst>
                                    <p:animEffect transition="out" filter="fade">
                                      <p:cBhvr>
                                        <p:cTn id="216" dur="500"/>
                                        <p:tgtEl>
                                          <p:spTgt spid="81"/>
                                        </p:tgtEl>
                                      </p:cBhvr>
                                    </p:animEffect>
                                    <p:set>
                                      <p:cBhvr>
                                        <p:cTn id="217" dur="1" fill="hold">
                                          <p:stCondLst>
                                            <p:cond delay="499"/>
                                          </p:stCondLst>
                                        </p:cTn>
                                        <p:tgtEl>
                                          <p:spTgt spid="81"/>
                                        </p:tgtEl>
                                        <p:attrNameLst>
                                          <p:attrName>style.visibility</p:attrName>
                                        </p:attrNameLst>
                                      </p:cBhvr>
                                      <p:to>
                                        <p:strVal val="hidden"/>
                                      </p:to>
                                    </p:set>
                                  </p:childTnLst>
                                </p:cTn>
                              </p:par>
                              <p:par>
                                <p:cTn id="218" presetID="10" presetClass="exit" presetSubtype="0" fill="hold" nodeType="withEffect">
                                  <p:stCondLst>
                                    <p:cond delay="0"/>
                                  </p:stCondLst>
                                  <p:childTnLst>
                                    <p:animEffect transition="out" filter="fade">
                                      <p:cBhvr>
                                        <p:cTn id="219" dur="500"/>
                                        <p:tgtEl>
                                          <p:spTgt spid="84"/>
                                        </p:tgtEl>
                                      </p:cBhvr>
                                    </p:animEffect>
                                    <p:set>
                                      <p:cBhvr>
                                        <p:cTn id="220" dur="1" fill="hold">
                                          <p:stCondLst>
                                            <p:cond delay="499"/>
                                          </p:stCondLst>
                                        </p:cTn>
                                        <p:tgtEl>
                                          <p:spTgt spid="84"/>
                                        </p:tgtEl>
                                        <p:attrNameLst>
                                          <p:attrName>style.visibility</p:attrName>
                                        </p:attrNameLst>
                                      </p:cBhvr>
                                      <p:to>
                                        <p:strVal val="hidden"/>
                                      </p:to>
                                    </p:set>
                                  </p:childTnLst>
                                </p:cTn>
                              </p:par>
                              <p:par>
                                <p:cTn id="221" presetID="10" presetClass="exit" presetSubtype="0" fill="hold" nodeType="withEffect">
                                  <p:stCondLst>
                                    <p:cond delay="0"/>
                                  </p:stCondLst>
                                  <p:childTnLst>
                                    <p:animEffect transition="out" filter="fade">
                                      <p:cBhvr>
                                        <p:cTn id="222" dur="500"/>
                                        <p:tgtEl>
                                          <p:spTgt spid="86"/>
                                        </p:tgtEl>
                                      </p:cBhvr>
                                    </p:animEffect>
                                    <p:set>
                                      <p:cBhvr>
                                        <p:cTn id="223" dur="1" fill="hold">
                                          <p:stCondLst>
                                            <p:cond delay="499"/>
                                          </p:stCondLst>
                                        </p:cTn>
                                        <p:tgtEl>
                                          <p:spTgt spid="86"/>
                                        </p:tgtEl>
                                        <p:attrNameLst>
                                          <p:attrName>style.visibility</p:attrName>
                                        </p:attrNameLst>
                                      </p:cBhvr>
                                      <p:to>
                                        <p:strVal val="hidden"/>
                                      </p:to>
                                    </p:set>
                                  </p:childTnLst>
                                </p:cTn>
                              </p:par>
                              <p:par>
                                <p:cTn id="224" presetID="21" presetClass="emph" presetSubtype="0" repeatCount="indefinite" fill="hold" grpId="1" nodeType="withEffect">
                                  <p:stCondLst>
                                    <p:cond delay="0"/>
                                  </p:stCondLst>
                                  <p:endCondLst>
                                    <p:cond evt="onNext" delay="0">
                                      <p:tgtEl>
                                        <p:sldTgt/>
                                      </p:tgtEl>
                                    </p:cond>
                                  </p:endCondLst>
                                  <p:childTnLst>
                                    <p:animClr clrSpc="hsl" dir="cw">
                                      <p:cBhvr override="childStyle">
                                        <p:cTn id="225" dur="500" fill="hold"/>
                                        <p:tgtEl>
                                          <p:spTgt spid="5"/>
                                        </p:tgtEl>
                                        <p:attrNameLst>
                                          <p:attrName>style.color</p:attrName>
                                        </p:attrNameLst>
                                      </p:cBhvr>
                                      <p:by>
                                        <p:hsl h="7200000" s="0" l="0"/>
                                      </p:by>
                                    </p:animClr>
                                    <p:animClr clrSpc="hsl" dir="cw">
                                      <p:cBhvr>
                                        <p:cTn id="226" dur="500" fill="hold"/>
                                        <p:tgtEl>
                                          <p:spTgt spid="5"/>
                                        </p:tgtEl>
                                        <p:attrNameLst>
                                          <p:attrName>fillcolor</p:attrName>
                                        </p:attrNameLst>
                                      </p:cBhvr>
                                      <p:by>
                                        <p:hsl h="7200000" s="0" l="0"/>
                                      </p:by>
                                    </p:animClr>
                                    <p:animClr clrSpc="hsl" dir="cw">
                                      <p:cBhvr>
                                        <p:cTn id="227" dur="500" fill="hold"/>
                                        <p:tgtEl>
                                          <p:spTgt spid="5"/>
                                        </p:tgtEl>
                                        <p:attrNameLst>
                                          <p:attrName>stroke.color</p:attrName>
                                        </p:attrNameLst>
                                      </p:cBhvr>
                                      <p:by>
                                        <p:hsl h="7200000" s="0" l="0"/>
                                      </p:by>
                                    </p:animClr>
                                    <p:set>
                                      <p:cBhvr>
                                        <p:cTn id="228" dur="500" fill="hold"/>
                                        <p:tgtEl>
                                          <p:spTgt spid="5"/>
                                        </p:tgtEl>
                                        <p:attrNameLst>
                                          <p:attrName>fill.type</p:attrName>
                                        </p:attrNameLst>
                                      </p:cBhvr>
                                      <p:to>
                                        <p:strVal val="solid"/>
                                      </p:to>
                                    </p:set>
                                  </p:childTnLst>
                                </p:cTn>
                              </p:par>
                              <p:par>
                                <p:cTn id="229" presetID="10" presetClass="entr" presetSubtype="0" fill="hold" grpId="0" nodeType="withEffect">
                                  <p:stCondLst>
                                    <p:cond delay="0"/>
                                  </p:stCondLst>
                                  <p:childTnLst>
                                    <p:set>
                                      <p:cBhvr>
                                        <p:cTn id="230" dur="1" fill="hold">
                                          <p:stCondLst>
                                            <p:cond delay="0"/>
                                          </p:stCondLst>
                                        </p:cTn>
                                        <p:tgtEl>
                                          <p:spTgt spid="73"/>
                                        </p:tgtEl>
                                        <p:attrNameLst>
                                          <p:attrName>style.visibility</p:attrName>
                                        </p:attrNameLst>
                                      </p:cBhvr>
                                      <p:to>
                                        <p:strVal val="visible"/>
                                      </p:to>
                                    </p:set>
                                    <p:animEffect transition="in" filter="fade">
                                      <p:cBhvr>
                                        <p:cTn id="231" dur="500"/>
                                        <p:tgtEl>
                                          <p:spTgt spid="73"/>
                                        </p:tgtEl>
                                      </p:cBhvr>
                                    </p:animEffect>
                                  </p:childTnLst>
                                </p:cTn>
                              </p:par>
                            </p:childTnLst>
                          </p:cTn>
                        </p:par>
                      </p:childTnLst>
                    </p:cTn>
                  </p:par>
                </p:childTnLst>
              </p:cTn>
              <p:nextCondLst>
                <p:cond evt="onClick" delay="0">
                  <p:tgtEl>
                    <p:spTgt spid="97"/>
                  </p:tgtEl>
                </p:cond>
              </p:nextCondLst>
            </p:seq>
            <p:seq concurrent="1" nextAc="seek">
              <p:cTn id="232" restart="whenNotActive" fill="hold" evtFilter="cancelBubble" nodeType="interactiveSeq">
                <p:stCondLst>
                  <p:cond evt="onClick" delay="0">
                    <p:tgtEl>
                      <p:spTgt spid="2"/>
                    </p:tgtEl>
                  </p:cond>
                </p:stCondLst>
                <p:endSync evt="end" delay="0">
                  <p:rtn val="all"/>
                </p:endSync>
                <p:childTnLst>
                  <p:par>
                    <p:cTn id="233" fill="hold">
                      <p:stCondLst>
                        <p:cond delay="0"/>
                      </p:stCondLst>
                      <p:childTnLst>
                        <p:par>
                          <p:cTn id="234" fill="hold">
                            <p:stCondLst>
                              <p:cond delay="0"/>
                            </p:stCondLst>
                            <p:childTnLst>
                              <p:par>
                                <p:cTn id="235" presetID="2" presetClass="mediacall" presetSubtype="0" fill="hold" nodeType="clickEffect">
                                  <p:stCondLst>
                                    <p:cond delay="0"/>
                                  </p:stCondLst>
                                  <p:childTnLst>
                                    <p:cmd type="call" cmd="togglePause">
                                      <p:cBhvr>
                                        <p:cTn id="236" dur="1" fill="hold"/>
                                        <p:tgtEl>
                                          <p:spTgt spid="2"/>
                                        </p:tgtEl>
                                      </p:cBhvr>
                                    </p:cmd>
                                  </p:childTnLst>
                                </p:cTn>
                              </p:par>
                            </p:childTnLst>
                          </p:cTn>
                        </p:par>
                      </p:childTnLst>
                    </p:cTn>
                  </p:par>
                </p:childTnLst>
              </p:cTn>
              <p:nextCondLst>
                <p:cond evt="onClick" delay="0">
                  <p:tgtEl>
                    <p:spTgt spid="2"/>
                  </p:tgtEl>
                </p:cond>
              </p:nextCondLst>
            </p:seq>
            <p:video>
              <p:cMediaNode vol="80000">
                <p:cTn id="237" fill="hold" display="0">
                  <p:stCondLst>
                    <p:cond delay="indefinite"/>
                  </p:stCondLst>
                </p:cTn>
                <p:tgtEl>
                  <p:spTgt spid="2"/>
                </p:tgtEl>
              </p:cMediaNode>
            </p:video>
          </p:childTnLst>
        </p:cTn>
      </p:par>
    </p:tnLst>
    <p:bldLst>
      <p:bldP spid="49" grpId="0" animBg="1"/>
      <p:bldP spid="49" grpId="1" animBg="1"/>
      <p:bldP spid="50" grpId="0" animBg="1"/>
      <p:bldP spid="50" grpId="1" animBg="1"/>
      <p:bldP spid="60" grpId="0" animBg="1"/>
      <p:bldP spid="60" grpId="1" animBg="1"/>
      <p:bldP spid="62" grpId="0" animBg="1"/>
      <p:bldP spid="62" grpId="1" animBg="1"/>
      <p:bldP spid="63" grpId="0" animBg="1"/>
      <p:bldP spid="63" grpId="1" animBg="1"/>
      <p:bldP spid="65" grpId="0" animBg="1"/>
      <p:bldP spid="65" grpId="1" animBg="1"/>
      <p:bldP spid="66" grpId="0" animBg="1"/>
      <p:bldP spid="66" grpId="1" animBg="1"/>
      <p:bldP spid="68" grpId="0" animBg="1"/>
      <p:bldP spid="68" grpId="1" animBg="1"/>
      <p:bldP spid="69" grpId="0" animBg="1"/>
      <p:bldP spid="69" grpId="1" animBg="1"/>
      <p:bldP spid="71" grpId="0" animBg="1"/>
      <p:bldP spid="71" grpId="1" animBg="1"/>
      <p:bldP spid="77" grpId="0" animBg="1"/>
      <p:bldP spid="77" grpId="1" animBg="1"/>
      <p:bldP spid="82" grpId="0" animBg="1"/>
      <p:bldP spid="82" grpId="1" animBg="1"/>
      <p:bldP spid="85" grpId="0" animBg="1"/>
      <p:bldP spid="85" grpId="1" animBg="1"/>
      <p:bldP spid="92" grpId="0" animBg="1"/>
      <p:bldP spid="92" grpId="1" animBg="1"/>
      <p:bldP spid="94" grpId="0" animBg="1"/>
      <p:bldP spid="94" grpId="1" animBg="1"/>
      <p:bldP spid="95" grpId="0" animBg="1"/>
      <p:bldP spid="95" grpId="1" animBg="1"/>
      <p:bldP spid="96" grpId="0" animBg="1"/>
      <p:bldP spid="96" grpId="1" animBg="1"/>
      <p:bldP spid="5" grpId="0" animBg="1"/>
      <p:bldP spid="5" grpId="1" animBg="1"/>
      <p:bldP spid="7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rot="19497976">
            <a:off x="3538324" y="4246540"/>
            <a:ext cx="2440677" cy="899436"/>
          </a:xfrm>
          <a:prstGeom prst="rect">
            <a:avLst/>
          </a:prstGeom>
        </p:spPr>
      </p:pic>
      <p:pic>
        <p:nvPicPr>
          <p:cNvPr id="4" name="Picture 3"/>
          <p:cNvPicPr>
            <a:picLocks noChangeAspect="1"/>
          </p:cNvPicPr>
          <p:nvPr/>
        </p:nvPicPr>
        <p:blipFill>
          <a:blip r:embed="rId3"/>
          <a:stretch>
            <a:fillRect/>
          </a:stretch>
        </p:blipFill>
        <p:spPr>
          <a:xfrm rot="18213724">
            <a:off x="3204311" y="2251937"/>
            <a:ext cx="1975981" cy="1412387"/>
          </a:xfrm>
          <a:prstGeom prst="rect">
            <a:avLst/>
          </a:prstGeom>
        </p:spPr>
      </p:pic>
      <p:pic>
        <p:nvPicPr>
          <p:cNvPr id="6" name="Picture 5"/>
          <p:cNvPicPr>
            <a:picLocks noChangeAspect="1"/>
          </p:cNvPicPr>
          <p:nvPr/>
        </p:nvPicPr>
        <p:blipFill>
          <a:blip r:embed="rId4"/>
          <a:stretch>
            <a:fillRect/>
          </a:stretch>
        </p:blipFill>
        <p:spPr>
          <a:xfrm rot="432858">
            <a:off x="6549585" y="1175148"/>
            <a:ext cx="2062507" cy="879565"/>
          </a:xfrm>
          <a:prstGeom prst="rect">
            <a:avLst/>
          </a:prstGeom>
        </p:spPr>
      </p:pic>
      <p:pic>
        <p:nvPicPr>
          <p:cNvPr id="7" name="Picture 6"/>
          <p:cNvPicPr>
            <a:picLocks noChangeAspect="1"/>
          </p:cNvPicPr>
          <p:nvPr/>
        </p:nvPicPr>
        <p:blipFill>
          <a:blip r:embed="rId5"/>
          <a:stretch>
            <a:fillRect/>
          </a:stretch>
        </p:blipFill>
        <p:spPr>
          <a:xfrm rot="1203493">
            <a:off x="7151123" y="3612846"/>
            <a:ext cx="1637651" cy="935348"/>
          </a:xfrm>
          <a:prstGeom prst="rect">
            <a:avLst/>
          </a:prstGeom>
        </p:spPr>
      </p:pic>
      <p:grpSp>
        <p:nvGrpSpPr>
          <p:cNvPr id="29" name="Group 28"/>
          <p:cNvGrpSpPr/>
          <p:nvPr/>
        </p:nvGrpSpPr>
        <p:grpSpPr>
          <a:xfrm>
            <a:off x="8283700" y="1014885"/>
            <a:ext cx="2961309" cy="2351537"/>
            <a:chOff x="6931414" y="539235"/>
            <a:chExt cx="2221667" cy="1764196"/>
          </a:xfrm>
        </p:grpSpPr>
        <p:grpSp>
          <p:nvGrpSpPr>
            <p:cNvPr id="8" name="组合 64"/>
            <p:cNvGrpSpPr/>
            <p:nvPr/>
          </p:nvGrpSpPr>
          <p:grpSpPr>
            <a:xfrm>
              <a:off x="6931414" y="539235"/>
              <a:ext cx="2221667" cy="1764196"/>
              <a:chOff x="304800" y="673100"/>
              <a:chExt cx="4000500" cy="4000500"/>
            </a:xfrm>
            <a:solidFill>
              <a:srgbClr val="92D050"/>
            </a:solidFill>
            <a:effectLst>
              <a:outerShdw blurRad="444500" dist="254000" dir="8100000" algn="tr" rotWithShape="0">
                <a:prstClr val="black">
                  <a:alpha val="50000"/>
                </a:prstClr>
              </a:outerShdw>
            </a:effectLst>
          </p:grpSpPr>
          <p:sp>
            <p:nvSpPr>
              <p:cNvPr id="9" name="同心圆 65"/>
              <p:cNvSpPr/>
              <p:nvPr/>
            </p:nvSpPr>
            <p:spPr>
              <a:xfrm>
                <a:off x="304800" y="673100"/>
                <a:ext cx="4000500" cy="4000500"/>
              </a:xfrm>
              <a:prstGeom prst="hexagon">
                <a:avLst/>
              </a:prstGeom>
              <a:grpFill/>
              <a:ln w="25400" cap="flat" cmpd="sng" algn="ctr">
                <a:noFill/>
                <a:prstDash val="solid"/>
              </a:ln>
              <a:effectLst/>
            </p:spPr>
            <p:txBody>
              <a:bodyPr rtlCol="0" anchor="ctr"/>
              <a:lstStyle/>
              <a:p>
                <a:pPr algn="ctr" defTabSz="1218804">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10" name="椭圆 66"/>
              <p:cNvSpPr/>
              <p:nvPr/>
            </p:nvSpPr>
            <p:spPr>
              <a:xfrm>
                <a:off x="392112" y="760412"/>
                <a:ext cx="3825874" cy="3825874"/>
              </a:xfrm>
              <a:prstGeom prst="hexagon">
                <a:avLst/>
              </a:prstGeom>
              <a:grp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11" name="Rectangle 10"/>
            <p:cNvSpPr/>
            <p:nvPr/>
          </p:nvSpPr>
          <p:spPr>
            <a:xfrm>
              <a:off x="7174376" y="901799"/>
              <a:ext cx="1893362" cy="1039066"/>
            </a:xfrm>
            <a:prstGeom prst="rect">
              <a:avLst/>
            </a:prstGeom>
          </p:spPr>
          <p:txBody>
            <a:bodyPr wrap="square">
              <a:spAutoFit/>
            </a:bodyPr>
            <a:lstStyle/>
            <a:p>
              <a:pPr lvl="0" algn="ctr">
                <a:defRPr/>
              </a:pPr>
              <a:r>
                <a:rPr lang="vi-VN" altLang="zh-CN" sz="210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sym typeface="+mn-lt"/>
                </a:rPr>
                <a:t>Đơn giản, nhanh chóng, bảo vệ môi trường, tiết kiệm thời gian, chi phí thấp. </a:t>
              </a:r>
              <a:endParaRPr lang="zh-CN" altLang="en-US" sz="2100" dirty="0">
                <a:solidFill>
                  <a:srgbClr val="FFFF00"/>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sp>
        <p:nvSpPr>
          <p:cNvPr id="12" name="椭圆 69"/>
          <p:cNvSpPr/>
          <p:nvPr/>
        </p:nvSpPr>
        <p:spPr>
          <a:xfrm>
            <a:off x="8237057" y="3989394"/>
            <a:ext cx="3483449" cy="2690078"/>
          </a:xfrm>
          <a:prstGeom prst="hexagon">
            <a:avLst/>
          </a:prstGeom>
          <a:solidFill>
            <a:srgbClr val="FF0000"/>
          </a:solidFill>
          <a:ln w="25400" cap="flat" cmpd="sng" algn="ctr">
            <a:noFill/>
            <a:prstDash val="solid"/>
          </a:ln>
          <a:effectLst/>
        </p:spPr>
        <p:txBody>
          <a:bodyPr rtlCol="0" anchor="ctr"/>
          <a:lstStyle/>
          <a:p>
            <a:pPr lvl="0" algn="ctr">
              <a:defRPr/>
            </a:pP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Phải</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sử</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dụng</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phương</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tiện</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điện</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tử</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kết</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nối</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mạng</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có</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thể</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gặp</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một</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số</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nguy</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cơ</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phiền</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 </a:t>
            </a:r>
            <a:r>
              <a:rPr lang="en-US" altLang="zh-CN" sz="21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toái</a:t>
            </a:r>
            <a:r>
              <a:rPr lang="en-US" altLang="zh-CN"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rPr>
              <a:t>.</a:t>
            </a:r>
            <a:endParaRPr lang="zh-CN" altLang="en-US" sz="21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sym typeface="+mn-lt"/>
            </a:endParaRPr>
          </a:p>
        </p:txBody>
      </p:sp>
      <p:grpSp>
        <p:nvGrpSpPr>
          <p:cNvPr id="28" name="Group 27"/>
          <p:cNvGrpSpPr/>
          <p:nvPr/>
        </p:nvGrpSpPr>
        <p:grpSpPr>
          <a:xfrm>
            <a:off x="1280375" y="5716930"/>
            <a:ext cx="5446060" cy="842514"/>
            <a:chOff x="398114" y="4300782"/>
            <a:chExt cx="5971091" cy="731281"/>
          </a:xfrm>
        </p:grpSpPr>
        <p:grpSp>
          <p:nvGrpSpPr>
            <p:cNvPr id="13" name="组合 70"/>
            <p:cNvGrpSpPr/>
            <p:nvPr/>
          </p:nvGrpSpPr>
          <p:grpSpPr>
            <a:xfrm>
              <a:off x="398114" y="4300782"/>
              <a:ext cx="5971091" cy="731281"/>
              <a:chOff x="304800" y="673100"/>
              <a:chExt cx="4000500" cy="4000500"/>
            </a:xfrm>
            <a:solidFill>
              <a:srgbClr val="7030A0"/>
            </a:solidFill>
            <a:effectLst>
              <a:outerShdw blurRad="444500" dist="254000" dir="8100000" algn="tr" rotWithShape="0">
                <a:prstClr val="black">
                  <a:alpha val="50000"/>
                </a:prstClr>
              </a:outerShdw>
            </a:effectLst>
          </p:grpSpPr>
          <p:sp>
            <p:nvSpPr>
              <p:cNvPr id="14" name="同心圆 71"/>
              <p:cNvSpPr/>
              <p:nvPr/>
            </p:nvSpPr>
            <p:spPr>
              <a:xfrm>
                <a:off x="304800" y="673100"/>
                <a:ext cx="4000500" cy="4000500"/>
              </a:xfrm>
              <a:prstGeom prst="hexagon">
                <a:avLst/>
              </a:prstGeom>
              <a:grpFill/>
              <a:ln w="25400" cap="flat" cmpd="sng" algn="ctr">
                <a:noFill/>
                <a:prstDash val="solid"/>
              </a:ln>
              <a:effectLst/>
            </p:spPr>
            <p:txBody>
              <a:bodyPr rtlCol="0" anchor="ctr"/>
              <a:lstStyle/>
              <a:p>
                <a:pPr algn="ctr" defTabSz="1218804">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15" name="椭圆 72"/>
              <p:cNvSpPr/>
              <p:nvPr/>
            </p:nvSpPr>
            <p:spPr>
              <a:xfrm>
                <a:off x="392112" y="760412"/>
                <a:ext cx="3825874" cy="3825876"/>
              </a:xfrm>
              <a:prstGeom prst="hexagon">
                <a:avLst/>
              </a:prstGeom>
              <a:grp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16" name="Rectangle 15"/>
            <p:cNvSpPr/>
            <p:nvPr/>
          </p:nvSpPr>
          <p:spPr>
            <a:xfrm>
              <a:off x="414930" y="4472271"/>
              <a:ext cx="5954275" cy="432771"/>
            </a:xfrm>
            <a:prstGeom prst="rect">
              <a:avLst/>
            </a:prstGeom>
          </p:spPr>
          <p:txBody>
            <a:bodyPr wrap="square">
              <a:spAutoFit/>
            </a:bodyPr>
            <a:lstStyle/>
            <a:p>
              <a:pPr algn="ctr">
                <a:lnSpc>
                  <a:spcPct val="120000"/>
                </a:lnSpc>
                <a:spcBef>
                  <a:spcPts val="800"/>
                </a:spcBef>
                <a:spcAft>
                  <a:spcPts val="800"/>
                </a:spcAft>
              </a:pPr>
              <a:r>
                <a:rPr lang="en-US" sz="2200" dirty="0" smtClean="0">
                  <a:solidFill>
                    <a:srgbClr val="FFFF00"/>
                  </a:solidFill>
                  <a:latin typeface="Times New Roman" panose="02020603050405020304" pitchFamily="18" charset="0"/>
                  <a:ea typeface="Calibri" panose="020F0502020204030204" pitchFamily="34" charset="0"/>
                </a:rPr>
                <a:t>&lt;</a:t>
              </a:r>
              <a:r>
                <a:rPr lang="en-US" sz="2200" dirty="0" err="1" smtClean="0">
                  <a:solidFill>
                    <a:srgbClr val="FFFF00"/>
                  </a:solidFill>
                  <a:latin typeface="Times New Roman" panose="02020603050405020304" pitchFamily="18" charset="0"/>
                  <a:ea typeface="Calibri" panose="020F0502020204030204" pitchFamily="34" charset="0"/>
                </a:rPr>
                <a:t>Địa</a:t>
              </a:r>
              <a:r>
                <a:rPr lang="en-US" sz="2200" dirty="0" smtClean="0">
                  <a:solidFill>
                    <a:srgbClr val="FFFF00"/>
                  </a:solidFill>
                  <a:latin typeface="Times New Roman" panose="02020603050405020304" pitchFamily="18" charset="0"/>
                  <a:ea typeface="Calibri" panose="020F0502020204030204" pitchFamily="34" charset="0"/>
                </a:rPr>
                <a:t> </a:t>
              </a:r>
              <a:r>
                <a:rPr lang="en-US" sz="2200" dirty="0" err="1" smtClean="0">
                  <a:solidFill>
                    <a:srgbClr val="FFFF00"/>
                  </a:solidFill>
                  <a:latin typeface="Times New Roman" panose="02020603050405020304" pitchFamily="18" charset="0"/>
                  <a:ea typeface="Calibri" panose="020F0502020204030204" pitchFamily="34" charset="0"/>
                </a:rPr>
                <a:t>chỉ</a:t>
              </a:r>
              <a:r>
                <a:rPr lang="en-US" sz="2200" dirty="0" smtClean="0">
                  <a:solidFill>
                    <a:srgbClr val="FFFF00"/>
                  </a:solidFill>
                  <a:latin typeface="Times New Roman" panose="02020603050405020304" pitchFamily="18" charset="0"/>
                  <a:ea typeface="Calibri" panose="020F0502020204030204" pitchFamily="34" charset="0"/>
                </a:rPr>
                <a:t>&gt;@&lt;</a:t>
              </a:r>
              <a:r>
                <a:rPr lang="en-US" sz="2200" dirty="0" err="1">
                  <a:solidFill>
                    <a:srgbClr val="FFFF00"/>
                  </a:solidFill>
                  <a:latin typeface="Times New Roman" panose="02020603050405020304" pitchFamily="18" charset="0"/>
                  <a:ea typeface="Calibri" panose="020F0502020204030204" pitchFamily="34" charset="0"/>
                </a:rPr>
                <a:t>địa</a:t>
              </a:r>
              <a:r>
                <a:rPr lang="en-US" sz="2200" dirty="0">
                  <a:solidFill>
                    <a:srgbClr val="FFFF00"/>
                  </a:solidFill>
                  <a:latin typeface="Times New Roman" panose="02020603050405020304" pitchFamily="18" charset="0"/>
                  <a:ea typeface="Calibri" panose="020F0502020204030204" pitchFamily="34" charset="0"/>
                </a:rPr>
                <a:t> </a:t>
              </a:r>
              <a:r>
                <a:rPr lang="en-US" sz="2200" dirty="0" err="1">
                  <a:solidFill>
                    <a:srgbClr val="FFFF00"/>
                  </a:solidFill>
                  <a:latin typeface="Times New Roman" panose="02020603050405020304" pitchFamily="18" charset="0"/>
                  <a:ea typeface="Calibri" panose="020F0502020204030204" pitchFamily="34" charset="0"/>
                </a:rPr>
                <a:t>chỉ</a:t>
              </a:r>
              <a:r>
                <a:rPr lang="en-US" sz="2200" dirty="0">
                  <a:solidFill>
                    <a:srgbClr val="FFFF00"/>
                  </a:solidFill>
                  <a:latin typeface="Times New Roman" panose="02020603050405020304" pitchFamily="18" charset="0"/>
                  <a:ea typeface="Calibri" panose="020F0502020204030204" pitchFamily="34" charset="0"/>
                </a:rPr>
                <a:t> </a:t>
              </a:r>
              <a:r>
                <a:rPr lang="en-US" sz="2200" dirty="0" err="1">
                  <a:solidFill>
                    <a:srgbClr val="FFFF00"/>
                  </a:solidFill>
                  <a:latin typeface="Times New Roman" panose="02020603050405020304" pitchFamily="18" charset="0"/>
                  <a:ea typeface="Calibri" panose="020F0502020204030204" pitchFamily="34" charset="0"/>
                </a:rPr>
                <a:t>dịch</a:t>
              </a:r>
              <a:r>
                <a:rPr lang="en-US" sz="2200" dirty="0">
                  <a:solidFill>
                    <a:srgbClr val="FFFF00"/>
                  </a:solidFill>
                  <a:latin typeface="Times New Roman" panose="02020603050405020304" pitchFamily="18" charset="0"/>
                  <a:ea typeface="Calibri" panose="020F0502020204030204" pitchFamily="34" charset="0"/>
                </a:rPr>
                <a:t> </a:t>
              </a:r>
              <a:r>
                <a:rPr lang="en-US" sz="2200" dirty="0" err="1">
                  <a:solidFill>
                    <a:srgbClr val="FFFF00"/>
                  </a:solidFill>
                  <a:latin typeface="Times New Roman" panose="02020603050405020304" pitchFamily="18" charset="0"/>
                  <a:ea typeface="Calibri" panose="020F0502020204030204" pitchFamily="34" charset="0"/>
                </a:rPr>
                <a:t>vụ</a:t>
              </a:r>
              <a:r>
                <a:rPr lang="en-US" sz="2200" dirty="0">
                  <a:solidFill>
                    <a:srgbClr val="FFFF00"/>
                  </a:solidFill>
                  <a:latin typeface="Times New Roman" panose="02020603050405020304" pitchFamily="18" charset="0"/>
                  <a:ea typeface="Calibri" panose="020F0502020204030204" pitchFamily="34" charset="0"/>
                </a:rPr>
                <a:t> email&gt;</a:t>
              </a:r>
            </a:p>
          </p:txBody>
        </p:sp>
      </p:grpSp>
      <p:grpSp>
        <p:nvGrpSpPr>
          <p:cNvPr id="27" name="Group 26"/>
          <p:cNvGrpSpPr/>
          <p:nvPr/>
        </p:nvGrpSpPr>
        <p:grpSpPr>
          <a:xfrm>
            <a:off x="178367" y="2827014"/>
            <a:ext cx="3567053" cy="2734447"/>
            <a:chOff x="56149" y="2108652"/>
            <a:chExt cx="2751655" cy="2086727"/>
          </a:xfrm>
        </p:grpSpPr>
        <p:grpSp>
          <p:nvGrpSpPr>
            <p:cNvPr id="17" name="组合 70"/>
            <p:cNvGrpSpPr/>
            <p:nvPr/>
          </p:nvGrpSpPr>
          <p:grpSpPr>
            <a:xfrm>
              <a:off x="56149" y="2108652"/>
              <a:ext cx="2751655" cy="2086727"/>
              <a:chOff x="304799" y="673100"/>
              <a:chExt cx="4000501" cy="4000501"/>
            </a:xfrm>
            <a:solidFill>
              <a:srgbClr val="0070C0"/>
            </a:solidFill>
            <a:effectLst>
              <a:outerShdw blurRad="444500" dist="254000" dir="8100000" algn="tr" rotWithShape="0">
                <a:prstClr val="black">
                  <a:alpha val="50000"/>
                </a:prstClr>
              </a:outerShdw>
            </a:effectLst>
          </p:grpSpPr>
          <p:sp>
            <p:nvSpPr>
              <p:cNvPr id="18" name="同心圆 71"/>
              <p:cNvSpPr/>
              <p:nvPr/>
            </p:nvSpPr>
            <p:spPr>
              <a:xfrm>
                <a:off x="304800" y="673100"/>
                <a:ext cx="4000500" cy="4000500"/>
              </a:xfrm>
              <a:prstGeom prst="hexagon">
                <a:avLst/>
              </a:prstGeom>
              <a:grpFill/>
              <a:ln w="25400" cap="flat" cmpd="sng" algn="ctr">
                <a:noFill/>
                <a:prstDash val="solid"/>
              </a:ln>
              <a:effectLst/>
            </p:spPr>
            <p:txBody>
              <a:bodyPr rtlCol="0" anchor="ctr"/>
              <a:lstStyle/>
              <a:p>
                <a:pPr algn="ctr" defTabSz="1218804">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19" name="椭圆 72"/>
              <p:cNvSpPr/>
              <p:nvPr/>
            </p:nvSpPr>
            <p:spPr>
              <a:xfrm>
                <a:off x="392112" y="760412"/>
                <a:ext cx="3825874" cy="3825874"/>
              </a:xfrm>
              <a:prstGeom prst="hexagon">
                <a:avLst/>
              </a:prstGeom>
              <a:grp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20" name="Rectangle 19"/>
            <p:cNvSpPr/>
            <p:nvPr/>
          </p:nvSpPr>
          <p:spPr>
            <a:xfrm>
              <a:off x="294986" y="2436767"/>
              <a:ext cx="2273978" cy="1550157"/>
            </a:xfrm>
            <a:prstGeom prst="rect">
              <a:avLst/>
            </a:prstGeom>
          </p:spPr>
          <p:txBody>
            <a:bodyPr wrap="square">
              <a:spAutoFit/>
            </a:bodyPr>
            <a:lstStyle/>
            <a:p>
              <a:pPr algn="ctr">
                <a:lnSpc>
                  <a:spcPct val="120000"/>
                </a:lnSpc>
                <a:spcBef>
                  <a:spcPts val="800"/>
                </a:spcBef>
                <a:spcAft>
                  <a:spcPts val="800"/>
                </a:spcAft>
                <a:defRPr/>
              </a:pPr>
              <a:r>
                <a:rPr lang="en-US" sz="2100" dirty="0" err="1">
                  <a:solidFill>
                    <a:schemeClr val="bg1"/>
                  </a:solidFill>
                  <a:latin typeface="Times New Roman" panose="02020603050405020304" pitchFamily="18" charset="0"/>
                  <a:ea typeface="Calibri" panose="020F0502020204030204" pitchFamily="34" charset="0"/>
                </a:rPr>
                <a:t>Là</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dịch</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vụ</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cung</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cấp</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các</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chức</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năng</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soạn</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thảo</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gửi</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nhận</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chuyển</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tiếp</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lưu</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trữ</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và</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quản</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lý</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thư</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điện</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tử</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cho</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người</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sử</a:t>
              </a:r>
              <a:r>
                <a:rPr lang="en-US" sz="2100" dirty="0">
                  <a:solidFill>
                    <a:schemeClr val="bg1"/>
                  </a:solidFill>
                  <a:latin typeface="Times New Roman" panose="02020603050405020304" pitchFamily="18" charset="0"/>
                  <a:ea typeface="Calibri" panose="020F0502020204030204" pitchFamily="34" charset="0"/>
                </a:rPr>
                <a:t> </a:t>
              </a:r>
              <a:r>
                <a:rPr lang="en-US" sz="2100" dirty="0" err="1">
                  <a:solidFill>
                    <a:schemeClr val="bg1"/>
                  </a:solidFill>
                  <a:latin typeface="Times New Roman" panose="02020603050405020304" pitchFamily="18" charset="0"/>
                  <a:ea typeface="Calibri" panose="020F0502020204030204" pitchFamily="34" charset="0"/>
                </a:rPr>
                <a:t>dụng</a:t>
              </a:r>
              <a:r>
                <a:rPr lang="en-US" sz="2100" dirty="0">
                  <a:solidFill>
                    <a:schemeClr val="bg1"/>
                  </a:solidFill>
                  <a:latin typeface="Times New Roman" panose="02020603050405020304" pitchFamily="18" charset="0"/>
                  <a:ea typeface="Calibri" panose="020F0502020204030204" pitchFamily="34" charset="0"/>
                </a:rPr>
                <a:t>.</a:t>
              </a:r>
            </a:p>
          </p:txBody>
        </p:sp>
      </p:grpSp>
      <p:grpSp>
        <p:nvGrpSpPr>
          <p:cNvPr id="26" name="Group 25"/>
          <p:cNvGrpSpPr/>
          <p:nvPr/>
        </p:nvGrpSpPr>
        <p:grpSpPr>
          <a:xfrm>
            <a:off x="100899" y="829570"/>
            <a:ext cx="3902507" cy="1836514"/>
            <a:chOff x="52234" y="650896"/>
            <a:chExt cx="2927783" cy="1377809"/>
          </a:xfrm>
        </p:grpSpPr>
        <p:grpSp>
          <p:nvGrpSpPr>
            <p:cNvPr id="21" name="组合 58"/>
            <p:cNvGrpSpPr/>
            <p:nvPr/>
          </p:nvGrpSpPr>
          <p:grpSpPr>
            <a:xfrm>
              <a:off x="52234" y="650896"/>
              <a:ext cx="2927783" cy="1377809"/>
              <a:chOff x="304800" y="673100"/>
              <a:chExt cx="4000500" cy="4000500"/>
            </a:xfrm>
            <a:solidFill>
              <a:srgbClr val="002060"/>
            </a:solidFill>
            <a:effectLst>
              <a:outerShdw blurRad="444500" dist="254000" dir="8100000" algn="tr" rotWithShape="0">
                <a:prstClr val="black">
                  <a:alpha val="50000"/>
                </a:prstClr>
              </a:outerShdw>
            </a:effectLst>
          </p:grpSpPr>
          <p:sp>
            <p:nvSpPr>
              <p:cNvPr id="22" name="同心圆 59"/>
              <p:cNvSpPr/>
              <p:nvPr/>
            </p:nvSpPr>
            <p:spPr>
              <a:xfrm>
                <a:off x="304800" y="673100"/>
                <a:ext cx="4000500" cy="4000500"/>
              </a:xfrm>
              <a:prstGeom prst="hexagon">
                <a:avLst/>
              </a:prstGeom>
              <a:grpFill/>
              <a:ln w="25400" cap="flat" cmpd="sng" algn="ctr">
                <a:noFill/>
                <a:prstDash val="solid"/>
              </a:ln>
              <a:effectLst/>
            </p:spPr>
            <p:txBody>
              <a:bodyPr rtlCol="0" anchor="ctr"/>
              <a:lstStyle/>
              <a:p>
                <a:pPr algn="ctr" defTabSz="1218804">
                  <a:defRPr/>
                </a:pPr>
                <a:endParaRPr lang="zh-CN" altLang="en-US" sz="2399" kern="0" dirty="0">
                  <a:solidFill>
                    <a:sysClr val="windowText" lastClr="000000"/>
                  </a:solidFill>
                  <a:latin typeface="微软雅黑" panose="020B0503020204020204" pitchFamily="34" charset="-122"/>
                  <a:ea typeface="微软雅黑" panose="020B0503020204020204" pitchFamily="34" charset="-122"/>
                  <a:cs typeface="+mn-ea"/>
                  <a:sym typeface="+mn-lt"/>
                </a:endParaRPr>
              </a:p>
            </p:txBody>
          </p:sp>
          <p:sp>
            <p:nvSpPr>
              <p:cNvPr id="23" name="椭圆 60"/>
              <p:cNvSpPr/>
              <p:nvPr/>
            </p:nvSpPr>
            <p:spPr>
              <a:xfrm>
                <a:off x="392112" y="760412"/>
                <a:ext cx="3825874" cy="3825874"/>
              </a:xfrm>
              <a:prstGeom prst="hexagon">
                <a:avLst/>
              </a:prstGeom>
              <a:grpFill/>
              <a:ln w="25400" cap="flat" cmpd="sng" algn="ctr">
                <a:noFill/>
                <a:prstDash val="solid"/>
              </a:ln>
              <a:effectLst/>
            </p:spPr>
            <p:txBody>
              <a:bodyPr rtlCol="0" anchor="ctr"/>
              <a:lstStyle/>
              <a:p>
                <a:pPr algn="ctr" defTabSz="1218804">
                  <a:defRPr/>
                </a:pPr>
                <a:endParaRPr lang="zh-CN" altLang="en-US" sz="2399" kern="0" dirty="0">
                  <a:solidFill>
                    <a:sysClr val="window" lastClr="FFFFFF"/>
                  </a:solidFill>
                  <a:latin typeface="微软雅黑" panose="020B0503020204020204" pitchFamily="34" charset="-122"/>
                  <a:ea typeface="微软雅黑" panose="020B0503020204020204" pitchFamily="34" charset="-122"/>
                  <a:cs typeface="+mn-ea"/>
                  <a:sym typeface="+mn-lt"/>
                </a:endParaRPr>
              </a:p>
            </p:txBody>
          </p:sp>
        </p:grpSp>
        <p:sp>
          <p:nvSpPr>
            <p:cNvPr id="24" name="Rectangle 23"/>
            <p:cNvSpPr/>
            <p:nvPr/>
          </p:nvSpPr>
          <p:spPr>
            <a:xfrm>
              <a:off x="226450" y="876820"/>
              <a:ext cx="2689666" cy="651148"/>
            </a:xfrm>
            <a:prstGeom prst="rect">
              <a:avLst/>
            </a:prstGeom>
          </p:spPr>
          <p:txBody>
            <a:bodyPr wrap="square">
              <a:spAutoFit/>
            </a:bodyPr>
            <a:lstStyle/>
            <a:p>
              <a:pPr algn="ctr">
                <a:lnSpc>
                  <a:spcPct val="120000"/>
                </a:lnSpc>
                <a:spcBef>
                  <a:spcPts val="800"/>
                </a:spcBef>
                <a:spcAft>
                  <a:spcPts val="800"/>
                </a:spcAft>
                <a:tabLst>
                  <a:tab pos="240375" algn="l"/>
                  <a:tab pos="2280179" algn="l"/>
                  <a:tab pos="4439323" algn="l"/>
                  <a:tab pos="6599315" algn="l"/>
                </a:tabLst>
              </a:pPr>
              <a:r>
                <a:rPr lang="pt-BR" sz="2100">
                  <a:solidFill>
                    <a:srgbClr val="FFFF00"/>
                  </a:solidFill>
                  <a:latin typeface="Times New Roman" panose="02020603050405020304" pitchFamily="18" charset="0"/>
                  <a:ea typeface="Calibri" panose="020F0502020204030204" pitchFamily="34" charset="0"/>
                </a:rPr>
                <a:t>Là ph</a:t>
              </a:r>
              <a:r>
                <a:rPr lang="vi-VN" sz="2100">
                  <a:solidFill>
                    <a:srgbClr val="FFFF00"/>
                  </a:solidFill>
                  <a:latin typeface="Times New Roman" panose="02020603050405020304" pitchFamily="18" charset="0"/>
                  <a:ea typeface="Calibri" panose="020F0502020204030204" pitchFamily="34" charset="0"/>
                </a:rPr>
                <a:t>ươ</a:t>
              </a:r>
              <a:r>
                <a:rPr lang="en-US" sz="2100">
                  <a:solidFill>
                    <a:srgbClr val="FFFF00"/>
                  </a:solidFill>
                  <a:latin typeface="Times New Roman" panose="02020603050405020304" pitchFamily="18" charset="0"/>
                  <a:ea typeface="Calibri" panose="020F0502020204030204" pitchFamily="34" charset="0"/>
                </a:rPr>
                <a:t>ng tiện gửi và nhận thông điệp qua mạng máy tính.</a:t>
              </a:r>
              <a:endParaRPr lang="en-US" sz="2100" dirty="0">
                <a:solidFill>
                  <a:srgbClr val="FFFF00"/>
                </a:solidFill>
                <a:latin typeface="Times New Roman" panose="02020603050405020304" pitchFamily="18" charset="0"/>
                <a:ea typeface="Calibri" panose="020F0502020204030204" pitchFamily="34" charset="0"/>
              </a:endParaRPr>
            </a:p>
          </p:txBody>
        </p:sp>
      </p:grpSp>
      <p:sp>
        <p:nvSpPr>
          <p:cNvPr id="25" name="TextBox 24"/>
          <p:cNvSpPr txBox="1"/>
          <p:nvPr/>
        </p:nvSpPr>
        <p:spPr>
          <a:xfrm>
            <a:off x="3395673" y="166492"/>
            <a:ext cx="5905051" cy="666657"/>
          </a:xfrm>
          <a:prstGeom prst="rect">
            <a:avLst/>
          </a:prstGeom>
          <a:noFill/>
        </p:spPr>
        <p:txBody>
          <a:bodyPr wrap="square" rtlCol="0">
            <a:spAutoFit/>
          </a:bodyPr>
          <a:lstStyle/>
          <a:p>
            <a:pPr algn="ctr" defTabSz="1218804">
              <a:defRPr/>
            </a:pPr>
            <a:r>
              <a:rPr lang="en-US" sz="3732" b="1" dirty="0">
                <a:solidFill>
                  <a:srgbClr val="FF0000"/>
                </a:solidFill>
                <a:latin typeface="Times New Roman"/>
              </a:rPr>
              <a:t>TỔNG KẾT BÀI HỌC</a:t>
            </a:r>
          </a:p>
        </p:txBody>
      </p:sp>
      <p:pic>
        <p:nvPicPr>
          <p:cNvPr id="2" name="Picture 1"/>
          <p:cNvPicPr>
            <a:picLocks noChangeAspect="1"/>
          </p:cNvPicPr>
          <p:nvPr/>
        </p:nvPicPr>
        <p:blipFill>
          <a:blip r:embed="rId6"/>
          <a:stretch>
            <a:fillRect/>
          </a:stretch>
        </p:blipFill>
        <p:spPr>
          <a:xfrm rot="20139652">
            <a:off x="4058474" y="989400"/>
            <a:ext cx="1281532" cy="1457081"/>
          </a:xfrm>
          <a:prstGeom prst="rect">
            <a:avLst/>
          </a:prstGeom>
        </p:spPr>
      </p:pic>
      <p:pic>
        <p:nvPicPr>
          <p:cNvPr id="5" name="Picture 4"/>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5148437" y="1699193"/>
            <a:ext cx="2399527" cy="239952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124703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00"/>
                                        <p:tgtEl>
                                          <p:spTgt spid="25"/>
                                        </p:tgtEl>
                                      </p:cBhvr>
                                    </p:animEffect>
                                  </p:childTnLst>
                                </p:cTn>
                              </p:par>
                              <p:par>
                                <p:cTn id="8" presetID="16" presetClass="entr" presetSubtype="21"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par>
                                <p:cTn id="11" presetID="16" presetClass="entr" presetSubtype="21"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par>
                                <p:cTn id="14" presetID="16" presetClass="entr" presetSubtype="21"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barn(inVertical)">
                                      <p:cBhvr>
                                        <p:cTn id="16" dur="500"/>
                                        <p:tgtEl>
                                          <p:spTgt spid="3"/>
                                        </p:tgtEl>
                                      </p:cBhvr>
                                    </p:animEffect>
                                  </p:childTnLst>
                                </p:cTn>
                              </p:par>
                              <p:par>
                                <p:cTn id="17" presetID="16" presetClass="entr" presetSubtype="2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barn(inVertical)">
                                      <p:cBhvr>
                                        <p:cTn id="19" dur="500"/>
                                        <p:tgtEl>
                                          <p:spTgt spid="6"/>
                                        </p:tgtEl>
                                      </p:cBhvr>
                                    </p:animEffect>
                                  </p:childTnLst>
                                </p:cTn>
                              </p:par>
                              <p:par>
                                <p:cTn id="20" presetID="16" presetClass="entr" presetSubtype="21"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par>
                                <p:cTn id="23" presetID="4" presetClass="entr" presetSubtype="32"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ox(out)">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23" presetClass="entr" presetSubtype="16" fill="hold" nodeType="click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23" presetClass="entr" presetSubtype="16"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44" fill="hold">
                      <p:stCondLst>
                        <p:cond delay="indefinite"/>
                      </p:stCondLst>
                      <p:childTnLst>
                        <p:par>
                          <p:cTn id="45" fill="hold">
                            <p:stCondLst>
                              <p:cond delay="0"/>
                            </p:stCondLst>
                            <p:childTnLst>
                              <p:par>
                                <p:cTn id="46" presetID="23" presetClass="entr" presetSubtype="16" fill="hold" nodeType="click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childTnLst>
                                </p:cTn>
                              </p:par>
                            </p:childTnLst>
                          </p:cTn>
                        </p:par>
                      </p:childTnLst>
                    </p:cTn>
                  </p:par>
                  <p:par>
                    <p:cTn id="50" fill="hold">
                      <p:stCondLst>
                        <p:cond delay="indefinite"/>
                      </p:stCondLst>
                      <p:childTnLst>
                        <p:par>
                          <p:cTn id="51" fill="hold">
                            <p:stCondLst>
                              <p:cond delay="0"/>
                            </p:stCondLst>
                            <p:childTnLst>
                              <p:par>
                                <p:cTn id="52" presetID="23" presetClass="entr" presetSubtype="16" fill="hold" grpId="0" nodeType="click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p:cTn id="54" dur="500" fill="hold"/>
                                        <p:tgtEl>
                                          <p:spTgt spid="12"/>
                                        </p:tgtEl>
                                        <p:attrNameLst>
                                          <p:attrName>ppt_w</p:attrName>
                                        </p:attrNameLst>
                                      </p:cBhvr>
                                      <p:tavLst>
                                        <p:tav tm="0">
                                          <p:val>
                                            <p:fltVal val="0"/>
                                          </p:val>
                                        </p:tav>
                                        <p:tav tm="100000">
                                          <p:val>
                                            <p:strVal val="#ppt_w"/>
                                          </p:val>
                                        </p:tav>
                                      </p:tavLst>
                                    </p:anim>
                                    <p:anim calcmode="lin" valueType="num">
                                      <p:cBhvr>
                                        <p:cTn id="55" dur="500" fill="hold"/>
                                        <p:tgtEl>
                                          <p:spTgt spid="1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b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29563" y="-2392326"/>
            <a:ext cx="15562521" cy="9877646"/>
          </a:xfrm>
          <a:prstGeom prst="rect">
            <a:avLst/>
          </a:prstGeom>
        </p:spPr>
      </p:pic>
      <p:pic>
        <p:nvPicPr>
          <p:cNvPr id="9" name="kids_shadow" hidden="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3" name="TextBox 12"/>
          <p:cNvSpPr txBox="1"/>
          <p:nvPr/>
        </p:nvSpPr>
        <p:spPr>
          <a:xfrm>
            <a:off x="3115490" y="44278"/>
            <a:ext cx="6538248"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normalizeH="0" baseline="0" noProof="0" dirty="0">
                <a:ln w="22225">
                  <a:solidFill>
                    <a:schemeClr val="accent2"/>
                  </a:solidFill>
                  <a:prstDash val="solid"/>
                </a:ln>
                <a:solidFill>
                  <a:schemeClr val="accent2">
                    <a:lumMod val="40000"/>
                    <a:lumOff val="60000"/>
                  </a:schemeClr>
                </a:solidFill>
                <a:uLnTx/>
                <a:uFillTx/>
                <a:latin typeface="Times New Roman" panose="02020603050405020304" pitchFamily="18" charset="0"/>
                <a:ea typeface="+mn-ea"/>
                <a:cs typeface="Times New Roman" panose="02020603050405020304" pitchFamily="18" charset="0"/>
              </a:rPr>
              <a:t>HƯỚNG DẪN VỀ</a:t>
            </a:r>
            <a:r>
              <a:rPr kumimoji="0" lang="en-US" sz="4400" b="1" i="0" u="none" strike="noStrike" kern="1200" normalizeH="0" noProof="0" dirty="0">
                <a:ln w="22225">
                  <a:solidFill>
                    <a:schemeClr val="accent2"/>
                  </a:solidFill>
                  <a:prstDash val="solid"/>
                </a:ln>
                <a:solidFill>
                  <a:schemeClr val="accent2">
                    <a:lumMod val="40000"/>
                    <a:lumOff val="60000"/>
                  </a:schemeClr>
                </a:solidFill>
                <a:uLnTx/>
                <a:uFillTx/>
                <a:latin typeface="Times New Roman" panose="02020603050405020304" pitchFamily="18" charset="0"/>
                <a:ea typeface="+mn-ea"/>
                <a:cs typeface="Times New Roman" panose="02020603050405020304" pitchFamily="18" charset="0"/>
              </a:rPr>
              <a:t> NHÀ</a:t>
            </a:r>
            <a:endParaRPr kumimoji="0" lang="en-US" sz="4400" b="1" i="0" u="none" strike="noStrike" kern="1200" normalizeH="0" baseline="0" noProof="0" dirty="0">
              <a:ln w="22225">
                <a:solidFill>
                  <a:schemeClr val="accent2"/>
                </a:solidFill>
                <a:prstDash val="solid"/>
              </a:ln>
              <a:solidFill>
                <a:schemeClr val="accent2">
                  <a:lumMod val="40000"/>
                  <a:lumOff val="60000"/>
                </a:schemeClr>
              </a:solidFill>
              <a:uLnTx/>
              <a:uFillTx/>
              <a:latin typeface="Times New Roman" panose="02020603050405020304" pitchFamily="18" charset="0"/>
              <a:ea typeface="+mn-ea"/>
              <a:cs typeface="Times New Roman" panose="02020603050405020304" pitchFamily="18" charset="0"/>
            </a:endParaRPr>
          </a:p>
        </p:txBody>
      </p:sp>
      <p:sp>
        <p:nvSpPr>
          <p:cNvPr id="14" name="TextBox 13"/>
          <p:cNvSpPr txBox="1"/>
          <p:nvPr/>
        </p:nvSpPr>
        <p:spPr>
          <a:xfrm>
            <a:off x="1414131" y="2623001"/>
            <a:ext cx="10377377" cy="2708434"/>
          </a:xfrm>
          <a:prstGeom prst="rect">
            <a:avLst/>
          </a:prstGeom>
          <a:noFill/>
        </p:spPr>
        <p:txBody>
          <a:bodyPr wrap="square" rtlCol="0">
            <a:spAutoFit/>
          </a:bodyPr>
          <a:lstStyle/>
          <a:p>
            <a:r>
              <a:rPr lang="en-US" sz="3400" smtClean="0">
                <a:solidFill>
                  <a:srgbClr val="5B9BD5">
                    <a:lumMod val="50000"/>
                  </a:srgbClr>
                </a:solidFill>
                <a:latin typeface="Times New Roman" panose="02020603050405020304" pitchFamily="18" charset="0"/>
                <a:cs typeface="Times New Roman" panose="02020603050405020304" pitchFamily="18" charset="0"/>
              </a:rPr>
              <a:t>Chuẩn </a:t>
            </a:r>
            <a:r>
              <a:rPr lang="en-US" sz="3400" dirty="0" err="1">
                <a:solidFill>
                  <a:srgbClr val="5B9BD5">
                    <a:lumMod val="50000"/>
                  </a:srgbClr>
                </a:solidFill>
                <a:latin typeface="Times New Roman" panose="02020603050405020304" pitchFamily="18" charset="0"/>
                <a:cs typeface="Times New Roman" panose="02020603050405020304" pitchFamily="18" charset="0"/>
              </a:rPr>
              <a:t>bị</a:t>
            </a:r>
            <a:r>
              <a:rPr lang="en-US" sz="3400" dirty="0">
                <a:solidFill>
                  <a:srgbClr val="5B9BD5">
                    <a:lumMod val="50000"/>
                  </a:srgbClr>
                </a:solidFill>
                <a:latin typeface="Times New Roman" panose="02020603050405020304" pitchFamily="18" charset="0"/>
                <a:cs typeface="Times New Roman" panose="02020603050405020304" pitchFamily="18" charset="0"/>
              </a:rPr>
              <a:t> </a:t>
            </a:r>
            <a:r>
              <a:rPr lang="en-US" sz="3400" dirty="0" err="1">
                <a:solidFill>
                  <a:srgbClr val="5B9BD5">
                    <a:lumMod val="50000"/>
                  </a:srgbClr>
                </a:solidFill>
                <a:latin typeface="Times New Roman" panose="02020603050405020304" pitchFamily="18" charset="0"/>
                <a:cs typeface="Times New Roman" panose="02020603050405020304" pitchFamily="18" charset="0"/>
              </a:rPr>
              <a:t>nội</a:t>
            </a:r>
            <a:r>
              <a:rPr lang="en-US" sz="3400" dirty="0">
                <a:solidFill>
                  <a:srgbClr val="5B9BD5">
                    <a:lumMod val="50000"/>
                  </a:srgbClr>
                </a:solidFill>
                <a:latin typeface="Times New Roman" panose="02020603050405020304" pitchFamily="18" charset="0"/>
                <a:cs typeface="Times New Roman" panose="02020603050405020304" pitchFamily="18" charset="0"/>
              </a:rPr>
              <a:t> dung </a:t>
            </a:r>
            <a:r>
              <a:rPr lang="en-US" sz="3400" b="1" i="1" dirty="0" err="1">
                <a:solidFill>
                  <a:srgbClr val="5B9BD5">
                    <a:lumMod val="50000"/>
                  </a:srgbClr>
                </a:solidFill>
                <a:latin typeface="Times New Roman" panose="02020603050405020304" pitchFamily="18" charset="0"/>
                <a:cs typeface="Times New Roman" panose="02020603050405020304" pitchFamily="18" charset="0"/>
              </a:rPr>
              <a:t>Bài</a:t>
            </a:r>
            <a:r>
              <a:rPr lang="en-US" sz="3400" b="1" i="1" dirty="0">
                <a:solidFill>
                  <a:srgbClr val="5B9BD5">
                    <a:lumMod val="50000"/>
                  </a:srgbClr>
                </a:solidFill>
                <a:latin typeface="Times New Roman" panose="02020603050405020304" pitchFamily="18" charset="0"/>
                <a:cs typeface="Times New Roman" panose="02020603050405020304" pitchFamily="18" charset="0"/>
              </a:rPr>
              <a:t> </a:t>
            </a:r>
            <a:r>
              <a:rPr lang="en-US" sz="3400" b="1" i="1" dirty="0" smtClean="0">
                <a:solidFill>
                  <a:srgbClr val="5B9BD5">
                    <a:lumMod val="50000"/>
                  </a:srgbClr>
                </a:solidFill>
                <a:latin typeface="Times New Roman" panose="02020603050405020304" pitchFamily="18" charset="0"/>
                <a:cs typeface="Times New Roman" panose="02020603050405020304" pitchFamily="18" charset="0"/>
              </a:rPr>
              <a:t>6: </a:t>
            </a:r>
            <a:r>
              <a:rPr lang="en-US" sz="3400" b="1" i="1" dirty="0" err="1" smtClean="0">
                <a:solidFill>
                  <a:srgbClr val="5B9BD5">
                    <a:lumMod val="50000"/>
                  </a:srgbClr>
                </a:solidFill>
                <a:latin typeface="Times New Roman" panose="02020603050405020304" pitchFamily="18" charset="0"/>
                <a:cs typeface="Times New Roman" panose="02020603050405020304" pitchFamily="18" charset="0"/>
              </a:rPr>
              <a:t>Thực</a:t>
            </a:r>
            <a:r>
              <a:rPr lang="en-US" sz="3400" b="1" i="1" dirty="0" smtClean="0">
                <a:solidFill>
                  <a:srgbClr val="5B9BD5">
                    <a:lumMod val="50000"/>
                  </a:srgbClr>
                </a:solidFill>
                <a:latin typeface="Times New Roman" panose="02020603050405020304" pitchFamily="18" charset="0"/>
                <a:cs typeface="Times New Roman" panose="02020603050405020304" pitchFamily="18" charset="0"/>
              </a:rPr>
              <a:t> </a:t>
            </a:r>
            <a:r>
              <a:rPr lang="en-US" sz="3400" b="1" i="1" dirty="0" err="1" smtClean="0">
                <a:solidFill>
                  <a:srgbClr val="5B9BD5">
                    <a:lumMod val="50000"/>
                  </a:srgbClr>
                </a:solidFill>
                <a:latin typeface="Times New Roman" panose="02020603050405020304" pitchFamily="18" charset="0"/>
                <a:cs typeface="Times New Roman" panose="02020603050405020304" pitchFamily="18" charset="0"/>
              </a:rPr>
              <a:t>hành</a:t>
            </a:r>
            <a:r>
              <a:rPr lang="en-US" sz="3400" b="1" i="1" dirty="0" smtClean="0">
                <a:solidFill>
                  <a:srgbClr val="5B9BD5">
                    <a:lumMod val="50000"/>
                  </a:srgbClr>
                </a:solidFill>
                <a:latin typeface="Times New Roman" panose="02020603050405020304" pitchFamily="18" charset="0"/>
                <a:cs typeface="Times New Roman" panose="02020603050405020304" pitchFamily="18" charset="0"/>
              </a:rPr>
              <a:t> </a:t>
            </a:r>
            <a:r>
              <a:rPr lang="en-US" sz="3400" b="1" i="1" dirty="0" err="1">
                <a:solidFill>
                  <a:srgbClr val="5B9BD5">
                    <a:lumMod val="50000"/>
                  </a:srgbClr>
                </a:solidFill>
                <a:latin typeface="Times New Roman" panose="02020603050405020304" pitchFamily="18" charset="0"/>
                <a:cs typeface="Times New Roman" panose="02020603050405020304" pitchFamily="18" charset="0"/>
              </a:rPr>
              <a:t>thư</a:t>
            </a:r>
            <a:r>
              <a:rPr lang="en-US" sz="3400" b="1" i="1" dirty="0">
                <a:solidFill>
                  <a:srgbClr val="5B9BD5">
                    <a:lumMod val="50000"/>
                  </a:srgbClr>
                </a:solidFill>
                <a:latin typeface="Times New Roman" panose="02020603050405020304" pitchFamily="18" charset="0"/>
                <a:cs typeface="Times New Roman" panose="02020603050405020304" pitchFamily="18" charset="0"/>
              </a:rPr>
              <a:t> </a:t>
            </a:r>
            <a:r>
              <a:rPr lang="en-US" sz="3400" b="1" i="1" err="1">
                <a:solidFill>
                  <a:srgbClr val="5B9BD5">
                    <a:lumMod val="50000"/>
                  </a:srgbClr>
                </a:solidFill>
                <a:latin typeface="Times New Roman" panose="02020603050405020304" pitchFamily="18" charset="0"/>
                <a:cs typeface="Times New Roman" panose="02020603050405020304" pitchFamily="18" charset="0"/>
              </a:rPr>
              <a:t>điện</a:t>
            </a:r>
            <a:r>
              <a:rPr lang="en-US" sz="3400" b="1" i="1">
                <a:solidFill>
                  <a:srgbClr val="5B9BD5">
                    <a:lumMod val="50000"/>
                  </a:srgbClr>
                </a:solidFill>
                <a:latin typeface="Times New Roman" panose="02020603050405020304" pitchFamily="18" charset="0"/>
                <a:cs typeface="Times New Roman" panose="02020603050405020304" pitchFamily="18" charset="0"/>
              </a:rPr>
              <a:t> </a:t>
            </a:r>
            <a:r>
              <a:rPr lang="en-US" sz="3400" b="1" i="1" smtClean="0">
                <a:solidFill>
                  <a:srgbClr val="5B9BD5">
                    <a:lumMod val="50000"/>
                  </a:srgbClr>
                </a:solidFill>
                <a:latin typeface="Times New Roman" panose="02020603050405020304" pitchFamily="18" charset="0"/>
                <a:cs typeface="Times New Roman" panose="02020603050405020304" pitchFamily="18" charset="0"/>
              </a:rPr>
              <a:t>tử</a:t>
            </a:r>
            <a:r>
              <a:rPr lang="en-US" sz="3400" smtClean="0">
                <a:solidFill>
                  <a:srgbClr val="5B9BD5">
                    <a:lumMod val="50000"/>
                  </a:srgbClr>
                </a:solidFill>
                <a:latin typeface="Times New Roman" panose="02020603050405020304" pitchFamily="18" charset="0"/>
                <a:cs typeface="Times New Roman" panose="02020603050405020304" pitchFamily="18" charset="0"/>
              </a:rPr>
              <a:t>:</a:t>
            </a:r>
            <a:endParaRPr lang="en-001" sz="3400" smtClean="0">
              <a:solidFill>
                <a:srgbClr val="5B9BD5">
                  <a:lumMod val="50000"/>
                </a:srgbClr>
              </a:solidFill>
              <a:latin typeface="Times New Roman" panose="02020603050405020304" pitchFamily="18" charset="0"/>
              <a:cs typeface="Times New Roman" panose="02020603050405020304" pitchFamily="18" charset="0"/>
            </a:endParaRPr>
          </a:p>
          <a:p>
            <a:r>
              <a:rPr lang="en-US" sz="3400" smtClean="0">
                <a:solidFill>
                  <a:srgbClr val="5B9BD5">
                    <a:lumMod val="50000"/>
                  </a:srgbClr>
                </a:solidFill>
                <a:latin typeface="Times New Roman" panose="02020603050405020304" pitchFamily="18" charset="0"/>
                <a:cs typeface="Times New Roman" panose="02020603050405020304" pitchFamily="18" charset="0"/>
              </a:rPr>
              <a:t>Tạo gmail</a:t>
            </a:r>
            <a:r>
              <a:rPr lang="en-001" sz="3400" smtClean="0">
                <a:solidFill>
                  <a:srgbClr val="5B9BD5">
                    <a:lumMod val="50000"/>
                  </a:srgbClr>
                </a:solidFill>
                <a:latin typeface="Times New Roman" panose="02020603050405020304" pitchFamily="18" charset="0"/>
                <a:cs typeface="Times New Roman" panose="02020603050405020304" pitchFamily="18" charset="0"/>
              </a:rPr>
              <a:t>, viết bài thu hoạch chuyến đi trải nghiệm và nộp bài gửi vào hòm thư: </a:t>
            </a:r>
            <a:r>
              <a:rPr lang="en-001" sz="3400" smtClean="0">
                <a:solidFill>
                  <a:srgbClr val="FF0000"/>
                </a:solidFill>
                <a:latin typeface="Times New Roman" panose="02020603050405020304" pitchFamily="18" charset="0"/>
                <a:cs typeface="Times New Roman" panose="02020603050405020304" pitchFamily="18" charset="0"/>
              </a:rPr>
              <a:t>tuancuonghp@gmail.com</a:t>
            </a:r>
            <a:endParaRPr lang="en-US" sz="3400">
              <a:solidFill>
                <a:srgbClr val="FF0000"/>
              </a:solidFill>
              <a:latin typeface="Times New Roman" panose="02020603050405020304" pitchFamily="18" charset="0"/>
              <a:cs typeface="Times New Roman" panose="02020603050405020304" pitchFamily="18" charset="0"/>
            </a:endParaRPr>
          </a:p>
          <a:p>
            <a:pPr lvl="0" defTabSz="914400"/>
            <a:r>
              <a:rPr lang="en-001" sz="3400" smtClean="0">
                <a:solidFill>
                  <a:srgbClr val="5B9BD5">
                    <a:lumMod val="50000"/>
                  </a:srgbClr>
                </a:solidFill>
                <a:latin typeface="Times New Roman" panose="02020603050405020304" pitchFamily="18" charset="0"/>
                <a:cs typeface="Times New Roman" panose="02020603050405020304" pitchFamily="18" charset="0"/>
              </a:rPr>
              <a:t>(Bài thu hoạch có thể soạn nội dung trực tiếp hoặc đính kèm tệp Word. Ghi rõ họ tên-lớp tại phần tiêu đề thư)</a:t>
            </a:r>
            <a:endParaRPr lang="vi-VN" sz="3400" dirty="0">
              <a:solidFill>
                <a:srgbClr val="5B9BD5">
                  <a:lumMod val="50000"/>
                </a:srgbClr>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rotWithShape="1">
          <a:blip r:embed="rId5">
            <a:extLst>
              <a:ext uri="{28A0092B-C50C-407E-A947-70E740481C1C}">
                <a14:useLocalDpi xmlns:a14="http://schemas.microsoft.com/office/drawing/2010/main" val="0"/>
              </a:ext>
            </a:extLst>
          </a:blip>
          <a:srcRect l="3" r="23789"/>
          <a:stretch/>
        </p:blipFill>
        <p:spPr>
          <a:xfrm>
            <a:off x="8151320" y="1413082"/>
            <a:ext cx="2530536" cy="2413880"/>
          </a:xfrm>
          <a:prstGeom prst="rect">
            <a:avLst/>
          </a:prstGeom>
        </p:spPr>
      </p:pic>
      <p:pic>
        <p:nvPicPr>
          <p:cNvPr id="16" name="图片 15"/>
          <p:cNvPicPr>
            <a:picLocks noChangeAspect="1"/>
          </p:cNvPicPr>
          <p:nvPr/>
        </p:nvPicPr>
        <p:blipFill rotWithShape="1">
          <a:blip r:embed="rId6">
            <a:extLst>
              <a:ext uri="{28A0092B-C50C-407E-A947-70E740481C1C}">
                <a14:useLocalDpi xmlns:a14="http://schemas.microsoft.com/office/drawing/2010/main" val="0"/>
              </a:ext>
            </a:extLst>
          </a:blip>
          <a:srcRect l="13611" r="12974"/>
          <a:stretch/>
        </p:blipFill>
        <p:spPr>
          <a:xfrm rot="21418402">
            <a:off x="4828302" y="1509176"/>
            <a:ext cx="2437885" cy="2454557"/>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49982">
            <a:off x="1172621" y="1505828"/>
            <a:ext cx="2399555" cy="2393670"/>
          </a:xfrm>
          <a:prstGeom prst="rect">
            <a:avLst/>
          </a:prstGeom>
        </p:spPr>
      </p:pic>
      <p:sp>
        <p:nvSpPr>
          <p:cNvPr id="18" name="文本框 17"/>
          <p:cNvSpPr txBox="1"/>
          <p:nvPr/>
        </p:nvSpPr>
        <p:spPr>
          <a:xfrm>
            <a:off x="1088838" y="5391986"/>
            <a:ext cx="9862932" cy="646331"/>
          </a:xfrm>
          <a:prstGeom prst="rect">
            <a:avLst/>
          </a:prstGeom>
          <a:noFill/>
        </p:spPr>
        <p:txBody>
          <a:bodyPr wrap="square" rtlCol="0">
            <a:spAutoFit/>
          </a:bodyPr>
          <a:lstStyle/>
          <a:p>
            <a:pPr algn="ctr">
              <a:lnSpc>
                <a:spcPct val="150000"/>
              </a:lnSpc>
            </a:pP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Ba </a:t>
            </a:r>
            <a:r>
              <a:rPr lang="en-US" altLang="zh-CN" sz="2400" dirty="0" err="1">
                <a:latin typeface="Times New Roman" panose="02020603050405020304" pitchFamily="18" charset="0"/>
                <a:ea typeface="华康娃娃体W5(P)" panose="040B0500000000000000" pitchFamily="82" charset="-122"/>
                <a:cs typeface="Times New Roman" panose="02020603050405020304" pitchFamily="18" charset="0"/>
              </a:rPr>
              <a:t>hình</a:t>
            </a: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 </a:t>
            </a:r>
            <a:r>
              <a:rPr lang="en-US" altLang="zh-CN" sz="2400" dirty="0" err="1">
                <a:latin typeface="Times New Roman" panose="02020603050405020304" pitchFamily="18" charset="0"/>
                <a:ea typeface="华康娃娃体W5(P)" panose="040B0500000000000000" pitchFamily="82" charset="-122"/>
                <a:cs typeface="Times New Roman" panose="02020603050405020304" pitchFamily="18" charset="0"/>
              </a:rPr>
              <a:t>ảnh</a:t>
            </a: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 </a:t>
            </a:r>
            <a:r>
              <a:rPr lang="en-US" altLang="zh-CN" sz="2400" dirty="0" err="1">
                <a:latin typeface="Times New Roman" panose="02020603050405020304" pitchFamily="18" charset="0"/>
                <a:ea typeface="华康娃娃体W5(P)" panose="040B0500000000000000" pitchFamily="82" charset="-122"/>
                <a:cs typeface="Times New Roman" panose="02020603050405020304" pitchFamily="18" charset="0"/>
              </a:rPr>
              <a:t>trên</a:t>
            </a: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 </a:t>
            </a:r>
            <a:r>
              <a:rPr lang="en-US" altLang="zh-CN" sz="2400" dirty="0" err="1">
                <a:latin typeface="Times New Roman" panose="02020603050405020304" pitchFamily="18" charset="0"/>
                <a:ea typeface="华康娃娃体W5(P)" panose="040B0500000000000000" pitchFamily="82" charset="-122"/>
                <a:cs typeface="Times New Roman" panose="02020603050405020304" pitchFamily="18" charset="0"/>
              </a:rPr>
              <a:t>đây</a:t>
            </a: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 </a:t>
            </a:r>
            <a:r>
              <a:rPr lang="en-US" altLang="zh-CN" sz="2400" dirty="0" err="1">
                <a:latin typeface="Times New Roman" panose="02020603050405020304" pitchFamily="18" charset="0"/>
                <a:ea typeface="华康娃娃体W5(P)" panose="040B0500000000000000" pitchFamily="82" charset="-122"/>
                <a:cs typeface="Times New Roman" panose="02020603050405020304" pitchFamily="18" charset="0"/>
              </a:rPr>
              <a:t>cho</a:t>
            </a: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 con </a:t>
            </a:r>
            <a:r>
              <a:rPr lang="en-US" altLang="zh-CN" sz="2400" dirty="0" err="1">
                <a:latin typeface="Times New Roman" panose="02020603050405020304" pitchFamily="18" charset="0"/>
                <a:ea typeface="华康娃娃体W5(P)" panose="040B0500000000000000" pitchFamily="82" charset="-122"/>
                <a:cs typeface="Times New Roman" panose="02020603050405020304" pitchFamily="18" charset="0"/>
              </a:rPr>
              <a:t>biết</a:t>
            </a: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 </a:t>
            </a:r>
            <a:r>
              <a:rPr lang="en-US" altLang="zh-CN" sz="2400" dirty="0" err="1">
                <a:latin typeface="Times New Roman" panose="02020603050405020304" pitchFamily="18" charset="0"/>
                <a:ea typeface="华康娃娃体W5(P)" panose="040B0500000000000000" pitchFamily="82" charset="-122"/>
                <a:cs typeface="Times New Roman" panose="02020603050405020304" pitchFamily="18" charset="0"/>
              </a:rPr>
              <a:t>điều</a:t>
            </a: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 </a:t>
            </a:r>
            <a:r>
              <a:rPr lang="en-US" altLang="zh-CN" sz="2400" dirty="0" err="1">
                <a:latin typeface="Times New Roman" panose="02020603050405020304" pitchFamily="18" charset="0"/>
                <a:ea typeface="华康娃娃体W5(P)" panose="040B0500000000000000" pitchFamily="82" charset="-122"/>
                <a:cs typeface="Times New Roman" panose="02020603050405020304" pitchFamily="18" charset="0"/>
              </a:rPr>
              <a:t>gì</a:t>
            </a:r>
            <a:r>
              <a:rPr lang="en-US" altLang="zh-CN" sz="2400" dirty="0">
                <a:latin typeface="Times New Roman" panose="02020603050405020304" pitchFamily="18" charset="0"/>
                <a:ea typeface="华康娃娃体W5(P)" panose="040B0500000000000000" pitchFamily="82" charset="-122"/>
                <a:cs typeface="Times New Roman" panose="02020603050405020304" pitchFamily="18" charset="0"/>
              </a:rPr>
              <a:t>?</a:t>
            </a:r>
            <a:endParaRPr lang="zh-CN" altLang="en-US" sz="2400" dirty="0">
              <a:latin typeface="Times New Roman" panose="02020603050405020304" pitchFamily="18" charset="0"/>
              <a:ea typeface="华康娃娃体W5(P)" panose="040B0500000000000000" pitchFamily="82" charset="-122"/>
              <a:cs typeface="Times New Roman" panose="02020603050405020304" pitchFamily="18" charset="0"/>
            </a:endParaRPr>
          </a:p>
        </p:txBody>
      </p:sp>
      <p:grpSp>
        <p:nvGrpSpPr>
          <p:cNvPr id="19" name="组合 18"/>
          <p:cNvGrpSpPr/>
          <p:nvPr/>
        </p:nvGrpSpPr>
        <p:grpSpPr>
          <a:xfrm>
            <a:off x="2700219" y="4571192"/>
            <a:ext cx="6641431" cy="571500"/>
            <a:chOff x="4784886" y="704850"/>
            <a:chExt cx="3133507" cy="571500"/>
          </a:xfrm>
          <a:solidFill>
            <a:schemeClr val="bg1"/>
          </a:solidFill>
        </p:grpSpPr>
        <p:sp>
          <p:nvSpPr>
            <p:cNvPr id="21" name="矩形 20"/>
            <p:cNvSpPr/>
            <p:nvPr/>
          </p:nvSpPr>
          <p:spPr>
            <a:xfrm>
              <a:off x="4784886" y="704850"/>
              <a:ext cx="204717"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康熙字典" pitchFamily="2" charset="-120"/>
                <a:ea typeface="康熙字典" pitchFamily="2" charset="-120"/>
              </a:endParaRPr>
            </a:p>
          </p:txBody>
        </p:sp>
        <p:sp>
          <p:nvSpPr>
            <p:cNvPr id="23" name="矩形 22"/>
            <p:cNvSpPr/>
            <p:nvPr/>
          </p:nvSpPr>
          <p:spPr>
            <a:xfrm>
              <a:off x="7713676" y="704850"/>
              <a:ext cx="204717"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康熙字典" pitchFamily="2" charset="-120"/>
                <a:ea typeface="康熙字典" pitchFamily="2" charset="-120"/>
              </a:endParaRPr>
            </a:p>
          </p:txBody>
        </p:sp>
      </p:grpSp>
      <p:pic>
        <p:nvPicPr>
          <p:cNvPr id="22" name="图片 23"/>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159657" y="-722308"/>
            <a:ext cx="12583885" cy="5541052"/>
          </a:xfrm>
          <a:prstGeom prst="rect">
            <a:avLst/>
          </a:prstGeom>
        </p:spPr>
      </p:pic>
      <p:grpSp>
        <p:nvGrpSpPr>
          <p:cNvPr id="12" name="组合 18"/>
          <p:cNvGrpSpPr/>
          <p:nvPr/>
        </p:nvGrpSpPr>
        <p:grpSpPr>
          <a:xfrm rot="219337">
            <a:off x="648141" y="4246932"/>
            <a:ext cx="3133507" cy="878136"/>
            <a:chOff x="4784886" y="704850"/>
            <a:chExt cx="3133507" cy="571500"/>
          </a:xfrm>
          <a:solidFill>
            <a:srgbClr val="8A8278"/>
          </a:solidFill>
        </p:grpSpPr>
        <p:sp>
          <p:nvSpPr>
            <p:cNvPr id="13" name="矩形 19"/>
            <p:cNvSpPr/>
            <p:nvPr/>
          </p:nvSpPr>
          <p:spPr>
            <a:xfrm>
              <a:off x="5190945" y="704850"/>
              <a:ext cx="2348685"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Times New Roman" panose="02020603050405020304" pitchFamily="18" charset="0"/>
                  <a:ea typeface="康熙字典" pitchFamily="2" charset="-120"/>
                  <a:cs typeface="Times New Roman" panose="02020603050405020304" pitchFamily="18" charset="0"/>
                </a:rPr>
                <a:t>Chim bồ câu đ</a:t>
              </a:r>
              <a:r>
                <a:rPr lang="vi-VN" altLang="zh-CN" sz="2800">
                  <a:solidFill>
                    <a:schemeClr val="bg1"/>
                  </a:solidFill>
                  <a:latin typeface="Times New Roman" panose="02020603050405020304" pitchFamily="18" charset="0"/>
                  <a:ea typeface="康熙字典" pitchFamily="2" charset="-120"/>
                  <a:cs typeface="Times New Roman" panose="02020603050405020304" pitchFamily="18" charset="0"/>
                </a:rPr>
                <a:t>ư</a:t>
              </a:r>
              <a:r>
                <a:rPr lang="en-US" altLang="zh-CN" sz="2800">
                  <a:solidFill>
                    <a:schemeClr val="bg1"/>
                  </a:solidFill>
                  <a:latin typeface="Times New Roman" panose="02020603050405020304" pitchFamily="18" charset="0"/>
                  <a:ea typeface="康熙字典" pitchFamily="2" charset="-120"/>
                  <a:cs typeface="Times New Roman" panose="02020603050405020304" pitchFamily="18" charset="0"/>
                </a:rPr>
                <a:t>a th</a:t>
              </a:r>
              <a:r>
                <a:rPr lang="vi-VN" altLang="zh-CN" sz="2800">
                  <a:solidFill>
                    <a:schemeClr val="bg1"/>
                  </a:solidFill>
                  <a:latin typeface="Times New Roman" panose="02020603050405020304" pitchFamily="18" charset="0"/>
                  <a:ea typeface="康熙字典" pitchFamily="2" charset="-120"/>
                  <a:cs typeface="Times New Roman" panose="02020603050405020304" pitchFamily="18" charset="0"/>
                </a:rPr>
                <a:t>ư</a:t>
              </a:r>
              <a:endParaRPr lang="zh-CN" altLang="en-US" sz="2800" dirty="0">
                <a:solidFill>
                  <a:schemeClr val="bg1"/>
                </a:solidFill>
                <a:latin typeface="Times New Roman" panose="02020603050405020304" pitchFamily="18" charset="0"/>
                <a:ea typeface="康熙字典" pitchFamily="2" charset="-120"/>
                <a:cs typeface="Times New Roman" panose="02020603050405020304" pitchFamily="18" charset="0"/>
              </a:endParaRPr>
            </a:p>
          </p:txBody>
        </p:sp>
        <p:sp>
          <p:nvSpPr>
            <p:cNvPr id="14" name="矩形 20"/>
            <p:cNvSpPr/>
            <p:nvPr/>
          </p:nvSpPr>
          <p:spPr>
            <a:xfrm>
              <a:off x="4784886" y="704850"/>
              <a:ext cx="204717"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康熙字典" pitchFamily="2" charset="-120"/>
                <a:ea typeface="康熙字典" pitchFamily="2" charset="-120"/>
              </a:endParaRPr>
            </a:p>
          </p:txBody>
        </p:sp>
        <p:sp>
          <p:nvSpPr>
            <p:cNvPr id="24" name="矩形 22"/>
            <p:cNvSpPr/>
            <p:nvPr/>
          </p:nvSpPr>
          <p:spPr>
            <a:xfrm>
              <a:off x="7713676" y="704850"/>
              <a:ext cx="204717"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康熙字典" pitchFamily="2" charset="-120"/>
                <a:ea typeface="康熙字典" pitchFamily="2" charset="-120"/>
              </a:endParaRPr>
            </a:p>
          </p:txBody>
        </p:sp>
      </p:grpSp>
      <p:grpSp>
        <p:nvGrpSpPr>
          <p:cNvPr id="26" name="组合 18"/>
          <p:cNvGrpSpPr/>
          <p:nvPr/>
        </p:nvGrpSpPr>
        <p:grpSpPr>
          <a:xfrm rot="21420000">
            <a:off x="4565532" y="4310307"/>
            <a:ext cx="3133507" cy="878136"/>
            <a:chOff x="4784886" y="704850"/>
            <a:chExt cx="3133507" cy="571500"/>
          </a:xfrm>
          <a:solidFill>
            <a:srgbClr val="8A8278"/>
          </a:solidFill>
        </p:grpSpPr>
        <p:sp>
          <p:nvSpPr>
            <p:cNvPr id="27" name="矩形 19"/>
            <p:cNvSpPr/>
            <p:nvPr/>
          </p:nvSpPr>
          <p:spPr>
            <a:xfrm>
              <a:off x="5190945" y="704850"/>
              <a:ext cx="2348685"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Times New Roman" panose="02020603050405020304" pitchFamily="18" charset="0"/>
                  <a:ea typeface="康熙字典" pitchFamily="2" charset="-120"/>
                  <a:cs typeface="Times New Roman" panose="02020603050405020304" pitchFamily="18" charset="0"/>
                </a:rPr>
                <a:t>Gửi th</a:t>
              </a:r>
              <a:r>
                <a:rPr lang="vi-VN" altLang="zh-CN" sz="2800">
                  <a:solidFill>
                    <a:schemeClr val="bg1"/>
                  </a:solidFill>
                  <a:latin typeface="Times New Roman" panose="02020603050405020304" pitchFamily="18" charset="0"/>
                  <a:ea typeface="康熙字典" pitchFamily="2" charset="-120"/>
                  <a:cs typeface="Times New Roman" panose="02020603050405020304" pitchFamily="18" charset="0"/>
                </a:rPr>
                <a:t>ư</a:t>
              </a:r>
              <a:r>
                <a:rPr lang="en-US" altLang="zh-CN" sz="2800">
                  <a:solidFill>
                    <a:schemeClr val="bg1"/>
                  </a:solidFill>
                  <a:latin typeface="Times New Roman" panose="02020603050405020304" pitchFamily="18" charset="0"/>
                  <a:ea typeface="康熙字典" pitchFamily="2" charset="-120"/>
                  <a:cs typeface="Times New Roman" panose="02020603050405020304" pitchFamily="18" charset="0"/>
                </a:rPr>
                <a:t> qua b</a:t>
              </a:r>
              <a:r>
                <a:rPr lang="vi-VN" altLang="zh-CN" sz="2800">
                  <a:solidFill>
                    <a:schemeClr val="bg1"/>
                  </a:solidFill>
                  <a:latin typeface="Times New Roman" panose="02020603050405020304" pitchFamily="18" charset="0"/>
                  <a:ea typeface="康熙字典" pitchFamily="2" charset="-120"/>
                  <a:cs typeface="Times New Roman" panose="02020603050405020304" pitchFamily="18" charset="0"/>
                </a:rPr>
                <a:t>ư</a:t>
              </a:r>
              <a:r>
                <a:rPr lang="en-US" altLang="zh-CN" sz="2800">
                  <a:solidFill>
                    <a:schemeClr val="bg1"/>
                  </a:solidFill>
                  <a:latin typeface="Times New Roman" panose="02020603050405020304" pitchFamily="18" charset="0"/>
                  <a:ea typeface="康熙字典" pitchFamily="2" charset="-120"/>
                  <a:cs typeface="Times New Roman" panose="02020603050405020304" pitchFamily="18" charset="0"/>
                </a:rPr>
                <a:t>u điện</a:t>
              </a:r>
              <a:endParaRPr lang="zh-CN" altLang="en-US" sz="2800" dirty="0">
                <a:solidFill>
                  <a:schemeClr val="bg1"/>
                </a:solidFill>
                <a:latin typeface="Times New Roman" panose="02020603050405020304" pitchFamily="18" charset="0"/>
                <a:ea typeface="康熙字典" pitchFamily="2" charset="-120"/>
                <a:cs typeface="Times New Roman" panose="02020603050405020304" pitchFamily="18" charset="0"/>
              </a:endParaRPr>
            </a:p>
          </p:txBody>
        </p:sp>
        <p:sp>
          <p:nvSpPr>
            <p:cNvPr id="28" name="矩形 20"/>
            <p:cNvSpPr/>
            <p:nvPr/>
          </p:nvSpPr>
          <p:spPr>
            <a:xfrm>
              <a:off x="4784886" y="704850"/>
              <a:ext cx="204717"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康熙字典" pitchFamily="2" charset="-120"/>
                <a:ea typeface="康熙字典" pitchFamily="2" charset="-120"/>
              </a:endParaRPr>
            </a:p>
          </p:txBody>
        </p:sp>
        <p:sp>
          <p:nvSpPr>
            <p:cNvPr id="29" name="矩形 22"/>
            <p:cNvSpPr/>
            <p:nvPr/>
          </p:nvSpPr>
          <p:spPr>
            <a:xfrm>
              <a:off x="7713676" y="704850"/>
              <a:ext cx="204717"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康熙字典" pitchFamily="2" charset="-120"/>
                <a:ea typeface="康熙字典" pitchFamily="2" charset="-120"/>
              </a:endParaRPr>
            </a:p>
          </p:txBody>
        </p:sp>
      </p:grpSp>
      <p:grpSp>
        <p:nvGrpSpPr>
          <p:cNvPr id="30" name="组合 18"/>
          <p:cNvGrpSpPr/>
          <p:nvPr/>
        </p:nvGrpSpPr>
        <p:grpSpPr>
          <a:xfrm rot="-60000">
            <a:off x="8030627" y="4247801"/>
            <a:ext cx="3133507" cy="878136"/>
            <a:chOff x="4784886" y="704850"/>
            <a:chExt cx="3133507" cy="571500"/>
          </a:xfrm>
          <a:solidFill>
            <a:srgbClr val="8A8278"/>
          </a:solidFill>
        </p:grpSpPr>
        <p:sp>
          <p:nvSpPr>
            <p:cNvPr id="31" name="矩形 19"/>
            <p:cNvSpPr/>
            <p:nvPr/>
          </p:nvSpPr>
          <p:spPr>
            <a:xfrm>
              <a:off x="5190945" y="704850"/>
              <a:ext cx="2348685"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latin typeface="Times New Roman" panose="02020603050405020304" pitchFamily="18" charset="0"/>
                  <a:ea typeface="康熙字典" pitchFamily="2" charset="-120"/>
                  <a:cs typeface="Times New Roman" panose="02020603050405020304" pitchFamily="18" charset="0"/>
                </a:rPr>
                <a:t>Gửi th</a:t>
              </a:r>
              <a:r>
                <a:rPr lang="vi-VN" altLang="zh-CN" sz="2800">
                  <a:solidFill>
                    <a:schemeClr val="bg1"/>
                  </a:solidFill>
                  <a:latin typeface="Times New Roman" panose="02020603050405020304" pitchFamily="18" charset="0"/>
                  <a:ea typeface="康熙字典" pitchFamily="2" charset="-120"/>
                  <a:cs typeface="Times New Roman" panose="02020603050405020304" pitchFamily="18" charset="0"/>
                </a:rPr>
                <a:t>ư</a:t>
              </a:r>
              <a:r>
                <a:rPr lang="en-US" altLang="zh-CN" sz="2800">
                  <a:solidFill>
                    <a:schemeClr val="bg1"/>
                  </a:solidFill>
                  <a:latin typeface="Times New Roman" panose="02020603050405020304" pitchFamily="18" charset="0"/>
                  <a:ea typeface="康熙字典" pitchFamily="2" charset="-120"/>
                  <a:cs typeface="Times New Roman" panose="02020603050405020304" pitchFamily="18" charset="0"/>
                </a:rPr>
                <a:t> bằng máy tính</a:t>
              </a:r>
              <a:endParaRPr lang="zh-CN" altLang="en-US" sz="2800" dirty="0">
                <a:solidFill>
                  <a:schemeClr val="bg1"/>
                </a:solidFill>
                <a:latin typeface="Times New Roman" panose="02020603050405020304" pitchFamily="18" charset="0"/>
                <a:ea typeface="康熙字典" pitchFamily="2" charset="-120"/>
                <a:cs typeface="Times New Roman" panose="02020603050405020304" pitchFamily="18" charset="0"/>
              </a:endParaRPr>
            </a:p>
          </p:txBody>
        </p:sp>
        <p:sp>
          <p:nvSpPr>
            <p:cNvPr id="32" name="矩形 20"/>
            <p:cNvSpPr/>
            <p:nvPr/>
          </p:nvSpPr>
          <p:spPr>
            <a:xfrm>
              <a:off x="4784886" y="704850"/>
              <a:ext cx="204717"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康熙字典" pitchFamily="2" charset="-120"/>
                <a:ea typeface="康熙字典" pitchFamily="2" charset="-120"/>
              </a:endParaRPr>
            </a:p>
          </p:txBody>
        </p:sp>
        <p:sp>
          <p:nvSpPr>
            <p:cNvPr id="33" name="矩形 22"/>
            <p:cNvSpPr/>
            <p:nvPr/>
          </p:nvSpPr>
          <p:spPr>
            <a:xfrm>
              <a:off x="7713676" y="704850"/>
              <a:ext cx="204717" cy="5715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prstClr val="white"/>
                </a:solidFill>
                <a:latin typeface="康熙字典" pitchFamily="2" charset="-120"/>
                <a:ea typeface="康熙字典" pitchFamily="2" charset="-120"/>
              </a:endParaRPr>
            </a:p>
          </p:txBody>
        </p:sp>
      </p:grpSp>
      <p:pic>
        <p:nvPicPr>
          <p:cNvPr id="3" name="2 Minute Timer with Music for Kids! Countdown Videos HD!">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9548409" y="5338484"/>
            <a:ext cx="2488296" cy="1399667"/>
          </a:xfrm>
          <a:prstGeom prst="rect">
            <a:avLst/>
          </a:prstGeom>
          <a:ln>
            <a:noFill/>
          </a:ln>
          <a:effectLst/>
          <a:scene3d>
            <a:camera prst="orthographicFront"/>
            <a:lightRig rig="balanced" dir="t"/>
          </a:scene3d>
          <a:sp3d prstMaterial="softEdge">
            <a:bevelT w="203200" h="101600" prst="cross"/>
            <a:contourClr>
              <a:srgbClr val="FFFFFF"/>
            </a:contourClr>
          </a:sp3d>
        </p:spPr>
      </p:pic>
    </p:spTree>
    <p:extLst>
      <p:ext uri="{BB962C8B-B14F-4D97-AF65-F5344CB8AC3E}">
        <p14:creationId xmlns:p14="http://schemas.microsoft.com/office/powerpoint/2010/main" val="13770076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2" presetClass="entr" presetSubtype="1" decel="2500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1400" fill="hold"/>
                                        <p:tgtEl>
                                          <p:spTgt spid="22"/>
                                        </p:tgtEl>
                                        <p:attrNameLst>
                                          <p:attrName>ppt_x</p:attrName>
                                        </p:attrNameLst>
                                      </p:cBhvr>
                                      <p:tavLst>
                                        <p:tav tm="0">
                                          <p:val>
                                            <p:strVal val="#ppt_x"/>
                                          </p:val>
                                        </p:tav>
                                        <p:tav tm="100000">
                                          <p:val>
                                            <p:strVal val="#ppt_x"/>
                                          </p:val>
                                        </p:tav>
                                      </p:tavLst>
                                    </p:anim>
                                    <p:anim calcmode="lin" valueType="num">
                                      <p:cBhvr additive="base">
                                        <p:cTn id="20" dur="1400" fill="hold"/>
                                        <p:tgtEl>
                                          <p:spTgt spid="22"/>
                                        </p:tgtEl>
                                        <p:attrNameLst>
                                          <p:attrName>ppt_y</p:attrName>
                                        </p:attrNameLst>
                                      </p:cBhvr>
                                      <p:tavLst>
                                        <p:tav tm="0">
                                          <p:val>
                                            <p:strVal val="0-#ppt_h/2"/>
                                          </p:val>
                                        </p:tav>
                                        <p:tav tm="100000">
                                          <p:val>
                                            <p:strVal val="#ppt_y"/>
                                          </p:val>
                                        </p:tav>
                                      </p:tavLst>
                                    </p:anim>
                                  </p:childTnLst>
                                </p:cTn>
                              </p:par>
                            </p:childTnLst>
                          </p:cTn>
                        </p:par>
                        <p:par>
                          <p:cTn id="21" fill="hold">
                            <p:stCondLst>
                              <p:cond delay="2900"/>
                            </p:stCondLst>
                            <p:childTnLst>
                              <p:par>
                                <p:cTn id="22" presetID="42" presetClass="entr" presetSubtype="0"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700"/>
                                        <p:tgtEl>
                                          <p:spTgt spid="19"/>
                                        </p:tgtEl>
                                      </p:cBhvr>
                                    </p:animEffect>
                                    <p:anim calcmode="lin" valueType="num">
                                      <p:cBhvr>
                                        <p:cTn id="25" dur="700" fill="hold"/>
                                        <p:tgtEl>
                                          <p:spTgt spid="19"/>
                                        </p:tgtEl>
                                        <p:attrNameLst>
                                          <p:attrName>ppt_x</p:attrName>
                                        </p:attrNameLst>
                                      </p:cBhvr>
                                      <p:tavLst>
                                        <p:tav tm="0">
                                          <p:val>
                                            <p:strVal val="#ppt_x"/>
                                          </p:val>
                                        </p:tav>
                                        <p:tav tm="100000">
                                          <p:val>
                                            <p:strVal val="#ppt_x"/>
                                          </p:val>
                                        </p:tav>
                                      </p:tavLst>
                                    </p:anim>
                                    <p:anim calcmode="lin" valueType="num">
                                      <p:cBhvr>
                                        <p:cTn id="26" dur="700" fill="hold"/>
                                        <p:tgtEl>
                                          <p:spTgt spid="19"/>
                                        </p:tgtEl>
                                        <p:attrNameLst>
                                          <p:attrName>ppt_y</p:attrName>
                                        </p:attrNameLst>
                                      </p:cBhvr>
                                      <p:tavLst>
                                        <p:tav tm="0">
                                          <p:val>
                                            <p:strVal val="#ppt_y+.1"/>
                                          </p:val>
                                        </p:tav>
                                        <p:tav tm="100000">
                                          <p:val>
                                            <p:strVal val="#ppt_y"/>
                                          </p:val>
                                        </p:tav>
                                      </p:tavLst>
                                    </p:anim>
                                  </p:childTnLst>
                                </p:cTn>
                              </p:par>
                            </p:childTnLst>
                          </p:cTn>
                        </p:par>
                        <p:par>
                          <p:cTn id="27" fill="hold">
                            <p:stCondLst>
                              <p:cond delay="3600"/>
                            </p:stCondLst>
                            <p:childTnLst>
                              <p:par>
                                <p:cTn id="28" presetID="14" presetClass="entr" presetSubtype="1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randombar(horizontal)">
                                      <p:cBhvr>
                                        <p:cTn id="30" dur="700"/>
                                        <p:tgtEl>
                                          <p:spTgt spid="18"/>
                                        </p:tgtEl>
                                      </p:cBhvr>
                                    </p:animEffect>
                                  </p:childTnLst>
                                </p:cTn>
                              </p:par>
                            </p:childTnLst>
                          </p:cTn>
                        </p:par>
                        <p:par>
                          <p:cTn id="31" fill="hold">
                            <p:stCondLst>
                              <p:cond delay="4300"/>
                            </p:stCondLst>
                            <p:childTnLst>
                              <p:par>
                                <p:cTn id="32" presetID="2" presetClass="entr" presetSubtype="2"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1+#ppt_w/2"/>
                                          </p:val>
                                        </p:tav>
                                        <p:tav tm="100000">
                                          <p:val>
                                            <p:strVal val="#ppt_x"/>
                                          </p:val>
                                        </p:tav>
                                      </p:tavLst>
                                    </p:anim>
                                    <p:anim calcmode="lin" valueType="num">
                                      <p:cBhvr additive="base">
                                        <p:cTn id="35"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8" presetClass="exit" presetSubtype="32" fill="hold" nodeType="clickEffect">
                                  <p:stCondLst>
                                    <p:cond delay="0"/>
                                  </p:stCondLst>
                                  <p:childTnLst>
                                    <p:animEffect transition="out" filter="diamond(out)">
                                      <p:cBhvr>
                                        <p:cTn id="39" dur="2000"/>
                                        <p:tgtEl>
                                          <p:spTgt spid="19"/>
                                        </p:tgtEl>
                                      </p:cBhvr>
                                    </p:animEffect>
                                    <p:set>
                                      <p:cBhvr>
                                        <p:cTn id="40" dur="1" fill="hold">
                                          <p:stCondLst>
                                            <p:cond delay="1999"/>
                                          </p:stCondLst>
                                        </p:cTn>
                                        <p:tgtEl>
                                          <p:spTgt spid="19"/>
                                        </p:tgtEl>
                                        <p:attrNameLst>
                                          <p:attrName>style.visibility</p:attrName>
                                        </p:attrNameLst>
                                      </p:cBhvr>
                                      <p:to>
                                        <p:strVal val="hidden"/>
                                      </p:to>
                                    </p:set>
                                  </p:childTnLst>
                                </p:cTn>
                              </p:par>
                              <p:par>
                                <p:cTn id="41" presetID="8" presetClass="exit" presetSubtype="32" fill="hold" grpId="1" nodeType="withEffect">
                                  <p:stCondLst>
                                    <p:cond delay="0"/>
                                  </p:stCondLst>
                                  <p:childTnLst>
                                    <p:animEffect transition="out" filter="diamond(out)">
                                      <p:cBhvr>
                                        <p:cTn id="42" dur="2000"/>
                                        <p:tgtEl>
                                          <p:spTgt spid="18"/>
                                        </p:tgtEl>
                                      </p:cBhvr>
                                    </p:animEffect>
                                    <p:set>
                                      <p:cBhvr>
                                        <p:cTn id="43" dur="1" fill="hold">
                                          <p:stCondLst>
                                            <p:cond delay="1999"/>
                                          </p:stCondLst>
                                        </p:cTn>
                                        <p:tgtEl>
                                          <p:spTgt spid="18"/>
                                        </p:tgtEl>
                                        <p:attrNameLst>
                                          <p:attrName>style.visibility</p:attrName>
                                        </p:attrNameLst>
                                      </p:cBhvr>
                                      <p:to>
                                        <p:strVal val="hidden"/>
                                      </p:to>
                                    </p:set>
                                  </p:childTnLst>
                                </p:cTn>
                              </p:par>
                            </p:childTnLst>
                          </p:cTn>
                        </p:par>
                        <p:par>
                          <p:cTn id="44" fill="hold">
                            <p:stCondLst>
                              <p:cond delay="2000"/>
                            </p:stCondLst>
                            <p:childTnLst>
                              <p:par>
                                <p:cTn id="45" presetID="42" presetClass="entr" presetSubtype="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700"/>
                                        <p:tgtEl>
                                          <p:spTgt spid="12"/>
                                        </p:tgtEl>
                                      </p:cBhvr>
                                    </p:animEffect>
                                    <p:anim calcmode="lin" valueType="num">
                                      <p:cBhvr>
                                        <p:cTn id="48" dur="700" fill="hold"/>
                                        <p:tgtEl>
                                          <p:spTgt spid="12"/>
                                        </p:tgtEl>
                                        <p:attrNameLst>
                                          <p:attrName>ppt_x</p:attrName>
                                        </p:attrNameLst>
                                      </p:cBhvr>
                                      <p:tavLst>
                                        <p:tav tm="0">
                                          <p:val>
                                            <p:strVal val="#ppt_x"/>
                                          </p:val>
                                        </p:tav>
                                        <p:tav tm="100000">
                                          <p:val>
                                            <p:strVal val="#ppt_x"/>
                                          </p:val>
                                        </p:tav>
                                      </p:tavLst>
                                    </p:anim>
                                    <p:anim calcmode="lin" valueType="num">
                                      <p:cBhvr>
                                        <p:cTn id="49" dur="700" fill="hold"/>
                                        <p:tgtEl>
                                          <p:spTgt spid="12"/>
                                        </p:tgtEl>
                                        <p:attrNameLst>
                                          <p:attrName>ppt_y</p:attrName>
                                        </p:attrNameLst>
                                      </p:cBhvr>
                                      <p:tavLst>
                                        <p:tav tm="0">
                                          <p:val>
                                            <p:strVal val="#ppt_y+.1"/>
                                          </p:val>
                                        </p:tav>
                                        <p:tav tm="100000">
                                          <p:val>
                                            <p:strVal val="#ppt_y"/>
                                          </p:val>
                                        </p:tav>
                                      </p:tavLst>
                                    </p:anim>
                                  </p:childTnLst>
                                </p:cTn>
                              </p:par>
                            </p:childTnLst>
                          </p:cTn>
                        </p:par>
                        <p:par>
                          <p:cTn id="50" fill="hold">
                            <p:stCondLst>
                              <p:cond delay="2700"/>
                            </p:stCondLst>
                            <p:childTnLst>
                              <p:par>
                                <p:cTn id="51" presetID="42" presetClass="entr" presetSubtype="0" fill="hold" nodeType="afterEffect">
                                  <p:stCondLst>
                                    <p:cond delay="25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700"/>
                                        <p:tgtEl>
                                          <p:spTgt spid="26"/>
                                        </p:tgtEl>
                                      </p:cBhvr>
                                    </p:animEffect>
                                    <p:anim calcmode="lin" valueType="num">
                                      <p:cBhvr>
                                        <p:cTn id="54" dur="700" fill="hold"/>
                                        <p:tgtEl>
                                          <p:spTgt spid="26"/>
                                        </p:tgtEl>
                                        <p:attrNameLst>
                                          <p:attrName>ppt_x</p:attrName>
                                        </p:attrNameLst>
                                      </p:cBhvr>
                                      <p:tavLst>
                                        <p:tav tm="0">
                                          <p:val>
                                            <p:strVal val="#ppt_x"/>
                                          </p:val>
                                        </p:tav>
                                        <p:tav tm="100000">
                                          <p:val>
                                            <p:strVal val="#ppt_x"/>
                                          </p:val>
                                        </p:tav>
                                      </p:tavLst>
                                    </p:anim>
                                    <p:anim calcmode="lin" valueType="num">
                                      <p:cBhvr>
                                        <p:cTn id="55" dur="700" fill="hold"/>
                                        <p:tgtEl>
                                          <p:spTgt spid="26"/>
                                        </p:tgtEl>
                                        <p:attrNameLst>
                                          <p:attrName>ppt_y</p:attrName>
                                        </p:attrNameLst>
                                      </p:cBhvr>
                                      <p:tavLst>
                                        <p:tav tm="0">
                                          <p:val>
                                            <p:strVal val="#ppt_y+.1"/>
                                          </p:val>
                                        </p:tav>
                                        <p:tav tm="100000">
                                          <p:val>
                                            <p:strVal val="#ppt_y"/>
                                          </p:val>
                                        </p:tav>
                                      </p:tavLst>
                                    </p:anim>
                                  </p:childTnLst>
                                </p:cTn>
                              </p:par>
                            </p:childTnLst>
                          </p:cTn>
                        </p:par>
                        <p:par>
                          <p:cTn id="56" fill="hold">
                            <p:stCondLst>
                              <p:cond delay="3650"/>
                            </p:stCondLst>
                            <p:childTnLst>
                              <p:par>
                                <p:cTn id="57" presetID="42" presetClass="entr" presetSubtype="0" fill="hold" nodeType="afterEffect">
                                  <p:stCondLst>
                                    <p:cond delay="25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700"/>
                                        <p:tgtEl>
                                          <p:spTgt spid="30"/>
                                        </p:tgtEl>
                                      </p:cBhvr>
                                    </p:animEffect>
                                    <p:anim calcmode="lin" valueType="num">
                                      <p:cBhvr>
                                        <p:cTn id="60" dur="700" fill="hold"/>
                                        <p:tgtEl>
                                          <p:spTgt spid="30"/>
                                        </p:tgtEl>
                                        <p:attrNameLst>
                                          <p:attrName>ppt_x</p:attrName>
                                        </p:attrNameLst>
                                      </p:cBhvr>
                                      <p:tavLst>
                                        <p:tav tm="0">
                                          <p:val>
                                            <p:strVal val="#ppt_x"/>
                                          </p:val>
                                        </p:tav>
                                        <p:tav tm="100000">
                                          <p:val>
                                            <p:strVal val="#ppt_x"/>
                                          </p:val>
                                        </p:tav>
                                      </p:tavLst>
                                    </p:anim>
                                    <p:anim calcmode="lin" valueType="num">
                                      <p:cBhvr>
                                        <p:cTn id="61" dur="7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62" restart="whenNotActive" fill="hold" evtFilter="cancelBubble" nodeType="interactiveSeq">
                <p:stCondLst>
                  <p:cond evt="onClick" delay="0">
                    <p:tgtEl>
                      <p:spTgt spid="3"/>
                    </p:tgtEl>
                  </p:cond>
                </p:stCondLst>
                <p:endSync evt="end" delay="0">
                  <p:rtn val="all"/>
                </p:endSync>
                <p:childTnLst>
                  <p:par>
                    <p:cTn id="63" fill="hold">
                      <p:stCondLst>
                        <p:cond delay="0"/>
                      </p:stCondLst>
                      <p:childTnLst>
                        <p:par>
                          <p:cTn id="64" fill="hold">
                            <p:stCondLst>
                              <p:cond delay="0"/>
                            </p:stCondLst>
                            <p:childTnLst>
                              <p:par>
                                <p:cTn id="65" presetID="2" presetClass="mediacall" presetSubtype="0" fill="hold" nodeType="clickEffect">
                                  <p:stCondLst>
                                    <p:cond delay="0"/>
                                  </p:stCondLst>
                                  <p:childTnLst>
                                    <p:cmd type="call" cmd="togglePause">
                                      <p:cBhvr>
                                        <p:cTn id="66" dur="1" fill="hold"/>
                                        <p:tgtEl>
                                          <p:spTgt spid="3"/>
                                        </p:tgtEl>
                                      </p:cBhvr>
                                    </p:cmd>
                                  </p:childTnLst>
                                </p:cTn>
                              </p:par>
                            </p:childTnLst>
                          </p:cTn>
                        </p:par>
                      </p:childTnLst>
                    </p:cTn>
                  </p:par>
                </p:childTnLst>
              </p:cTn>
              <p:nextCondLst>
                <p:cond evt="onClick" delay="0">
                  <p:tgtEl>
                    <p:spTgt spid="3"/>
                  </p:tgtEl>
                </p:cond>
              </p:nextCondLst>
            </p:seq>
            <p:video>
              <p:cMediaNode vol="80000">
                <p:cTn id="67" fill="hold" display="0">
                  <p:stCondLst>
                    <p:cond delay="indefinite"/>
                  </p:stCondLst>
                </p:cTn>
                <p:tgtEl>
                  <p:spTgt spid="3"/>
                </p:tgtEl>
              </p:cMediaNode>
            </p:video>
          </p:childTnLst>
        </p:cTn>
      </p:par>
    </p:tnLst>
    <p:bldLst>
      <p:bldP spid="18" grpId="0"/>
      <p:bldP spid="1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3"/>
          <p:cNvSpPr txBox="1"/>
          <p:nvPr/>
        </p:nvSpPr>
        <p:spPr>
          <a:xfrm>
            <a:off x="19758" y="14070"/>
            <a:ext cx="4655991" cy="830997"/>
          </a:xfrm>
          <a:prstGeom prst="rect">
            <a:avLst/>
          </a:prstGeom>
          <a:noFill/>
        </p:spPr>
        <p:txBody>
          <a:bodyPr wrap="square" rtlCol="0">
            <a:spAutoFit/>
          </a:bodyPr>
          <a:lstStyle/>
          <a:p>
            <a:pPr algn="just">
              <a:lnSpc>
                <a:spcPct val="150000"/>
              </a:lnSpc>
            </a:pPr>
            <a:r>
              <a:rPr lang="en-US" altLang="zh-CN" sz="3200" b="1">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1. TH</a:t>
            </a:r>
            <a:r>
              <a:rPr lang="vi-VN" altLang="zh-CN" sz="3200" b="1">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pic>
        <p:nvPicPr>
          <p:cNvPr id="2050" name="Picture 2" descr="Graph depicting market share of most popular email clien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043" y="1169288"/>
            <a:ext cx="4790040" cy="41194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8"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96418" y="484094"/>
            <a:ext cx="6695583" cy="5848998"/>
          </a:xfrm>
          <a:prstGeom prst="rect">
            <a:avLst/>
          </a:prstGeom>
        </p:spPr>
      </p:pic>
      <p:pic>
        <p:nvPicPr>
          <p:cNvPr id="19" name="图片 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30897" y="1169286"/>
            <a:ext cx="5631801" cy="5163806"/>
          </a:xfrm>
          <a:prstGeom prst="rect">
            <a:avLst/>
          </a:prstGeom>
        </p:spPr>
      </p:pic>
      <p:sp>
        <p:nvSpPr>
          <p:cNvPr id="20" name="文本框 3"/>
          <p:cNvSpPr txBox="1"/>
          <p:nvPr/>
        </p:nvSpPr>
        <p:spPr>
          <a:xfrm>
            <a:off x="6304150" y="1282407"/>
            <a:ext cx="5080117" cy="3970318"/>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q"/>
            </a:pPr>
            <a:r>
              <a:rPr lang="vi-VN" altLang="zh-CN" sz="2400">
                <a:latin typeface="+mj-lt"/>
                <a:ea typeface="方正卡通简体" panose="03000509000000000000" pitchFamily="65" charset="-122"/>
              </a:rPr>
              <a:t>Dịch vụ thư điện tử là dịch vụ cung cấp các chức năng soạn thảo, gửi, nhận, chuyển tiếp, lưu trữ và quản lý thư điện tử cho người sử dụng.</a:t>
            </a:r>
            <a:endParaRPr lang="en-US" altLang="zh-CN" sz="2400">
              <a:latin typeface="+mj-lt"/>
              <a:ea typeface="方正卡通简体" panose="03000509000000000000" pitchFamily="65" charset="-122"/>
            </a:endParaRPr>
          </a:p>
          <a:p>
            <a:pPr marL="342900" indent="-342900" algn="just">
              <a:lnSpc>
                <a:spcPct val="150000"/>
              </a:lnSpc>
              <a:buFont typeface="Wingdings" panose="05000000000000000000" pitchFamily="2" charset="2"/>
              <a:buChar char="q"/>
            </a:pPr>
            <a:r>
              <a:rPr lang="vi-VN" altLang="zh-CN" sz="2400">
                <a:latin typeface="+mj-lt"/>
                <a:ea typeface="方正卡通简体" panose="03000509000000000000" pitchFamily="65" charset="-122"/>
              </a:rPr>
              <a:t>Người sử dụng đăng ký với nhà cung cấp dịch vụ thư điện tử để mở tài khoản thư điện tử.</a:t>
            </a:r>
          </a:p>
        </p:txBody>
      </p:sp>
      <p:sp>
        <p:nvSpPr>
          <p:cNvPr id="21" name="文本框 2"/>
          <p:cNvSpPr txBox="1"/>
          <p:nvPr/>
        </p:nvSpPr>
        <p:spPr>
          <a:xfrm>
            <a:off x="355527" y="5442137"/>
            <a:ext cx="4671072" cy="830997"/>
          </a:xfrm>
          <a:prstGeom prst="rect">
            <a:avLst/>
          </a:prstGeom>
          <a:noFill/>
        </p:spPr>
        <p:txBody>
          <a:bodyPr wrap="square" rtlCol="0">
            <a:spAutoFit/>
          </a:bodyPr>
          <a:lstStyle/>
          <a:p>
            <a:pPr algn="ctr"/>
            <a:r>
              <a:rPr lang="en-US" altLang="zh-CN" sz="2400" i="1">
                <a:latin typeface="Times New Roman" panose="02020603050405020304" pitchFamily="18" charset="0"/>
                <a:ea typeface="方正卡通简体" panose="03000509000000000000" pitchFamily="65" charset="-122"/>
                <a:cs typeface="Times New Roman" panose="02020603050405020304" pitchFamily="18" charset="0"/>
              </a:rPr>
              <a:t>Top dịch vụ th</a:t>
            </a:r>
            <a:r>
              <a:rPr lang="vi-VN" altLang="zh-CN" sz="2400" i="1">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2400" i="1">
                <a:latin typeface="Times New Roman" panose="02020603050405020304" pitchFamily="18" charset="0"/>
                <a:ea typeface="方正卡通简体" panose="03000509000000000000" pitchFamily="65" charset="-122"/>
                <a:cs typeface="Times New Roman" panose="02020603050405020304" pitchFamily="18" charset="0"/>
              </a:rPr>
              <a:t> điện tử phổ biến nhất hiện nay</a:t>
            </a:r>
          </a:p>
        </p:txBody>
      </p:sp>
    </p:spTree>
    <p:extLst>
      <p:ext uri="{BB962C8B-B14F-4D97-AF65-F5344CB8AC3E}">
        <p14:creationId xmlns:p14="http://schemas.microsoft.com/office/powerpoint/2010/main" val="7508742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10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4000"/>
                                        <p:tgtEl>
                                          <p:spTgt spid="18"/>
                                        </p:tgtEl>
                                      </p:cBhvr>
                                    </p:animEffect>
                                  </p:childTnLst>
                                </p:cTn>
                              </p:par>
                              <p:par>
                                <p:cTn id="13" presetID="6" presetClass="emph" presetSubtype="0" fill="hold" nodeType="withEffect">
                                  <p:stCondLst>
                                    <p:cond delay="1000"/>
                                  </p:stCondLst>
                                  <p:childTnLst>
                                    <p:animScale>
                                      <p:cBhvr>
                                        <p:cTn id="14" dur="4000" fill="hold"/>
                                        <p:tgtEl>
                                          <p:spTgt spid="18"/>
                                        </p:tgtEl>
                                      </p:cBhvr>
                                      <p:by x="105000" y="105000"/>
                                    </p:animScale>
                                  </p:childTnLst>
                                </p:cTn>
                              </p:par>
                              <p:par>
                                <p:cTn id="15" presetID="1" presetClass="entr" presetSubtype="0" fill="hold" grpId="0" nodeType="withEffect">
                                  <p:stCondLst>
                                    <p:cond delay="1000"/>
                                  </p:stCondLst>
                                  <p:iterate type="lt">
                                    <p:tmAbs val="10"/>
                                  </p:iterate>
                                  <p:childTnLst>
                                    <p:set>
                                      <p:cBhvr>
                                        <p:cTn id="16" dur="1" fill="hold">
                                          <p:stCondLst>
                                            <p:cond delay="0"/>
                                          </p:stCondLst>
                                        </p:cTn>
                                        <p:tgtEl>
                                          <p:spTgt spid="20"/>
                                        </p:tgtEl>
                                        <p:attrNameLst>
                                          <p:attrName>style.visibility</p:attrName>
                                        </p:attrNameLst>
                                      </p:cBhvr>
                                      <p:to>
                                        <p:strVal val="visible"/>
                                      </p:to>
                                    </p:set>
                                  </p:childTnLst>
                                </p:cTn>
                              </p:par>
                            </p:childTnLst>
                          </p:cTn>
                        </p:par>
                        <p:par>
                          <p:cTn id="17" fill="hold">
                            <p:stCondLst>
                              <p:cond delay="5000"/>
                            </p:stCondLst>
                            <p:childTnLst>
                              <p:par>
                                <p:cTn id="18" presetID="2" presetClass="entr" presetSubtype="8" fill="hold" nodeType="afterEffect">
                                  <p:stCondLst>
                                    <p:cond delay="0"/>
                                  </p:stCondLst>
                                  <p:childTnLst>
                                    <p:set>
                                      <p:cBhvr>
                                        <p:cTn id="19" dur="1" fill="hold">
                                          <p:stCondLst>
                                            <p:cond delay="0"/>
                                          </p:stCondLst>
                                        </p:cTn>
                                        <p:tgtEl>
                                          <p:spTgt spid="2050"/>
                                        </p:tgtEl>
                                        <p:attrNameLst>
                                          <p:attrName>style.visibility</p:attrName>
                                        </p:attrNameLst>
                                      </p:cBhvr>
                                      <p:to>
                                        <p:strVal val="visible"/>
                                      </p:to>
                                    </p:set>
                                    <p:anim calcmode="lin" valueType="num">
                                      <p:cBhvr additive="base">
                                        <p:cTn id="20" dur="500" fill="hold"/>
                                        <p:tgtEl>
                                          <p:spTgt spid="2050"/>
                                        </p:tgtEl>
                                        <p:attrNameLst>
                                          <p:attrName>ppt_x</p:attrName>
                                        </p:attrNameLst>
                                      </p:cBhvr>
                                      <p:tavLst>
                                        <p:tav tm="0">
                                          <p:val>
                                            <p:strVal val="0-#ppt_w/2"/>
                                          </p:val>
                                        </p:tav>
                                        <p:tav tm="100000">
                                          <p:val>
                                            <p:strVal val="#ppt_x"/>
                                          </p:val>
                                        </p:tav>
                                      </p:tavLst>
                                    </p:anim>
                                    <p:anim calcmode="lin" valueType="num">
                                      <p:cBhvr additive="base">
                                        <p:cTn id="21" dur="500" fill="hold"/>
                                        <p:tgtEl>
                                          <p:spTgt spid="2050"/>
                                        </p:tgtEl>
                                        <p:attrNameLst>
                                          <p:attrName>ppt_y</p:attrName>
                                        </p:attrNameLst>
                                      </p:cBhvr>
                                      <p:tavLst>
                                        <p:tav tm="0">
                                          <p:val>
                                            <p:strVal val="#ppt_y"/>
                                          </p:val>
                                        </p:tav>
                                        <p:tav tm="100000">
                                          <p:val>
                                            <p:strVal val="#ppt_y"/>
                                          </p:val>
                                        </p:tav>
                                      </p:tavLst>
                                    </p:anim>
                                  </p:childTnLst>
                                </p:cTn>
                              </p:par>
                            </p:childTnLst>
                          </p:cTn>
                        </p:par>
                        <p:par>
                          <p:cTn id="22" fill="hold">
                            <p:stCondLst>
                              <p:cond delay="5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8992" y="-1961325"/>
            <a:ext cx="10809559" cy="10960391"/>
          </a:xfrm>
          <a:prstGeom prst="rect">
            <a:avLst/>
          </a:prstGeom>
        </p:spPr>
      </p:pic>
      <p:sp>
        <p:nvSpPr>
          <p:cNvPr id="4" name="文本框 3"/>
          <p:cNvSpPr txBox="1"/>
          <p:nvPr/>
        </p:nvSpPr>
        <p:spPr>
          <a:xfrm>
            <a:off x="1" y="2"/>
            <a:ext cx="4655991" cy="830997"/>
          </a:xfrm>
          <a:prstGeom prst="rect">
            <a:avLst/>
          </a:prstGeom>
          <a:noFill/>
        </p:spPr>
        <p:txBody>
          <a:bodyPr wrap="square" rtlCol="0">
            <a:spAutoFit/>
          </a:bodyPr>
          <a:lstStyle/>
          <a:p>
            <a:pPr algn="just">
              <a:lnSpc>
                <a:spcPct val="150000"/>
              </a:lnSpc>
            </a:pPr>
            <a:r>
              <a:rPr lang="en-US" altLang="zh-CN" sz="3200" b="1">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1. TH</a:t>
            </a:r>
            <a:r>
              <a:rPr lang="vi-VN" altLang="zh-CN" sz="3200" b="1">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sp>
        <p:nvSpPr>
          <p:cNvPr id="7" name="TextBox 6"/>
          <p:cNvSpPr txBox="1"/>
          <p:nvPr/>
        </p:nvSpPr>
        <p:spPr>
          <a:xfrm>
            <a:off x="2944907" y="2815213"/>
            <a:ext cx="5539671" cy="461665"/>
          </a:xfrm>
          <a:prstGeom prst="rect">
            <a:avLst/>
          </a:prstGeom>
          <a:noFill/>
        </p:spPr>
        <p:txBody>
          <a:bodyPr wrap="square" rtlCol="0">
            <a:spAutoFit/>
          </a:bodyPr>
          <a:lstStyle/>
          <a:p>
            <a:r>
              <a:rPr lang="en-US" sz="2400" dirty="0">
                <a:latin typeface="Times New Roman" panose="02020603050405020304" pitchFamily="18" charset="0"/>
                <a:ea typeface="Tahoma" panose="020B0604030504040204" pitchFamily="34" charset="0"/>
                <a:cs typeface="Times New Roman" panose="02020603050405020304" pitchFamily="18" charset="0"/>
              </a:rPr>
              <a:t>VD: </a:t>
            </a:r>
            <a:r>
              <a:rPr lang="en-US" sz="2400" b="1" dirty="0">
                <a:latin typeface="Times New Roman" panose="02020603050405020304" pitchFamily="18" charset="0"/>
                <a:ea typeface="Tahoma" panose="020B0604030504040204" pitchFamily="34" charset="0"/>
                <a:cs typeface="Times New Roman" panose="02020603050405020304" pitchFamily="18" charset="0"/>
              </a:rPr>
              <a:t>danghahoa@gmail.com</a:t>
            </a:r>
            <a:endParaRPr lang="en-GB" sz="2400" b="1" dirty="0">
              <a:latin typeface="Times New Roman" panose="02020603050405020304" pitchFamily="18" charset="0"/>
              <a:ea typeface="Tahoma" panose="020B0604030504040204" pitchFamily="34" charset="0"/>
              <a:cs typeface="Times New Roman" panose="02020603050405020304" pitchFamily="18" charset="0"/>
            </a:endParaRPr>
          </a:p>
        </p:txBody>
      </p:sp>
      <p:sp>
        <p:nvSpPr>
          <p:cNvPr id="8" name="Left Brace 7"/>
          <p:cNvSpPr/>
          <p:nvPr/>
        </p:nvSpPr>
        <p:spPr>
          <a:xfrm rot="16200000">
            <a:off x="4291209" y="2592022"/>
            <a:ext cx="155966" cy="1454487"/>
          </a:xfrm>
          <a:prstGeom prst="leftBrace">
            <a:avLst/>
          </a:prstGeom>
          <a:ln w="28575">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GB">
              <a:solidFill>
                <a:srgbClr val="FF0000"/>
              </a:solidFill>
              <a:latin typeface="Times New Roman" panose="02020603050405020304" pitchFamily="18" charset="0"/>
              <a:cs typeface="Times New Roman" panose="02020603050405020304" pitchFamily="18" charset="0"/>
            </a:endParaRPr>
          </a:p>
        </p:txBody>
      </p:sp>
      <p:sp>
        <p:nvSpPr>
          <p:cNvPr id="10" name="TextBox 9"/>
          <p:cNvSpPr txBox="1"/>
          <p:nvPr/>
        </p:nvSpPr>
        <p:spPr>
          <a:xfrm>
            <a:off x="3466402" y="3535433"/>
            <a:ext cx="1791399" cy="400110"/>
          </a:xfrm>
          <a:prstGeom prst="rect">
            <a:avLst/>
          </a:prstGeom>
          <a:noFill/>
        </p:spPr>
        <p:txBody>
          <a:bodyPr wrap="square" rtlCol="0">
            <a:spAutoFit/>
          </a:bodyPr>
          <a:lstStyle/>
          <a:p>
            <a:pPr algn="ctr"/>
            <a:r>
              <a:rPr lang="en-US" altLang="zh-CN" sz="2000" i="1">
                <a:latin typeface="Times New Roman" panose="02020603050405020304" pitchFamily="18" charset="0"/>
                <a:ea typeface="方正卡通简体" panose="03000509000000000000" pitchFamily="65" charset="-122"/>
                <a:cs typeface="Times New Roman" panose="02020603050405020304" pitchFamily="18" charset="0"/>
              </a:rPr>
              <a:t>T</a:t>
            </a:r>
            <a:r>
              <a:rPr lang="vi-VN" altLang="zh-CN" sz="2000" i="1">
                <a:latin typeface="Times New Roman" panose="02020603050405020304" pitchFamily="18" charset="0"/>
                <a:ea typeface="方正卡通简体" panose="03000509000000000000" pitchFamily="65" charset="-122"/>
                <a:cs typeface="Times New Roman" panose="02020603050405020304" pitchFamily="18" charset="0"/>
              </a:rPr>
              <a:t>ên đăng nhập</a:t>
            </a:r>
            <a:endParaRPr lang="en-GB" sz="2000" i="1">
              <a:latin typeface="Times New Roman" panose="02020603050405020304" pitchFamily="18" charset="0"/>
              <a:cs typeface="Times New Roman" panose="02020603050405020304" pitchFamily="18" charset="0"/>
            </a:endParaRPr>
          </a:p>
        </p:txBody>
      </p:sp>
      <p:sp>
        <p:nvSpPr>
          <p:cNvPr id="11" name="TextBox 10"/>
          <p:cNvSpPr txBox="1"/>
          <p:nvPr/>
        </p:nvSpPr>
        <p:spPr>
          <a:xfrm>
            <a:off x="5257801" y="3535432"/>
            <a:ext cx="2414663" cy="400110"/>
          </a:xfrm>
          <a:prstGeom prst="rect">
            <a:avLst/>
          </a:prstGeom>
          <a:noFill/>
        </p:spPr>
        <p:txBody>
          <a:bodyPr wrap="square" rtlCol="0">
            <a:spAutoFit/>
          </a:bodyPr>
          <a:lstStyle/>
          <a:p>
            <a:pPr algn="ctr"/>
            <a:r>
              <a:rPr lang="en-GB" sz="2000" i="1">
                <a:latin typeface="Times New Roman" panose="02020603050405020304" pitchFamily="18" charset="0"/>
                <a:cs typeface="Times New Roman" panose="02020603050405020304" pitchFamily="18" charset="0"/>
              </a:rPr>
              <a:t>Địa chỉ dịch vụ email</a:t>
            </a:r>
          </a:p>
        </p:txBody>
      </p:sp>
      <p:sp>
        <p:nvSpPr>
          <p:cNvPr id="5" name="文本框 2"/>
          <p:cNvSpPr txBox="1"/>
          <p:nvPr/>
        </p:nvSpPr>
        <p:spPr>
          <a:xfrm>
            <a:off x="2689412" y="1863844"/>
            <a:ext cx="5983973" cy="830997"/>
          </a:xfrm>
          <a:prstGeom prst="rect">
            <a:avLst/>
          </a:prstGeom>
          <a:noFill/>
        </p:spPr>
        <p:txBody>
          <a:bodyPr wrap="square" rtlCol="0">
            <a:spAutoFit/>
          </a:bodyPr>
          <a:lstStyle/>
          <a:p>
            <a:pPr marL="342900" indent="-342900" algn="just">
              <a:buFont typeface="Wingdings" panose="05000000000000000000" pitchFamily="2" charset="2"/>
              <a:buChar char="q"/>
            </a:pPr>
            <a:r>
              <a:rPr lang="vi-VN" altLang="zh-CN" sz="2400" dirty="0">
                <a:latin typeface="+mj-lt"/>
                <a:ea typeface="方正卡通简体" panose="03000509000000000000" pitchFamily="65" charset="-122"/>
              </a:rPr>
              <a:t>Địa chỉ thư điện tử có dạng:</a:t>
            </a:r>
          </a:p>
          <a:p>
            <a:pPr algn="ctr"/>
            <a:r>
              <a:rPr lang="vi-VN" altLang="zh-CN" sz="2400" b="1" dirty="0">
                <a:solidFill>
                  <a:srgbClr val="E9007E"/>
                </a:solidFill>
                <a:latin typeface="+mj-lt"/>
                <a:ea typeface="方正卡通简体" panose="03000509000000000000" pitchFamily="65" charset="-122"/>
              </a:rPr>
              <a:t>&lt;</a:t>
            </a:r>
            <a:r>
              <a:rPr lang="en-US" altLang="zh-CN" sz="24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t</a:t>
            </a:r>
            <a:r>
              <a:rPr lang="vi-VN" altLang="zh-CN" sz="2400" b="1" dirty="0">
                <a:solidFill>
                  <a:srgbClr val="E9007E"/>
                </a:solidFill>
                <a:latin typeface="+mj-lt"/>
                <a:ea typeface="方正卡通简体" panose="03000509000000000000" pitchFamily="65" charset="-122"/>
              </a:rPr>
              <a:t>ên đăng nhập&gt;@&lt;địa chỉ dịch vụ email&gt;</a:t>
            </a:r>
          </a:p>
        </p:txBody>
      </p:sp>
      <p:sp>
        <p:nvSpPr>
          <p:cNvPr id="13" name="文本框 2"/>
          <p:cNvSpPr txBox="1"/>
          <p:nvPr/>
        </p:nvSpPr>
        <p:spPr>
          <a:xfrm>
            <a:off x="2754564" y="4072437"/>
            <a:ext cx="5527339" cy="2308324"/>
          </a:xfrm>
          <a:prstGeom prst="rect">
            <a:avLst/>
          </a:prstGeom>
          <a:noFill/>
        </p:spPr>
        <p:txBody>
          <a:bodyPr wrap="square" rtlCol="0">
            <a:spAutoFit/>
          </a:bodyPr>
          <a:lstStyle/>
          <a:p>
            <a:pPr algn="just"/>
            <a:r>
              <a:rPr lang="vi-VN" altLang="zh-CN" sz="2400" dirty="0">
                <a:latin typeface="+mj-lt"/>
                <a:ea typeface="方正卡通简体" panose="03000509000000000000" pitchFamily="65" charset="-122"/>
              </a:rPr>
              <a:t>* Tên đăng nhập: Người sử dụng tự chọn khi đăng ký </a:t>
            </a:r>
          </a:p>
          <a:p>
            <a:pPr algn="just"/>
            <a:r>
              <a:rPr lang="vi-VN" altLang="zh-CN" sz="2400" dirty="0">
                <a:latin typeface="+mj-lt"/>
                <a:ea typeface="方正卡通简体" panose="03000509000000000000" pitchFamily="65" charset="-122"/>
              </a:rPr>
              <a:t>* Địa chỉ </a:t>
            </a:r>
            <a:r>
              <a:rPr lang="en-US" altLang="zh-CN" sz="2400" dirty="0" err="1">
                <a:latin typeface="Times New Roman" panose="02020603050405020304" pitchFamily="18" charset="0"/>
                <a:ea typeface="Tahoma" panose="020B0604030504040204" pitchFamily="34" charset="0"/>
                <a:cs typeface="Times New Roman" panose="02020603050405020304" pitchFamily="18" charset="0"/>
              </a:rPr>
              <a:t>dịch</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a:t>
            </a:r>
            <a:r>
              <a:rPr lang="en-US" altLang="zh-CN" sz="2400" dirty="0" err="1">
                <a:latin typeface="Times New Roman" panose="02020603050405020304" pitchFamily="18" charset="0"/>
                <a:ea typeface="Tahoma" panose="020B0604030504040204" pitchFamily="34" charset="0"/>
                <a:cs typeface="Times New Roman" panose="02020603050405020304" pitchFamily="18" charset="0"/>
              </a:rPr>
              <a:t>vụ</a:t>
            </a:r>
            <a:r>
              <a:rPr lang="en-US" altLang="zh-CN" sz="2400" dirty="0">
                <a:latin typeface="Times New Roman" panose="02020603050405020304" pitchFamily="18" charset="0"/>
                <a:ea typeface="Tahoma" panose="020B0604030504040204" pitchFamily="34" charset="0"/>
                <a:cs typeface="Times New Roman" panose="02020603050405020304" pitchFamily="18" charset="0"/>
              </a:rPr>
              <a:t> email</a:t>
            </a:r>
            <a:r>
              <a:rPr lang="vi-VN" altLang="zh-CN" sz="2400" dirty="0">
                <a:latin typeface="Times New Roman" panose="02020603050405020304" pitchFamily="18" charset="0"/>
                <a:ea typeface="Tahoma" panose="020B0604030504040204" pitchFamily="34" charset="0"/>
                <a:cs typeface="Times New Roman" panose="02020603050405020304" pitchFamily="18" charset="0"/>
              </a:rPr>
              <a:t>: </a:t>
            </a:r>
            <a:r>
              <a:rPr lang="vi-VN" altLang="zh-CN" sz="2400" dirty="0">
                <a:latin typeface="+mj-lt"/>
                <a:ea typeface="方正卡通简体" panose="03000509000000000000" pitchFamily="65" charset="-122"/>
              </a:rPr>
              <a:t>Do nhà cung cấp dịch vụ quy định. </a:t>
            </a:r>
          </a:p>
          <a:p>
            <a:pPr algn="just"/>
            <a:r>
              <a:rPr lang="vi-VN" altLang="zh-CN" sz="2400" dirty="0">
                <a:latin typeface="+mj-lt"/>
                <a:ea typeface="方正卡通简体" panose="03000509000000000000" pitchFamily="65" charset="-122"/>
              </a:rPr>
              <a:t>* Mật khẩu: </a:t>
            </a:r>
            <a:r>
              <a:rPr lang="en-US" altLang="zh-CN" sz="2400" dirty="0">
                <a:latin typeface="Times New Roman" panose="02020603050405020304" pitchFamily="18" charset="0"/>
                <a:ea typeface="方正卡通简体" panose="03000509000000000000" pitchFamily="65" charset="-122"/>
                <a:cs typeface="Times New Roman" panose="02020603050405020304" pitchFamily="18" charset="0"/>
              </a:rPr>
              <a:t>N</a:t>
            </a:r>
            <a:r>
              <a:rPr lang="vi-VN" altLang="zh-CN" sz="2400" dirty="0">
                <a:latin typeface="+mj-lt"/>
                <a:ea typeface="方正卡通简体" panose="03000509000000000000" pitchFamily="65" charset="-122"/>
              </a:rPr>
              <a:t>gười sử dụng tự chọn khi đăng kí. </a:t>
            </a:r>
          </a:p>
        </p:txBody>
      </p:sp>
      <p:sp>
        <p:nvSpPr>
          <p:cNvPr id="18" name="Left Brace 17"/>
          <p:cNvSpPr/>
          <p:nvPr/>
        </p:nvSpPr>
        <p:spPr>
          <a:xfrm rot="16200000">
            <a:off x="5961361" y="2686251"/>
            <a:ext cx="148571" cy="1273419"/>
          </a:xfrm>
          <a:prstGeom prst="leftBrace">
            <a:avLst/>
          </a:prstGeom>
          <a:ln w="28575">
            <a:solidFill>
              <a:srgbClr val="FF0000"/>
            </a:solidFill>
          </a:ln>
        </p:spPr>
        <p:style>
          <a:lnRef idx="1">
            <a:schemeClr val="dk1"/>
          </a:lnRef>
          <a:fillRef idx="0">
            <a:schemeClr val="dk1"/>
          </a:fillRef>
          <a:effectRef idx="0">
            <a:schemeClr val="dk1"/>
          </a:effectRef>
          <a:fontRef idx="minor">
            <a:schemeClr val="tx1"/>
          </a:fontRef>
        </p:style>
        <p:txBody>
          <a:bodyPr rtlCol="0" anchor="ctr"/>
          <a:lstStyle/>
          <a:p>
            <a:pPr algn="ctr"/>
            <a:endParaRPr lang="en-GB">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iterate type="lt">
                                    <p:tmAbs val="10"/>
                                  </p:iterate>
                                  <p:childTnLst>
                                    <p:set>
                                      <p:cBhvr>
                                        <p:cTn id="6" dur="1" fill="hold">
                                          <p:stCondLst>
                                            <p:cond delay="0"/>
                                          </p:stCondLst>
                                        </p:cTn>
                                        <p:tgtEl>
                                          <p:spTgt spid="5"/>
                                        </p:tgtEl>
                                        <p:attrNameLst>
                                          <p:attrName>style.visibility</p:attrName>
                                        </p:attrNameLst>
                                      </p:cBhvr>
                                      <p:to>
                                        <p:strVal val="visible"/>
                                      </p:to>
                                    </p:set>
                                  </p:childTnLst>
                                </p:cTn>
                              </p:par>
                              <p:par>
                                <p:cTn id="7" presetID="42" presetClass="entr" presetSubtype="0" fill="hold" nodeType="withEffect">
                                  <p:stCondLst>
                                    <p:cond delay="0"/>
                                  </p:stCondLst>
                                  <p:childTnLst>
                                    <p:set>
                                      <p:cBhvr>
                                        <p:cTn id="8" dur="1" fill="hold">
                                          <p:stCondLst>
                                            <p:cond delay="0"/>
                                          </p:stCondLst>
                                        </p:cTn>
                                        <p:tgtEl>
                                          <p:spTgt spid="17"/>
                                        </p:tgtEl>
                                        <p:attrNameLst>
                                          <p:attrName>style.visibility</p:attrName>
                                        </p:attrNameLst>
                                      </p:cBhvr>
                                      <p:to>
                                        <p:strVal val="visible"/>
                                      </p:to>
                                    </p:set>
                                    <p:animEffect transition="in" filter="fade">
                                      <p:cBhvr>
                                        <p:cTn id="9" dur="1000"/>
                                        <p:tgtEl>
                                          <p:spTgt spid="17"/>
                                        </p:tgtEl>
                                      </p:cBhvr>
                                    </p:animEffect>
                                    <p:anim calcmode="lin" valueType="num">
                                      <p:cBhvr>
                                        <p:cTn id="10" dur="1000" fill="hold"/>
                                        <p:tgtEl>
                                          <p:spTgt spid="17"/>
                                        </p:tgtEl>
                                        <p:attrNameLst>
                                          <p:attrName>ppt_x</p:attrName>
                                        </p:attrNameLst>
                                      </p:cBhvr>
                                      <p:tavLst>
                                        <p:tav tm="0">
                                          <p:val>
                                            <p:strVal val="#ppt_x"/>
                                          </p:val>
                                        </p:tav>
                                        <p:tav tm="100000">
                                          <p:val>
                                            <p:strVal val="#ppt_x"/>
                                          </p:val>
                                        </p:tav>
                                      </p:tavLst>
                                    </p:anim>
                                    <p:anim calcmode="lin" valueType="num">
                                      <p:cBhvr>
                                        <p:cTn id="11"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13" presetClass="entr" presetSubtype="16"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plus(in)">
                                      <p:cBhvr>
                                        <p:cTn id="16" dur="2000"/>
                                        <p:tgtEl>
                                          <p:spTgt spid="7"/>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iterate type="lt">
                                    <p:tmAbs val="10"/>
                                  </p:iterate>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p:bldP spid="11" grpId="0"/>
      <p:bldP spid="5" grpId="0"/>
      <p:bldP spid="13" grpId="0"/>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3"/>
          <p:cNvPicPr>
            <a:picLocks noChangeAspect="1"/>
          </p:cNvPicPr>
          <p:nvPr/>
        </p:nvPicPr>
        <p:blipFill rotWithShape="1">
          <a:blip r:embed="rId3">
            <a:extLst>
              <a:ext uri="{28A0092B-C50C-407E-A947-70E740481C1C}">
                <a14:useLocalDpi xmlns:a14="http://schemas.microsoft.com/office/drawing/2010/main" val="0"/>
              </a:ext>
            </a:extLst>
          </a:blip>
          <a:srcRect l="3466" r="34400" b="5897"/>
          <a:stretch/>
        </p:blipFill>
        <p:spPr>
          <a:xfrm>
            <a:off x="794398" y="0"/>
            <a:ext cx="10535399" cy="6938210"/>
          </a:xfrm>
          <a:prstGeom prst="rect">
            <a:avLst/>
          </a:prstGeom>
        </p:spPr>
      </p:pic>
      <p:pic>
        <p:nvPicPr>
          <p:cNvPr id="6" name="8"/>
          <p:cNvPicPr>
            <a:picLocks noChangeAspect="1"/>
          </p:cNvPicPr>
          <p:nvPr/>
        </p:nvPicPr>
        <p:blipFill rotWithShape="1">
          <a:blip r:embed="rId4">
            <a:extLst>
              <a:ext uri="{28A0092B-C50C-407E-A947-70E740481C1C}">
                <a14:useLocalDpi xmlns:a14="http://schemas.microsoft.com/office/drawing/2010/main" val="0"/>
              </a:ext>
            </a:extLst>
          </a:blip>
          <a:srcRect l="77867" t="20385" r="6933" b="5896"/>
          <a:stretch/>
        </p:blipFill>
        <p:spPr>
          <a:xfrm>
            <a:off x="10665364" y="2013703"/>
            <a:ext cx="1853184" cy="5055616"/>
          </a:xfrm>
          <a:prstGeom prst="rect">
            <a:avLst/>
          </a:prstGeom>
        </p:spPr>
      </p:pic>
      <p:pic>
        <p:nvPicPr>
          <p:cNvPr id="7" name="5"/>
          <p:cNvPicPr>
            <a:picLocks noChangeAspect="1"/>
          </p:cNvPicPr>
          <p:nvPr/>
        </p:nvPicPr>
        <p:blipFill rotWithShape="1">
          <a:blip r:embed="rId5">
            <a:extLst>
              <a:ext uri="{28A0092B-C50C-407E-A947-70E740481C1C}">
                <a14:useLocalDpi xmlns:a14="http://schemas.microsoft.com/office/drawing/2010/main" val="0"/>
              </a:ext>
            </a:extLst>
          </a:blip>
          <a:srcRect l="38581" t="24563" r="40933" b="26282"/>
          <a:stretch/>
        </p:blipFill>
        <p:spPr>
          <a:xfrm flipH="1">
            <a:off x="1" y="3567177"/>
            <a:ext cx="2497563" cy="3371035"/>
          </a:xfrm>
          <a:prstGeom prst="rect">
            <a:avLst/>
          </a:prstGeom>
        </p:spPr>
      </p:pic>
      <p:sp>
        <p:nvSpPr>
          <p:cNvPr id="3" name="文本框 2"/>
          <p:cNvSpPr txBox="1"/>
          <p:nvPr/>
        </p:nvSpPr>
        <p:spPr>
          <a:xfrm>
            <a:off x="2347752" y="1502659"/>
            <a:ext cx="8052024" cy="4893647"/>
          </a:xfrm>
          <a:prstGeom prst="rect">
            <a:avLst/>
          </a:prstGeom>
          <a:noFill/>
        </p:spPr>
        <p:txBody>
          <a:bodyPr wrap="square" rtlCol="0">
            <a:spAutoFit/>
          </a:bodyPr>
          <a:lstStyle/>
          <a:p>
            <a:pPr marL="342900" indent="-342900" algn="just">
              <a:lnSpc>
                <a:spcPct val="120000"/>
              </a:lnSpc>
              <a:buFontTx/>
              <a:buChar char="-"/>
            </a:pPr>
            <a:r>
              <a:rPr lang="vi-VN" altLang="zh-CN" sz="2400" b="1" dirty="0" smtClean="0">
                <a:solidFill>
                  <a:srgbClr val="0000CC"/>
                </a:solidFill>
                <a:latin typeface="+mj-lt"/>
                <a:ea typeface="方正卡通简体" panose="03000509000000000000" pitchFamily="65" charset="-122"/>
              </a:rPr>
              <a:t>Thư </a:t>
            </a:r>
            <a:r>
              <a:rPr lang="vi-VN" altLang="zh-CN" sz="2400" b="1" dirty="0">
                <a:solidFill>
                  <a:srgbClr val="0000CC"/>
                </a:solidFill>
                <a:latin typeface="+mj-lt"/>
                <a:ea typeface="方正卡通简体" panose="03000509000000000000" pitchFamily="65" charset="-122"/>
              </a:rPr>
              <a:t>điện tử (email) là phương tiện gửi và nhận thông điệp qua mạng máy tính</a:t>
            </a:r>
            <a:r>
              <a:rPr lang="vi-VN" altLang="zh-CN" sz="2400" b="1" dirty="0" smtClean="0">
                <a:solidFill>
                  <a:srgbClr val="0000CC"/>
                </a:solidFill>
                <a:latin typeface="+mj-lt"/>
                <a:ea typeface="方正卡通简体" panose="03000509000000000000" pitchFamily="65" charset="-122"/>
              </a:rPr>
              <a:t>.</a:t>
            </a:r>
            <a:endParaRPr lang="en-US" altLang="zh-CN" sz="2400" b="1" dirty="0" smtClean="0">
              <a:solidFill>
                <a:srgbClr val="0000CC"/>
              </a:solidFill>
              <a:latin typeface="+mj-lt"/>
              <a:ea typeface="方正卡通简体" panose="03000509000000000000" pitchFamily="65" charset="-122"/>
            </a:endParaRPr>
          </a:p>
          <a:p>
            <a:pPr fontAlgn="b"/>
            <a:r>
              <a:rPr lang="en-US" sz="2400" b="1" dirty="0">
                <a:solidFill>
                  <a:srgbClr val="0000CC"/>
                </a:solidFill>
              </a:rPr>
              <a:t>- </a:t>
            </a:r>
            <a:r>
              <a:rPr lang="en-US" sz="2400" b="1" dirty="0" err="1">
                <a:solidFill>
                  <a:srgbClr val="0000CC"/>
                </a:solidFill>
              </a:rPr>
              <a:t>Thông</a:t>
            </a:r>
            <a:r>
              <a:rPr lang="en-US" sz="2400" b="1" dirty="0">
                <a:solidFill>
                  <a:srgbClr val="0000CC"/>
                </a:solidFill>
              </a:rPr>
              <a:t> </a:t>
            </a:r>
            <a:r>
              <a:rPr lang="en-US" sz="2400" b="1" dirty="0" err="1">
                <a:solidFill>
                  <a:srgbClr val="0000CC"/>
                </a:solidFill>
              </a:rPr>
              <a:t>điệp</a:t>
            </a:r>
            <a:r>
              <a:rPr lang="en-US" sz="2400" b="1" dirty="0">
                <a:solidFill>
                  <a:srgbClr val="0000CC"/>
                </a:solidFill>
              </a:rPr>
              <a:t> </a:t>
            </a:r>
            <a:r>
              <a:rPr lang="en-US" sz="2400" b="1" dirty="0" err="1">
                <a:solidFill>
                  <a:srgbClr val="0000CC"/>
                </a:solidFill>
              </a:rPr>
              <a:t>thư</a:t>
            </a:r>
            <a:r>
              <a:rPr lang="en-US" sz="2400" b="1" dirty="0">
                <a:solidFill>
                  <a:srgbClr val="0000CC"/>
                </a:solidFill>
              </a:rPr>
              <a:t> </a:t>
            </a:r>
            <a:r>
              <a:rPr lang="en-US" sz="2400" b="1" dirty="0" err="1">
                <a:solidFill>
                  <a:srgbClr val="0000CC"/>
                </a:solidFill>
              </a:rPr>
              <a:t>là</a:t>
            </a:r>
            <a:r>
              <a:rPr lang="en-US" sz="2400" b="1" dirty="0">
                <a:solidFill>
                  <a:srgbClr val="0000CC"/>
                </a:solidFill>
              </a:rPr>
              <a:t> </a:t>
            </a:r>
            <a:r>
              <a:rPr lang="en-US" sz="2400" b="1" dirty="0" err="1">
                <a:solidFill>
                  <a:srgbClr val="0000CC"/>
                </a:solidFill>
              </a:rPr>
              <a:t>văn</a:t>
            </a:r>
            <a:r>
              <a:rPr lang="en-US" sz="2400" b="1" dirty="0">
                <a:solidFill>
                  <a:srgbClr val="0000CC"/>
                </a:solidFill>
              </a:rPr>
              <a:t> </a:t>
            </a:r>
            <a:r>
              <a:rPr lang="en-US" sz="2400" b="1" dirty="0" err="1">
                <a:solidFill>
                  <a:srgbClr val="0000CC"/>
                </a:solidFill>
              </a:rPr>
              <a:t>bản</a:t>
            </a:r>
            <a:r>
              <a:rPr lang="en-US" sz="2400" b="1" dirty="0">
                <a:solidFill>
                  <a:srgbClr val="0000CC"/>
                </a:solidFill>
              </a:rPr>
              <a:t> </a:t>
            </a:r>
            <a:r>
              <a:rPr lang="en-US" sz="2400" b="1" dirty="0" err="1">
                <a:solidFill>
                  <a:srgbClr val="0000CC"/>
                </a:solidFill>
              </a:rPr>
              <a:t>số</a:t>
            </a:r>
            <a:r>
              <a:rPr lang="en-US" sz="2400" b="1" dirty="0">
                <a:solidFill>
                  <a:srgbClr val="0000CC"/>
                </a:solidFill>
              </a:rPr>
              <a:t> </a:t>
            </a:r>
            <a:r>
              <a:rPr lang="en-US" sz="2400" b="1" dirty="0" err="1" smtClean="0">
                <a:solidFill>
                  <a:srgbClr val="0000CC"/>
                </a:solidFill>
              </a:rPr>
              <a:t>hóa</a:t>
            </a:r>
            <a:r>
              <a:rPr lang="en-US" sz="2400" b="1" dirty="0" smtClean="0">
                <a:solidFill>
                  <a:srgbClr val="0000CC"/>
                </a:solidFill>
              </a:rPr>
              <a:t> </a:t>
            </a:r>
            <a:r>
              <a:rPr lang="en-US" sz="2400" b="1" dirty="0" err="1" smtClean="0">
                <a:solidFill>
                  <a:srgbClr val="0000CC"/>
                </a:solidFill>
              </a:rPr>
              <a:t>và</a:t>
            </a:r>
            <a:r>
              <a:rPr lang="en-US" sz="2400" b="1" dirty="0" smtClean="0">
                <a:solidFill>
                  <a:srgbClr val="0000CC"/>
                </a:solidFill>
              </a:rPr>
              <a:t> </a:t>
            </a:r>
            <a:r>
              <a:rPr lang="en-US" sz="2400" b="1" dirty="0" err="1">
                <a:solidFill>
                  <a:srgbClr val="0000CC"/>
                </a:solidFill>
              </a:rPr>
              <a:t>có</a:t>
            </a:r>
            <a:r>
              <a:rPr lang="en-US" sz="2400" b="1" dirty="0">
                <a:solidFill>
                  <a:srgbClr val="0000CC"/>
                </a:solidFill>
              </a:rPr>
              <a:t> </a:t>
            </a:r>
            <a:r>
              <a:rPr lang="en-US" sz="2400" b="1" dirty="0" err="1">
                <a:solidFill>
                  <a:srgbClr val="0000CC"/>
                </a:solidFill>
              </a:rPr>
              <a:t>thể</a:t>
            </a:r>
            <a:r>
              <a:rPr lang="en-US" sz="2400" b="1" dirty="0">
                <a:solidFill>
                  <a:srgbClr val="0000CC"/>
                </a:solidFill>
              </a:rPr>
              <a:t> </a:t>
            </a:r>
            <a:r>
              <a:rPr lang="en-US" sz="2400" b="1" dirty="0" err="1">
                <a:solidFill>
                  <a:srgbClr val="0000CC"/>
                </a:solidFill>
              </a:rPr>
              <a:t>đính</a:t>
            </a:r>
            <a:r>
              <a:rPr lang="en-US" sz="2400" b="1" dirty="0">
                <a:solidFill>
                  <a:srgbClr val="0000CC"/>
                </a:solidFill>
              </a:rPr>
              <a:t> </a:t>
            </a:r>
            <a:r>
              <a:rPr lang="en-US" sz="2400" b="1" dirty="0" err="1">
                <a:solidFill>
                  <a:srgbClr val="0000CC"/>
                </a:solidFill>
              </a:rPr>
              <a:t>kèm</a:t>
            </a:r>
            <a:r>
              <a:rPr lang="en-US" sz="2400" b="1" dirty="0">
                <a:solidFill>
                  <a:srgbClr val="0000CC"/>
                </a:solidFill>
              </a:rPr>
              <a:t> </a:t>
            </a:r>
            <a:r>
              <a:rPr lang="en-US" sz="2400" b="1" dirty="0" err="1">
                <a:solidFill>
                  <a:srgbClr val="0000CC"/>
                </a:solidFill>
              </a:rPr>
              <a:t>tệp</a:t>
            </a:r>
            <a:r>
              <a:rPr lang="en-US" sz="2400" b="1" dirty="0">
                <a:solidFill>
                  <a:srgbClr val="0000CC"/>
                </a:solidFill>
              </a:rPr>
              <a:t>.</a:t>
            </a:r>
            <a:endParaRPr lang="vi-VN" sz="2400" b="1" dirty="0">
              <a:solidFill>
                <a:srgbClr val="0000CC"/>
              </a:solidFill>
            </a:endParaRPr>
          </a:p>
          <a:p>
            <a:pPr algn="just">
              <a:lnSpc>
                <a:spcPct val="120000"/>
              </a:lnSpc>
            </a:pPr>
            <a:r>
              <a:rPr lang="vi-VN" altLang="zh-CN" sz="2400" b="1" dirty="0" smtClean="0">
                <a:solidFill>
                  <a:srgbClr val="0000CC"/>
                </a:solidFill>
                <a:latin typeface="+mj-lt"/>
                <a:ea typeface="方正卡通简体" panose="03000509000000000000" pitchFamily="65" charset="-122"/>
              </a:rPr>
              <a:t>- </a:t>
            </a:r>
            <a:r>
              <a:rPr lang="vi-VN" altLang="zh-CN" sz="2400" b="1" dirty="0">
                <a:solidFill>
                  <a:srgbClr val="0000CC"/>
                </a:solidFill>
                <a:latin typeface="+mj-lt"/>
                <a:ea typeface="方正卡通简体" panose="03000509000000000000" pitchFamily="65" charset="-122"/>
              </a:rPr>
              <a:t>Địa chỉ email có </a:t>
            </a:r>
            <a:r>
              <a:rPr lang="en-US" altLang="zh-CN" sz="2400" b="1" dirty="0" smtClean="0">
                <a:solidFill>
                  <a:srgbClr val="0000CC"/>
                </a:solidFill>
                <a:latin typeface="+mj-lt"/>
                <a:ea typeface="方正卡通简体" panose="03000509000000000000" pitchFamily="65" charset="-122"/>
              </a:rPr>
              <a:t>2 </a:t>
            </a:r>
            <a:r>
              <a:rPr lang="en-US" altLang="zh-CN" sz="2400" b="1" dirty="0" err="1" smtClean="0">
                <a:solidFill>
                  <a:srgbClr val="0000CC"/>
                </a:solidFill>
                <a:latin typeface="+mj-lt"/>
                <a:ea typeface="方正卡通简体" panose="03000509000000000000" pitchFamily="65" charset="-122"/>
              </a:rPr>
              <a:t>phần</a:t>
            </a:r>
            <a:r>
              <a:rPr lang="vi-VN" altLang="zh-CN" sz="2400" b="1" dirty="0" smtClean="0">
                <a:solidFill>
                  <a:srgbClr val="0000CC"/>
                </a:solidFill>
                <a:latin typeface="+mj-lt"/>
                <a:ea typeface="方正卡通简体" panose="03000509000000000000" pitchFamily="65" charset="-122"/>
              </a:rPr>
              <a:t>:</a:t>
            </a:r>
            <a:endParaRPr lang="vi-VN" altLang="zh-CN" sz="2400" b="1" dirty="0">
              <a:solidFill>
                <a:srgbClr val="0000CC"/>
              </a:solidFill>
              <a:latin typeface="+mj-lt"/>
              <a:ea typeface="方正卡通简体" panose="03000509000000000000" pitchFamily="65" charset="-122"/>
            </a:endParaRPr>
          </a:p>
          <a:p>
            <a:pPr algn="ctr">
              <a:lnSpc>
                <a:spcPct val="120000"/>
              </a:lnSpc>
            </a:pPr>
            <a:r>
              <a:rPr lang="vi-VN" altLang="zh-CN" sz="2400" b="1" dirty="0" smtClean="0">
                <a:solidFill>
                  <a:srgbClr val="FF0000"/>
                </a:solidFill>
                <a:latin typeface="+mj-lt"/>
                <a:ea typeface="方正卡通简体" panose="03000509000000000000" pitchFamily="65" charset="-122"/>
              </a:rPr>
              <a:t>&lt;</a:t>
            </a:r>
            <a:r>
              <a:rPr lang="en-US" altLang="zh-CN" sz="2400" b="1" dirty="0">
                <a:solidFill>
                  <a:srgbClr val="FF0000"/>
                </a:solidFill>
                <a:latin typeface="+mj-lt"/>
                <a:ea typeface="方正卡通简体" panose="03000509000000000000" pitchFamily="65" charset="-122"/>
              </a:rPr>
              <a:t>Đ</a:t>
            </a:r>
            <a:r>
              <a:rPr lang="vi-VN" altLang="zh-CN" sz="2400" b="1" dirty="0" smtClean="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ịa chỉ</a:t>
            </a:r>
            <a:r>
              <a:rPr lang="en-US" altLang="zh-CN" sz="2400" b="1" dirty="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000" i="1" dirty="0" smtClean="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a:t>
            </a:r>
            <a:r>
              <a:rPr lang="en-US" altLang="zh-CN" sz="2000" i="1" dirty="0" err="1" smtClean="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tên</a:t>
            </a:r>
            <a:r>
              <a:rPr lang="en-US" altLang="zh-CN" sz="2000" i="1" dirty="0" smtClean="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000" i="1" dirty="0" err="1" smtClean="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đăng</a:t>
            </a:r>
            <a:r>
              <a:rPr lang="en-US" altLang="zh-CN" sz="2000" i="1" dirty="0" smtClean="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 </a:t>
            </a:r>
            <a:r>
              <a:rPr lang="en-US" altLang="zh-CN" sz="2000" i="1" dirty="0" err="1" smtClean="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nhập</a:t>
            </a:r>
            <a:r>
              <a:rPr lang="en-US" altLang="zh-CN" sz="2000" i="1" dirty="0" smtClean="0">
                <a:solidFill>
                  <a:srgbClr val="FF0000"/>
                </a:solidFill>
                <a:latin typeface="Times New Roman" panose="02020603050405020304" pitchFamily="18" charset="0"/>
                <a:ea typeface="方正卡通简体" panose="03000509000000000000" pitchFamily="65" charset="-122"/>
                <a:cs typeface="Times New Roman" panose="02020603050405020304" pitchFamily="18" charset="0"/>
              </a:rPr>
              <a:t>)</a:t>
            </a:r>
            <a:r>
              <a:rPr lang="vi-VN" altLang="zh-CN" sz="2400" b="1" dirty="0" smtClean="0">
                <a:solidFill>
                  <a:srgbClr val="FF0000"/>
                </a:solidFill>
                <a:latin typeface="+mj-lt"/>
                <a:ea typeface="方正卡通简体" panose="03000509000000000000" pitchFamily="65" charset="-122"/>
              </a:rPr>
              <a:t>&gt;@&lt;</a:t>
            </a:r>
            <a:r>
              <a:rPr lang="en-US" altLang="zh-CN" sz="2400" b="1" dirty="0">
                <a:solidFill>
                  <a:srgbClr val="FF0000"/>
                </a:solidFill>
                <a:latin typeface="+mj-lt"/>
                <a:ea typeface="方正卡通简体" panose="03000509000000000000" pitchFamily="65" charset="-122"/>
              </a:rPr>
              <a:t>Đ</a:t>
            </a:r>
            <a:r>
              <a:rPr lang="vi-VN" altLang="zh-CN" sz="2400" b="1" dirty="0" smtClean="0">
                <a:solidFill>
                  <a:srgbClr val="FF0000"/>
                </a:solidFill>
                <a:latin typeface="+mj-lt"/>
                <a:ea typeface="方正卡通简体" panose="03000509000000000000" pitchFamily="65" charset="-122"/>
              </a:rPr>
              <a:t>ịa </a:t>
            </a:r>
            <a:r>
              <a:rPr lang="vi-VN" altLang="zh-CN" sz="2400" b="1" dirty="0">
                <a:solidFill>
                  <a:srgbClr val="FF0000"/>
                </a:solidFill>
                <a:latin typeface="+mj-lt"/>
                <a:ea typeface="方正卡通简体" panose="03000509000000000000" pitchFamily="65" charset="-122"/>
              </a:rPr>
              <a:t>chỉ dịch vụ email</a:t>
            </a:r>
            <a:r>
              <a:rPr lang="vi-VN" altLang="zh-CN" sz="2400" b="1" dirty="0" smtClean="0">
                <a:solidFill>
                  <a:srgbClr val="FF0000"/>
                </a:solidFill>
                <a:latin typeface="+mj-lt"/>
                <a:ea typeface="方正卡通简体" panose="03000509000000000000" pitchFamily="65" charset="-122"/>
              </a:rPr>
              <a:t>&gt;</a:t>
            </a:r>
            <a:endParaRPr lang="en-US" altLang="zh-CN" sz="2400" b="1" dirty="0" smtClean="0">
              <a:solidFill>
                <a:srgbClr val="FF0000"/>
              </a:solidFill>
              <a:latin typeface="+mj-lt"/>
              <a:ea typeface="方正卡通简体" panose="03000509000000000000" pitchFamily="65" charset="-122"/>
            </a:endParaRPr>
          </a:p>
          <a:p>
            <a:pPr>
              <a:lnSpc>
                <a:spcPct val="120000"/>
              </a:lnSpc>
            </a:pPr>
            <a:r>
              <a:rPr lang="en-US" altLang="zh-CN" sz="2400" b="1" dirty="0" smtClean="0">
                <a:solidFill>
                  <a:srgbClr val="FF0000"/>
                </a:solidFill>
                <a:latin typeface="+mj-lt"/>
                <a:ea typeface="方正卡通简体" panose="03000509000000000000" pitchFamily="65" charset="-122"/>
              </a:rPr>
              <a:t>            </a:t>
            </a:r>
            <a:r>
              <a:rPr lang="vi-VN" altLang="zh-CN" sz="2400" b="1" dirty="0" smtClean="0">
                <a:solidFill>
                  <a:srgbClr val="FF0000"/>
                </a:solidFill>
                <a:latin typeface="+mj-lt"/>
                <a:ea typeface="方正卡通简体" panose="03000509000000000000" pitchFamily="65" charset="-122"/>
              </a:rPr>
              <a:t>VD</a:t>
            </a:r>
            <a:r>
              <a:rPr lang="vi-VN" altLang="zh-CN" sz="2400" b="1" dirty="0">
                <a:solidFill>
                  <a:srgbClr val="0000CC"/>
                </a:solidFill>
                <a:latin typeface="+mj-lt"/>
                <a:ea typeface="方正卡通简体" panose="03000509000000000000" pitchFamily="65" charset="-122"/>
              </a:rPr>
              <a:t>: </a:t>
            </a:r>
            <a:r>
              <a:rPr lang="vi-VN" altLang="zh-CN" sz="2400" b="1" dirty="0" smtClean="0">
                <a:solidFill>
                  <a:srgbClr val="0000CC"/>
                </a:solidFill>
                <a:latin typeface="+mj-lt"/>
                <a:ea typeface="方正卡通简体" panose="03000509000000000000" pitchFamily="65" charset="-122"/>
                <a:hlinkClick r:id="rId6"/>
              </a:rPr>
              <a:t>hoa@gmail.com</a:t>
            </a:r>
            <a:endParaRPr lang="en-US" altLang="zh-CN" sz="2400" b="1" dirty="0">
              <a:solidFill>
                <a:srgbClr val="0000CC"/>
              </a:solidFill>
              <a:latin typeface="+mj-lt"/>
              <a:ea typeface="方正卡通简体" panose="03000509000000000000" pitchFamily="65" charset="-122"/>
            </a:endParaRPr>
          </a:p>
          <a:p>
            <a:pPr>
              <a:lnSpc>
                <a:spcPct val="120000"/>
              </a:lnSpc>
            </a:pPr>
            <a:r>
              <a:rPr lang="en-US" altLang="zh-CN" sz="2400" b="1" dirty="0" smtClean="0">
                <a:solidFill>
                  <a:srgbClr val="0000CC"/>
                </a:solidFill>
                <a:latin typeface="+mj-lt"/>
                <a:ea typeface="方正卡通简体" panose="03000509000000000000" pitchFamily="65" charset="-122"/>
              </a:rPr>
              <a:t>   </a:t>
            </a:r>
            <a:r>
              <a:rPr lang="vi-VN" altLang="zh-CN" sz="2400" b="1" dirty="0" smtClean="0">
                <a:solidFill>
                  <a:srgbClr val="0000CC"/>
                </a:solidFill>
                <a:latin typeface="+mj-lt"/>
                <a:ea typeface="方正卡通简体" panose="03000509000000000000" pitchFamily="65" charset="-122"/>
              </a:rPr>
              <a:t>- </a:t>
            </a:r>
            <a:r>
              <a:rPr lang="vi-VN" altLang="zh-CN" sz="2400" b="1" dirty="0">
                <a:solidFill>
                  <a:srgbClr val="0000CC"/>
                </a:solidFill>
                <a:latin typeface="+mj-lt"/>
                <a:ea typeface="方正卡通简体" panose="03000509000000000000" pitchFamily="65" charset="-122"/>
              </a:rPr>
              <a:t>Các mục chính trong cấu trúc </a:t>
            </a:r>
            <a:r>
              <a:rPr lang="vi-VN" altLang="zh-CN" sz="2400" b="1" dirty="0" smtClean="0">
                <a:solidFill>
                  <a:srgbClr val="0000CC"/>
                </a:solidFill>
                <a:latin typeface="+mj-lt"/>
                <a:ea typeface="方正卡通简体" panose="03000509000000000000" pitchFamily="65" charset="-122"/>
              </a:rPr>
              <a:t>email</a:t>
            </a:r>
            <a:r>
              <a:rPr lang="vi-VN" altLang="zh-CN" sz="2400" b="1" dirty="0">
                <a:solidFill>
                  <a:srgbClr val="0000CC"/>
                </a:solidFill>
                <a:latin typeface="+mj-lt"/>
                <a:ea typeface="方正卡通简体" panose="03000509000000000000" pitchFamily="65" charset="-122"/>
              </a:rPr>
              <a:t>:</a:t>
            </a:r>
          </a:p>
          <a:p>
            <a:pPr lvl="1" algn="just">
              <a:lnSpc>
                <a:spcPct val="120000"/>
              </a:lnSpc>
            </a:pPr>
            <a:r>
              <a:rPr lang="vi-VN" altLang="zh-CN" sz="2400" b="1" dirty="0">
                <a:solidFill>
                  <a:srgbClr val="0000CC"/>
                </a:solidFill>
                <a:latin typeface="+mj-lt"/>
                <a:ea typeface="方正卡通简体" panose="03000509000000000000" pitchFamily="65" charset="-122"/>
              </a:rPr>
              <a:t>+ Địa chỉ email</a:t>
            </a:r>
            <a:endParaRPr lang="en-US" altLang="zh-CN" sz="2400" b="1" dirty="0">
              <a:solidFill>
                <a:srgbClr val="0000CC"/>
              </a:solidFill>
              <a:latin typeface="+mj-lt"/>
              <a:ea typeface="方正卡通简体" panose="03000509000000000000" pitchFamily="65" charset="-122"/>
            </a:endParaRPr>
          </a:p>
          <a:p>
            <a:pPr lvl="1" algn="just">
              <a:lnSpc>
                <a:spcPct val="120000"/>
              </a:lnSpc>
            </a:pPr>
            <a:r>
              <a:rPr lang="vi-VN" altLang="zh-CN" sz="2400" b="1" dirty="0">
                <a:solidFill>
                  <a:srgbClr val="0000CC"/>
                </a:solidFill>
                <a:latin typeface="+mj-lt"/>
                <a:ea typeface="方正卡通简体" panose="03000509000000000000" pitchFamily="65" charset="-122"/>
              </a:rPr>
              <a:t>+ Chủ đề email</a:t>
            </a:r>
          </a:p>
          <a:p>
            <a:pPr lvl="1" algn="just">
              <a:lnSpc>
                <a:spcPct val="120000"/>
              </a:lnSpc>
            </a:pPr>
            <a:r>
              <a:rPr lang="vi-VN" altLang="zh-CN" sz="2400" b="1" dirty="0">
                <a:solidFill>
                  <a:srgbClr val="0000CC"/>
                </a:solidFill>
                <a:latin typeface="+mj-lt"/>
                <a:ea typeface="方正卡通简体" panose="03000509000000000000" pitchFamily="65" charset="-122"/>
              </a:rPr>
              <a:t>+ Nội dung email</a:t>
            </a:r>
          </a:p>
          <a:p>
            <a:pPr lvl="1" algn="just">
              <a:lnSpc>
                <a:spcPct val="120000"/>
              </a:lnSpc>
            </a:pPr>
            <a:r>
              <a:rPr lang="vi-VN" altLang="zh-CN" sz="2400" b="1" dirty="0">
                <a:solidFill>
                  <a:srgbClr val="0000CC"/>
                </a:solidFill>
                <a:latin typeface="+mj-lt"/>
                <a:ea typeface="方正卡通简体" panose="03000509000000000000" pitchFamily="65" charset="-122"/>
              </a:rPr>
              <a:t>+ Tệp đính kèm</a:t>
            </a:r>
          </a:p>
        </p:txBody>
      </p:sp>
      <p:sp>
        <p:nvSpPr>
          <p:cNvPr id="4" name="文本框 3"/>
          <p:cNvSpPr txBox="1"/>
          <p:nvPr/>
        </p:nvSpPr>
        <p:spPr>
          <a:xfrm>
            <a:off x="19758" y="14070"/>
            <a:ext cx="4655991" cy="742511"/>
          </a:xfrm>
          <a:prstGeom prst="rect">
            <a:avLst/>
          </a:prstGeom>
          <a:noFill/>
        </p:spPr>
        <p:txBody>
          <a:bodyPr wrap="square" rtlCol="0">
            <a:spAutoFit/>
          </a:bodyPr>
          <a:lstStyle/>
          <a:p>
            <a:pPr algn="just">
              <a:lnSpc>
                <a:spcPct val="150000"/>
              </a:lnSpc>
            </a:pP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1. </a:t>
            </a:r>
            <a:r>
              <a:rPr lang="en-US"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TH</a:t>
            </a:r>
            <a:r>
              <a:rPr lang="vi-VN"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u="sng"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u="sng" dirty="0">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1000"/>
                                  </p:stCondLst>
                                  <p:iterate type="lt">
                                    <p:tmAbs val="10"/>
                                  </p:iterate>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45">
            <a:hlinkClick r:id="rId5" action="ppaction://hlinksldjump"/>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53601" y="5388207"/>
            <a:ext cx="2400300" cy="1468203"/>
          </a:xfrm>
          <a:prstGeom prst="rect">
            <a:avLst/>
          </a:prstGeom>
        </p:spPr>
      </p:pic>
      <p:sp>
        <p:nvSpPr>
          <p:cNvPr id="5" name="Cloud 4"/>
          <p:cNvSpPr/>
          <p:nvPr/>
        </p:nvSpPr>
        <p:spPr>
          <a:xfrm>
            <a:off x="953038" y="6014434"/>
            <a:ext cx="2678805" cy="841974"/>
          </a:xfrm>
          <a:prstGeom prst="cloud">
            <a:avLst/>
          </a:prstGeom>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6" name="Rectangle 5"/>
          <p:cNvSpPr/>
          <p:nvPr/>
        </p:nvSpPr>
        <p:spPr>
          <a:xfrm>
            <a:off x="320844" y="4187260"/>
            <a:ext cx="9577137" cy="77081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5400" b="1" dirty="0">
                <a:solidFill>
                  <a:schemeClr val="tx1"/>
                </a:solidFill>
                <a:latin typeface="Times New Roman" panose="02020603050405020304" pitchFamily="18" charset="0"/>
                <a:cs typeface="Times New Roman" panose="02020603050405020304" pitchFamily="18" charset="0"/>
              </a:rPr>
              <a:t>C</a:t>
            </a:r>
            <a:r>
              <a:rPr lang="en-US" sz="5400" b="1" dirty="0" smtClean="0">
                <a:solidFill>
                  <a:schemeClr val="tx1"/>
                </a:solidFill>
                <a:latin typeface="Times New Roman" panose="02020603050405020304" pitchFamily="18" charset="0"/>
                <a:cs typeface="Times New Roman" panose="02020603050405020304" pitchFamily="18" charset="0"/>
              </a:rPr>
              <a:t>. huong206@gmail.com</a:t>
            </a:r>
            <a:endParaRPr lang="en-US" sz="5400" b="1" dirty="0">
              <a:solidFill>
                <a:schemeClr val="tx1"/>
              </a:solidFill>
              <a:latin typeface="Times New Roman" panose="02020603050405020304" pitchFamily="18" charset="0"/>
              <a:cs typeface="Times New Roman" panose="02020603050405020304" pitchFamily="18" charset="0"/>
            </a:endParaRPr>
          </a:p>
        </p:txBody>
      </p:sp>
      <p:sp>
        <p:nvSpPr>
          <p:cNvPr id="7" name="Rectangle 6"/>
          <p:cNvSpPr/>
          <p:nvPr/>
        </p:nvSpPr>
        <p:spPr>
          <a:xfrm>
            <a:off x="320844" y="5446994"/>
            <a:ext cx="9577137" cy="77081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6000" b="1" dirty="0">
                <a:solidFill>
                  <a:schemeClr val="tx1"/>
                </a:solidFill>
                <a:latin typeface="Times New Roman" panose="02020603050405020304" pitchFamily="18" charset="0"/>
                <a:cs typeface="Times New Roman" panose="02020603050405020304" pitchFamily="18" charset="0"/>
              </a:rPr>
              <a:t>D</a:t>
            </a:r>
            <a:r>
              <a:rPr kumimoji="0" lang="vi-VN" sz="6000" b="1"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a:t>
            </a:r>
            <a:r>
              <a:rPr kumimoji="0" lang="en-US" sz="4000" b="1"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 </a:t>
            </a:r>
            <a:r>
              <a:rPr lang="en-US" sz="4000" b="1" dirty="0" smtClean="0">
                <a:solidFill>
                  <a:schemeClr val="tx1"/>
                </a:solidFill>
                <a:latin typeface="Times New Roman" panose="02020603050405020304" pitchFamily="18" charset="0"/>
                <a:cs typeface="Times New Roman" panose="02020603050405020304" pitchFamily="18" charset="0"/>
              </a:rPr>
              <a:t>WWW.</a:t>
            </a:r>
            <a:r>
              <a:rPr lang="en-US" sz="6600" b="1" dirty="0" smtClean="0">
                <a:solidFill>
                  <a:schemeClr val="tx1"/>
                </a:solidFill>
                <a:latin typeface="Times New Roman" panose="02020603050405020304" pitchFamily="18" charset="0"/>
                <a:cs typeface="Times New Roman" panose="02020603050405020304" pitchFamily="18" charset="0"/>
              </a:rPr>
              <a:t>mail.google.com</a:t>
            </a:r>
            <a:endParaRPr kumimoji="0" lang="vi-VN" sz="40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
        <p:nvSpPr>
          <p:cNvPr id="8" name="Rectangle 7"/>
          <p:cNvSpPr/>
          <p:nvPr/>
        </p:nvSpPr>
        <p:spPr>
          <a:xfrm>
            <a:off x="320842" y="3077547"/>
            <a:ext cx="9432759" cy="77081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6000" b="1" noProof="0" dirty="0">
                <a:solidFill>
                  <a:schemeClr val="tx1"/>
                </a:solidFill>
                <a:latin typeface="Times New Roman" panose="02020603050405020304" pitchFamily="18" charset="0"/>
                <a:cs typeface="Times New Roman" panose="02020603050405020304" pitchFamily="18" charset="0"/>
              </a:rPr>
              <a:t>B</a:t>
            </a:r>
            <a:r>
              <a:rPr kumimoji="0" lang="vi-VN" sz="6000" b="1"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a:t>
            </a:r>
            <a:r>
              <a:rPr kumimoji="0" lang="en-US" sz="6000" b="1"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 </a:t>
            </a:r>
            <a:r>
              <a:rPr lang="en-US" sz="5400" b="1" dirty="0">
                <a:solidFill>
                  <a:schemeClr val="tx1"/>
                </a:solidFill>
                <a:latin typeface="Times New Roman" panose="02020603050405020304" pitchFamily="18" charset="0"/>
                <a:cs typeface="Times New Roman" panose="02020603050405020304" pitchFamily="18" charset="0"/>
              </a:rPr>
              <a:t>www.dantri.com</a:t>
            </a:r>
            <a:endParaRPr kumimoji="0" lang="vi-VN" sz="54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
        <p:nvSpPr>
          <p:cNvPr id="9" name="Rectangle 8"/>
          <p:cNvSpPr/>
          <p:nvPr/>
        </p:nvSpPr>
        <p:spPr>
          <a:xfrm>
            <a:off x="320842" y="2029908"/>
            <a:ext cx="9432759" cy="77081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r>
              <a:rPr lang="en-US" sz="5400" b="1" dirty="0">
                <a:solidFill>
                  <a:schemeClr val="tx1"/>
                </a:solidFill>
                <a:latin typeface="Times New Roman" panose="02020603050405020304" pitchFamily="18" charset="0"/>
                <a:cs typeface="Times New Roman" panose="02020603050405020304" pitchFamily="18" charset="0"/>
              </a:rPr>
              <a:t>A</a:t>
            </a:r>
            <a:r>
              <a:rPr kumimoji="0" lang="vi-VN" sz="5400" b="1"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a:t>
            </a:r>
            <a:r>
              <a:rPr kumimoji="0" lang="en-US" sz="5400" b="1" i="0" u="none" strike="noStrike" kern="1200" cap="none" spc="0" normalizeH="0" baseline="0" noProof="0" dirty="0" smtClean="0">
                <a:ln>
                  <a:noFill/>
                </a:ln>
                <a:solidFill>
                  <a:schemeClr val="tx1"/>
                </a:solidFill>
                <a:effectLst/>
                <a:uLnTx/>
                <a:uFillTx/>
                <a:latin typeface="Times New Roman" panose="02020603050405020304" pitchFamily="18" charset="0"/>
                <a:cs typeface="Times New Roman" panose="02020603050405020304" pitchFamily="18" charset="0"/>
              </a:rPr>
              <a:t> </a:t>
            </a:r>
            <a:r>
              <a:rPr lang="en-US" sz="5400" b="1" dirty="0">
                <a:solidFill>
                  <a:schemeClr val="tx1"/>
                </a:solidFill>
                <a:latin typeface="Times New Roman" panose="02020603050405020304" pitchFamily="18" charset="0"/>
                <a:cs typeface="Times New Roman" panose="02020603050405020304" pitchFamily="18" charset="0"/>
              </a:rPr>
              <a:t>www.vnexpress.net 	</a:t>
            </a:r>
            <a:endParaRPr kumimoji="0" lang="vi-VN" sz="54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pic>
        <p:nvPicPr>
          <p:cNvPr id="10" name="Picture 9"/>
          <p:cNvPicPr>
            <a:picLocks noChangeAspect="1"/>
          </p:cNvPicPr>
          <p:nvPr/>
        </p:nvPicPr>
        <p:blipFill rotWithShape="1">
          <a:blip r:embed="rId7" cstate="print">
            <a:duotone>
              <a:prstClr val="black"/>
              <a:schemeClr val="accent6">
                <a:tint val="45000"/>
                <a:satMod val="400000"/>
              </a:schemeClr>
            </a:duotone>
            <a:extLst>
              <a:ext uri="{28A0092B-C50C-407E-A947-70E740481C1C}">
                <a14:useLocalDpi xmlns:a14="http://schemas.microsoft.com/office/drawing/2010/main" val="0"/>
              </a:ext>
            </a:extLst>
          </a:blip>
          <a:srcRect r="-5485"/>
          <a:stretch/>
        </p:blipFill>
        <p:spPr>
          <a:xfrm>
            <a:off x="9053041" y="4168395"/>
            <a:ext cx="885137" cy="708059"/>
          </a:xfrm>
          <a:prstGeom prst="rect">
            <a:avLst/>
          </a:prstGeom>
        </p:spPr>
      </p:pic>
      <p:pic>
        <p:nvPicPr>
          <p:cNvPr id="11" name="Picture 10"/>
          <p:cNvPicPr>
            <a:picLocks noChangeAspect="1"/>
          </p:cNvPicPr>
          <p:nvPr/>
        </p:nvPicPr>
        <p:blipFill rotWithShape="1">
          <a:blip r:embed="rId8" cstate="print">
            <a:duotone>
              <a:prstClr val="black"/>
              <a:schemeClr val="accent2">
                <a:tint val="45000"/>
                <a:satMod val="400000"/>
              </a:schemeClr>
            </a:duotone>
            <a:extLst>
              <a:ext uri="{28A0092B-C50C-407E-A947-70E740481C1C}">
                <a14:useLocalDpi xmlns:a14="http://schemas.microsoft.com/office/drawing/2010/main" val="0"/>
              </a:ext>
            </a:extLst>
          </a:blip>
          <a:srcRect r="3472"/>
          <a:stretch/>
        </p:blipFill>
        <p:spPr>
          <a:xfrm>
            <a:off x="8868463" y="3254623"/>
            <a:ext cx="804536" cy="704088"/>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75582" y="2093528"/>
            <a:ext cx="804743" cy="707197"/>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093238" y="5476316"/>
            <a:ext cx="804743" cy="707197"/>
          </a:xfrm>
          <a:prstGeom prst="rect">
            <a:avLst/>
          </a:prstGeom>
        </p:spPr>
      </p:pic>
      <p:sp>
        <p:nvSpPr>
          <p:cNvPr id="14" name="Snip Diagonal Corner Rectangle 13"/>
          <p:cNvSpPr/>
          <p:nvPr/>
        </p:nvSpPr>
        <p:spPr>
          <a:xfrm>
            <a:off x="699248" y="199871"/>
            <a:ext cx="10784541" cy="1604597"/>
          </a:xfrm>
          <a:prstGeom prst="snip2DiagRect">
            <a:avLst/>
          </a:prstGeom>
          <a:solidFill>
            <a:srgbClr val="006666"/>
          </a:solidFill>
          <a:ln/>
        </p:spPr>
        <p:style>
          <a:lnRef idx="2">
            <a:schemeClr val="dk1">
              <a:shade val="50000"/>
            </a:schemeClr>
          </a:lnRef>
          <a:fillRef idx="1">
            <a:schemeClr val="dk1"/>
          </a:fillRef>
          <a:effectRef idx="0">
            <a:schemeClr val="dk1"/>
          </a:effectRef>
          <a:fontRef idx="minor">
            <a:schemeClr val="lt1"/>
          </a:fontRef>
        </p:style>
        <p:txBody>
          <a:bodyPr rtlCol="0" anchor="ctr"/>
          <a:lstStyle/>
          <a:p>
            <a:pPr lvl="0">
              <a:defRPr/>
            </a:pPr>
            <a:r>
              <a:rPr lang="vi-VN" sz="3600" b="1" dirty="0">
                <a:solidFill>
                  <a:schemeClr val="bg1"/>
                </a:solidFill>
                <a:latin typeface="Times New Roman" pitchFamily="18" charset="0"/>
                <a:cs typeface="Times New Roman" pitchFamily="18" charset="0"/>
              </a:rPr>
              <a:t> </a:t>
            </a:r>
            <a:endParaRPr kumimoji="0" lang="vi-VN" sz="3600" b="1" i="0" u="none" strike="noStrike" kern="1200" cap="none" spc="0" normalizeH="0" baseline="0" noProof="0" dirty="0">
              <a:ln>
                <a:noFill/>
              </a:ln>
              <a:solidFill>
                <a:schemeClr val="bg1"/>
              </a:solidFill>
              <a:effectLst/>
              <a:uLnTx/>
              <a:uFillTx/>
              <a:latin typeface="Times New Roman" pitchFamily="18" charset="0"/>
              <a:cs typeface="Times New Roman" pitchFamily="18" charset="0"/>
            </a:endParaRPr>
          </a:p>
        </p:txBody>
      </p:sp>
      <p:sp>
        <p:nvSpPr>
          <p:cNvPr id="17" name="Rectangle 16"/>
          <p:cNvSpPr/>
          <p:nvPr/>
        </p:nvSpPr>
        <p:spPr>
          <a:xfrm>
            <a:off x="953037" y="457201"/>
            <a:ext cx="9849947" cy="90133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600" dirty="0" smtClean="0">
              <a:latin typeface="Times New Roman" panose="02020603050405020304" pitchFamily="18" charset="0"/>
              <a:cs typeface="Times New Roman" panose="02020603050405020304" pitchFamily="18" charset="0"/>
            </a:endParaRPr>
          </a:p>
          <a:p>
            <a:pPr algn="ctr"/>
            <a:r>
              <a:rPr lang="vi-VN" sz="3600" dirty="0" smtClean="0">
                <a:latin typeface="Times New Roman" panose="02020603050405020304" pitchFamily="18" charset="0"/>
                <a:cs typeface="Times New Roman" panose="02020603050405020304" pitchFamily="18" charset="0"/>
              </a:rPr>
              <a:t>Trong </a:t>
            </a:r>
            <a:r>
              <a:rPr lang="vi-VN" sz="3600" dirty="0">
                <a:latin typeface="Times New Roman" panose="02020603050405020304" pitchFamily="18" charset="0"/>
                <a:cs typeface="Times New Roman" panose="02020603050405020304" pitchFamily="18" charset="0"/>
              </a:rPr>
              <a:t>số các địa chỉ dưới đây, địa chỉ nào </a:t>
            </a:r>
          </a:p>
          <a:p>
            <a:pPr algn="ctr"/>
            <a:r>
              <a:rPr lang="vi-VN" sz="3600" dirty="0">
                <a:latin typeface="Times New Roman" panose="02020603050405020304" pitchFamily="18" charset="0"/>
                <a:cs typeface="Times New Roman" panose="02020603050405020304" pitchFamily="18" charset="0"/>
              </a:rPr>
              <a:t>là địa chỉ thư điện tử?</a:t>
            </a:r>
          </a:p>
          <a:p>
            <a:pPr algn="ctr"/>
            <a:endParaRPr lang="en-US" sz="3600" dirty="0">
              <a:latin typeface="Times New Roman" panose="02020603050405020304" pitchFamily="18" charset="0"/>
              <a:cs typeface="Times New Roman" panose="02020603050405020304" pitchFamily="18" charset="0"/>
            </a:endParaRPr>
          </a:p>
        </p:txBody>
      </p:sp>
      <p:pic>
        <p:nvPicPr>
          <p:cNvPr id="4098" name="Picture 2" descr="C:\Users\Administrator\Downloads\hinh-anh-hop-qua-mau-do-vang-png-670.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9955679" y="3337323"/>
            <a:ext cx="1903604" cy="1798906"/>
          </a:xfrm>
          <a:prstGeom prst="rect">
            <a:avLst/>
          </a:prstGeom>
          <a:noFill/>
          <a:extLst>
            <a:ext uri="{909E8E84-426E-40DD-AFC4-6F175D3DCCD1}">
              <a14:hiddenFill xmlns:a14="http://schemas.microsoft.com/office/drawing/2010/main">
                <a:solidFill>
                  <a:srgbClr val="FFFFFF"/>
                </a:solidFill>
              </a14:hiddenFill>
            </a:ext>
          </a:extLst>
        </p:spPr>
      </p:pic>
      <p:sp>
        <p:nvSpPr>
          <p:cNvPr id="15" name="Cloud 14"/>
          <p:cNvSpPr/>
          <p:nvPr/>
        </p:nvSpPr>
        <p:spPr>
          <a:xfrm>
            <a:off x="9366437" y="2160293"/>
            <a:ext cx="2746356" cy="1143299"/>
          </a:xfrm>
          <a:prstGeom prst="cloud">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rgbClr val="FF0000"/>
                </a:solidFill>
              </a:rPr>
              <a:t>+ 1,5 </a:t>
            </a:r>
            <a:r>
              <a:rPr lang="en-US" sz="2800" b="1" dirty="0" err="1" smtClean="0">
                <a:solidFill>
                  <a:srgbClr val="FF0000"/>
                </a:solidFill>
              </a:rPr>
              <a:t>Điểm</a:t>
            </a:r>
            <a:endParaRPr lang="vi-VN" sz="2800" b="1" dirty="0">
              <a:solidFill>
                <a:srgbClr val="FF0000"/>
              </a:solidFill>
            </a:endParaRPr>
          </a:p>
        </p:txBody>
      </p:sp>
    </p:spTree>
    <p:extLst>
      <p:ext uri="{BB962C8B-B14F-4D97-AF65-F5344CB8AC3E}">
        <p14:creationId xmlns:p14="http://schemas.microsoft.com/office/powerpoint/2010/main" val="2691832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6"/>
                    </p:tgtEl>
                  </p:cond>
                </p:stCondLst>
                <p:endSync evt="end" delay="0">
                  <p:rtn val="all"/>
                </p:endSync>
                <p:childTnLst>
                  <p:par>
                    <p:cTn id="11" fill="hold">
                      <p:stCondLst>
                        <p:cond delay="0"/>
                      </p:stCondLst>
                      <p:childTnLst>
                        <p:par>
                          <p:cTn id="12" fill="hold">
                            <p:stCondLst>
                              <p:cond delay="0"/>
                            </p:stCondLst>
                            <p:childTnLst>
                              <p:par>
                                <p:cTn id="13" presetID="1" presetClass="emph" presetSubtype="2" fill="hold" nodeType="clickEffect">
                                  <p:stCondLst>
                                    <p:cond delay="0"/>
                                  </p:stCondLst>
                                  <p:childTnLst>
                                    <p:animClr clrSpc="rgb" dir="cw">
                                      <p:cBhvr>
                                        <p:cTn id="14" dur="250" fill="hold"/>
                                        <p:tgtEl>
                                          <p:spTgt spid="6"/>
                                        </p:tgtEl>
                                        <p:attrNameLst>
                                          <p:attrName>fillcolor</p:attrName>
                                        </p:attrNameLst>
                                      </p:cBhvr>
                                      <p:to>
                                        <a:srgbClr val="FFF2CC"/>
                                      </p:to>
                                    </p:animClr>
                                    <p:set>
                                      <p:cBhvr>
                                        <p:cTn id="15" dur="250" fill="hold"/>
                                        <p:tgtEl>
                                          <p:spTgt spid="6"/>
                                        </p:tgtEl>
                                        <p:attrNameLst>
                                          <p:attrName>fill.type</p:attrName>
                                        </p:attrNameLst>
                                      </p:cBhvr>
                                      <p:to>
                                        <p:strVal val="solid"/>
                                      </p:to>
                                    </p:set>
                                    <p:set>
                                      <p:cBhvr>
                                        <p:cTn id="16" dur="250" fill="hold"/>
                                        <p:tgtEl>
                                          <p:spTgt spid="6"/>
                                        </p:tgtEl>
                                        <p:attrNameLst>
                                          <p:attrName>fill.on</p:attrName>
                                        </p:attrNameLst>
                                      </p:cBhvr>
                                      <p:to>
                                        <p:strVal val="true"/>
                                      </p:to>
                                    </p:set>
                                  </p:childTnLst>
                                  <p:subTnLst>
                                    <p:audio>
                                      <p:cMediaNode>
                                        <p:cTn display="0" masterRel="sameClick">
                                          <p:stCondLst>
                                            <p:cond evt="begin" delay="0">
                                              <p:tn val="13"/>
                                            </p:cond>
                                          </p:stCondLst>
                                          <p:endCondLst>
                                            <p:cond evt="onStopAudio" delay="0">
                                              <p:tgtEl>
                                                <p:sldTgt/>
                                              </p:tgtEl>
                                            </p:cond>
                                          </p:endCondLst>
                                        </p:cTn>
                                        <p:tgtEl>
                                          <p:sndTgt r:embed="rId2" name="click.wav"/>
                                        </p:tgtEl>
                                      </p:cMediaNode>
                                    </p:audio>
                                  </p:subTnLst>
                                </p:cTn>
                              </p:par>
                              <p:par>
                                <p:cTn id="17" presetID="23" presetClass="entr" presetSubtype="32" fill="hold" nodeType="withEffect">
                                  <p:stCondLst>
                                    <p:cond delay="1000"/>
                                  </p:stCondLst>
                                  <p:childTnLst>
                                    <p:set>
                                      <p:cBhvr>
                                        <p:cTn id="18" dur="1" fill="hold">
                                          <p:stCondLst>
                                            <p:cond delay="0"/>
                                          </p:stCondLst>
                                        </p:cTn>
                                        <p:tgtEl>
                                          <p:spTgt spid="10"/>
                                        </p:tgtEl>
                                        <p:attrNameLst>
                                          <p:attrName>style.visibility</p:attrName>
                                        </p:attrNameLst>
                                      </p:cBhvr>
                                      <p:to>
                                        <p:strVal val="visible"/>
                                      </p:to>
                                    </p:set>
                                    <p:anim calcmode="lin" valueType="num">
                                      <p:cBhvr>
                                        <p:cTn id="19" dur="250" fill="hold"/>
                                        <p:tgtEl>
                                          <p:spTgt spid="10"/>
                                        </p:tgtEl>
                                        <p:attrNameLst>
                                          <p:attrName>ppt_w</p:attrName>
                                        </p:attrNameLst>
                                      </p:cBhvr>
                                      <p:tavLst>
                                        <p:tav tm="0">
                                          <p:val>
                                            <p:strVal val="4*#ppt_w"/>
                                          </p:val>
                                        </p:tav>
                                        <p:tav tm="100000">
                                          <p:val>
                                            <p:strVal val="#ppt_w"/>
                                          </p:val>
                                        </p:tav>
                                      </p:tavLst>
                                    </p:anim>
                                    <p:anim calcmode="lin" valueType="num">
                                      <p:cBhvr>
                                        <p:cTn id="20" dur="250" fill="hold"/>
                                        <p:tgtEl>
                                          <p:spTgt spid="10"/>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17"/>
                                            </p:cond>
                                          </p:stCondLst>
                                          <p:endCondLst>
                                            <p:cond evt="onStopAudio" delay="0">
                                              <p:tgtEl>
                                                <p:sldTgt/>
                                              </p:tgtEl>
                                            </p:cond>
                                          </p:endCondLst>
                                        </p:cTn>
                                        <p:tgtEl>
                                          <p:sndTgt r:embed="rId3" name="Check mark.wav"/>
                                        </p:tgtEl>
                                      </p:cMediaNode>
                                    </p:audio>
                                  </p:subTnLst>
                                </p:cTn>
                              </p:par>
                              <p:par>
                                <p:cTn id="21" presetID="1" presetClass="emph" presetSubtype="2" fill="hold" nodeType="withEffect">
                                  <p:stCondLst>
                                    <p:cond delay="1000"/>
                                  </p:stCondLst>
                                  <p:childTnLst>
                                    <p:animClr clrSpc="rgb" dir="cw">
                                      <p:cBhvr>
                                        <p:cTn id="22" dur="250" fill="hold"/>
                                        <p:tgtEl>
                                          <p:spTgt spid="6"/>
                                        </p:tgtEl>
                                        <p:attrNameLst>
                                          <p:attrName>fillcolor</p:attrName>
                                        </p:attrNameLst>
                                      </p:cBhvr>
                                      <p:to>
                                        <a:srgbClr val="00B050"/>
                                      </p:to>
                                    </p:animClr>
                                    <p:set>
                                      <p:cBhvr>
                                        <p:cTn id="23" dur="250" fill="hold"/>
                                        <p:tgtEl>
                                          <p:spTgt spid="6"/>
                                        </p:tgtEl>
                                        <p:attrNameLst>
                                          <p:attrName>fill.type</p:attrName>
                                        </p:attrNameLst>
                                      </p:cBhvr>
                                      <p:to>
                                        <p:strVal val="solid"/>
                                      </p:to>
                                    </p:set>
                                    <p:set>
                                      <p:cBhvr>
                                        <p:cTn id="24" dur="250" fill="hold"/>
                                        <p:tgtEl>
                                          <p:spTgt spid="6"/>
                                        </p:tgtEl>
                                        <p:attrNameLst>
                                          <p:attrName>fill.on</p:attrName>
                                        </p:attrNameLst>
                                      </p:cBhvr>
                                      <p:to>
                                        <p:strVal val="true"/>
                                      </p:to>
                                    </p:set>
                                  </p:childTnLst>
                                </p:cTn>
                              </p:par>
                            </p:childTnLst>
                          </p:cTn>
                        </p:par>
                      </p:childTnLst>
                    </p:cTn>
                  </p:par>
                </p:childTnLst>
              </p:cTn>
              <p:nextCondLst>
                <p:cond evt="onClick" delay="0">
                  <p:tgtEl>
                    <p:spTgt spid="6"/>
                  </p:tgtEl>
                </p:cond>
              </p:nextCondLst>
            </p:seq>
            <p:seq concurrent="1" nextAc="seek">
              <p:cTn id="25" restart="whenNotActive" fill="hold" evtFilter="cancelBubble" nodeType="interactiveSeq">
                <p:stCondLst>
                  <p:cond evt="onClick" delay="0">
                    <p:tgtEl>
                      <p:spTgt spid="7"/>
                    </p:tgtEl>
                  </p:cond>
                </p:stCondLst>
                <p:endSync evt="end" delay="0">
                  <p:rtn val="all"/>
                </p:endSync>
                <p:childTnLst>
                  <p:par>
                    <p:cTn id="26" fill="hold">
                      <p:stCondLst>
                        <p:cond delay="0"/>
                      </p:stCondLst>
                      <p:childTnLst>
                        <p:par>
                          <p:cTn id="27" fill="hold">
                            <p:stCondLst>
                              <p:cond delay="0"/>
                            </p:stCondLst>
                            <p:childTnLst>
                              <p:par>
                                <p:cTn id="28" presetID="1" presetClass="emph" presetSubtype="2" fill="hold" nodeType="clickEffect">
                                  <p:stCondLst>
                                    <p:cond delay="0"/>
                                  </p:stCondLst>
                                  <p:childTnLst>
                                    <p:animClr clrSpc="rgb" dir="cw">
                                      <p:cBhvr>
                                        <p:cTn id="29" dur="250" fill="hold"/>
                                        <p:tgtEl>
                                          <p:spTgt spid="7"/>
                                        </p:tgtEl>
                                        <p:attrNameLst>
                                          <p:attrName>fillcolor</p:attrName>
                                        </p:attrNameLst>
                                      </p:cBhvr>
                                      <p:to>
                                        <a:srgbClr val="FFF2CC"/>
                                      </p:to>
                                    </p:animClr>
                                    <p:set>
                                      <p:cBhvr>
                                        <p:cTn id="30" dur="250" fill="hold"/>
                                        <p:tgtEl>
                                          <p:spTgt spid="7"/>
                                        </p:tgtEl>
                                        <p:attrNameLst>
                                          <p:attrName>fill.type</p:attrName>
                                        </p:attrNameLst>
                                      </p:cBhvr>
                                      <p:to>
                                        <p:strVal val="solid"/>
                                      </p:to>
                                    </p:set>
                                    <p:set>
                                      <p:cBhvr>
                                        <p:cTn id="31" dur="250" fill="hold"/>
                                        <p:tgtEl>
                                          <p:spTgt spid="7"/>
                                        </p:tgtEl>
                                        <p:attrNameLst>
                                          <p:attrName>fill.on</p:attrName>
                                        </p:attrNameLst>
                                      </p:cBhvr>
                                      <p:to>
                                        <p:strVal val="true"/>
                                      </p:to>
                                    </p:set>
                                  </p:childTnLst>
                                  <p:subTnLst>
                                    <p:audio>
                                      <p:cMediaNode>
                                        <p:cTn display="0" masterRel="sameClick">
                                          <p:stCondLst>
                                            <p:cond evt="begin" delay="0">
                                              <p:tn val="28"/>
                                            </p:cond>
                                          </p:stCondLst>
                                          <p:endCondLst>
                                            <p:cond evt="onStopAudio" delay="0">
                                              <p:tgtEl>
                                                <p:sldTgt/>
                                              </p:tgtEl>
                                            </p:cond>
                                          </p:endCondLst>
                                        </p:cTn>
                                        <p:tgtEl>
                                          <p:sndTgt r:embed="rId2" name="click.wav"/>
                                        </p:tgtEl>
                                      </p:cMediaNode>
                                    </p:audio>
                                  </p:subTnLst>
                                </p:cTn>
                              </p:par>
                              <p:par>
                                <p:cTn id="32" presetID="23" presetClass="entr" presetSubtype="32" fill="hold" nodeType="withEffect">
                                  <p:stCondLst>
                                    <p:cond delay="1000"/>
                                  </p:stCondLst>
                                  <p:childTnLst>
                                    <p:set>
                                      <p:cBhvr>
                                        <p:cTn id="33" dur="1" fill="hold">
                                          <p:stCondLst>
                                            <p:cond delay="0"/>
                                          </p:stCondLst>
                                        </p:cTn>
                                        <p:tgtEl>
                                          <p:spTgt spid="13"/>
                                        </p:tgtEl>
                                        <p:attrNameLst>
                                          <p:attrName>style.visibility</p:attrName>
                                        </p:attrNameLst>
                                      </p:cBhvr>
                                      <p:to>
                                        <p:strVal val="visible"/>
                                      </p:to>
                                    </p:set>
                                    <p:anim calcmode="lin" valueType="num">
                                      <p:cBhvr>
                                        <p:cTn id="34" dur="250" fill="hold"/>
                                        <p:tgtEl>
                                          <p:spTgt spid="13"/>
                                        </p:tgtEl>
                                        <p:attrNameLst>
                                          <p:attrName>ppt_w</p:attrName>
                                        </p:attrNameLst>
                                      </p:cBhvr>
                                      <p:tavLst>
                                        <p:tav tm="0">
                                          <p:val>
                                            <p:strVal val="4*#ppt_w"/>
                                          </p:val>
                                        </p:tav>
                                        <p:tav tm="100000">
                                          <p:val>
                                            <p:strVal val="#ppt_w"/>
                                          </p:val>
                                        </p:tav>
                                      </p:tavLst>
                                    </p:anim>
                                    <p:anim calcmode="lin" valueType="num">
                                      <p:cBhvr>
                                        <p:cTn id="35" dur="250" fill="hold"/>
                                        <p:tgtEl>
                                          <p:spTgt spid="13"/>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32"/>
                                            </p:cond>
                                          </p:stCondLst>
                                          <p:endCondLst>
                                            <p:cond evt="onStopAudio" delay="0">
                                              <p:tgtEl>
                                                <p:sldTgt/>
                                              </p:tgtEl>
                                            </p:cond>
                                          </p:endCondLst>
                                        </p:cTn>
                                        <p:tgtEl>
                                          <p:sndTgt r:embed="rId4" name="Wrong Buzzer.wav"/>
                                        </p:tgtEl>
                                      </p:cMediaNode>
                                    </p:audio>
                                  </p:subTnLst>
                                </p:cTn>
                              </p:par>
                              <p:par>
                                <p:cTn id="36" presetID="1" presetClass="emph" presetSubtype="2" fill="hold" nodeType="withEffect">
                                  <p:stCondLst>
                                    <p:cond delay="1000"/>
                                  </p:stCondLst>
                                  <p:childTnLst>
                                    <p:animClr clrSpc="rgb" dir="cw">
                                      <p:cBhvr>
                                        <p:cTn id="37" dur="250" fill="hold"/>
                                        <p:tgtEl>
                                          <p:spTgt spid="7"/>
                                        </p:tgtEl>
                                        <p:attrNameLst>
                                          <p:attrName>fillcolor</p:attrName>
                                        </p:attrNameLst>
                                      </p:cBhvr>
                                      <p:to>
                                        <a:srgbClr val="FFFF00"/>
                                      </p:to>
                                    </p:animClr>
                                    <p:set>
                                      <p:cBhvr>
                                        <p:cTn id="38" dur="250" fill="hold"/>
                                        <p:tgtEl>
                                          <p:spTgt spid="7"/>
                                        </p:tgtEl>
                                        <p:attrNameLst>
                                          <p:attrName>fill.type</p:attrName>
                                        </p:attrNameLst>
                                      </p:cBhvr>
                                      <p:to>
                                        <p:strVal val="solid"/>
                                      </p:to>
                                    </p:set>
                                    <p:set>
                                      <p:cBhvr>
                                        <p:cTn id="39" dur="250" fill="hold"/>
                                        <p:tgtEl>
                                          <p:spTgt spid="7"/>
                                        </p:tgtEl>
                                        <p:attrNameLst>
                                          <p:attrName>fill.on</p:attrName>
                                        </p:attrNameLst>
                                      </p:cBhvr>
                                      <p:to>
                                        <p:strVal val="true"/>
                                      </p:to>
                                    </p:set>
                                  </p:childTnLst>
                                </p:cTn>
                              </p:par>
                            </p:childTnLst>
                          </p:cTn>
                        </p:par>
                      </p:childTnLst>
                    </p:cTn>
                  </p:par>
                </p:childTnLst>
              </p:cTn>
              <p:nextCondLst>
                <p:cond evt="onClick" delay="0">
                  <p:tgtEl>
                    <p:spTgt spid="7"/>
                  </p:tgtEl>
                </p:cond>
              </p:nextCondLst>
            </p:seq>
            <p:seq concurrent="1" nextAc="seek">
              <p:cTn id="40" restart="whenNotActive" fill="hold" evtFilter="cancelBubble" nodeType="interactiveSeq">
                <p:stCondLst>
                  <p:cond evt="onClick" delay="0">
                    <p:tgtEl>
                      <p:spTgt spid="8"/>
                    </p:tgtEl>
                  </p:cond>
                </p:stCondLst>
                <p:endSync evt="end" delay="0">
                  <p:rtn val="all"/>
                </p:endSync>
                <p:childTnLst>
                  <p:par>
                    <p:cTn id="41" fill="hold">
                      <p:stCondLst>
                        <p:cond delay="0"/>
                      </p:stCondLst>
                      <p:childTnLst>
                        <p:par>
                          <p:cTn id="42" fill="hold">
                            <p:stCondLst>
                              <p:cond delay="0"/>
                            </p:stCondLst>
                            <p:childTnLst>
                              <p:par>
                                <p:cTn id="43" presetID="1" presetClass="emph" presetSubtype="2" fill="hold" nodeType="clickEffect">
                                  <p:stCondLst>
                                    <p:cond delay="0"/>
                                  </p:stCondLst>
                                  <p:childTnLst>
                                    <p:animClr clrSpc="rgb" dir="cw">
                                      <p:cBhvr>
                                        <p:cTn id="44" dur="250" fill="hold"/>
                                        <p:tgtEl>
                                          <p:spTgt spid="8"/>
                                        </p:tgtEl>
                                        <p:attrNameLst>
                                          <p:attrName>fillcolor</p:attrName>
                                        </p:attrNameLst>
                                      </p:cBhvr>
                                      <p:to>
                                        <a:srgbClr val="FFF2CC"/>
                                      </p:to>
                                    </p:animClr>
                                    <p:set>
                                      <p:cBhvr>
                                        <p:cTn id="45" dur="250" fill="hold"/>
                                        <p:tgtEl>
                                          <p:spTgt spid="8"/>
                                        </p:tgtEl>
                                        <p:attrNameLst>
                                          <p:attrName>fill.type</p:attrName>
                                        </p:attrNameLst>
                                      </p:cBhvr>
                                      <p:to>
                                        <p:strVal val="solid"/>
                                      </p:to>
                                    </p:set>
                                    <p:set>
                                      <p:cBhvr>
                                        <p:cTn id="46" dur="250" fill="hold"/>
                                        <p:tgtEl>
                                          <p:spTgt spid="8"/>
                                        </p:tgtEl>
                                        <p:attrNameLst>
                                          <p:attrName>fill.on</p:attrName>
                                        </p:attrNameLst>
                                      </p:cBhvr>
                                      <p:to>
                                        <p:strVal val="true"/>
                                      </p:to>
                                    </p:set>
                                  </p:childTnLst>
                                  <p:subTnLst>
                                    <p:audio>
                                      <p:cMediaNode>
                                        <p:cTn display="0" masterRel="sameClick">
                                          <p:stCondLst>
                                            <p:cond evt="begin" delay="0">
                                              <p:tn val="43"/>
                                            </p:cond>
                                          </p:stCondLst>
                                          <p:endCondLst>
                                            <p:cond evt="onStopAudio" delay="0">
                                              <p:tgtEl>
                                                <p:sldTgt/>
                                              </p:tgtEl>
                                            </p:cond>
                                          </p:endCondLst>
                                        </p:cTn>
                                        <p:tgtEl>
                                          <p:sndTgt r:embed="rId2" name="click.wav"/>
                                        </p:tgtEl>
                                      </p:cMediaNode>
                                    </p:audio>
                                  </p:subTnLst>
                                </p:cTn>
                              </p:par>
                              <p:par>
                                <p:cTn id="47" presetID="23" presetClass="entr" presetSubtype="32" fill="hold" nodeType="withEffect">
                                  <p:stCondLst>
                                    <p:cond delay="1000"/>
                                  </p:stCondLst>
                                  <p:childTnLst>
                                    <p:set>
                                      <p:cBhvr>
                                        <p:cTn id="48" dur="1" fill="hold">
                                          <p:stCondLst>
                                            <p:cond delay="0"/>
                                          </p:stCondLst>
                                        </p:cTn>
                                        <p:tgtEl>
                                          <p:spTgt spid="11"/>
                                        </p:tgtEl>
                                        <p:attrNameLst>
                                          <p:attrName>style.visibility</p:attrName>
                                        </p:attrNameLst>
                                      </p:cBhvr>
                                      <p:to>
                                        <p:strVal val="visible"/>
                                      </p:to>
                                    </p:set>
                                    <p:anim calcmode="lin" valueType="num">
                                      <p:cBhvr>
                                        <p:cTn id="49" dur="250" fill="hold"/>
                                        <p:tgtEl>
                                          <p:spTgt spid="11"/>
                                        </p:tgtEl>
                                        <p:attrNameLst>
                                          <p:attrName>ppt_w</p:attrName>
                                        </p:attrNameLst>
                                      </p:cBhvr>
                                      <p:tavLst>
                                        <p:tav tm="0">
                                          <p:val>
                                            <p:strVal val="4*#ppt_w"/>
                                          </p:val>
                                        </p:tav>
                                        <p:tav tm="100000">
                                          <p:val>
                                            <p:strVal val="#ppt_w"/>
                                          </p:val>
                                        </p:tav>
                                      </p:tavLst>
                                    </p:anim>
                                    <p:anim calcmode="lin" valueType="num">
                                      <p:cBhvr>
                                        <p:cTn id="50" dur="250" fill="hold"/>
                                        <p:tgtEl>
                                          <p:spTgt spid="11"/>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47"/>
                                            </p:cond>
                                          </p:stCondLst>
                                          <p:endCondLst>
                                            <p:cond evt="onStopAudio" delay="0">
                                              <p:tgtEl>
                                                <p:sldTgt/>
                                              </p:tgtEl>
                                            </p:cond>
                                          </p:endCondLst>
                                        </p:cTn>
                                        <p:tgtEl>
                                          <p:sndTgt r:embed="rId4" name="Wrong Buzzer.wav"/>
                                        </p:tgtEl>
                                      </p:cMediaNode>
                                    </p:audio>
                                  </p:subTnLst>
                                </p:cTn>
                              </p:par>
                              <p:par>
                                <p:cTn id="51" presetID="1" presetClass="emph" presetSubtype="2" fill="hold" nodeType="withEffect">
                                  <p:stCondLst>
                                    <p:cond delay="1000"/>
                                  </p:stCondLst>
                                  <p:childTnLst>
                                    <p:animClr clrSpc="rgb" dir="cw">
                                      <p:cBhvr>
                                        <p:cTn id="52" dur="250" fill="hold"/>
                                        <p:tgtEl>
                                          <p:spTgt spid="8"/>
                                        </p:tgtEl>
                                        <p:attrNameLst>
                                          <p:attrName>fillcolor</p:attrName>
                                        </p:attrNameLst>
                                      </p:cBhvr>
                                      <p:to>
                                        <a:srgbClr val="FFFF00"/>
                                      </p:to>
                                    </p:animClr>
                                    <p:set>
                                      <p:cBhvr>
                                        <p:cTn id="53" dur="250" fill="hold"/>
                                        <p:tgtEl>
                                          <p:spTgt spid="8"/>
                                        </p:tgtEl>
                                        <p:attrNameLst>
                                          <p:attrName>fill.type</p:attrName>
                                        </p:attrNameLst>
                                      </p:cBhvr>
                                      <p:to>
                                        <p:strVal val="solid"/>
                                      </p:to>
                                    </p:set>
                                    <p:set>
                                      <p:cBhvr>
                                        <p:cTn id="54" dur="250" fill="hold"/>
                                        <p:tgtEl>
                                          <p:spTgt spid="8"/>
                                        </p:tgtEl>
                                        <p:attrNameLst>
                                          <p:attrName>fill.on</p:attrName>
                                        </p:attrNameLst>
                                      </p:cBhvr>
                                      <p:to>
                                        <p:strVal val="true"/>
                                      </p:to>
                                    </p:set>
                                  </p:childTnLst>
                                </p:cTn>
                              </p:par>
                            </p:childTnLst>
                          </p:cTn>
                        </p:par>
                      </p:childTnLst>
                    </p:cTn>
                  </p:par>
                </p:childTnLst>
              </p:cTn>
              <p:nextCondLst>
                <p:cond evt="onClick" delay="0">
                  <p:tgtEl>
                    <p:spTgt spid="8"/>
                  </p:tgtEl>
                </p:cond>
              </p:nextCondLst>
            </p:seq>
            <p:seq concurrent="1" nextAc="seek">
              <p:cTn id="55" restart="whenNotActive" fill="hold" evtFilter="cancelBubble" nodeType="interactiveSeq">
                <p:stCondLst>
                  <p:cond evt="onClick" delay="0">
                    <p:tgtEl>
                      <p:spTgt spid="9"/>
                    </p:tgtEl>
                  </p:cond>
                </p:stCondLst>
                <p:endSync evt="end" delay="0">
                  <p:rtn val="all"/>
                </p:endSync>
                <p:childTnLst>
                  <p:par>
                    <p:cTn id="56" fill="hold">
                      <p:stCondLst>
                        <p:cond delay="0"/>
                      </p:stCondLst>
                      <p:childTnLst>
                        <p:par>
                          <p:cTn id="57" fill="hold">
                            <p:stCondLst>
                              <p:cond delay="0"/>
                            </p:stCondLst>
                            <p:childTnLst>
                              <p:par>
                                <p:cTn id="58" presetID="1" presetClass="emph" presetSubtype="2" fill="hold" nodeType="clickEffect">
                                  <p:stCondLst>
                                    <p:cond delay="0"/>
                                  </p:stCondLst>
                                  <p:childTnLst>
                                    <p:animClr clrSpc="rgb" dir="cw">
                                      <p:cBhvr>
                                        <p:cTn id="59" dur="250" fill="hold"/>
                                        <p:tgtEl>
                                          <p:spTgt spid="9"/>
                                        </p:tgtEl>
                                        <p:attrNameLst>
                                          <p:attrName>fillcolor</p:attrName>
                                        </p:attrNameLst>
                                      </p:cBhvr>
                                      <p:to>
                                        <a:srgbClr val="FFF2CC"/>
                                      </p:to>
                                    </p:animClr>
                                    <p:set>
                                      <p:cBhvr>
                                        <p:cTn id="60" dur="250" fill="hold"/>
                                        <p:tgtEl>
                                          <p:spTgt spid="9"/>
                                        </p:tgtEl>
                                        <p:attrNameLst>
                                          <p:attrName>fill.type</p:attrName>
                                        </p:attrNameLst>
                                      </p:cBhvr>
                                      <p:to>
                                        <p:strVal val="solid"/>
                                      </p:to>
                                    </p:set>
                                    <p:set>
                                      <p:cBhvr>
                                        <p:cTn id="61" dur="250" fill="hold"/>
                                        <p:tgtEl>
                                          <p:spTgt spid="9"/>
                                        </p:tgtEl>
                                        <p:attrNameLst>
                                          <p:attrName>fill.on</p:attrName>
                                        </p:attrNameLst>
                                      </p:cBhvr>
                                      <p:to>
                                        <p:strVal val="true"/>
                                      </p:to>
                                    </p:set>
                                  </p:childTnLst>
                                  <p:subTnLst>
                                    <p:audio>
                                      <p:cMediaNode>
                                        <p:cTn display="0" masterRel="sameClick">
                                          <p:stCondLst>
                                            <p:cond evt="begin" delay="0">
                                              <p:tn val="58"/>
                                            </p:cond>
                                          </p:stCondLst>
                                          <p:endCondLst>
                                            <p:cond evt="onStopAudio" delay="0">
                                              <p:tgtEl>
                                                <p:sldTgt/>
                                              </p:tgtEl>
                                            </p:cond>
                                          </p:endCondLst>
                                        </p:cTn>
                                        <p:tgtEl>
                                          <p:sndTgt r:embed="rId2" name="click.wav"/>
                                        </p:tgtEl>
                                      </p:cMediaNode>
                                    </p:audio>
                                  </p:subTnLst>
                                </p:cTn>
                              </p:par>
                              <p:par>
                                <p:cTn id="62" presetID="1" presetClass="emph" presetSubtype="2" fill="hold" nodeType="withEffect">
                                  <p:stCondLst>
                                    <p:cond delay="1000"/>
                                  </p:stCondLst>
                                  <p:childTnLst>
                                    <p:animClr clrSpc="rgb" dir="cw">
                                      <p:cBhvr>
                                        <p:cTn id="63" dur="250" fill="hold"/>
                                        <p:tgtEl>
                                          <p:spTgt spid="9"/>
                                        </p:tgtEl>
                                        <p:attrNameLst>
                                          <p:attrName>fillcolor</p:attrName>
                                        </p:attrNameLst>
                                      </p:cBhvr>
                                      <p:to>
                                        <a:srgbClr val="FFFF00"/>
                                      </p:to>
                                    </p:animClr>
                                    <p:set>
                                      <p:cBhvr>
                                        <p:cTn id="64" dur="250" fill="hold"/>
                                        <p:tgtEl>
                                          <p:spTgt spid="9"/>
                                        </p:tgtEl>
                                        <p:attrNameLst>
                                          <p:attrName>fill.type</p:attrName>
                                        </p:attrNameLst>
                                      </p:cBhvr>
                                      <p:to>
                                        <p:strVal val="solid"/>
                                      </p:to>
                                    </p:set>
                                    <p:set>
                                      <p:cBhvr>
                                        <p:cTn id="65" dur="250" fill="hold"/>
                                        <p:tgtEl>
                                          <p:spTgt spid="9"/>
                                        </p:tgtEl>
                                        <p:attrNameLst>
                                          <p:attrName>fill.on</p:attrName>
                                        </p:attrNameLst>
                                      </p:cBhvr>
                                      <p:to>
                                        <p:strVal val="true"/>
                                      </p:to>
                                    </p:set>
                                  </p:childTnLst>
                                </p:cTn>
                              </p:par>
                            </p:childTnLst>
                          </p:cTn>
                        </p:par>
                      </p:childTnLst>
                    </p:cTn>
                  </p:par>
                  <p:par>
                    <p:cTn id="66" fill="hold">
                      <p:stCondLst>
                        <p:cond delay="indefinite"/>
                      </p:stCondLst>
                      <p:childTnLst>
                        <p:par>
                          <p:cTn id="67" fill="hold">
                            <p:stCondLst>
                              <p:cond delay="0"/>
                            </p:stCondLst>
                            <p:childTnLst>
                              <p:par>
                                <p:cTn id="68" presetID="23" presetClass="entr" presetSubtype="32" fill="hold" nodeType="clickEffect">
                                  <p:stCondLst>
                                    <p:cond delay="1000"/>
                                  </p:stCondLst>
                                  <p:childTnLst>
                                    <p:set>
                                      <p:cBhvr>
                                        <p:cTn id="69" dur="1" fill="hold">
                                          <p:stCondLst>
                                            <p:cond delay="0"/>
                                          </p:stCondLst>
                                        </p:cTn>
                                        <p:tgtEl>
                                          <p:spTgt spid="12"/>
                                        </p:tgtEl>
                                        <p:attrNameLst>
                                          <p:attrName>style.visibility</p:attrName>
                                        </p:attrNameLst>
                                      </p:cBhvr>
                                      <p:to>
                                        <p:strVal val="visible"/>
                                      </p:to>
                                    </p:set>
                                    <p:anim calcmode="lin" valueType="num">
                                      <p:cBhvr>
                                        <p:cTn id="70" dur="250" fill="hold"/>
                                        <p:tgtEl>
                                          <p:spTgt spid="12"/>
                                        </p:tgtEl>
                                        <p:attrNameLst>
                                          <p:attrName>ppt_w</p:attrName>
                                        </p:attrNameLst>
                                      </p:cBhvr>
                                      <p:tavLst>
                                        <p:tav tm="0">
                                          <p:val>
                                            <p:strVal val="4*#ppt_w"/>
                                          </p:val>
                                        </p:tav>
                                        <p:tav tm="100000">
                                          <p:val>
                                            <p:strVal val="#ppt_w"/>
                                          </p:val>
                                        </p:tav>
                                      </p:tavLst>
                                    </p:anim>
                                    <p:anim calcmode="lin" valueType="num">
                                      <p:cBhvr>
                                        <p:cTn id="71" dur="250" fill="hold"/>
                                        <p:tgtEl>
                                          <p:spTgt spid="12"/>
                                        </p:tgtEl>
                                        <p:attrNameLst>
                                          <p:attrName>ppt_h</p:attrName>
                                        </p:attrNameLst>
                                      </p:cBhvr>
                                      <p:tavLst>
                                        <p:tav tm="0">
                                          <p:val>
                                            <p:strVal val="4*#ppt_h"/>
                                          </p:val>
                                        </p:tav>
                                        <p:tav tm="100000">
                                          <p:val>
                                            <p:strVal val="#ppt_h"/>
                                          </p:val>
                                        </p:tav>
                                      </p:tavLst>
                                    </p:anim>
                                  </p:childTnLst>
                                  <p:subTnLst>
                                    <p:audio>
                                      <p:cMediaNode>
                                        <p:cTn display="0" masterRel="sameClick">
                                          <p:stCondLst>
                                            <p:cond evt="begin" delay="0">
                                              <p:tn val="68"/>
                                            </p:cond>
                                          </p:stCondLst>
                                          <p:endCondLst>
                                            <p:cond evt="onStopAudio" delay="0">
                                              <p:tgtEl>
                                                <p:sldTgt/>
                                              </p:tgtEl>
                                            </p:cond>
                                          </p:endCondLst>
                                        </p:cTn>
                                        <p:tgtEl>
                                          <p:sndTgt r:embed="rId4" name="Wrong Buzzer.wav"/>
                                        </p:tgtEl>
                                      </p:cMediaNode>
                                    </p:audio>
                                  </p:subTnLst>
                                </p:cTn>
                              </p:par>
                            </p:childTnLst>
                          </p:cTn>
                        </p:par>
                      </p:childTnLst>
                    </p:cTn>
                  </p:par>
                </p:childTnLst>
              </p:cTn>
              <p:nextCondLst>
                <p:cond evt="onClick" delay="0">
                  <p:tgtEl>
                    <p:spTgt spid="9"/>
                  </p:tgtEl>
                </p:cond>
              </p:nextCondLst>
            </p:seq>
            <p:seq concurrent="1" nextAc="seek">
              <p:cTn id="72" restart="whenNotActive" fill="hold" evtFilter="cancelBubble" nodeType="interactiveSeq">
                <p:stCondLst>
                  <p:cond evt="onClick" delay="0">
                    <p:tgtEl>
                      <p:spTgt spid="4098"/>
                    </p:tgtEl>
                  </p:cond>
                </p:stCondLst>
                <p:endSync evt="end" delay="0">
                  <p:rtn val="all"/>
                </p:endSync>
                <p:childTnLst>
                  <p:par>
                    <p:cTn id="73" fill="hold">
                      <p:stCondLst>
                        <p:cond delay="0"/>
                      </p:stCondLst>
                      <p:childTnLst>
                        <p:par>
                          <p:cTn id="74" fill="hold">
                            <p:stCondLst>
                              <p:cond delay="0"/>
                            </p:stCondLst>
                            <p:childTnLst>
                              <p:par>
                                <p:cTn id="75" presetID="16" presetClass="entr" presetSubtype="21"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barn(inVertical)">
                                      <p:cBhvr>
                                        <p:cTn id="77" dur="500"/>
                                        <p:tgtEl>
                                          <p:spTgt spid="15"/>
                                        </p:tgtEl>
                                      </p:cBhvr>
                                    </p:animEffect>
                                  </p:childTnLst>
                                </p:cTn>
                              </p:par>
                            </p:childTnLst>
                          </p:cTn>
                        </p:par>
                      </p:childTnLst>
                    </p:cTn>
                  </p:par>
                </p:childTnLst>
              </p:cTn>
              <p:nextCondLst>
                <p:cond evt="onClick" delay="0">
                  <p:tgtEl>
                    <p:spTgt spid="4098"/>
                  </p:tgtEl>
                </p:cond>
              </p:nextCondLst>
            </p:seq>
          </p:childTnLst>
        </p:cTn>
      </p:par>
    </p:tnLst>
    <p:bldLst>
      <p:bldP spid="14" grpId="0" animBg="1"/>
      <p:bldP spid="1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2"/>
          <p:cNvPicPr>
            <a:picLocks noChangeAspect="1"/>
          </p:cNvPicPr>
          <p:nvPr/>
        </p:nvPicPr>
        <p:blipFill rotWithShape="1">
          <a:blip r:embed="rId3" cstate="print">
            <a:extLst>
              <a:ext uri="{28A0092B-C50C-407E-A947-70E740481C1C}">
                <a14:useLocalDpi xmlns:a14="http://schemas.microsoft.com/office/drawing/2010/main" val="0"/>
              </a:ext>
            </a:extLst>
          </a:blip>
          <a:srcRect t="56225"/>
          <a:stretch/>
        </p:blipFill>
        <p:spPr>
          <a:xfrm>
            <a:off x="0" y="4189861"/>
            <a:ext cx="12192000" cy="2668141"/>
          </a:xfrm>
          <a:prstGeom prst="rect">
            <a:avLst/>
          </a:prstGeom>
        </p:spPr>
      </p:pic>
      <p:sp>
        <p:nvSpPr>
          <p:cNvPr id="4" name="文本框 3"/>
          <p:cNvSpPr txBox="1"/>
          <p:nvPr/>
        </p:nvSpPr>
        <p:spPr>
          <a:xfrm>
            <a:off x="19758" y="4388"/>
            <a:ext cx="6076247" cy="830997"/>
          </a:xfrm>
          <a:prstGeom prst="rect">
            <a:avLst/>
          </a:prstGeom>
          <a:noFill/>
        </p:spPr>
        <p:txBody>
          <a:bodyPr wrap="square" rtlCol="0">
            <a:spAutoFit/>
          </a:bodyPr>
          <a:lstStyle/>
          <a:p>
            <a:pPr>
              <a:lnSpc>
                <a:spcPct val="150000"/>
              </a:lnSpc>
            </a:pPr>
            <a:r>
              <a:rPr lang="en-US" altLang="zh-CN" sz="3200" b="1" dirty="0" smtClean="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2. </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LỢI ÍCH CỦA TH</a:t>
            </a:r>
            <a:r>
              <a:rPr lang="vi-VN"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dirty="0">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sp>
        <p:nvSpPr>
          <p:cNvPr id="22" name="矩形: 圆角 1"/>
          <p:cNvSpPr/>
          <p:nvPr/>
        </p:nvSpPr>
        <p:spPr>
          <a:xfrm>
            <a:off x="3049231" y="977561"/>
            <a:ext cx="2174021" cy="2044775"/>
          </a:xfrm>
          <a:prstGeom prst="roundRect">
            <a:avLst/>
          </a:prstGeom>
          <a:solidFill>
            <a:srgbClr val="FF3B6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23" name="矩形: 圆角 14"/>
          <p:cNvSpPr/>
          <p:nvPr/>
        </p:nvSpPr>
        <p:spPr>
          <a:xfrm>
            <a:off x="3049230" y="3407013"/>
            <a:ext cx="2174021" cy="2044776"/>
          </a:xfrm>
          <a:prstGeom prst="roundRect">
            <a:avLst/>
          </a:prstGeom>
          <a:solidFill>
            <a:srgbClr val="FB9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32" name="矩形 34"/>
          <p:cNvSpPr/>
          <p:nvPr/>
        </p:nvSpPr>
        <p:spPr>
          <a:xfrm>
            <a:off x="3122368" y="1048331"/>
            <a:ext cx="2027745" cy="1865126"/>
          </a:xfrm>
          <a:prstGeom prst="rect">
            <a:avLst/>
          </a:prstGeom>
        </p:spPr>
        <p:txBody>
          <a:bodyPr wrap="square">
            <a:spAutoFit/>
          </a:bodyPr>
          <a:lstStyle/>
          <a:p>
            <a:pPr algn="ctr">
              <a:lnSpc>
                <a:spcPct val="120000"/>
              </a:lnSpc>
            </a:pP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Có thể chuyển th</a:t>
            </a:r>
            <a:r>
              <a:rPr lang="vi-VN"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ư</a:t>
            </a: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bằng các ph</a:t>
            </a:r>
            <a:r>
              <a:rPr lang="vi-VN"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ươ</a:t>
            </a: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ng tiện khác nhau</a:t>
            </a:r>
            <a:endParaRPr lang="zh-CN" altLang="en-US"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4" name="矩形 34"/>
          <p:cNvSpPr/>
          <p:nvPr/>
        </p:nvSpPr>
        <p:spPr>
          <a:xfrm>
            <a:off x="3122368" y="3498449"/>
            <a:ext cx="2027745" cy="1865126"/>
          </a:xfrm>
          <a:prstGeom prst="rect">
            <a:avLst/>
          </a:prstGeom>
        </p:spPr>
        <p:txBody>
          <a:bodyPr wrap="square">
            <a:spAutoFit/>
          </a:bodyPr>
          <a:lstStyle/>
          <a:p>
            <a:pPr algn="ctr">
              <a:lnSpc>
                <a:spcPct val="120000"/>
              </a:lnSpc>
            </a:pP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Viết</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trên</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giấy</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vải</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kèm</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vật</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liệu</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hàm</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chứa</a:t>
            </a:r>
            <a:r>
              <a:rPr lang="en-US" altLang="zh-CN"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ý </a:t>
            </a:r>
            <a:r>
              <a:rPr lang="en-US" altLang="zh-CN" sz="2400" dirty="0" err="1">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nghĩa</a:t>
            </a:r>
            <a:endParaRPr lang="zh-CN" altLang="en-US"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6" name="矩形: 圆角 15"/>
          <p:cNvSpPr/>
          <p:nvPr/>
        </p:nvSpPr>
        <p:spPr>
          <a:xfrm>
            <a:off x="7220155" y="977560"/>
            <a:ext cx="2174021" cy="2044776"/>
          </a:xfrm>
          <a:prstGeom prst="roundRect">
            <a:avLst/>
          </a:prstGeom>
          <a:solidFill>
            <a:srgbClr val="54A3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37" name="矩形: 圆角 16"/>
          <p:cNvSpPr/>
          <p:nvPr/>
        </p:nvSpPr>
        <p:spPr>
          <a:xfrm>
            <a:off x="7220155" y="3407013"/>
            <a:ext cx="2174021" cy="2044776"/>
          </a:xfrm>
          <a:prstGeom prst="roundRect">
            <a:avLst/>
          </a:prstGeom>
          <a:solidFill>
            <a:srgbClr val="B0345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44" name="文本框 31"/>
          <p:cNvSpPr txBox="1"/>
          <p:nvPr/>
        </p:nvSpPr>
        <p:spPr>
          <a:xfrm>
            <a:off x="7490189" y="1142553"/>
            <a:ext cx="1617767" cy="1421928"/>
          </a:xfrm>
          <a:prstGeom prst="rect">
            <a:avLst/>
          </a:prstGeom>
        </p:spPr>
        <p:txBody>
          <a:bodyPr wrap="square">
            <a:spAutoFit/>
          </a:bodyPr>
          <a:lstStyle>
            <a:defPPr>
              <a:defRPr lang="zh-CN"/>
            </a:defPPr>
            <a:lvl1pPr algn="ctr">
              <a:lnSpc>
                <a:spcPct val="120000"/>
              </a:lnSpc>
              <a:defRPr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defRPr>
            </a:lvl1pPr>
          </a:lstStyle>
          <a:p>
            <a:r>
              <a:rPr lang="en-US" altLang="zh-CN" dirty="0" err="1"/>
              <a:t>Gửi</a:t>
            </a:r>
            <a:r>
              <a:rPr lang="en-US" altLang="zh-CN" dirty="0"/>
              <a:t> </a:t>
            </a:r>
            <a:r>
              <a:rPr lang="en-US" altLang="zh-CN" dirty="0" err="1"/>
              <a:t>th</a:t>
            </a:r>
            <a:r>
              <a:rPr lang="vi-VN" altLang="zh-CN" dirty="0"/>
              <a:t>ư</a:t>
            </a:r>
            <a:r>
              <a:rPr lang="en-US" altLang="zh-CN" dirty="0"/>
              <a:t> qua </a:t>
            </a:r>
            <a:r>
              <a:rPr lang="en-US" altLang="zh-CN" dirty="0" err="1"/>
              <a:t>kết</a:t>
            </a:r>
            <a:r>
              <a:rPr lang="en-US" altLang="zh-CN" dirty="0"/>
              <a:t> </a:t>
            </a:r>
            <a:r>
              <a:rPr lang="en-US" altLang="zh-CN" dirty="0" err="1"/>
              <a:t>nối</a:t>
            </a:r>
            <a:r>
              <a:rPr lang="en-US" altLang="zh-CN" dirty="0"/>
              <a:t> Internet</a:t>
            </a:r>
            <a:endParaRPr lang="zh-CN" altLang="en-US" dirty="0"/>
          </a:p>
        </p:txBody>
      </p:sp>
      <p:sp>
        <p:nvSpPr>
          <p:cNvPr id="45" name="文本框 32"/>
          <p:cNvSpPr txBox="1"/>
          <p:nvPr/>
        </p:nvSpPr>
        <p:spPr>
          <a:xfrm>
            <a:off x="7306913" y="3477782"/>
            <a:ext cx="2000505" cy="1865126"/>
          </a:xfrm>
          <a:prstGeom prst="rect">
            <a:avLst/>
          </a:prstGeom>
        </p:spPr>
        <p:txBody>
          <a:bodyPr wrap="square">
            <a:spAutoFit/>
          </a:bodyPr>
          <a:lstStyle>
            <a:defPPr>
              <a:defRPr lang="zh-CN"/>
            </a:defPPr>
            <a:lvl1pPr algn="ctr">
              <a:lnSpc>
                <a:spcPct val="120000"/>
              </a:lnSpc>
              <a:defRPr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defRPr>
            </a:lvl1pPr>
          </a:lstStyle>
          <a:p>
            <a:r>
              <a:rPr lang="en-US" altLang="zh-CN" dirty="0" err="1"/>
              <a:t>Có</a:t>
            </a:r>
            <a:r>
              <a:rPr lang="en-US" altLang="zh-CN" dirty="0"/>
              <a:t> </a:t>
            </a:r>
            <a:r>
              <a:rPr lang="en-US" altLang="zh-CN" dirty="0" err="1"/>
              <a:t>thể</a:t>
            </a:r>
            <a:r>
              <a:rPr lang="en-US" altLang="zh-CN" dirty="0"/>
              <a:t> </a:t>
            </a:r>
            <a:r>
              <a:rPr lang="en-US" altLang="zh-CN" dirty="0" err="1"/>
              <a:t>gửi</a:t>
            </a:r>
            <a:r>
              <a:rPr lang="en-US" altLang="zh-CN" dirty="0"/>
              <a:t> </a:t>
            </a:r>
            <a:r>
              <a:rPr lang="en-US" altLang="zh-CN" dirty="0" err="1"/>
              <a:t>kèm</a:t>
            </a:r>
            <a:r>
              <a:rPr lang="en-US" altLang="zh-CN" dirty="0"/>
              <a:t> </a:t>
            </a:r>
            <a:r>
              <a:rPr lang="en-US" altLang="zh-CN" dirty="0" err="1"/>
              <a:t>các</a:t>
            </a:r>
            <a:r>
              <a:rPr lang="en-US" altLang="zh-CN" dirty="0"/>
              <a:t> </a:t>
            </a:r>
            <a:r>
              <a:rPr lang="en-US" altLang="zh-CN" dirty="0" err="1"/>
              <a:t>tệp</a:t>
            </a:r>
            <a:r>
              <a:rPr lang="en-US" altLang="zh-CN" dirty="0"/>
              <a:t> </a:t>
            </a:r>
            <a:r>
              <a:rPr lang="en-US" altLang="zh-CN" dirty="0" err="1"/>
              <a:t>văn</a:t>
            </a:r>
            <a:r>
              <a:rPr lang="en-US" altLang="zh-CN" dirty="0"/>
              <a:t> </a:t>
            </a:r>
            <a:r>
              <a:rPr lang="en-US" altLang="zh-CN" dirty="0" err="1"/>
              <a:t>bản</a:t>
            </a:r>
            <a:r>
              <a:rPr lang="en-US" altLang="zh-CN" dirty="0"/>
              <a:t>, </a:t>
            </a:r>
            <a:r>
              <a:rPr lang="en-US" altLang="zh-CN" dirty="0" err="1"/>
              <a:t>âm</a:t>
            </a:r>
            <a:r>
              <a:rPr lang="en-US" altLang="zh-CN" dirty="0"/>
              <a:t> </a:t>
            </a:r>
            <a:r>
              <a:rPr lang="en-US" altLang="zh-CN" dirty="0" err="1"/>
              <a:t>thanh</a:t>
            </a:r>
            <a:r>
              <a:rPr lang="en-US" altLang="zh-CN" dirty="0"/>
              <a:t>…</a:t>
            </a:r>
            <a:endParaRPr lang="zh-CN" altLang="en-US" dirty="0"/>
          </a:p>
        </p:txBody>
      </p:sp>
      <p:sp>
        <p:nvSpPr>
          <p:cNvPr id="3" name="Right Arrow 2"/>
          <p:cNvSpPr/>
          <p:nvPr/>
        </p:nvSpPr>
        <p:spPr>
          <a:xfrm>
            <a:off x="5690504" y="1747348"/>
            <a:ext cx="1107963" cy="51111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ight Arrow 46"/>
          <p:cNvSpPr/>
          <p:nvPr/>
        </p:nvSpPr>
        <p:spPr>
          <a:xfrm>
            <a:off x="5690504" y="4154786"/>
            <a:ext cx="1107963" cy="51111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Box 1"/>
          <p:cNvSpPr txBox="1"/>
          <p:nvPr/>
        </p:nvSpPr>
        <p:spPr>
          <a:xfrm>
            <a:off x="430582" y="746728"/>
            <a:ext cx="1693333" cy="461665"/>
          </a:xfrm>
          <a:prstGeom prst="rect">
            <a:avLst/>
          </a:prstGeom>
          <a:noFill/>
        </p:spPr>
        <p:txBody>
          <a:bodyPr wrap="square" rtlCol="0">
            <a:spAutoFit/>
          </a:bodyPr>
          <a:lstStyle/>
          <a:p>
            <a:r>
              <a:rPr lang="en-US" sz="2400" b="1" kern="0">
                <a:latin typeface="+mj-lt"/>
              </a:rPr>
              <a:t>* </a:t>
            </a:r>
            <a:r>
              <a:rPr lang="vi-VN" sz="2400" b="1" kern="0">
                <a:latin typeface="+mj-lt"/>
              </a:rPr>
              <a:t>Ư</a:t>
            </a:r>
            <a:r>
              <a:rPr lang="en-US" sz="2400" b="1" kern="0">
                <a:latin typeface="Times New Roman" panose="02020603050405020304" pitchFamily="18" charset="0"/>
                <a:cs typeface="Times New Roman" panose="02020603050405020304" pitchFamily="18" charset="0"/>
              </a:rPr>
              <a:t>u</a:t>
            </a:r>
            <a:r>
              <a:rPr lang="en-US" sz="2400" b="1" kern="0">
                <a:latin typeface="+mj-lt"/>
              </a:rPr>
              <a:t> </a:t>
            </a:r>
            <a:r>
              <a:rPr lang="en-US" sz="2400" b="1" kern="0">
                <a:latin typeface="Times New Roman" panose="02020603050405020304" pitchFamily="18" charset="0"/>
                <a:cs typeface="Times New Roman" panose="02020603050405020304" pitchFamily="18" charset="0"/>
              </a:rPr>
              <a:t>điểm:</a:t>
            </a:r>
            <a:endParaRPr lang="en-GB" sz="2400" b="1" kern="0">
              <a:latin typeface="Times New Roman" panose="02020603050405020304" pitchFamily="18" charset="0"/>
              <a:cs typeface="Times New Roman" panose="02020603050405020304" pitchFamily="18" charset="0"/>
            </a:endParaRPr>
          </a:p>
        </p:txBody>
      </p:sp>
      <p:pic>
        <p:nvPicPr>
          <p:cNvPr id="1028" name="Picture 4" descr="Writing Letter Stock Illustrations – 96,595 Writing Letter Stock  Illustrations, Vectors &amp;amp; Clipart - Dreamstim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728" y="2019772"/>
            <a:ext cx="2791743" cy="2327615"/>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TN_student-at-desk-sending-email-clipart.jpg (220×2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87511" y="1833201"/>
            <a:ext cx="2411152" cy="2378273"/>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449719" y="4299236"/>
            <a:ext cx="2233761" cy="830997"/>
          </a:xfrm>
          <a:prstGeom prst="rect">
            <a:avLst/>
          </a:prstGeom>
          <a:noFill/>
        </p:spPr>
        <p:txBody>
          <a:bodyPr wrap="square" rtlCol="0">
            <a:spAutoFit/>
          </a:bodyPr>
          <a:lstStyle/>
          <a:p>
            <a:pPr algn="ctr"/>
            <a:r>
              <a:rPr lang="en-US"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Dịch vụ th</a:t>
            </a:r>
            <a:r>
              <a:rPr lang="vi-VN"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ư</a:t>
            </a:r>
            <a:r>
              <a:rPr lang="en-US"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 truyền thống</a:t>
            </a:r>
            <a:endParaRPr lang="en-GB"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1" name="TextBox 20"/>
          <p:cNvSpPr txBox="1"/>
          <p:nvPr/>
        </p:nvSpPr>
        <p:spPr>
          <a:xfrm>
            <a:off x="9657637" y="4299236"/>
            <a:ext cx="2233761" cy="830997"/>
          </a:xfrm>
          <a:prstGeom prst="rect">
            <a:avLst/>
          </a:prstGeom>
          <a:noFill/>
        </p:spPr>
        <p:txBody>
          <a:bodyPr wrap="square" rtlCol="0">
            <a:spAutoFit/>
          </a:bodyPr>
          <a:lstStyle/>
          <a:p>
            <a:pPr algn="ctr"/>
            <a:r>
              <a:rPr lang="en-US"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Dịch vụ th</a:t>
            </a:r>
            <a:r>
              <a:rPr lang="vi-VN"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ư</a:t>
            </a:r>
            <a:r>
              <a:rPr lang="en-US"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 điện tử</a:t>
            </a:r>
            <a:endParaRPr lang="en-GB"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6669608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 calcmode="lin" valueType="num">
                                      <p:cBhvr additive="base">
                                        <p:cTn id="7" dur="500" fill="hold"/>
                                        <p:tgtEl>
                                          <p:spTgt spid="1028"/>
                                        </p:tgtEl>
                                        <p:attrNameLst>
                                          <p:attrName>ppt_x</p:attrName>
                                        </p:attrNameLst>
                                      </p:cBhvr>
                                      <p:tavLst>
                                        <p:tav tm="0">
                                          <p:val>
                                            <p:strVal val="0-#ppt_w/2"/>
                                          </p:val>
                                        </p:tav>
                                        <p:tav tm="100000">
                                          <p:val>
                                            <p:strVal val="#ppt_x"/>
                                          </p:val>
                                        </p:tav>
                                      </p:tavLst>
                                    </p:anim>
                                    <p:anim calcmode="lin" valueType="num">
                                      <p:cBhvr additive="base">
                                        <p:cTn id="8" dur="500" fill="hold"/>
                                        <p:tgtEl>
                                          <p:spTgt spid="1028"/>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25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fill="hold"/>
                                        <p:tgtEl>
                                          <p:spTgt spid="18"/>
                                        </p:tgtEl>
                                        <p:attrNameLst>
                                          <p:attrName>ppt_x</p:attrName>
                                        </p:attrNameLst>
                                      </p:cBhvr>
                                      <p:tavLst>
                                        <p:tav tm="0">
                                          <p:val>
                                            <p:strVal val="1+#ppt_w/2"/>
                                          </p:val>
                                        </p:tav>
                                        <p:tav tm="100000">
                                          <p:val>
                                            <p:strVal val="#ppt_x"/>
                                          </p:val>
                                        </p:tav>
                                      </p:tavLst>
                                    </p:anim>
                                    <p:anim calcmode="lin" valueType="num">
                                      <p:cBhvr additive="base">
                                        <p:cTn id="17" dur="500" fill="hold"/>
                                        <p:tgtEl>
                                          <p:spTgt spid="18"/>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25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fill="hold"/>
                                        <p:tgtEl>
                                          <p:spTgt spid="21"/>
                                        </p:tgtEl>
                                        <p:attrNameLst>
                                          <p:attrName>ppt_x</p:attrName>
                                        </p:attrNameLst>
                                      </p:cBhvr>
                                      <p:tavLst>
                                        <p:tav tm="0">
                                          <p:val>
                                            <p:strVal val="#ppt_x"/>
                                          </p:val>
                                        </p:tav>
                                        <p:tav tm="100000">
                                          <p:val>
                                            <p:strVal val="#ppt_x"/>
                                          </p:val>
                                        </p:tav>
                                      </p:tavLst>
                                    </p:anim>
                                    <p:anim calcmode="lin" valueType="num">
                                      <p:cBhvr additive="base">
                                        <p:cTn id="21"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500"/>
                                        <p:tgtEl>
                                          <p:spTgt spid="3"/>
                                        </p:tgtEl>
                                      </p:cBhvr>
                                    </p:animEffect>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childTnLst>
                                </p:cTn>
                              </p:par>
                            </p:childTnLst>
                          </p:cTn>
                        </p:par>
                        <p:par>
                          <p:cTn id="65" fill="hold">
                            <p:stCondLst>
                              <p:cond delay="1000"/>
                            </p:stCondLst>
                            <p:childTnLst>
                              <p:par>
                                <p:cTn id="66" presetID="53" presetClass="entr" presetSubtype="16"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p:cTn id="68" dur="500" fill="hold"/>
                                        <p:tgtEl>
                                          <p:spTgt spid="45"/>
                                        </p:tgtEl>
                                        <p:attrNameLst>
                                          <p:attrName>ppt_w</p:attrName>
                                        </p:attrNameLst>
                                      </p:cBhvr>
                                      <p:tavLst>
                                        <p:tav tm="0">
                                          <p:val>
                                            <p:fltVal val="0"/>
                                          </p:val>
                                        </p:tav>
                                        <p:tav tm="100000">
                                          <p:val>
                                            <p:strVal val="#ppt_w"/>
                                          </p:val>
                                        </p:tav>
                                      </p:tavLst>
                                    </p:anim>
                                    <p:anim calcmode="lin" valueType="num">
                                      <p:cBhvr>
                                        <p:cTn id="69" dur="500" fill="hold"/>
                                        <p:tgtEl>
                                          <p:spTgt spid="45"/>
                                        </p:tgtEl>
                                        <p:attrNameLst>
                                          <p:attrName>ppt_h</p:attrName>
                                        </p:attrNameLst>
                                      </p:cBhvr>
                                      <p:tavLst>
                                        <p:tav tm="0">
                                          <p:val>
                                            <p:fltVal val="0"/>
                                          </p:val>
                                        </p:tav>
                                        <p:tav tm="100000">
                                          <p:val>
                                            <p:strVal val="#ppt_h"/>
                                          </p:val>
                                        </p:tav>
                                      </p:tavLst>
                                    </p:anim>
                                    <p:animEffect transition="in" filter="fade">
                                      <p:cBhvr>
                                        <p:cTn id="70" dur="500"/>
                                        <p:tgtEl>
                                          <p:spTgt spid="45"/>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p:cTn id="73" dur="500" fill="hold"/>
                                        <p:tgtEl>
                                          <p:spTgt spid="37"/>
                                        </p:tgtEl>
                                        <p:attrNameLst>
                                          <p:attrName>ppt_w</p:attrName>
                                        </p:attrNameLst>
                                      </p:cBhvr>
                                      <p:tavLst>
                                        <p:tav tm="0">
                                          <p:val>
                                            <p:fltVal val="0"/>
                                          </p:val>
                                        </p:tav>
                                        <p:tav tm="100000">
                                          <p:val>
                                            <p:strVal val="#ppt_w"/>
                                          </p:val>
                                        </p:tav>
                                      </p:tavLst>
                                    </p:anim>
                                    <p:anim calcmode="lin" valueType="num">
                                      <p:cBhvr>
                                        <p:cTn id="74" dur="500" fill="hold"/>
                                        <p:tgtEl>
                                          <p:spTgt spid="37"/>
                                        </p:tgtEl>
                                        <p:attrNameLst>
                                          <p:attrName>ppt_h</p:attrName>
                                        </p:attrNameLst>
                                      </p:cBhvr>
                                      <p:tavLst>
                                        <p:tav tm="0">
                                          <p:val>
                                            <p:fltVal val="0"/>
                                          </p:val>
                                        </p:tav>
                                        <p:tav tm="100000">
                                          <p:val>
                                            <p:strVal val="#ppt_h"/>
                                          </p:val>
                                        </p:tav>
                                      </p:tavLst>
                                    </p:anim>
                                    <p:animEffect transition="in" filter="fade">
                                      <p:cBhvr>
                                        <p:cTn id="75"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32" grpId="0"/>
      <p:bldP spid="34" grpId="0"/>
      <p:bldP spid="36" grpId="0" animBg="1"/>
      <p:bldP spid="37" grpId="0" animBg="1"/>
      <p:bldP spid="44" grpId="0"/>
      <p:bldP spid="45" grpId="0"/>
      <p:bldP spid="3" grpId="0" animBg="1"/>
      <p:bldP spid="47" grpId="0" animBg="1"/>
      <p:bldP spid="19" grpId="0"/>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2"/>
          <p:cNvPicPr>
            <a:picLocks noChangeAspect="1"/>
          </p:cNvPicPr>
          <p:nvPr/>
        </p:nvPicPr>
        <p:blipFill rotWithShape="1">
          <a:blip r:embed="rId3" cstate="print">
            <a:extLst>
              <a:ext uri="{28A0092B-C50C-407E-A947-70E740481C1C}">
                <a14:useLocalDpi xmlns:a14="http://schemas.microsoft.com/office/drawing/2010/main" val="0"/>
              </a:ext>
            </a:extLst>
          </a:blip>
          <a:srcRect t="56225"/>
          <a:stretch/>
        </p:blipFill>
        <p:spPr>
          <a:xfrm>
            <a:off x="0" y="4557706"/>
            <a:ext cx="12192000" cy="2668141"/>
          </a:xfrm>
          <a:prstGeom prst="rect">
            <a:avLst/>
          </a:prstGeom>
        </p:spPr>
      </p:pic>
      <p:sp>
        <p:nvSpPr>
          <p:cNvPr id="4" name="文本框 3"/>
          <p:cNvSpPr txBox="1"/>
          <p:nvPr/>
        </p:nvSpPr>
        <p:spPr>
          <a:xfrm>
            <a:off x="19758" y="4388"/>
            <a:ext cx="6076247" cy="830997"/>
          </a:xfrm>
          <a:prstGeom prst="rect">
            <a:avLst/>
          </a:prstGeom>
          <a:noFill/>
        </p:spPr>
        <p:txBody>
          <a:bodyPr wrap="square" rtlCol="0">
            <a:spAutoFit/>
          </a:bodyPr>
          <a:lstStyle/>
          <a:p>
            <a:pPr>
              <a:lnSpc>
                <a:spcPct val="150000"/>
              </a:lnSpc>
            </a:pPr>
            <a:r>
              <a:rPr lang="en-US" altLang="zh-CN" sz="3200" b="1" dirty="0" smtClean="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2. </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LỢI ÍCH CỦA TH</a:t>
            </a:r>
            <a:r>
              <a:rPr lang="vi-VN"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Ư</a:t>
            </a:r>
            <a:r>
              <a:rPr lang="en-US" altLang="zh-CN" sz="3200" b="1" dirty="0">
                <a:solidFill>
                  <a:srgbClr val="E9007E"/>
                </a:solidFill>
                <a:latin typeface="Times New Roman" panose="02020603050405020304" pitchFamily="18" charset="0"/>
                <a:ea typeface="方正卡通简体" panose="03000509000000000000" pitchFamily="65" charset="-122"/>
                <a:cs typeface="Times New Roman" panose="02020603050405020304" pitchFamily="18" charset="0"/>
              </a:rPr>
              <a:t> ĐIỆN TỬ</a:t>
            </a:r>
            <a:endParaRPr lang="zh-CN" altLang="en-US" sz="3200" b="1" dirty="0">
              <a:solidFill>
                <a:srgbClr val="145202"/>
              </a:solidFill>
              <a:latin typeface="Times New Roman" panose="02020603050405020304" pitchFamily="18" charset="0"/>
              <a:ea typeface="方正卡通简体" panose="03000509000000000000" pitchFamily="65" charset="-122"/>
              <a:cs typeface="Times New Roman" panose="02020603050405020304" pitchFamily="18" charset="0"/>
            </a:endParaRPr>
          </a:p>
        </p:txBody>
      </p:sp>
      <p:sp>
        <p:nvSpPr>
          <p:cNvPr id="22" name="矩形: 圆角 1"/>
          <p:cNvSpPr/>
          <p:nvPr/>
        </p:nvSpPr>
        <p:spPr>
          <a:xfrm>
            <a:off x="3057880" y="782973"/>
            <a:ext cx="2174021" cy="1216977"/>
          </a:xfrm>
          <a:prstGeom prst="roundRect">
            <a:avLst/>
          </a:prstGeom>
          <a:solidFill>
            <a:srgbClr val="FF3B6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23" name="矩形: 圆角 14"/>
          <p:cNvSpPr/>
          <p:nvPr/>
        </p:nvSpPr>
        <p:spPr>
          <a:xfrm>
            <a:off x="3057880" y="2082581"/>
            <a:ext cx="2174021" cy="1258891"/>
          </a:xfrm>
          <a:prstGeom prst="roundRect">
            <a:avLst/>
          </a:prstGeom>
          <a:solidFill>
            <a:srgbClr val="FB9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32" name="矩形 34"/>
          <p:cNvSpPr/>
          <p:nvPr/>
        </p:nvSpPr>
        <p:spPr>
          <a:xfrm>
            <a:off x="3122368" y="1048332"/>
            <a:ext cx="2027745" cy="535531"/>
          </a:xfrm>
          <a:prstGeom prst="rect">
            <a:avLst/>
          </a:prstGeom>
        </p:spPr>
        <p:txBody>
          <a:bodyPr wrap="square">
            <a:spAutoFit/>
          </a:bodyPr>
          <a:lstStyle/>
          <a:p>
            <a:pPr algn="ctr">
              <a:lnSpc>
                <a:spcPct val="120000"/>
              </a:lnSpc>
            </a:pP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Chi phí cao</a:t>
            </a:r>
            <a:endParaRPr lang="zh-CN" altLang="en-US"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4" name="矩形 34"/>
          <p:cNvSpPr/>
          <p:nvPr/>
        </p:nvSpPr>
        <p:spPr>
          <a:xfrm>
            <a:off x="3131018" y="2174016"/>
            <a:ext cx="2027745" cy="978729"/>
          </a:xfrm>
          <a:prstGeom prst="rect">
            <a:avLst/>
          </a:prstGeom>
        </p:spPr>
        <p:txBody>
          <a:bodyPr wrap="square">
            <a:spAutoFit/>
          </a:bodyPr>
          <a:lstStyle/>
          <a:p>
            <a:pPr algn="ctr">
              <a:lnSpc>
                <a:spcPct val="120000"/>
              </a:lnSpc>
            </a:pP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Thời gian chuyển th</a:t>
            </a:r>
            <a:r>
              <a:rPr lang="vi-VN"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ư</a:t>
            </a: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dài</a:t>
            </a:r>
            <a:endParaRPr lang="zh-CN" altLang="en-US"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36" name="矩形: 圆角 15"/>
          <p:cNvSpPr/>
          <p:nvPr/>
        </p:nvSpPr>
        <p:spPr>
          <a:xfrm>
            <a:off x="7183014" y="782973"/>
            <a:ext cx="2174021" cy="1216977"/>
          </a:xfrm>
          <a:prstGeom prst="roundRect">
            <a:avLst/>
          </a:prstGeom>
          <a:solidFill>
            <a:srgbClr val="54A3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37" name="矩形: 圆角 16"/>
          <p:cNvSpPr/>
          <p:nvPr/>
        </p:nvSpPr>
        <p:spPr>
          <a:xfrm>
            <a:off x="7183014" y="2071585"/>
            <a:ext cx="2174021" cy="1269887"/>
          </a:xfrm>
          <a:prstGeom prst="roundRect">
            <a:avLst/>
          </a:prstGeom>
          <a:solidFill>
            <a:srgbClr val="B0345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44" name="文本框 31"/>
          <p:cNvSpPr txBox="1"/>
          <p:nvPr/>
        </p:nvSpPr>
        <p:spPr>
          <a:xfrm>
            <a:off x="7285229" y="1092747"/>
            <a:ext cx="1969591" cy="535531"/>
          </a:xfrm>
          <a:prstGeom prst="rect">
            <a:avLst/>
          </a:prstGeom>
        </p:spPr>
        <p:txBody>
          <a:bodyPr wrap="square">
            <a:spAutoFit/>
          </a:bodyPr>
          <a:lstStyle>
            <a:defPPr>
              <a:defRPr lang="zh-CN"/>
            </a:defPPr>
            <a:lvl1pPr algn="ctr">
              <a:lnSpc>
                <a:spcPct val="120000"/>
              </a:lnSpc>
              <a:defRPr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defRPr>
            </a:lvl1pPr>
          </a:lstStyle>
          <a:p>
            <a:r>
              <a:rPr lang="en-US" altLang="zh-CN"/>
              <a:t>Chi phí thấp</a:t>
            </a:r>
            <a:endParaRPr lang="zh-CN" altLang="en-US" dirty="0"/>
          </a:p>
        </p:txBody>
      </p:sp>
      <p:sp>
        <p:nvSpPr>
          <p:cNvPr id="45" name="文本框 32"/>
          <p:cNvSpPr txBox="1"/>
          <p:nvPr/>
        </p:nvSpPr>
        <p:spPr>
          <a:xfrm>
            <a:off x="7257069" y="2181326"/>
            <a:ext cx="2000505" cy="978729"/>
          </a:xfrm>
          <a:prstGeom prst="rect">
            <a:avLst/>
          </a:prstGeom>
        </p:spPr>
        <p:txBody>
          <a:bodyPr wrap="square">
            <a:spAutoFit/>
          </a:bodyPr>
          <a:lstStyle>
            <a:defPPr>
              <a:defRPr lang="zh-CN"/>
            </a:defPPr>
            <a:lvl1pPr algn="ctr">
              <a:lnSpc>
                <a:spcPct val="120000"/>
              </a:lnSpc>
              <a:defRPr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defRPr>
            </a:lvl1pPr>
          </a:lstStyle>
          <a:p>
            <a:r>
              <a:rPr lang="en-US" altLang="zh-CN" dirty="0" err="1"/>
              <a:t>Thời</a:t>
            </a:r>
            <a:r>
              <a:rPr lang="en-US" altLang="zh-CN" dirty="0"/>
              <a:t> </a:t>
            </a:r>
            <a:r>
              <a:rPr lang="en-US" altLang="zh-CN" dirty="0" err="1"/>
              <a:t>gian</a:t>
            </a:r>
            <a:r>
              <a:rPr lang="en-US" altLang="zh-CN" dirty="0"/>
              <a:t> </a:t>
            </a:r>
            <a:r>
              <a:rPr lang="en-US" altLang="zh-CN" dirty="0" err="1"/>
              <a:t>gửi</a:t>
            </a:r>
            <a:r>
              <a:rPr lang="en-US" altLang="zh-CN" dirty="0"/>
              <a:t>, </a:t>
            </a:r>
            <a:r>
              <a:rPr lang="en-US" altLang="zh-CN" dirty="0" err="1"/>
              <a:t>nhận</a:t>
            </a:r>
            <a:r>
              <a:rPr lang="en-US" altLang="zh-CN" dirty="0"/>
              <a:t> </a:t>
            </a:r>
            <a:r>
              <a:rPr lang="en-US" altLang="zh-CN" dirty="0" err="1"/>
              <a:t>nhanh</a:t>
            </a:r>
            <a:endParaRPr lang="zh-CN" altLang="en-US" dirty="0"/>
          </a:p>
        </p:txBody>
      </p:sp>
      <p:sp>
        <p:nvSpPr>
          <p:cNvPr id="3" name="Right Arrow 2"/>
          <p:cNvSpPr/>
          <p:nvPr/>
        </p:nvSpPr>
        <p:spPr>
          <a:xfrm>
            <a:off x="5690504" y="5081830"/>
            <a:ext cx="1107963" cy="51111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Right Arrow 46"/>
          <p:cNvSpPr/>
          <p:nvPr/>
        </p:nvSpPr>
        <p:spPr>
          <a:xfrm>
            <a:off x="5690504" y="3772939"/>
            <a:ext cx="1107963" cy="51111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矩形: 圆角 1"/>
          <p:cNvSpPr/>
          <p:nvPr/>
        </p:nvSpPr>
        <p:spPr>
          <a:xfrm>
            <a:off x="3057880" y="3432908"/>
            <a:ext cx="2174021" cy="1216977"/>
          </a:xfrm>
          <a:prstGeom prst="roundRect">
            <a:avLst/>
          </a:prstGeom>
          <a:solidFill>
            <a:srgbClr val="FF3B65"/>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49" name="矩形 34"/>
          <p:cNvSpPr/>
          <p:nvPr/>
        </p:nvSpPr>
        <p:spPr>
          <a:xfrm>
            <a:off x="3053269" y="3541250"/>
            <a:ext cx="2027745" cy="978729"/>
          </a:xfrm>
          <a:prstGeom prst="rect">
            <a:avLst/>
          </a:prstGeom>
        </p:spPr>
        <p:txBody>
          <a:bodyPr wrap="square">
            <a:spAutoFit/>
          </a:bodyPr>
          <a:lstStyle/>
          <a:p>
            <a:pPr algn="ctr">
              <a:lnSpc>
                <a:spcPct val="120000"/>
              </a:lnSpc>
            </a:pP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Số l</a:t>
            </a:r>
            <a:r>
              <a:rPr lang="vi-VN"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ượn</a:t>
            </a: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g th</a:t>
            </a:r>
            <a:r>
              <a:rPr lang="vi-VN"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ư</a:t>
            </a: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 hạn chế</a:t>
            </a:r>
            <a:endParaRPr lang="zh-CN" altLang="en-US"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2" name="矩形: 圆角 14"/>
          <p:cNvSpPr/>
          <p:nvPr/>
        </p:nvSpPr>
        <p:spPr>
          <a:xfrm>
            <a:off x="3057880" y="4741321"/>
            <a:ext cx="2174021" cy="1258891"/>
          </a:xfrm>
          <a:prstGeom prst="roundRect">
            <a:avLst/>
          </a:prstGeom>
          <a:solidFill>
            <a:srgbClr val="FB9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53" name="矩形 34"/>
          <p:cNvSpPr/>
          <p:nvPr/>
        </p:nvSpPr>
        <p:spPr>
          <a:xfrm>
            <a:off x="3131018" y="4672634"/>
            <a:ext cx="2027745" cy="1421928"/>
          </a:xfrm>
          <a:prstGeom prst="rect">
            <a:avLst/>
          </a:prstGeom>
        </p:spPr>
        <p:txBody>
          <a:bodyPr wrap="square">
            <a:spAutoFit/>
          </a:bodyPr>
          <a:lstStyle/>
          <a:p>
            <a:pPr algn="ctr">
              <a:lnSpc>
                <a:spcPct val="120000"/>
              </a:lnSpc>
            </a:pPr>
            <a:r>
              <a:rPr lang="en-US" altLang="zh-CN"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rPr>
              <a:t>Có thể bị chuyển nhầm, tẩm độc…</a:t>
            </a:r>
            <a:endParaRPr lang="zh-CN" altLang="en-US" sz="2400" dirty="0">
              <a:solidFill>
                <a:prstClr val="white"/>
              </a:solidFill>
              <a:latin typeface="Times New Roman" panose="02020603050405020304" pitchFamily="18" charset="0"/>
              <a:ea typeface="华文细黑" panose="02010600040101010101" pitchFamily="2" charset="-122"/>
              <a:cs typeface="Times New Roman" panose="02020603050405020304" pitchFamily="18" charset="0"/>
            </a:endParaRPr>
          </a:p>
        </p:txBody>
      </p:sp>
      <p:sp>
        <p:nvSpPr>
          <p:cNvPr id="54" name="Right Arrow 53"/>
          <p:cNvSpPr/>
          <p:nvPr/>
        </p:nvSpPr>
        <p:spPr>
          <a:xfrm>
            <a:off x="5653476" y="1110484"/>
            <a:ext cx="1107963" cy="51111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ight Arrow 54"/>
          <p:cNvSpPr/>
          <p:nvPr/>
        </p:nvSpPr>
        <p:spPr>
          <a:xfrm>
            <a:off x="5690504" y="2407820"/>
            <a:ext cx="1107963" cy="511118"/>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矩形: 圆角 15"/>
          <p:cNvSpPr/>
          <p:nvPr/>
        </p:nvSpPr>
        <p:spPr>
          <a:xfrm>
            <a:off x="7183014" y="3420011"/>
            <a:ext cx="2174021" cy="1216977"/>
          </a:xfrm>
          <a:prstGeom prst="roundRect">
            <a:avLst/>
          </a:prstGeom>
          <a:solidFill>
            <a:srgbClr val="54A32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57" name="文本框 31"/>
          <p:cNvSpPr txBox="1"/>
          <p:nvPr/>
        </p:nvSpPr>
        <p:spPr>
          <a:xfrm>
            <a:off x="7207083" y="3552030"/>
            <a:ext cx="2125880" cy="978729"/>
          </a:xfrm>
          <a:prstGeom prst="rect">
            <a:avLst/>
          </a:prstGeom>
        </p:spPr>
        <p:txBody>
          <a:bodyPr wrap="square">
            <a:spAutoFit/>
          </a:bodyPr>
          <a:lstStyle>
            <a:defPPr>
              <a:defRPr lang="zh-CN"/>
            </a:defPPr>
            <a:lvl1pPr algn="ctr">
              <a:lnSpc>
                <a:spcPct val="120000"/>
              </a:lnSpc>
              <a:defRPr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defRPr>
            </a:lvl1pPr>
          </a:lstStyle>
          <a:p>
            <a:r>
              <a:rPr lang="en-US" altLang="zh-CN"/>
              <a:t>Có thể gửi cho nhiều ng</a:t>
            </a:r>
            <a:r>
              <a:rPr lang="vi-VN" altLang="zh-CN"/>
              <a:t>ư</a:t>
            </a:r>
            <a:r>
              <a:rPr lang="en-US" altLang="zh-CN"/>
              <a:t>ời</a:t>
            </a:r>
            <a:endParaRPr lang="zh-CN" altLang="en-US" dirty="0"/>
          </a:p>
        </p:txBody>
      </p:sp>
      <p:sp>
        <p:nvSpPr>
          <p:cNvPr id="58" name="矩形: 圆角 16"/>
          <p:cNvSpPr/>
          <p:nvPr/>
        </p:nvSpPr>
        <p:spPr>
          <a:xfrm>
            <a:off x="7158943" y="4738285"/>
            <a:ext cx="2174021" cy="1269887"/>
          </a:xfrm>
          <a:prstGeom prst="roundRect">
            <a:avLst/>
          </a:prstGeom>
          <a:solidFill>
            <a:srgbClr val="B0345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panose="02010600030101010101" pitchFamily="2" charset="-122"/>
            </a:endParaRPr>
          </a:p>
        </p:txBody>
      </p:sp>
      <p:sp>
        <p:nvSpPr>
          <p:cNvPr id="59" name="文本框 32"/>
          <p:cNvSpPr txBox="1"/>
          <p:nvPr/>
        </p:nvSpPr>
        <p:spPr>
          <a:xfrm>
            <a:off x="7232998" y="4848026"/>
            <a:ext cx="2000505" cy="978729"/>
          </a:xfrm>
          <a:prstGeom prst="rect">
            <a:avLst/>
          </a:prstGeom>
        </p:spPr>
        <p:txBody>
          <a:bodyPr wrap="square">
            <a:spAutoFit/>
          </a:bodyPr>
          <a:lstStyle>
            <a:defPPr>
              <a:defRPr lang="zh-CN"/>
            </a:defPPr>
            <a:lvl1pPr algn="ctr">
              <a:lnSpc>
                <a:spcPct val="120000"/>
              </a:lnSpc>
              <a:defRPr sz="2400">
                <a:solidFill>
                  <a:prstClr val="white"/>
                </a:solidFill>
                <a:latin typeface="Times New Roman" panose="02020603050405020304" pitchFamily="18" charset="0"/>
                <a:ea typeface="华文细黑" panose="02010600040101010101" pitchFamily="2" charset="-122"/>
                <a:cs typeface="Times New Roman" panose="02020603050405020304" pitchFamily="18" charset="0"/>
              </a:defRPr>
            </a:lvl1pPr>
          </a:lstStyle>
          <a:p>
            <a:r>
              <a:rPr lang="en-US" altLang="zh-CN"/>
              <a:t>L</a:t>
            </a:r>
            <a:r>
              <a:rPr lang="vi-VN" altLang="zh-CN"/>
              <a:t>ư</a:t>
            </a:r>
            <a:r>
              <a:rPr lang="en-US" altLang="zh-CN"/>
              <a:t>u trữ và tìm kiếm dễ dàng</a:t>
            </a:r>
            <a:endParaRPr lang="zh-CN" altLang="en-US" dirty="0"/>
          </a:p>
        </p:txBody>
      </p:sp>
      <p:pic>
        <p:nvPicPr>
          <p:cNvPr id="61" name="Picture 4" descr="Writing Letter Stock Illustrations – 96,595 Writing Letter Stock  Illustrations, Vectors &amp;amp; Clipart - Dreamstim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0728" y="2019772"/>
            <a:ext cx="2791743" cy="2327615"/>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TN_student-at-desk-sending-email-clipart.jpg (220×2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68940" y="1920963"/>
            <a:ext cx="2411152" cy="2378273"/>
          </a:xfrm>
          <a:prstGeom prst="rect">
            <a:avLst/>
          </a:prstGeom>
          <a:noFill/>
          <a:extLst>
            <a:ext uri="{909E8E84-426E-40DD-AFC4-6F175D3DCCD1}">
              <a14:hiddenFill xmlns:a14="http://schemas.microsoft.com/office/drawing/2010/main">
                <a:solidFill>
                  <a:srgbClr val="FFFFFF"/>
                </a:solidFill>
              </a14:hiddenFill>
            </a:ext>
          </a:extLst>
        </p:spPr>
      </p:pic>
      <p:sp>
        <p:nvSpPr>
          <p:cNvPr id="27" name="TextBox 26"/>
          <p:cNvSpPr txBox="1"/>
          <p:nvPr/>
        </p:nvSpPr>
        <p:spPr>
          <a:xfrm>
            <a:off x="449719" y="4299236"/>
            <a:ext cx="2233761" cy="830997"/>
          </a:xfrm>
          <a:prstGeom prst="rect">
            <a:avLst/>
          </a:prstGeom>
          <a:noFill/>
        </p:spPr>
        <p:txBody>
          <a:bodyPr wrap="square" rtlCol="0">
            <a:spAutoFit/>
          </a:bodyPr>
          <a:lstStyle/>
          <a:p>
            <a:pPr algn="ctr"/>
            <a:r>
              <a:rPr lang="en-US"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Dịch vụ th</a:t>
            </a:r>
            <a:r>
              <a:rPr lang="vi-VN"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ư</a:t>
            </a:r>
            <a:r>
              <a:rPr lang="en-US"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 truyền thống</a:t>
            </a:r>
            <a:endParaRPr lang="en-GB"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endParaRPr>
          </a:p>
        </p:txBody>
      </p:sp>
      <p:sp>
        <p:nvSpPr>
          <p:cNvPr id="28" name="TextBox 27"/>
          <p:cNvSpPr txBox="1"/>
          <p:nvPr/>
        </p:nvSpPr>
        <p:spPr>
          <a:xfrm>
            <a:off x="9657637" y="4347387"/>
            <a:ext cx="2233761" cy="830997"/>
          </a:xfrm>
          <a:prstGeom prst="rect">
            <a:avLst/>
          </a:prstGeom>
          <a:noFill/>
        </p:spPr>
        <p:txBody>
          <a:bodyPr wrap="square" rtlCol="0">
            <a:spAutoFit/>
          </a:bodyPr>
          <a:lstStyle/>
          <a:p>
            <a:pPr algn="ctr"/>
            <a:r>
              <a:rPr lang="en-US"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Dịch vụ th</a:t>
            </a:r>
            <a:r>
              <a:rPr lang="vi-VN"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ư</a:t>
            </a:r>
            <a:r>
              <a:rPr lang="en-US"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rPr>
              <a:t> điện tử</a:t>
            </a:r>
            <a:endParaRPr lang="en-GB" sz="2400" b="1" kern="0">
              <a:solidFill>
                <a:srgbClr val="E9007E"/>
              </a:solidFill>
              <a:latin typeface="Times New Roman" panose="02020603050405020304" pitchFamily="18" charset="0"/>
              <a:ea typeface="Tahom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07718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additive="base">
                                        <p:cTn id="7" dur="500" fill="hold"/>
                                        <p:tgtEl>
                                          <p:spTgt spid="61"/>
                                        </p:tgtEl>
                                        <p:attrNameLst>
                                          <p:attrName>ppt_x</p:attrName>
                                        </p:attrNameLst>
                                      </p:cBhvr>
                                      <p:tavLst>
                                        <p:tav tm="0">
                                          <p:val>
                                            <p:strVal val="0-#ppt_w/2"/>
                                          </p:val>
                                        </p:tav>
                                        <p:tav tm="100000">
                                          <p:val>
                                            <p:strVal val="#ppt_x"/>
                                          </p:val>
                                        </p:tav>
                                      </p:tavLst>
                                    </p:anim>
                                    <p:anim calcmode="lin" valueType="num">
                                      <p:cBhvr additive="base">
                                        <p:cTn id="8" dur="500" fill="hold"/>
                                        <p:tgtEl>
                                          <p:spTgt spid="61"/>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ppt_x"/>
                                          </p:val>
                                        </p:tav>
                                        <p:tav tm="100000">
                                          <p:val>
                                            <p:strVal val="#ppt_x"/>
                                          </p:val>
                                        </p:tav>
                                      </p:tavLst>
                                    </p:anim>
                                    <p:anim calcmode="lin" valueType="num">
                                      <p:cBhvr additive="base">
                                        <p:cTn id="12" dur="50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500"/>
                                  </p:stCondLst>
                                  <p:childTnLst>
                                    <p:set>
                                      <p:cBhvr>
                                        <p:cTn id="15" dur="1" fill="hold">
                                          <p:stCondLst>
                                            <p:cond delay="0"/>
                                          </p:stCondLst>
                                        </p:cTn>
                                        <p:tgtEl>
                                          <p:spTgt spid="2050"/>
                                        </p:tgtEl>
                                        <p:attrNameLst>
                                          <p:attrName>style.visibility</p:attrName>
                                        </p:attrNameLst>
                                      </p:cBhvr>
                                      <p:to>
                                        <p:strVal val="visible"/>
                                      </p:to>
                                    </p:set>
                                    <p:anim calcmode="lin" valueType="num">
                                      <p:cBhvr additive="base">
                                        <p:cTn id="16" dur="500" fill="hold"/>
                                        <p:tgtEl>
                                          <p:spTgt spid="2050"/>
                                        </p:tgtEl>
                                        <p:attrNameLst>
                                          <p:attrName>ppt_x</p:attrName>
                                        </p:attrNameLst>
                                      </p:cBhvr>
                                      <p:tavLst>
                                        <p:tav tm="0">
                                          <p:val>
                                            <p:strVal val="1+#ppt_w/2"/>
                                          </p:val>
                                        </p:tav>
                                        <p:tav tm="100000">
                                          <p:val>
                                            <p:strVal val="#ppt_x"/>
                                          </p:val>
                                        </p:tav>
                                      </p:tavLst>
                                    </p:anim>
                                    <p:anim calcmode="lin" valueType="num">
                                      <p:cBhvr additive="base">
                                        <p:cTn id="17" dur="500" fill="hold"/>
                                        <p:tgtEl>
                                          <p:spTgt spid="2050"/>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28"/>
                                        </p:tgtEl>
                                        <p:attrNameLst>
                                          <p:attrName>style.visibility</p:attrName>
                                        </p:attrNameLst>
                                      </p:cBhvr>
                                      <p:to>
                                        <p:strVal val="visible"/>
                                      </p:to>
                                    </p:set>
                                    <p:anim calcmode="lin" valueType="num">
                                      <p:cBhvr additive="base">
                                        <p:cTn id="20" dur="500" fill="hold"/>
                                        <p:tgtEl>
                                          <p:spTgt spid="28"/>
                                        </p:tgtEl>
                                        <p:attrNameLst>
                                          <p:attrName>ppt_x</p:attrName>
                                        </p:attrNameLst>
                                      </p:cBhvr>
                                      <p:tavLst>
                                        <p:tav tm="0">
                                          <p:val>
                                            <p:strVal val="#ppt_x"/>
                                          </p:val>
                                        </p:tav>
                                        <p:tav tm="100000">
                                          <p:val>
                                            <p:strVal val="#ppt_x"/>
                                          </p:val>
                                        </p:tav>
                                      </p:tavLst>
                                    </p:anim>
                                    <p:anim calcmode="lin" valueType="num">
                                      <p:cBhvr additive="base">
                                        <p:cTn id="21"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 calcmode="lin" valueType="num">
                                      <p:cBhvr>
                                        <p:cTn id="26" dur="500" fill="hold"/>
                                        <p:tgtEl>
                                          <p:spTgt spid="32"/>
                                        </p:tgtEl>
                                        <p:attrNameLst>
                                          <p:attrName>ppt_w</p:attrName>
                                        </p:attrNameLst>
                                      </p:cBhvr>
                                      <p:tavLst>
                                        <p:tav tm="0">
                                          <p:val>
                                            <p:fltVal val="0"/>
                                          </p:val>
                                        </p:tav>
                                        <p:tav tm="100000">
                                          <p:val>
                                            <p:strVal val="#ppt_w"/>
                                          </p:val>
                                        </p:tav>
                                      </p:tavLst>
                                    </p:anim>
                                    <p:anim calcmode="lin" valueType="num">
                                      <p:cBhvr>
                                        <p:cTn id="27" dur="500" fill="hold"/>
                                        <p:tgtEl>
                                          <p:spTgt spid="32"/>
                                        </p:tgtEl>
                                        <p:attrNameLst>
                                          <p:attrName>ppt_h</p:attrName>
                                        </p:attrNameLst>
                                      </p:cBhvr>
                                      <p:tavLst>
                                        <p:tav tm="0">
                                          <p:val>
                                            <p:fltVal val="0"/>
                                          </p:val>
                                        </p:tav>
                                        <p:tav tm="100000">
                                          <p:val>
                                            <p:strVal val="#ppt_h"/>
                                          </p:val>
                                        </p:tav>
                                      </p:tavLst>
                                    </p:anim>
                                    <p:animEffect transition="in" filter="fade">
                                      <p:cBhvr>
                                        <p:cTn id="28" dur="500"/>
                                        <p:tgtEl>
                                          <p:spTgt spid="32"/>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500"/>
                            </p:stCondLst>
                            <p:childTnLst>
                              <p:par>
                                <p:cTn id="35" presetID="10" presetClass="entr" presetSubtype="0" fill="hold" grpId="0" nodeType="afterEffect">
                                  <p:stCondLst>
                                    <p:cond delay="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childTnLst>
                          </p:cTn>
                        </p:par>
                        <p:par>
                          <p:cTn id="38" fill="hold">
                            <p:stCondLst>
                              <p:cond delay="1000"/>
                            </p:stCondLst>
                            <p:childTnLst>
                              <p:par>
                                <p:cTn id="39" presetID="53" presetClass="entr" presetSubtype="16" fill="hold" grpId="0" nodeType="afterEffect">
                                  <p:stCondLst>
                                    <p:cond delay="0"/>
                                  </p:stCondLst>
                                  <p:childTnLst>
                                    <p:set>
                                      <p:cBhvr>
                                        <p:cTn id="40" dur="1" fill="hold">
                                          <p:stCondLst>
                                            <p:cond delay="0"/>
                                          </p:stCondLst>
                                        </p:cTn>
                                        <p:tgtEl>
                                          <p:spTgt spid="44"/>
                                        </p:tgtEl>
                                        <p:attrNameLst>
                                          <p:attrName>style.visibility</p:attrName>
                                        </p:attrNameLst>
                                      </p:cBhvr>
                                      <p:to>
                                        <p:strVal val="visible"/>
                                      </p:to>
                                    </p:set>
                                    <p:anim calcmode="lin" valueType="num">
                                      <p:cBhvr>
                                        <p:cTn id="41" dur="500" fill="hold"/>
                                        <p:tgtEl>
                                          <p:spTgt spid="44"/>
                                        </p:tgtEl>
                                        <p:attrNameLst>
                                          <p:attrName>ppt_w</p:attrName>
                                        </p:attrNameLst>
                                      </p:cBhvr>
                                      <p:tavLst>
                                        <p:tav tm="0">
                                          <p:val>
                                            <p:fltVal val="0"/>
                                          </p:val>
                                        </p:tav>
                                        <p:tav tm="100000">
                                          <p:val>
                                            <p:strVal val="#ppt_w"/>
                                          </p:val>
                                        </p:tav>
                                      </p:tavLst>
                                    </p:anim>
                                    <p:anim calcmode="lin" valueType="num">
                                      <p:cBhvr>
                                        <p:cTn id="42" dur="500" fill="hold"/>
                                        <p:tgtEl>
                                          <p:spTgt spid="44"/>
                                        </p:tgtEl>
                                        <p:attrNameLst>
                                          <p:attrName>ppt_h</p:attrName>
                                        </p:attrNameLst>
                                      </p:cBhvr>
                                      <p:tavLst>
                                        <p:tav tm="0">
                                          <p:val>
                                            <p:fltVal val="0"/>
                                          </p:val>
                                        </p:tav>
                                        <p:tav tm="100000">
                                          <p:val>
                                            <p:strVal val="#ppt_h"/>
                                          </p:val>
                                        </p:tav>
                                      </p:tavLst>
                                    </p:anim>
                                    <p:animEffect transition="in" filter="fade">
                                      <p:cBhvr>
                                        <p:cTn id="43" dur="500"/>
                                        <p:tgtEl>
                                          <p:spTgt spid="44"/>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p:cTn id="46" dur="500" fill="hold"/>
                                        <p:tgtEl>
                                          <p:spTgt spid="36"/>
                                        </p:tgtEl>
                                        <p:attrNameLst>
                                          <p:attrName>ppt_w</p:attrName>
                                        </p:attrNameLst>
                                      </p:cBhvr>
                                      <p:tavLst>
                                        <p:tav tm="0">
                                          <p:val>
                                            <p:fltVal val="0"/>
                                          </p:val>
                                        </p:tav>
                                        <p:tav tm="100000">
                                          <p:val>
                                            <p:strVal val="#ppt_w"/>
                                          </p:val>
                                        </p:tav>
                                      </p:tavLst>
                                    </p:anim>
                                    <p:anim calcmode="lin" valueType="num">
                                      <p:cBhvr>
                                        <p:cTn id="47" dur="500" fill="hold"/>
                                        <p:tgtEl>
                                          <p:spTgt spid="36"/>
                                        </p:tgtEl>
                                        <p:attrNameLst>
                                          <p:attrName>ppt_h</p:attrName>
                                        </p:attrNameLst>
                                      </p:cBhvr>
                                      <p:tavLst>
                                        <p:tav tm="0">
                                          <p:val>
                                            <p:fltVal val="0"/>
                                          </p:val>
                                        </p:tav>
                                        <p:tav tm="100000">
                                          <p:val>
                                            <p:strVal val="#ppt_h"/>
                                          </p:val>
                                        </p:tav>
                                      </p:tavLst>
                                    </p:anim>
                                    <p:animEffect transition="in" filter="fade">
                                      <p:cBhvr>
                                        <p:cTn id="48" dur="500"/>
                                        <p:tgtEl>
                                          <p:spTgt spid="36"/>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par>
                          <p:cTn id="61" fill="hold">
                            <p:stCondLst>
                              <p:cond delay="500"/>
                            </p:stCondLst>
                            <p:childTnLst>
                              <p:par>
                                <p:cTn id="62" presetID="10" presetClass="entr" presetSubtype="0" fill="hold" grpId="0" nodeType="after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500"/>
                                        <p:tgtEl>
                                          <p:spTgt spid="55"/>
                                        </p:tgtEl>
                                      </p:cBhvr>
                                    </p:animEffect>
                                  </p:childTnLst>
                                </p:cTn>
                              </p:par>
                            </p:childTnLst>
                          </p:cTn>
                        </p:par>
                        <p:par>
                          <p:cTn id="65" fill="hold">
                            <p:stCondLst>
                              <p:cond delay="1000"/>
                            </p:stCondLst>
                            <p:childTnLst>
                              <p:par>
                                <p:cTn id="66" presetID="53" presetClass="entr" presetSubtype="16"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 calcmode="lin" valueType="num">
                                      <p:cBhvr>
                                        <p:cTn id="68" dur="500" fill="hold"/>
                                        <p:tgtEl>
                                          <p:spTgt spid="45"/>
                                        </p:tgtEl>
                                        <p:attrNameLst>
                                          <p:attrName>ppt_w</p:attrName>
                                        </p:attrNameLst>
                                      </p:cBhvr>
                                      <p:tavLst>
                                        <p:tav tm="0">
                                          <p:val>
                                            <p:fltVal val="0"/>
                                          </p:val>
                                        </p:tav>
                                        <p:tav tm="100000">
                                          <p:val>
                                            <p:strVal val="#ppt_w"/>
                                          </p:val>
                                        </p:tav>
                                      </p:tavLst>
                                    </p:anim>
                                    <p:anim calcmode="lin" valueType="num">
                                      <p:cBhvr>
                                        <p:cTn id="69" dur="500" fill="hold"/>
                                        <p:tgtEl>
                                          <p:spTgt spid="45"/>
                                        </p:tgtEl>
                                        <p:attrNameLst>
                                          <p:attrName>ppt_h</p:attrName>
                                        </p:attrNameLst>
                                      </p:cBhvr>
                                      <p:tavLst>
                                        <p:tav tm="0">
                                          <p:val>
                                            <p:fltVal val="0"/>
                                          </p:val>
                                        </p:tav>
                                        <p:tav tm="100000">
                                          <p:val>
                                            <p:strVal val="#ppt_h"/>
                                          </p:val>
                                        </p:tav>
                                      </p:tavLst>
                                    </p:anim>
                                    <p:animEffect transition="in" filter="fade">
                                      <p:cBhvr>
                                        <p:cTn id="70" dur="500"/>
                                        <p:tgtEl>
                                          <p:spTgt spid="45"/>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p:cTn id="73" dur="500" fill="hold"/>
                                        <p:tgtEl>
                                          <p:spTgt spid="37"/>
                                        </p:tgtEl>
                                        <p:attrNameLst>
                                          <p:attrName>ppt_w</p:attrName>
                                        </p:attrNameLst>
                                      </p:cBhvr>
                                      <p:tavLst>
                                        <p:tav tm="0">
                                          <p:val>
                                            <p:fltVal val="0"/>
                                          </p:val>
                                        </p:tav>
                                        <p:tav tm="100000">
                                          <p:val>
                                            <p:strVal val="#ppt_w"/>
                                          </p:val>
                                        </p:tav>
                                      </p:tavLst>
                                    </p:anim>
                                    <p:anim calcmode="lin" valueType="num">
                                      <p:cBhvr>
                                        <p:cTn id="74" dur="500" fill="hold"/>
                                        <p:tgtEl>
                                          <p:spTgt spid="37"/>
                                        </p:tgtEl>
                                        <p:attrNameLst>
                                          <p:attrName>ppt_h</p:attrName>
                                        </p:attrNameLst>
                                      </p:cBhvr>
                                      <p:tavLst>
                                        <p:tav tm="0">
                                          <p:val>
                                            <p:fltVal val="0"/>
                                          </p:val>
                                        </p:tav>
                                        <p:tav tm="100000">
                                          <p:val>
                                            <p:strVal val="#ppt_h"/>
                                          </p:val>
                                        </p:tav>
                                      </p:tavLst>
                                    </p:anim>
                                    <p:animEffect transition="in" filter="fade">
                                      <p:cBhvr>
                                        <p:cTn id="75" dur="500"/>
                                        <p:tgtEl>
                                          <p:spTgt spid="37"/>
                                        </p:tgtEl>
                                      </p:cBhvr>
                                    </p:animEffect>
                                  </p:childTnLst>
                                </p:cTn>
                              </p:par>
                            </p:childTnLst>
                          </p:cTn>
                        </p:par>
                      </p:childTnLst>
                    </p:cTn>
                  </p:par>
                  <p:par>
                    <p:cTn id="76" fill="hold">
                      <p:stCondLst>
                        <p:cond delay="indefinite"/>
                      </p:stCondLst>
                      <p:childTnLst>
                        <p:par>
                          <p:cTn id="77" fill="hold">
                            <p:stCondLst>
                              <p:cond delay="0"/>
                            </p:stCondLst>
                            <p:childTnLst>
                              <p:par>
                                <p:cTn id="78" presetID="53" presetClass="entr" presetSubtype="16" fill="hold" grpId="0" nodeType="click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8"/>
                                        </p:tgtEl>
                                        <p:attrNameLst>
                                          <p:attrName>style.visibility</p:attrName>
                                        </p:attrNameLst>
                                      </p:cBhvr>
                                      <p:to>
                                        <p:strVal val="visible"/>
                                      </p:to>
                                    </p:set>
                                    <p:anim calcmode="lin" valueType="num">
                                      <p:cBhvr>
                                        <p:cTn id="85" dur="500" fill="hold"/>
                                        <p:tgtEl>
                                          <p:spTgt spid="48"/>
                                        </p:tgtEl>
                                        <p:attrNameLst>
                                          <p:attrName>ppt_w</p:attrName>
                                        </p:attrNameLst>
                                      </p:cBhvr>
                                      <p:tavLst>
                                        <p:tav tm="0">
                                          <p:val>
                                            <p:fltVal val="0"/>
                                          </p:val>
                                        </p:tav>
                                        <p:tav tm="100000">
                                          <p:val>
                                            <p:strVal val="#ppt_w"/>
                                          </p:val>
                                        </p:tav>
                                      </p:tavLst>
                                    </p:anim>
                                    <p:anim calcmode="lin" valueType="num">
                                      <p:cBhvr>
                                        <p:cTn id="86" dur="500" fill="hold"/>
                                        <p:tgtEl>
                                          <p:spTgt spid="48"/>
                                        </p:tgtEl>
                                        <p:attrNameLst>
                                          <p:attrName>ppt_h</p:attrName>
                                        </p:attrNameLst>
                                      </p:cBhvr>
                                      <p:tavLst>
                                        <p:tav tm="0">
                                          <p:val>
                                            <p:fltVal val="0"/>
                                          </p:val>
                                        </p:tav>
                                        <p:tav tm="100000">
                                          <p:val>
                                            <p:strVal val="#ppt_h"/>
                                          </p:val>
                                        </p:tav>
                                      </p:tavLst>
                                    </p:anim>
                                    <p:animEffect transition="in" filter="fade">
                                      <p:cBhvr>
                                        <p:cTn id="87" dur="500"/>
                                        <p:tgtEl>
                                          <p:spTgt spid="48"/>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47"/>
                                        </p:tgtEl>
                                        <p:attrNameLst>
                                          <p:attrName>style.visibility</p:attrName>
                                        </p:attrNameLst>
                                      </p:cBhvr>
                                      <p:to>
                                        <p:strVal val="visible"/>
                                      </p:to>
                                    </p:set>
                                    <p:animEffect transition="in" filter="fade">
                                      <p:cBhvr>
                                        <p:cTn id="91" dur="500"/>
                                        <p:tgtEl>
                                          <p:spTgt spid="47"/>
                                        </p:tgtEl>
                                      </p:cBhvr>
                                    </p:animEffect>
                                  </p:childTnLst>
                                </p:cTn>
                              </p:par>
                            </p:childTnLst>
                          </p:cTn>
                        </p:par>
                        <p:par>
                          <p:cTn id="92" fill="hold">
                            <p:stCondLst>
                              <p:cond delay="1000"/>
                            </p:stCondLst>
                            <p:childTnLst>
                              <p:par>
                                <p:cTn id="93" presetID="53" presetClass="entr" presetSubtype="16"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 calcmode="lin" valueType="num">
                                      <p:cBhvr>
                                        <p:cTn id="95" dur="500" fill="hold"/>
                                        <p:tgtEl>
                                          <p:spTgt spid="57"/>
                                        </p:tgtEl>
                                        <p:attrNameLst>
                                          <p:attrName>ppt_w</p:attrName>
                                        </p:attrNameLst>
                                      </p:cBhvr>
                                      <p:tavLst>
                                        <p:tav tm="0">
                                          <p:val>
                                            <p:fltVal val="0"/>
                                          </p:val>
                                        </p:tav>
                                        <p:tav tm="100000">
                                          <p:val>
                                            <p:strVal val="#ppt_w"/>
                                          </p:val>
                                        </p:tav>
                                      </p:tavLst>
                                    </p:anim>
                                    <p:anim calcmode="lin" valueType="num">
                                      <p:cBhvr>
                                        <p:cTn id="96" dur="500" fill="hold"/>
                                        <p:tgtEl>
                                          <p:spTgt spid="57"/>
                                        </p:tgtEl>
                                        <p:attrNameLst>
                                          <p:attrName>ppt_h</p:attrName>
                                        </p:attrNameLst>
                                      </p:cBhvr>
                                      <p:tavLst>
                                        <p:tav tm="0">
                                          <p:val>
                                            <p:fltVal val="0"/>
                                          </p:val>
                                        </p:tav>
                                        <p:tav tm="100000">
                                          <p:val>
                                            <p:strVal val="#ppt_h"/>
                                          </p:val>
                                        </p:tav>
                                      </p:tavLst>
                                    </p:anim>
                                    <p:animEffect transition="in" filter="fade">
                                      <p:cBhvr>
                                        <p:cTn id="97" dur="500"/>
                                        <p:tgtEl>
                                          <p:spTgt spid="57"/>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56"/>
                                        </p:tgtEl>
                                        <p:attrNameLst>
                                          <p:attrName>style.visibility</p:attrName>
                                        </p:attrNameLst>
                                      </p:cBhvr>
                                      <p:to>
                                        <p:strVal val="visible"/>
                                      </p:to>
                                    </p:set>
                                    <p:anim calcmode="lin" valueType="num">
                                      <p:cBhvr>
                                        <p:cTn id="100" dur="500" fill="hold"/>
                                        <p:tgtEl>
                                          <p:spTgt spid="56"/>
                                        </p:tgtEl>
                                        <p:attrNameLst>
                                          <p:attrName>ppt_w</p:attrName>
                                        </p:attrNameLst>
                                      </p:cBhvr>
                                      <p:tavLst>
                                        <p:tav tm="0">
                                          <p:val>
                                            <p:fltVal val="0"/>
                                          </p:val>
                                        </p:tav>
                                        <p:tav tm="100000">
                                          <p:val>
                                            <p:strVal val="#ppt_w"/>
                                          </p:val>
                                        </p:tav>
                                      </p:tavLst>
                                    </p:anim>
                                    <p:anim calcmode="lin" valueType="num">
                                      <p:cBhvr>
                                        <p:cTn id="101" dur="500" fill="hold"/>
                                        <p:tgtEl>
                                          <p:spTgt spid="56"/>
                                        </p:tgtEl>
                                        <p:attrNameLst>
                                          <p:attrName>ppt_h</p:attrName>
                                        </p:attrNameLst>
                                      </p:cBhvr>
                                      <p:tavLst>
                                        <p:tav tm="0">
                                          <p:val>
                                            <p:fltVal val="0"/>
                                          </p:val>
                                        </p:tav>
                                        <p:tav tm="100000">
                                          <p:val>
                                            <p:strVal val="#ppt_h"/>
                                          </p:val>
                                        </p:tav>
                                      </p:tavLst>
                                    </p:anim>
                                    <p:animEffect transition="in" filter="fade">
                                      <p:cBhvr>
                                        <p:cTn id="102" dur="500"/>
                                        <p:tgtEl>
                                          <p:spTgt spid="56"/>
                                        </p:tgtEl>
                                      </p:cBhvr>
                                    </p:animEffect>
                                  </p:childTnLst>
                                </p:cTn>
                              </p:par>
                            </p:childTnLst>
                          </p:cTn>
                        </p:par>
                      </p:childTnLst>
                    </p:cTn>
                  </p:par>
                  <p:par>
                    <p:cTn id="103" fill="hold">
                      <p:stCondLst>
                        <p:cond delay="indefinite"/>
                      </p:stCondLst>
                      <p:childTnLst>
                        <p:par>
                          <p:cTn id="104" fill="hold">
                            <p:stCondLst>
                              <p:cond delay="0"/>
                            </p:stCondLst>
                            <p:childTnLst>
                              <p:par>
                                <p:cTn id="105" presetID="53" presetClass="entr" presetSubtype="16" fill="hold" grpId="0" nodeType="clickEffect">
                                  <p:stCondLst>
                                    <p:cond delay="0"/>
                                  </p:stCondLst>
                                  <p:childTnLst>
                                    <p:set>
                                      <p:cBhvr>
                                        <p:cTn id="106" dur="1" fill="hold">
                                          <p:stCondLst>
                                            <p:cond delay="0"/>
                                          </p:stCondLst>
                                        </p:cTn>
                                        <p:tgtEl>
                                          <p:spTgt spid="52"/>
                                        </p:tgtEl>
                                        <p:attrNameLst>
                                          <p:attrName>style.visibility</p:attrName>
                                        </p:attrNameLst>
                                      </p:cBhvr>
                                      <p:to>
                                        <p:strVal val="visible"/>
                                      </p:to>
                                    </p:set>
                                    <p:anim calcmode="lin" valueType="num">
                                      <p:cBhvr>
                                        <p:cTn id="107" dur="500" fill="hold"/>
                                        <p:tgtEl>
                                          <p:spTgt spid="52"/>
                                        </p:tgtEl>
                                        <p:attrNameLst>
                                          <p:attrName>ppt_w</p:attrName>
                                        </p:attrNameLst>
                                      </p:cBhvr>
                                      <p:tavLst>
                                        <p:tav tm="0">
                                          <p:val>
                                            <p:fltVal val="0"/>
                                          </p:val>
                                        </p:tav>
                                        <p:tav tm="100000">
                                          <p:val>
                                            <p:strVal val="#ppt_w"/>
                                          </p:val>
                                        </p:tav>
                                      </p:tavLst>
                                    </p:anim>
                                    <p:anim calcmode="lin" valueType="num">
                                      <p:cBhvr>
                                        <p:cTn id="108" dur="500" fill="hold"/>
                                        <p:tgtEl>
                                          <p:spTgt spid="52"/>
                                        </p:tgtEl>
                                        <p:attrNameLst>
                                          <p:attrName>ppt_h</p:attrName>
                                        </p:attrNameLst>
                                      </p:cBhvr>
                                      <p:tavLst>
                                        <p:tav tm="0">
                                          <p:val>
                                            <p:fltVal val="0"/>
                                          </p:val>
                                        </p:tav>
                                        <p:tav tm="100000">
                                          <p:val>
                                            <p:strVal val="#ppt_h"/>
                                          </p:val>
                                        </p:tav>
                                      </p:tavLst>
                                    </p:anim>
                                    <p:animEffect transition="in" filter="fade">
                                      <p:cBhvr>
                                        <p:cTn id="109" dur="500"/>
                                        <p:tgtEl>
                                          <p:spTgt spid="52"/>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53"/>
                                        </p:tgtEl>
                                        <p:attrNameLst>
                                          <p:attrName>style.visibility</p:attrName>
                                        </p:attrNameLst>
                                      </p:cBhvr>
                                      <p:to>
                                        <p:strVal val="visible"/>
                                      </p:to>
                                    </p:set>
                                    <p:anim calcmode="lin" valueType="num">
                                      <p:cBhvr>
                                        <p:cTn id="112" dur="500" fill="hold"/>
                                        <p:tgtEl>
                                          <p:spTgt spid="53"/>
                                        </p:tgtEl>
                                        <p:attrNameLst>
                                          <p:attrName>ppt_w</p:attrName>
                                        </p:attrNameLst>
                                      </p:cBhvr>
                                      <p:tavLst>
                                        <p:tav tm="0">
                                          <p:val>
                                            <p:fltVal val="0"/>
                                          </p:val>
                                        </p:tav>
                                        <p:tav tm="100000">
                                          <p:val>
                                            <p:strVal val="#ppt_w"/>
                                          </p:val>
                                        </p:tav>
                                      </p:tavLst>
                                    </p:anim>
                                    <p:anim calcmode="lin" valueType="num">
                                      <p:cBhvr>
                                        <p:cTn id="113" dur="500" fill="hold"/>
                                        <p:tgtEl>
                                          <p:spTgt spid="53"/>
                                        </p:tgtEl>
                                        <p:attrNameLst>
                                          <p:attrName>ppt_h</p:attrName>
                                        </p:attrNameLst>
                                      </p:cBhvr>
                                      <p:tavLst>
                                        <p:tav tm="0">
                                          <p:val>
                                            <p:fltVal val="0"/>
                                          </p:val>
                                        </p:tav>
                                        <p:tav tm="100000">
                                          <p:val>
                                            <p:strVal val="#ppt_h"/>
                                          </p:val>
                                        </p:tav>
                                      </p:tavLst>
                                    </p:anim>
                                    <p:animEffect transition="in" filter="fade">
                                      <p:cBhvr>
                                        <p:cTn id="114" dur="500"/>
                                        <p:tgtEl>
                                          <p:spTgt spid="53"/>
                                        </p:tgtEl>
                                      </p:cBhvr>
                                    </p:animEffect>
                                  </p:childTnLst>
                                </p:cTn>
                              </p:par>
                            </p:childTnLst>
                          </p:cTn>
                        </p:par>
                        <p:par>
                          <p:cTn id="115" fill="hold">
                            <p:stCondLst>
                              <p:cond delay="500"/>
                            </p:stCondLst>
                            <p:childTnLst>
                              <p:par>
                                <p:cTn id="116" presetID="10" presetClass="entr" presetSubtype="0" fill="hold" grpId="0" nodeType="afterEffect">
                                  <p:stCondLst>
                                    <p:cond delay="0"/>
                                  </p:stCondLst>
                                  <p:childTnLst>
                                    <p:set>
                                      <p:cBhvr>
                                        <p:cTn id="117" dur="1" fill="hold">
                                          <p:stCondLst>
                                            <p:cond delay="0"/>
                                          </p:stCondLst>
                                        </p:cTn>
                                        <p:tgtEl>
                                          <p:spTgt spid="3"/>
                                        </p:tgtEl>
                                        <p:attrNameLst>
                                          <p:attrName>style.visibility</p:attrName>
                                        </p:attrNameLst>
                                      </p:cBhvr>
                                      <p:to>
                                        <p:strVal val="visible"/>
                                      </p:to>
                                    </p:set>
                                    <p:animEffect transition="in" filter="fade">
                                      <p:cBhvr>
                                        <p:cTn id="118" dur="500"/>
                                        <p:tgtEl>
                                          <p:spTgt spid="3"/>
                                        </p:tgtEl>
                                      </p:cBhvr>
                                    </p:animEffect>
                                  </p:childTnLst>
                                </p:cTn>
                              </p:par>
                            </p:childTnLst>
                          </p:cTn>
                        </p:par>
                        <p:par>
                          <p:cTn id="119" fill="hold">
                            <p:stCondLst>
                              <p:cond delay="1000"/>
                            </p:stCondLst>
                            <p:childTnLst>
                              <p:par>
                                <p:cTn id="120" presetID="53" presetClass="entr" presetSubtype="16" fill="hold" grpId="0" nodeType="afterEffect">
                                  <p:stCondLst>
                                    <p:cond delay="0"/>
                                  </p:stCondLst>
                                  <p:childTnLst>
                                    <p:set>
                                      <p:cBhvr>
                                        <p:cTn id="121" dur="1" fill="hold">
                                          <p:stCondLst>
                                            <p:cond delay="0"/>
                                          </p:stCondLst>
                                        </p:cTn>
                                        <p:tgtEl>
                                          <p:spTgt spid="59"/>
                                        </p:tgtEl>
                                        <p:attrNameLst>
                                          <p:attrName>style.visibility</p:attrName>
                                        </p:attrNameLst>
                                      </p:cBhvr>
                                      <p:to>
                                        <p:strVal val="visible"/>
                                      </p:to>
                                    </p:set>
                                    <p:anim calcmode="lin" valueType="num">
                                      <p:cBhvr>
                                        <p:cTn id="122" dur="500" fill="hold"/>
                                        <p:tgtEl>
                                          <p:spTgt spid="59"/>
                                        </p:tgtEl>
                                        <p:attrNameLst>
                                          <p:attrName>ppt_w</p:attrName>
                                        </p:attrNameLst>
                                      </p:cBhvr>
                                      <p:tavLst>
                                        <p:tav tm="0">
                                          <p:val>
                                            <p:fltVal val="0"/>
                                          </p:val>
                                        </p:tav>
                                        <p:tav tm="100000">
                                          <p:val>
                                            <p:strVal val="#ppt_w"/>
                                          </p:val>
                                        </p:tav>
                                      </p:tavLst>
                                    </p:anim>
                                    <p:anim calcmode="lin" valueType="num">
                                      <p:cBhvr>
                                        <p:cTn id="123" dur="500" fill="hold"/>
                                        <p:tgtEl>
                                          <p:spTgt spid="59"/>
                                        </p:tgtEl>
                                        <p:attrNameLst>
                                          <p:attrName>ppt_h</p:attrName>
                                        </p:attrNameLst>
                                      </p:cBhvr>
                                      <p:tavLst>
                                        <p:tav tm="0">
                                          <p:val>
                                            <p:fltVal val="0"/>
                                          </p:val>
                                        </p:tav>
                                        <p:tav tm="100000">
                                          <p:val>
                                            <p:strVal val="#ppt_h"/>
                                          </p:val>
                                        </p:tav>
                                      </p:tavLst>
                                    </p:anim>
                                    <p:animEffect transition="in" filter="fade">
                                      <p:cBhvr>
                                        <p:cTn id="124" dur="500"/>
                                        <p:tgtEl>
                                          <p:spTgt spid="59"/>
                                        </p:tgtEl>
                                      </p:cBhvr>
                                    </p:animEffect>
                                  </p:childTnLst>
                                </p:cTn>
                              </p:par>
                              <p:par>
                                <p:cTn id="125" presetID="53" presetClass="entr" presetSubtype="16" fill="hold" grpId="0" nodeType="withEffect">
                                  <p:stCondLst>
                                    <p:cond delay="0"/>
                                  </p:stCondLst>
                                  <p:childTnLst>
                                    <p:set>
                                      <p:cBhvr>
                                        <p:cTn id="126" dur="1" fill="hold">
                                          <p:stCondLst>
                                            <p:cond delay="0"/>
                                          </p:stCondLst>
                                        </p:cTn>
                                        <p:tgtEl>
                                          <p:spTgt spid="58"/>
                                        </p:tgtEl>
                                        <p:attrNameLst>
                                          <p:attrName>style.visibility</p:attrName>
                                        </p:attrNameLst>
                                      </p:cBhvr>
                                      <p:to>
                                        <p:strVal val="visible"/>
                                      </p:to>
                                    </p:set>
                                    <p:anim calcmode="lin" valueType="num">
                                      <p:cBhvr>
                                        <p:cTn id="127" dur="500" fill="hold"/>
                                        <p:tgtEl>
                                          <p:spTgt spid="58"/>
                                        </p:tgtEl>
                                        <p:attrNameLst>
                                          <p:attrName>ppt_w</p:attrName>
                                        </p:attrNameLst>
                                      </p:cBhvr>
                                      <p:tavLst>
                                        <p:tav tm="0">
                                          <p:val>
                                            <p:fltVal val="0"/>
                                          </p:val>
                                        </p:tav>
                                        <p:tav tm="100000">
                                          <p:val>
                                            <p:strVal val="#ppt_w"/>
                                          </p:val>
                                        </p:tav>
                                      </p:tavLst>
                                    </p:anim>
                                    <p:anim calcmode="lin" valueType="num">
                                      <p:cBhvr>
                                        <p:cTn id="128" dur="500" fill="hold"/>
                                        <p:tgtEl>
                                          <p:spTgt spid="58"/>
                                        </p:tgtEl>
                                        <p:attrNameLst>
                                          <p:attrName>ppt_h</p:attrName>
                                        </p:attrNameLst>
                                      </p:cBhvr>
                                      <p:tavLst>
                                        <p:tav tm="0">
                                          <p:val>
                                            <p:fltVal val="0"/>
                                          </p:val>
                                        </p:tav>
                                        <p:tav tm="100000">
                                          <p:val>
                                            <p:strVal val="#ppt_h"/>
                                          </p:val>
                                        </p:tav>
                                      </p:tavLst>
                                    </p:anim>
                                    <p:animEffect transition="in" filter="fade">
                                      <p:cBhvr>
                                        <p:cTn id="129"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32" grpId="0"/>
      <p:bldP spid="34" grpId="0"/>
      <p:bldP spid="36" grpId="0" animBg="1"/>
      <p:bldP spid="37" grpId="0" animBg="1"/>
      <p:bldP spid="44" grpId="0"/>
      <p:bldP spid="45" grpId="0"/>
      <p:bldP spid="3" grpId="0" animBg="1"/>
      <p:bldP spid="47" grpId="0" animBg="1"/>
      <p:bldP spid="48" grpId="0" animBg="1"/>
      <p:bldP spid="49" grpId="0"/>
      <p:bldP spid="52" grpId="0" animBg="1"/>
      <p:bldP spid="53" grpId="0"/>
      <p:bldP spid="54" grpId="0" animBg="1"/>
      <p:bldP spid="55" grpId="0" animBg="1"/>
      <p:bldP spid="56" grpId="0" animBg="1"/>
      <p:bldP spid="57" grpId="0"/>
      <p:bldP spid="58" grpId="0" animBg="1"/>
      <p:bldP spid="59" grpId="0"/>
      <p:bldP spid="2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卡通简约儿童教育PPT模板"/>
  <p:tag name="MMPROD_NEXTUNIQUEID" val="10009"/>
  <p:tag name="MMPROD_UIDATA" val="&lt;database version=&quot;11.0&quot;&gt;&lt;object type=&quot;1&quot; unique_id=&quot;10001&quot;&gt;&lt;object type=&quot;2&quot; unique_id=&quot;10251&quot;&gt;&lt;object type=&quot;3&quot; unique_id=&quot;10252&quot;&gt;&lt;property id=&quot;20148&quot; value=&quot;5&quot;/&gt;&lt;property id=&quot;20300&quot; value=&quot;Slide 1&quot;/&gt;&lt;property id=&quot;20307&quot; value=&quot;256&quot;/&gt;&lt;/object&gt;&lt;object type=&quot;3&quot; unique_id=&quot;10253&quot;&gt;&lt;property id=&quot;20148&quot; value=&quot;5&quot;/&gt;&lt;property id=&quot;20300&quot; value=&quot;Slide 2&quot;/&gt;&lt;property id=&quot;20307&quot; value=&quot;258&quot;/&gt;&lt;/object&gt;&lt;object type=&quot;3&quot; unique_id=&quot;10254&quot;&gt;&lt;property id=&quot;20148&quot; value=&quot;5&quot;/&gt;&lt;property id=&quot;20300&quot; value=&quot;Slide 3&quot;/&gt;&lt;property id=&quot;20307&quot; value=&quot;257&quot;/&gt;&lt;/object&gt;&lt;object type=&quot;3&quot; unique_id=&quot;10255&quot;&gt;&lt;property id=&quot;20148&quot; value=&quot;5&quot;/&gt;&lt;property id=&quot;20300&quot; value=&quot;Slide 4&quot;/&gt;&lt;property id=&quot;20307&quot; value=&quot;259&quot;/&gt;&lt;/object&gt;&lt;object type=&quot;3&quot; unique_id=&quot;10257&quot;&gt;&lt;property id=&quot;20148&quot; value=&quot;5&quot;/&gt;&lt;property id=&quot;20300&quot; value=&quot;Slide 15&quot;/&gt;&lt;property id=&quot;20307&quot; value=&quot;265&quot;/&gt;&lt;/object&gt;&lt;object type=&quot;3&quot; unique_id=&quot;10258&quot;&gt;&lt;property id=&quot;20148&quot; value=&quot;5&quot;/&gt;&lt;property id=&quot;20300&quot; value=&quot;Slide 6&quot;/&gt;&lt;property id=&quot;20307&quot; value=&quot;260&quot;/&gt;&lt;/object&gt;&lt;object type=&quot;3&quot; unique_id=&quot;10259&quot;&gt;&lt;property id=&quot;20148&quot; value=&quot;5&quot;/&gt;&lt;property id=&quot;20300&quot; value=&quot;Slide 12&quot;/&gt;&lt;property id=&quot;20307&quot; value=&quot;266&quot;/&gt;&lt;/object&gt;&lt;object type=&quot;3&quot; unique_id=&quot;10261&quot;&gt;&lt;property id=&quot;20148&quot; value=&quot;5&quot;/&gt;&lt;property id=&quot;20300&quot; value=&quot;Slide 19&quot;/&gt;&lt;property id=&quot;20307&quot; value=&quot;268&quot;/&gt;&lt;/object&gt;&lt;object type=&quot;3&quot; unique_id=&quot;10264&quot;&gt;&lt;property id=&quot;20148&quot; value=&quot;5&quot;/&gt;&lt;property id=&quot;20300&quot; value=&quot;Slide 35&quot;/&gt;&lt;property id=&quot;20307&quot; value=&quot;261&quot;/&gt;&lt;/object&gt;&lt;object type=&quot;3&quot; unique_id=&quot;10265&quot;&gt;&lt;property id=&quot;20148&quot; value=&quot;5&quot;/&gt;&lt;property id=&quot;20300&quot; value=&quot;Slide 34&quot;/&gt;&lt;property id=&quot;20307&quot; value=&quot;271&quot;/&gt;&lt;/object&gt;&lt;object type=&quot;3&quot; unique_id=&quot;10266&quot;&gt;&lt;property id=&quot;20148&quot; value=&quot;5&quot;/&gt;&lt;property id=&quot;20300&quot; value=&quot;Slide 25&quot;/&gt;&lt;property id=&quot;20307&quot; value=&quot;272&quot;/&gt;&lt;/object&gt;&lt;object type=&quot;3&quot; unique_id=&quot;10267&quot;&gt;&lt;property id=&quot;20148&quot; value=&quot;5&quot;/&gt;&lt;property id=&quot;20300&quot; value=&quot;Slide 44&quot;/&gt;&lt;property id=&quot;20307&quot; value=&quot;262&quot;/&gt;&lt;/object&gt;&lt;object type=&quot;3&quot; unique_id=&quot;10269&quot;&gt;&lt;property id=&quot;20148&quot; value=&quot;5&quot;/&gt;&lt;property id=&quot;20300&quot; value=&quot;Slide 26&quot;/&gt;&lt;property id=&quot;20307&quot; value=&quot;274&quot;/&gt;&lt;/object&gt;&lt;object type=&quot;3&quot; unique_id=&quot;10270&quot;&gt;&lt;property id=&quot;20148&quot; value=&quot;5&quot;/&gt;&lt;property id=&quot;20300&quot; value=&quot;Slide 27&quot;/&gt;&lt;property id=&quot;20307&quot; value=&quot;275&quot;/&gt;&lt;/object&gt;&lt;object type=&quot;3&quot; unique_id=&quot;10274&quot;&gt;&lt;property id=&quot;20148&quot; value=&quot;5&quot;/&gt;&lt;property id=&quot;20300&quot; value=&quot;Slide 18&quot;/&gt;&lt;property id=&quot;20307&quot; value=&quot;278&quot;/&gt;&lt;/object&gt;&lt;object type=&quot;3&quot; unique_id=&quot;10278&quot;&gt;&lt;property id=&quot;20148&quot; value=&quot;5&quot;/&gt;&lt;property id=&quot;20300&quot; value=&quot;Slide 48&quot;/&gt;&lt;property id=&quot;20307&quot; value=&quot;282&quot;/&gt;&lt;/object&gt;&lt;object type=&quot;3&quot; unique_id=&quot;10657&quot;&gt;&lt;property id=&quot;20148&quot; value=&quot;5&quot;/&gt;&lt;property id=&quot;20300&quot; value=&quot;Slide 5&quot;/&gt;&lt;property id=&quot;20307&quot; value=&quot;283&quot;/&gt;&lt;/object&gt;&lt;object type=&quot;3&quot; unique_id=&quot;10871&quot;&gt;&lt;property id=&quot;20148&quot; value=&quot;5&quot;/&gt;&lt;property id=&quot;20300&quot; value=&quot;Slide 16&quot;/&gt;&lt;property id=&quot;20307&quot; value=&quot;285&quot;/&gt;&lt;/object&gt;&lt;object type=&quot;3&quot; unique_id=&quot;11069&quot;&gt;&lt;property id=&quot;20148&quot; value=&quot;5&quot;/&gt;&lt;property id=&quot;20300&quot; value=&quot;Slide 31&quot;/&gt;&lt;property id=&quot;20307&quot; value=&quot;287&quot;/&gt;&lt;/object&gt;&lt;object type=&quot;3&quot; unique_id=&quot;11070&quot;&gt;&lt;property id=&quot;20148&quot; value=&quot;5&quot;/&gt;&lt;property id=&quot;20300&quot; value=&quot;Slide 32&quot;/&gt;&lt;property id=&quot;20307&quot; value=&quot;288&quot;/&gt;&lt;/object&gt;&lt;object type=&quot;3&quot; unique_id=&quot;11071&quot;&gt;&lt;property id=&quot;20148&quot; value=&quot;5&quot;/&gt;&lt;property id=&quot;20300&quot; value=&quot;Slide 33&quot;/&gt;&lt;property id=&quot;20307&quot; value=&quot;289&quot;/&gt;&lt;/object&gt;&lt;object type=&quot;3&quot; unique_id=&quot;11976&quot;&gt;&lt;property id=&quot;20148&quot; value=&quot;5&quot;/&gt;&lt;property id=&quot;20300&quot; value=&quot;Slide 36&quot;/&gt;&lt;property id=&quot;20307&quot; value=&quot;290&quot;/&gt;&lt;/object&gt;&lt;object type=&quot;3&quot; unique_id=&quot;11977&quot;&gt;&lt;property id=&quot;20148&quot; value=&quot;5&quot;/&gt;&lt;property id=&quot;20300&quot; value=&quot;Slide 38&quot;/&gt;&lt;property id=&quot;20307&quot; value=&quot;291&quot;/&gt;&lt;/object&gt;&lt;object type=&quot;3&quot; unique_id=&quot;11978&quot;&gt;&lt;property id=&quot;20148&quot; value=&quot;5&quot;/&gt;&lt;property id=&quot;20300&quot; value=&quot;Slide 39&quot;/&gt;&lt;property id=&quot;20307&quot; value=&quot;292&quot;/&gt;&lt;/object&gt;&lt;object type=&quot;3&quot; unique_id=&quot;11979&quot;&gt;&lt;property id=&quot;20148&quot; value=&quot;5&quot;/&gt;&lt;property id=&quot;20300&quot; value=&quot;Slide 40&quot;/&gt;&lt;property id=&quot;20307&quot; value=&quot;301&quot;/&gt;&lt;/object&gt;&lt;object type=&quot;3&quot; unique_id=&quot;11980&quot;&gt;&lt;property id=&quot;20148&quot; value=&quot;5&quot;/&gt;&lt;property id=&quot;20300&quot; value=&quot;Slide 41&quot;/&gt;&lt;property id=&quot;20307&quot; value=&quot;302&quot;/&gt;&lt;/object&gt;&lt;object type=&quot;3&quot; unique_id=&quot;11981&quot;&gt;&lt;property id=&quot;20148&quot; value=&quot;5&quot;/&gt;&lt;property id=&quot;20300&quot; value=&quot;Slide 42&quot;/&gt;&lt;property id=&quot;20307&quot; value=&quot;303&quot;/&gt;&lt;/object&gt;&lt;object type=&quot;3&quot; unique_id=&quot;12542&quot;&gt;&lt;property id=&quot;20148&quot; value=&quot;5&quot;/&gt;&lt;property id=&quot;20300&quot; value=&quot;Slide 45&quot;/&gt;&lt;property id=&quot;20307&quot; value=&quot;305&quot;/&gt;&lt;/object&gt;&lt;object type=&quot;3&quot; unique_id=&quot;13254&quot;&gt;&lt;property id=&quot;20148&quot; value=&quot;5&quot;/&gt;&lt;property id=&quot;20300&quot; value=&quot;Slide 47&quot;/&gt;&lt;property id=&quot;20307&quot; value=&quot;307&quot;/&gt;&lt;/object&gt;&lt;object type=&quot;3&quot; unique_id=&quot;13447&quot;&gt;&lt;property id=&quot;20148&quot; value=&quot;5&quot;/&gt;&lt;property id=&quot;20300&quot; value=&quot;Slide 46&quot;/&gt;&lt;property id=&quot;20307&quot; value=&quot;308&quot;/&gt;&lt;/object&gt;&lt;object type=&quot;3&quot; unique_id=&quot;14994&quot;&gt;&lt;property id=&quot;20148&quot; value=&quot;5&quot;/&gt;&lt;property id=&quot;20300&quot; value=&quot;Slide 24&quot;/&gt;&lt;property id=&quot;20307&quot; value=&quot;309&quot;/&gt;&lt;/object&gt;&lt;object type=&quot;3&quot; unique_id=&quot;15474&quot;&gt;&lt;property id=&quot;20148&quot; value=&quot;5&quot;/&gt;&lt;property id=&quot;20300&quot; value=&quot;Slide 20&quot;/&gt;&lt;property id=&quot;20307&quot; value=&quot;313&quot;/&gt;&lt;/object&gt;&lt;object type=&quot;3&quot; unique_id=&quot;15475&quot;&gt;&lt;property id=&quot;20148&quot; value=&quot;5&quot;/&gt;&lt;property id=&quot;20300&quot; value=&quot;Slide 22&quot;/&gt;&lt;property id=&quot;20307&quot; value=&quot;314&quot;/&gt;&lt;/object&gt;&lt;object type=&quot;3&quot; unique_id=&quot;16546&quot;&gt;&lt;property id=&quot;20148&quot; value=&quot;5&quot;/&gt;&lt;property id=&quot;20300&quot; value=&quot;Slide 37&quot;/&gt;&lt;property id=&quot;20307&quot; value=&quot;315&quot;/&gt;&lt;/object&gt;&lt;object type=&quot;3&quot; unique_id=&quot;16776&quot;&gt;&lt;property id=&quot;20148&quot; value=&quot;5&quot;/&gt;&lt;property id=&quot;20300&quot; value=&quot;Slide 14&quot;/&gt;&lt;property id=&quot;20307&quot; value=&quot;316&quot;/&gt;&lt;/object&gt;&lt;object type=&quot;3&quot; unique_id=&quot;17052&quot;&gt;&lt;property id=&quot;20148&quot; value=&quot;5&quot;/&gt;&lt;property id=&quot;20300&quot; value=&quot;Slide 13&quot;/&gt;&lt;property id=&quot;20307&quot; value=&quot;317&quot;/&gt;&lt;/object&gt;&lt;object type=&quot;3&quot; unique_id=&quot;18099&quot;&gt;&lt;property id=&quot;20148&quot; value=&quot;5&quot;/&gt;&lt;property id=&quot;20300&quot; value=&quot;Slide 43&quot;/&gt;&lt;property id=&quot;20307&quot; value=&quot;321&quot;/&gt;&lt;/object&gt;&lt;object type=&quot;3&quot; unique_id=&quot;18311&quot;&gt;&lt;property id=&quot;20148&quot; value=&quot;5&quot;/&gt;&lt;property id=&quot;20300&quot; value=&quot;Slide 21&quot;/&gt;&lt;property id=&quot;20307&quot; value=&quot;323&quot;/&gt;&lt;/object&gt;&lt;object type=&quot;3&quot; unique_id=&quot;18312&quot;&gt;&lt;property id=&quot;20148&quot; value=&quot;5&quot;/&gt;&lt;property id=&quot;20300&quot; value=&quot;Slide 23&quot;/&gt;&lt;property id=&quot;20307&quot; value=&quot;324&quot;/&gt;&lt;/object&gt;&lt;object type=&quot;3&quot; unique_id=&quot;18560&quot;&gt;&lt;property id=&quot;20148&quot; value=&quot;5&quot;/&gt;&lt;property id=&quot;20300&quot; value=&quot;Slide 17&quot;/&gt;&lt;property id=&quot;20307&quot; value=&quot;325&quot;/&gt;&lt;/object&gt;&lt;object type=&quot;3&quot; unique_id=&quot;18771&quot;&gt;&lt;property id=&quot;20148&quot; value=&quot;5&quot;/&gt;&lt;property id=&quot;20300&quot; value=&quot;Slide 28&quot;/&gt;&lt;property id=&quot;20307&quot; value=&quot;326&quot;/&gt;&lt;/object&gt;&lt;object type=&quot;3&quot; unique_id=&quot;18772&quot;&gt;&lt;property id=&quot;20148&quot; value=&quot;5&quot;/&gt;&lt;property id=&quot;20300&quot; value=&quot;Slide 30&quot;/&gt;&lt;property id=&quot;20307&quot; value=&quot;327&quot;/&gt;&lt;/object&gt;&lt;object type=&quot;3&quot; unique_id=&quot;19394&quot;&gt;&lt;property id=&quot;20148&quot; value=&quot;5&quot;/&gt;&lt;property id=&quot;20300&quot; value=&quot;Slide 29&quot;/&gt;&lt;property id=&quot;20307&quot; value=&quot;328&quot;/&gt;&lt;/object&gt;&lt;object type=&quot;3&quot; unique_id=&quot;19981&quot;&gt;&lt;property id=&quot;20148&quot; value=&quot;5&quot;/&gt;&lt;property id=&quot;20300&quot; value=&quot;Slide 8&quot;/&gt;&lt;property id=&quot;20307&quot; value=&quot;329&quot;/&gt;&lt;/object&gt;&lt;object type=&quot;3&quot; unique_id=&quot;19983&quot;&gt;&lt;property id=&quot;20148&quot; value=&quot;5&quot;/&gt;&lt;property id=&quot;20300&quot; value=&quot;Slide 9&quot;/&gt;&lt;property id=&quot;20307&quot; value=&quot;331&quot;/&gt;&lt;/object&gt;&lt;object type=&quot;3&quot; unique_id=&quot;19984&quot;&gt;&lt;property id=&quot;20148&quot; value=&quot;5&quot;/&gt;&lt;property id=&quot;20300&quot; value=&quot;Slide 7&quot;/&gt;&lt;property id=&quot;20307&quot; value=&quot;332&quot;/&gt;&lt;/object&gt;&lt;object type=&quot;3&quot; unique_id=&quot;20181&quot;&gt;&lt;property id=&quot;20148&quot; value=&quot;5&quot;/&gt;&lt;property id=&quot;20300&quot; value=&quot;Slide 10&quot;/&gt;&lt;property id=&quot;20307&quot; value=&quot;333&quot;/&gt;&lt;/object&gt;&lt;object type=&quot;3&quot; unique_id=&quot;20182&quot;&gt;&lt;property id=&quot;20148&quot; value=&quot;5&quot;/&gt;&lt;property id=&quot;20300&quot; value=&quot;Slide 11&quot;/&gt;&lt;property id=&quot;20307&quot; value=&quot;334&quot;/&gt;&lt;/object&gt;&lt;/object&gt;&lt;object type=&quot;8&quot; unique_id=&quot;10307&quo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39">
      <a:dk1>
        <a:sysClr val="windowText" lastClr="000000"/>
      </a:dk1>
      <a:lt1>
        <a:sysClr val="window" lastClr="FFFFFF"/>
      </a:lt1>
      <a:dk2>
        <a:srgbClr val="123E61"/>
      </a:dk2>
      <a:lt2>
        <a:srgbClr val="D4D4D6"/>
      </a:lt2>
      <a:accent1>
        <a:srgbClr val="123E61"/>
      </a:accent1>
      <a:accent2>
        <a:srgbClr val="123E61"/>
      </a:accent2>
      <a:accent3>
        <a:srgbClr val="123E61"/>
      </a:accent3>
      <a:accent4>
        <a:srgbClr val="123E61"/>
      </a:accent4>
      <a:accent5>
        <a:srgbClr val="123E61"/>
      </a:accent5>
      <a:accent6>
        <a:srgbClr val="000000"/>
      </a:accent6>
      <a:hlink>
        <a:srgbClr val="168BBA"/>
      </a:hlink>
      <a:folHlink>
        <a:srgbClr val="68000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3_Office 主题">
  <a:themeElements>
    <a:clrScheme name="自定义 1">
      <a:dk1>
        <a:sysClr val="windowText" lastClr="000000"/>
      </a:dk1>
      <a:lt1>
        <a:sysClr val="window" lastClr="FFFFFF"/>
      </a:lt1>
      <a:dk2>
        <a:srgbClr val="44546A"/>
      </a:dk2>
      <a:lt2>
        <a:srgbClr val="E7E6E6"/>
      </a:lt2>
      <a:accent1>
        <a:srgbClr val="FF3B65"/>
      </a:accent1>
      <a:accent2>
        <a:srgbClr val="FB9000"/>
      </a:accent2>
      <a:accent3>
        <a:srgbClr val="54A32C"/>
      </a:accent3>
      <a:accent4>
        <a:srgbClr val="B03458"/>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3792</TotalTime>
  <Words>1506</Words>
  <Application>Microsoft Office PowerPoint</Application>
  <PresentationFormat>Widescreen</PresentationFormat>
  <Paragraphs>266</Paragraphs>
  <Slides>24</Slides>
  <Notes>16</Notes>
  <HiddenSlides>0</HiddenSlides>
  <MMClips>7</MMClips>
  <ScaleCrop>false</ScaleCrop>
  <HeadingPairs>
    <vt:vector size="6" baseType="variant">
      <vt:variant>
        <vt:lpstr>Fonts Used</vt:lpstr>
      </vt:variant>
      <vt:variant>
        <vt:i4>13</vt:i4>
      </vt:variant>
      <vt:variant>
        <vt:lpstr>Theme</vt:lpstr>
      </vt:variant>
      <vt:variant>
        <vt:i4>3</vt:i4>
      </vt:variant>
      <vt:variant>
        <vt:lpstr>Slide Titles</vt:lpstr>
      </vt:variant>
      <vt:variant>
        <vt:i4>24</vt:i4>
      </vt:variant>
    </vt:vector>
  </HeadingPairs>
  <TitlesOfParts>
    <vt:vector size="40" baseType="lpstr">
      <vt:lpstr>华文细黑</vt:lpstr>
      <vt:lpstr>Calibri</vt:lpstr>
      <vt:lpstr>方正卡通简体</vt:lpstr>
      <vt:lpstr>微软雅黑</vt:lpstr>
      <vt:lpstr>Wingdings</vt:lpstr>
      <vt:lpstr>Tahoma</vt:lpstr>
      <vt:lpstr>Calibri Light</vt:lpstr>
      <vt:lpstr>华康娃娃体W5(P)</vt:lpstr>
      <vt:lpstr>宋体</vt:lpstr>
      <vt:lpstr>Times New Roman</vt:lpstr>
      <vt:lpstr>华康海报体W12(P)</vt:lpstr>
      <vt:lpstr>Arial</vt:lpstr>
      <vt:lpstr>康熙字典</vt:lpstr>
      <vt:lpstr>Office 主题</vt:lpstr>
      <vt:lpstr>1_Office 主题</vt:lpstr>
      <vt:lpstr>3_Office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卡通简约儿童教育PPT模板</dc:title>
  <dc:creator>Http://Dian1.taobao.com</dc:creator>
  <dc:description>Http://Dian1.taobao.com</dc:description>
  <cp:lastModifiedBy>Windows 11</cp:lastModifiedBy>
  <cp:revision>325</cp:revision>
  <dcterms:created xsi:type="dcterms:W3CDTF">2015-11-23T01:37:00Z</dcterms:created>
  <dcterms:modified xsi:type="dcterms:W3CDTF">2025-12-08T13:08:18Z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2052-10.1.0.6028</vt:lpwstr>
  </property>
</Properties>
</file>