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93" r:id="rId1"/>
  </p:sldMasterIdLst>
  <p:notesMasterIdLst>
    <p:notesMasterId r:id="rId21"/>
  </p:notesMasterIdLst>
  <p:sldIdLst>
    <p:sldId id="284" r:id="rId2"/>
    <p:sldId id="308" r:id="rId3"/>
    <p:sldId id="309" r:id="rId4"/>
    <p:sldId id="307" r:id="rId5"/>
    <p:sldId id="310" r:id="rId6"/>
    <p:sldId id="311" r:id="rId7"/>
    <p:sldId id="313" r:id="rId8"/>
    <p:sldId id="315" r:id="rId9"/>
    <p:sldId id="316" r:id="rId10"/>
    <p:sldId id="312" r:id="rId11"/>
    <p:sldId id="317" r:id="rId12"/>
    <p:sldId id="318" r:id="rId13"/>
    <p:sldId id="319" r:id="rId14"/>
    <p:sldId id="320" r:id="rId15"/>
    <p:sldId id="321" r:id="rId16"/>
    <p:sldId id="322" r:id="rId17"/>
    <p:sldId id="325" r:id="rId18"/>
    <p:sldId id="323" r:id="rId19"/>
    <p:sldId id="324" r:id="rId20"/>
  </p:sldIdLst>
  <p:sldSz cx="9144000" cy="5143500" type="screen16x9"/>
  <p:notesSz cx="6858000" cy="9144000"/>
  <p:embeddedFontLst>
    <p:embeddedFont>
      <p:font typeface="Bebas Neue" panose="020B0604020202020204" charset="0"/>
      <p:regular r:id="rId22"/>
    </p:embeddedFont>
    <p:embeddedFont>
      <p:font typeface="Dosis" panose="020B0604020202020204" charset="0"/>
      <p:regular r:id="rId23"/>
      <p:bold r:id="rId24"/>
    </p:embeddedFont>
    <p:embeddedFont>
      <p:font typeface="Anton" panose="020B0604020202020204" charset="0"/>
      <p:regular r:id="rId25"/>
    </p:embeddedFont>
    <p:embeddedFont>
      <p:font typeface="Calibri" panose="020F0502020204030204" pitchFamily="34" charset="0"/>
      <p:regular r:id="rId26"/>
      <p:bold r:id="rId27"/>
      <p:italic r:id="rId28"/>
      <p:boldItalic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9F7C"/>
    <a:srgbClr val="2D435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661189E-C8D4-4E21-B509-D3308348FB37}">
  <a:tblStyle styleId="{1661189E-C8D4-4E21-B509-D3308348FB3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34" autoAdjust="0"/>
    <p:restoredTop sz="94660"/>
  </p:normalViewPr>
  <p:slideViewPr>
    <p:cSldViewPr snapToGrid="0">
      <p:cViewPr>
        <p:scale>
          <a:sx n="75" d="100"/>
          <a:sy n="75" d="100"/>
        </p:scale>
        <p:origin x="708" y="34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font" Target="fonts/font7.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4"/>
        <p:cNvGrpSpPr/>
        <p:nvPr/>
      </p:nvGrpSpPr>
      <p:grpSpPr>
        <a:xfrm>
          <a:off x="0" y="0"/>
          <a:ext cx="0" cy="0"/>
          <a:chOff x="0" y="0"/>
          <a:chExt cx="0" cy="0"/>
        </a:xfrm>
      </p:grpSpPr>
      <p:sp>
        <p:nvSpPr>
          <p:cNvPr id="3825" name="Google Shape;3825;ge013acee29_0_5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26" name="Google Shape;3826;ge013acee29_0_5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1"/>
        <p:cNvGrpSpPr/>
        <p:nvPr/>
      </p:nvGrpSpPr>
      <p:grpSpPr>
        <a:xfrm>
          <a:off x="0" y="0"/>
          <a:ext cx="0" cy="0"/>
          <a:chOff x="0" y="0"/>
          <a:chExt cx="0" cy="0"/>
        </a:xfrm>
      </p:grpSpPr>
      <p:sp>
        <p:nvSpPr>
          <p:cNvPr id="3772" name="Google Shape;3772;ge013acee29_0_4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73" name="Google Shape;3773;ge013acee29_0_4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243183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5"/>
        <p:cNvGrpSpPr/>
        <p:nvPr/>
      </p:nvGrpSpPr>
      <p:grpSpPr>
        <a:xfrm>
          <a:off x="0" y="0"/>
          <a:ext cx="0" cy="0"/>
          <a:chOff x="0" y="0"/>
          <a:chExt cx="0" cy="0"/>
        </a:xfrm>
      </p:grpSpPr>
      <p:sp>
        <p:nvSpPr>
          <p:cNvPr id="2416" name="Google Shape;2416;gdd0c7d16c6_0_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17" name="Google Shape;2417;gdd0c7d16c6_0_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4387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78"/>
        <p:cNvGrpSpPr/>
        <p:nvPr/>
      </p:nvGrpSpPr>
      <p:grpSpPr>
        <a:xfrm>
          <a:off x="0" y="0"/>
          <a:ext cx="0" cy="0"/>
          <a:chOff x="0" y="0"/>
          <a:chExt cx="0" cy="0"/>
        </a:xfrm>
      </p:grpSpPr>
      <p:sp>
        <p:nvSpPr>
          <p:cNvPr id="4679" name="Google Shape;4679;ge013acee29_0_5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80" name="Google Shape;4680;ge013acee29_0_5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684978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1"/>
        <p:cNvGrpSpPr/>
        <p:nvPr/>
      </p:nvGrpSpPr>
      <p:grpSpPr>
        <a:xfrm>
          <a:off x="0" y="0"/>
          <a:ext cx="0" cy="0"/>
          <a:chOff x="0" y="0"/>
          <a:chExt cx="0" cy="0"/>
        </a:xfrm>
      </p:grpSpPr>
      <p:sp>
        <p:nvSpPr>
          <p:cNvPr id="3382" name="Google Shape;3382;ge013acee29_0_3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83" name="Google Shape;3383;ge013acee29_0_3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128956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8" name="Google Shape;158;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834322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1"/>
        <p:cNvGrpSpPr/>
        <p:nvPr/>
      </p:nvGrpSpPr>
      <p:grpSpPr>
        <a:xfrm>
          <a:off x="0" y="0"/>
          <a:ext cx="0" cy="0"/>
          <a:chOff x="0" y="0"/>
          <a:chExt cx="0" cy="0"/>
        </a:xfrm>
      </p:grpSpPr>
      <p:sp>
        <p:nvSpPr>
          <p:cNvPr id="3772" name="Google Shape;3772;ge013acee29_0_4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73" name="Google Shape;3773;ge013acee29_0_4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595800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4"/>
        <p:cNvGrpSpPr/>
        <p:nvPr/>
      </p:nvGrpSpPr>
      <p:grpSpPr>
        <a:xfrm>
          <a:off x="0" y="0"/>
          <a:ext cx="0" cy="0"/>
          <a:chOff x="0" y="0"/>
          <a:chExt cx="0" cy="0"/>
        </a:xfrm>
      </p:grpSpPr>
      <p:sp>
        <p:nvSpPr>
          <p:cNvPr id="3825" name="Google Shape;3825;ge013acee29_0_5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26" name="Google Shape;3826;ge013acee29_0_5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597117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53"/>
        <p:cNvGrpSpPr/>
        <p:nvPr/>
      </p:nvGrpSpPr>
      <p:grpSpPr>
        <a:xfrm>
          <a:off x="0" y="0"/>
          <a:ext cx="0" cy="0"/>
          <a:chOff x="0" y="0"/>
          <a:chExt cx="0" cy="0"/>
        </a:xfrm>
      </p:grpSpPr>
      <p:grpSp>
        <p:nvGrpSpPr>
          <p:cNvPr id="54" name="Google Shape;54;p5"/>
          <p:cNvGrpSpPr/>
          <p:nvPr/>
        </p:nvGrpSpPr>
        <p:grpSpPr>
          <a:xfrm>
            <a:off x="142500" y="62550"/>
            <a:ext cx="8859000" cy="4948875"/>
            <a:chOff x="142500" y="62550"/>
            <a:chExt cx="8859000" cy="4948875"/>
          </a:xfrm>
        </p:grpSpPr>
        <p:grpSp>
          <p:nvGrpSpPr>
            <p:cNvPr id="55" name="Google Shape;55;p5"/>
            <p:cNvGrpSpPr/>
            <p:nvPr/>
          </p:nvGrpSpPr>
          <p:grpSpPr>
            <a:xfrm>
              <a:off x="142500" y="62550"/>
              <a:ext cx="8859000" cy="4948875"/>
              <a:chOff x="142500" y="62550"/>
              <a:chExt cx="8859000" cy="4948875"/>
            </a:xfrm>
          </p:grpSpPr>
          <p:sp>
            <p:nvSpPr>
              <p:cNvPr id="56" name="Google Shape;56;p5"/>
              <p:cNvSpPr/>
              <p:nvPr/>
            </p:nvSpPr>
            <p:spPr>
              <a:xfrm>
                <a:off x="142500" y="152925"/>
                <a:ext cx="8859000" cy="4858500"/>
              </a:xfrm>
              <a:prstGeom prst="snip2SameRect">
                <a:avLst>
                  <a:gd name="adj1" fmla="val 0"/>
                  <a:gd name="adj2" fmla="val 0"/>
                </a:avLst>
              </a:prstGeom>
              <a:solidFill>
                <a:schemeClr val="dk2"/>
              </a:solidFill>
              <a:ln w="9525" cap="flat" cmpd="sng">
                <a:solidFill>
                  <a:schemeClr val="dk1"/>
                </a:solidFill>
                <a:prstDash val="solid"/>
                <a:round/>
                <a:headEnd type="none" w="sm" len="sm"/>
                <a:tailEnd type="none" w="sm" len="sm"/>
              </a:ln>
              <a:effectLst>
                <a:outerShdw dist="114300" dir="2760000" algn="bl" rotWithShape="0">
                  <a:schemeClr val="dk1"/>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5"/>
              <p:cNvSpPr/>
              <p:nvPr/>
            </p:nvSpPr>
            <p:spPr>
              <a:xfrm>
                <a:off x="142500" y="62550"/>
                <a:ext cx="8859000" cy="320400"/>
              </a:xfrm>
              <a:prstGeom prst="roundRect">
                <a:avLst>
                  <a:gd name="adj" fmla="val 0"/>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8" name="Google Shape;58;p5"/>
            <p:cNvSpPr/>
            <p:nvPr/>
          </p:nvSpPr>
          <p:spPr>
            <a:xfrm>
              <a:off x="8478904" y="154072"/>
              <a:ext cx="149118" cy="149118"/>
            </a:xfrm>
            <a:custGeom>
              <a:avLst/>
              <a:gdLst/>
              <a:ahLst/>
              <a:cxnLst/>
              <a:rect l="l" t="t" r="r" b="b"/>
              <a:pathLst>
                <a:path w="3087" h="3087" extrusionOk="0">
                  <a:moveTo>
                    <a:pt x="2725" y="362"/>
                  </a:moveTo>
                  <a:lnTo>
                    <a:pt x="2725" y="2716"/>
                  </a:lnTo>
                  <a:lnTo>
                    <a:pt x="370" y="2716"/>
                  </a:lnTo>
                  <a:lnTo>
                    <a:pt x="370" y="362"/>
                  </a:lnTo>
                  <a:close/>
                  <a:moveTo>
                    <a:pt x="185" y="0"/>
                  </a:moveTo>
                  <a:cubicBezTo>
                    <a:pt x="79" y="0"/>
                    <a:pt x="0" y="71"/>
                    <a:pt x="0" y="185"/>
                  </a:cubicBezTo>
                  <a:lnTo>
                    <a:pt x="0" y="2901"/>
                  </a:lnTo>
                  <a:cubicBezTo>
                    <a:pt x="0" y="3007"/>
                    <a:pt x="79" y="3086"/>
                    <a:pt x="185" y="3086"/>
                  </a:cubicBezTo>
                  <a:lnTo>
                    <a:pt x="2901" y="3086"/>
                  </a:lnTo>
                  <a:cubicBezTo>
                    <a:pt x="3016" y="3086"/>
                    <a:pt x="3086" y="3007"/>
                    <a:pt x="3086" y="2901"/>
                  </a:cubicBezTo>
                  <a:lnTo>
                    <a:pt x="3086" y="185"/>
                  </a:lnTo>
                  <a:cubicBezTo>
                    <a:pt x="3086" y="71"/>
                    <a:pt x="3016" y="0"/>
                    <a:pt x="290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5"/>
            <p:cNvSpPr/>
            <p:nvPr/>
          </p:nvSpPr>
          <p:spPr>
            <a:xfrm>
              <a:off x="8280400" y="285227"/>
              <a:ext cx="140181" cy="17969"/>
            </a:xfrm>
            <a:custGeom>
              <a:avLst/>
              <a:gdLst/>
              <a:ahLst/>
              <a:cxnLst/>
              <a:rect l="l" t="t" r="r" b="b"/>
              <a:pathLst>
                <a:path w="2902" h="372" extrusionOk="0">
                  <a:moveTo>
                    <a:pt x="177" y="1"/>
                  </a:moveTo>
                  <a:cubicBezTo>
                    <a:pt x="71" y="1"/>
                    <a:pt x="0" y="71"/>
                    <a:pt x="0" y="186"/>
                  </a:cubicBezTo>
                  <a:cubicBezTo>
                    <a:pt x="0" y="292"/>
                    <a:pt x="71" y="371"/>
                    <a:pt x="177" y="371"/>
                  </a:cubicBezTo>
                  <a:lnTo>
                    <a:pt x="2716" y="371"/>
                  </a:lnTo>
                  <a:cubicBezTo>
                    <a:pt x="2822" y="371"/>
                    <a:pt x="2901" y="292"/>
                    <a:pt x="2901" y="186"/>
                  </a:cubicBezTo>
                  <a:cubicBezTo>
                    <a:pt x="2901" y="71"/>
                    <a:pt x="2822" y="1"/>
                    <a:pt x="271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5"/>
            <p:cNvSpPr/>
            <p:nvPr/>
          </p:nvSpPr>
          <p:spPr>
            <a:xfrm>
              <a:off x="8688471" y="154893"/>
              <a:ext cx="149069" cy="148296"/>
            </a:xfrm>
            <a:custGeom>
              <a:avLst/>
              <a:gdLst/>
              <a:ahLst/>
              <a:cxnLst/>
              <a:rect l="l" t="t" r="r" b="b"/>
              <a:pathLst>
                <a:path w="3086" h="3070" extrusionOk="0">
                  <a:moveTo>
                    <a:pt x="202" y="1"/>
                  </a:moveTo>
                  <a:cubicBezTo>
                    <a:pt x="157" y="1"/>
                    <a:pt x="110" y="18"/>
                    <a:pt x="71" y="54"/>
                  </a:cubicBezTo>
                  <a:cubicBezTo>
                    <a:pt x="0" y="124"/>
                    <a:pt x="0" y="239"/>
                    <a:pt x="71" y="309"/>
                  </a:cubicBezTo>
                  <a:lnTo>
                    <a:pt x="1287" y="1526"/>
                  </a:lnTo>
                  <a:lnTo>
                    <a:pt x="71" y="2734"/>
                  </a:lnTo>
                  <a:cubicBezTo>
                    <a:pt x="0" y="2813"/>
                    <a:pt x="0" y="2919"/>
                    <a:pt x="71" y="2990"/>
                  </a:cubicBezTo>
                  <a:cubicBezTo>
                    <a:pt x="106" y="3034"/>
                    <a:pt x="150" y="3069"/>
                    <a:pt x="185" y="3069"/>
                  </a:cubicBezTo>
                  <a:cubicBezTo>
                    <a:pt x="256" y="3069"/>
                    <a:pt x="291" y="3034"/>
                    <a:pt x="326" y="2990"/>
                  </a:cubicBezTo>
                  <a:lnTo>
                    <a:pt x="1543" y="1782"/>
                  </a:lnTo>
                  <a:lnTo>
                    <a:pt x="2795" y="2990"/>
                  </a:lnTo>
                  <a:cubicBezTo>
                    <a:pt x="2830" y="3034"/>
                    <a:pt x="2866" y="3069"/>
                    <a:pt x="2901" y="3069"/>
                  </a:cubicBezTo>
                  <a:cubicBezTo>
                    <a:pt x="2936" y="3069"/>
                    <a:pt x="3015" y="3034"/>
                    <a:pt x="3051" y="2990"/>
                  </a:cubicBezTo>
                  <a:cubicBezTo>
                    <a:pt x="3086" y="2919"/>
                    <a:pt x="3086" y="2813"/>
                    <a:pt x="3051" y="2734"/>
                  </a:cubicBezTo>
                  <a:lnTo>
                    <a:pt x="1799" y="1526"/>
                  </a:lnTo>
                  <a:lnTo>
                    <a:pt x="3051" y="309"/>
                  </a:lnTo>
                  <a:cubicBezTo>
                    <a:pt x="3086" y="239"/>
                    <a:pt x="3086" y="124"/>
                    <a:pt x="3051" y="54"/>
                  </a:cubicBezTo>
                  <a:cubicBezTo>
                    <a:pt x="3011" y="18"/>
                    <a:pt x="2956" y="1"/>
                    <a:pt x="2906" y="1"/>
                  </a:cubicBezTo>
                  <a:cubicBezTo>
                    <a:pt x="2857" y="1"/>
                    <a:pt x="2813" y="18"/>
                    <a:pt x="2795" y="54"/>
                  </a:cubicBezTo>
                  <a:lnTo>
                    <a:pt x="1543" y="1270"/>
                  </a:lnTo>
                  <a:lnTo>
                    <a:pt x="326" y="54"/>
                  </a:lnTo>
                  <a:cubicBezTo>
                    <a:pt x="291" y="18"/>
                    <a:pt x="247" y="1"/>
                    <a:pt x="20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1" name="Google Shape;61;p5"/>
          <p:cNvGrpSpPr/>
          <p:nvPr/>
        </p:nvGrpSpPr>
        <p:grpSpPr>
          <a:xfrm>
            <a:off x="4746149" y="1751600"/>
            <a:ext cx="3475066" cy="2851910"/>
            <a:chOff x="1456417" y="2052882"/>
            <a:chExt cx="1245275" cy="1360255"/>
          </a:xfrm>
        </p:grpSpPr>
        <p:grpSp>
          <p:nvGrpSpPr>
            <p:cNvPr id="62" name="Google Shape;62;p5"/>
            <p:cNvGrpSpPr/>
            <p:nvPr/>
          </p:nvGrpSpPr>
          <p:grpSpPr>
            <a:xfrm>
              <a:off x="1456417" y="2052882"/>
              <a:ext cx="1245275" cy="1360255"/>
              <a:chOff x="509184" y="62503"/>
              <a:chExt cx="3867315" cy="4224393"/>
            </a:xfrm>
          </p:grpSpPr>
          <p:sp>
            <p:nvSpPr>
              <p:cNvPr id="63" name="Google Shape;63;p5"/>
              <p:cNvSpPr/>
              <p:nvPr/>
            </p:nvSpPr>
            <p:spPr>
              <a:xfrm>
                <a:off x="509199" y="152896"/>
                <a:ext cx="3867300" cy="4134000"/>
              </a:xfrm>
              <a:prstGeom prst="snip2SameRect">
                <a:avLst>
                  <a:gd name="adj1" fmla="val 0"/>
                  <a:gd name="adj2" fmla="val 0"/>
                </a:avLst>
              </a:prstGeom>
              <a:solidFill>
                <a:schemeClr val="dk2"/>
              </a:solidFill>
              <a:ln w="9525" cap="flat" cmpd="sng">
                <a:solidFill>
                  <a:schemeClr val="dk1"/>
                </a:solidFill>
                <a:prstDash val="solid"/>
                <a:round/>
                <a:headEnd type="none" w="sm" len="sm"/>
                <a:tailEnd type="none" w="sm" len="sm"/>
              </a:ln>
              <a:effectLst>
                <a:outerShdw dist="114300" dir="2760000" algn="bl" rotWithShape="0">
                  <a:schemeClr val="accent2"/>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4;p5"/>
              <p:cNvSpPr/>
              <p:nvPr/>
            </p:nvSpPr>
            <p:spPr>
              <a:xfrm>
                <a:off x="509184" y="62503"/>
                <a:ext cx="3867300" cy="455400"/>
              </a:xfrm>
              <a:prstGeom prst="roundRect">
                <a:avLst>
                  <a:gd name="adj" fmla="val 0"/>
                </a:avLst>
              </a:pr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5" name="Google Shape;65;p5"/>
            <p:cNvSpPr/>
            <p:nvPr/>
          </p:nvSpPr>
          <p:spPr>
            <a:xfrm>
              <a:off x="1516118" y="2105891"/>
              <a:ext cx="191700" cy="39300"/>
            </a:xfrm>
            <a:prstGeom prst="roundRect">
              <a:avLst>
                <a:gd name="adj" fmla="val 50000"/>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6" name="Google Shape;66;p5"/>
          <p:cNvGrpSpPr/>
          <p:nvPr/>
        </p:nvGrpSpPr>
        <p:grpSpPr>
          <a:xfrm>
            <a:off x="922936" y="1751600"/>
            <a:ext cx="3475078" cy="2851910"/>
            <a:chOff x="1456417" y="2052882"/>
            <a:chExt cx="1245280" cy="1360255"/>
          </a:xfrm>
        </p:grpSpPr>
        <p:grpSp>
          <p:nvGrpSpPr>
            <p:cNvPr id="67" name="Google Shape;67;p5"/>
            <p:cNvGrpSpPr/>
            <p:nvPr/>
          </p:nvGrpSpPr>
          <p:grpSpPr>
            <a:xfrm>
              <a:off x="1456417" y="2052882"/>
              <a:ext cx="1245280" cy="1360255"/>
              <a:chOff x="509184" y="62503"/>
              <a:chExt cx="3867329" cy="4224393"/>
            </a:xfrm>
          </p:grpSpPr>
          <p:sp>
            <p:nvSpPr>
              <p:cNvPr id="68" name="Google Shape;68;p5"/>
              <p:cNvSpPr/>
              <p:nvPr/>
            </p:nvSpPr>
            <p:spPr>
              <a:xfrm>
                <a:off x="509213" y="152896"/>
                <a:ext cx="3867300" cy="4134000"/>
              </a:xfrm>
              <a:prstGeom prst="snip2SameRect">
                <a:avLst>
                  <a:gd name="adj1" fmla="val 0"/>
                  <a:gd name="adj2" fmla="val 0"/>
                </a:avLst>
              </a:prstGeom>
              <a:solidFill>
                <a:schemeClr val="dk2"/>
              </a:solidFill>
              <a:ln w="9525" cap="flat" cmpd="sng">
                <a:solidFill>
                  <a:schemeClr val="dk1"/>
                </a:solidFill>
                <a:prstDash val="solid"/>
                <a:round/>
                <a:headEnd type="none" w="sm" len="sm"/>
                <a:tailEnd type="none" w="sm" len="sm"/>
              </a:ln>
              <a:effectLst>
                <a:outerShdw dist="114300" dir="2760000" algn="bl" rotWithShape="0">
                  <a:schemeClr val="accent2"/>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5"/>
              <p:cNvSpPr/>
              <p:nvPr/>
            </p:nvSpPr>
            <p:spPr>
              <a:xfrm>
                <a:off x="509184" y="62503"/>
                <a:ext cx="3867300" cy="455400"/>
              </a:xfrm>
              <a:prstGeom prst="roundRect">
                <a:avLst>
                  <a:gd name="adj" fmla="val 0"/>
                </a:avLst>
              </a:pr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0" name="Google Shape;70;p5"/>
            <p:cNvSpPr/>
            <p:nvPr/>
          </p:nvSpPr>
          <p:spPr>
            <a:xfrm>
              <a:off x="1516118" y="2105891"/>
              <a:ext cx="191700" cy="39300"/>
            </a:xfrm>
            <a:prstGeom prst="roundRect">
              <a:avLst>
                <a:gd name="adj" fmla="val 50000"/>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1" name="Google Shape;71;p5"/>
          <p:cNvSpPr txBox="1">
            <a:spLocks noGrp="1"/>
          </p:cNvSpPr>
          <p:nvPr>
            <p:ph type="title"/>
          </p:nvPr>
        </p:nvSpPr>
        <p:spPr>
          <a:xfrm>
            <a:off x="1096125" y="2190825"/>
            <a:ext cx="3128700" cy="5727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SzPts val="3000"/>
              <a:buNone/>
              <a:defRPr>
                <a:latin typeface="Arial" panose="020B0604020202020204" pitchFamily="34" charset="0"/>
                <a:cs typeface="Arial" panose="020B0604020202020204" pitchFamily="34" charset="0"/>
              </a:defRPr>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
        <p:nvSpPr>
          <p:cNvPr id="72" name="Google Shape;72;p5"/>
          <p:cNvSpPr txBox="1">
            <a:spLocks noGrp="1"/>
          </p:cNvSpPr>
          <p:nvPr>
            <p:ph type="title" idx="2"/>
          </p:nvPr>
        </p:nvSpPr>
        <p:spPr>
          <a:xfrm>
            <a:off x="4919329" y="2190825"/>
            <a:ext cx="3128700" cy="5727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SzPts val="3000"/>
              <a:buNone/>
              <a:defRPr>
                <a:latin typeface="Arial" panose="020B0604020202020204" pitchFamily="34" charset="0"/>
                <a:cs typeface="Arial" panose="020B0604020202020204" pitchFamily="34" charset="0"/>
              </a:defRPr>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
        <p:nvSpPr>
          <p:cNvPr id="73" name="Google Shape;73;p5"/>
          <p:cNvSpPr txBox="1">
            <a:spLocks noGrp="1"/>
          </p:cNvSpPr>
          <p:nvPr>
            <p:ph type="subTitle" idx="1"/>
          </p:nvPr>
        </p:nvSpPr>
        <p:spPr>
          <a:xfrm>
            <a:off x="1096125" y="2815025"/>
            <a:ext cx="3128700" cy="16362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dk1"/>
              </a:buClr>
              <a:buSzPts val="1400"/>
              <a:buFont typeface="Arial"/>
              <a:buChar char="•"/>
              <a:defRPr>
                <a:solidFill>
                  <a:schemeClr val="dk1"/>
                </a:solidFill>
                <a:latin typeface="Arial" panose="020B0604020202020204" pitchFamily="34" charset="0"/>
                <a:cs typeface="Arial" panose="020B0604020202020204" pitchFamily="34" charset="0"/>
              </a:defRPr>
            </a:lvl1pPr>
            <a:lvl2pPr lvl="1" algn="ctr" rtl="0">
              <a:spcBef>
                <a:spcPts val="0"/>
              </a:spcBef>
              <a:spcAft>
                <a:spcPts val="0"/>
              </a:spcAft>
              <a:buClr>
                <a:schemeClr val="dk1"/>
              </a:buClr>
              <a:buSzPts val="1400"/>
              <a:buFont typeface="Arial"/>
              <a:buChar char="○"/>
              <a:defRPr>
                <a:solidFill>
                  <a:schemeClr val="dk1"/>
                </a:solidFill>
              </a:defRPr>
            </a:lvl2pPr>
            <a:lvl3pPr lvl="2" algn="ctr" rtl="0">
              <a:spcBef>
                <a:spcPts val="0"/>
              </a:spcBef>
              <a:spcAft>
                <a:spcPts val="0"/>
              </a:spcAft>
              <a:buClr>
                <a:schemeClr val="dk1"/>
              </a:buClr>
              <a:buSzPts val="1400"/>
              <a:buFont typeface="Arial"/>
              <a:buChar char="■"/>
              <a:defRPr>
                <a:solidFill>
                  <a:schemeClr val="dk1"/>
                </a:solidFill>
              </a:defRPr>
            </a:lvl3pPr>
            <a:lvl4pPr lvl="3" algn="ctr" rtl="0">
              <a:spcBef>
                <a:spcPts val="0"/>
              </a:spcBef>
              <a:spcAft>
                <a:spcPts val="0"/>
              </a:spcAft>
              <a:buClr>
                <a:schemeClr val="dk1"/>
              </a:buClr>
              <a:buSzPts val="1400"/>
              <a:buFont typeface="Arial"/>
              <a:buChar char="●"/>
              <a:defRPr>
                <a:solidFill>
                  <a:schemeClr val="dk1"/>
                </a:solidFill>
              </a:defRPr>
            </a:lvl4pPr>
            <a:lvl5pPr lvl="4" algn="ctr" rtl="0">
              <a:spcBef>
                <a:spcPts val="0"/>
              </a:spcBef>
              <a:spcAft>
                <a:spcPts val="0"/>
              </a:spcAft>
              <a:buClr>
                <a:schemeClr val="dk1"/>
              </a:buClr>
              <a:buSzPts val="1400"/>
              <a:buFont typeface="Arial"/>
              <a:buChar char="○"/>
              <a:defRPr>
                <a:solidFill>
                  <a:schemeClr val="dk1"/>
                </a:solidFill>
              </a:defRPr>
            </a:lvl5pPr>
            <a:lvl6pPr lvl="5" algn="ctr" rtl="0">
              <a:spcBef>
                <a:spcPts val="0"/>
              </a:spcBef>
              <a:spcAft>
                <a:spcPts val="0"/>
              </a:spcAft>
              <a:buClr>
                <a:schemeClr val="dk1"/>
              </a:buClr>
              <a:buSzPts val="1400"/>
              <a:buFont typeface="Arial"/>
              <a:buChar char="■"/>
              <a:defRPr>
                <a:solidFill>
                  <a:schemeClr val="dk1"/>
                </a:solidFill>
              </a:defRPr>
            </a:lvl6pPr>
            <a:lvl7pPr lvl="6" algn="ctr" rtl="0">
              <a:spcBef>
                <a:spcPts val="0"/>
              </a:spcBef>
              <a:spcAft>
                <a:spcPts val="0"/>
              </a:spcAft>
              <a:buClr>
                <a:schemeClr val="dk1"/>
              </a:buClr>
              <a:buSzPts val="1400"/>
              <a:buFont typeface="Arial"/>
              <a:buChar char="●"/>
              <a:defRPr>
                <a:solidFill>
                  <a:schemeClr val="dk1"/>
                </a:solidFill>
              </a:defRPr>
            </a:lvl7pPr>
            <a:lvl8pPr lvl="7" algn="ctr" rtl="0">
              <a:spcBef>
                <a:spcPts val="0"/>
              </a:spcBef>
              <a:spcAft>
                <a:spcPts val="0"/>
              </a:spcAft>
              <a:buClr>
                <a:schemeClr val="dk1"/>
              </a:buClr>
              <a:buSzPts val="1400"/>
              <a:buFont typeface="Arial"/>
              <a:buChar char="○"/>
              <a:defRPr>
                <a:solidFill>
                  <a:schemeClr val="dk1"/>
                </a:solidFill>
              </a:defRPr>
            </a:lvl8pPr>
            <a:lvl9pPr lvl="8" algn="ctr" rtl="0">
              <a:spcBef>
                <a:spcPts val="0"/>
              </a:spcBef>
              <a:spcAft>
                <a:spcPts val="0"/>
              </a:spcAft>
              <a:buClr>
                <a:schemeClr val="dk1"/>
              </a:buClr>
              <a:buSzPts val="1400"/>
              <a:buFont typeface="Arial"/>
              <a:buChar char="■"/>
              <a:defRPr>
                <a:solidFill>
                  <a:schemeClr val="dk1"/>
                </a:solidFill>
              </a:defRPr>
            </a:lvl9pPr>
          </a:lstStyle>
          <a:p>
            <a:endParaRPr/>
          </a:p>
        </p:txBody>
      </p:sp>
      <p:sp>
        <p:nvSpPr>
          <p:cNvPr id="74" name="Google Shape;74;p5"/>
          <p:cNvSpPr txBox="1">
            <a:spLocks noGrp="1"/>
          </p:cNvSpPr>
          <p:nvPr>
            <p:ph type="subTitle" idx="3"/>
          </p:nvPr>
        </p:nvSpPr>
        <p:spPr>
          <a:xfrm>
            <a:off x="4919331" y="2815025"/>
            <a:ext cx="3128700" cy="16362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dk1"/>
              </a:buClr>
              <a:buSzPts val="1400"/>
              <a:buFont typeface="Arial"/>
              <a:buChar char="•"/>
              <a:defRPr>
                <a:solidFill>
                  <a:schemeClr val="dk1"/>
                </a:solidFill>
                <a:latin typeface="Arial" panose="020B0604020202020204" pitchFamily="34" charset="0"/>
                <a:cs typeface="Arial" panose="020B0604020202020204" pitchFamily="34" charset="0"/>
              </a:defRPr>
            </a:lvl1pPr>
            <a:lvl2pPr lvl="1" algn="ctr" rtl="0">
              <a:spcBef>
                <a:spcPts val="0"/>
              </a:spcBef>
              <a:spcAft>
                <a:spcPts val="0"/>
              </a:spcAft>
              <a:buClr>
                <a:schemeClr val="dk1"/>
              </a:buClr>
              <a:buSzPts val="1400"/>
              <a:buFont typeface="Arial"/>
              <a:buChar char="○"/>
              <a:defRPr>
                <a:solidFill>
                  <a:schemeClr val="dk1"/>
                </a:solidFill>
              </a:defRPr>
            </a:lvl2pPr>
            <a:lvl3pPr lvl="2" algn="ctr" rtl="0">
              <a:spcBef>
                <a:spcPts val="0"/>
              </a:spcBef>
              <a:spcAft>
                <a:spcPts val="0"/>
              </a:spcAft>
              <a:buClr>
                <a:schemeClr val="dk1"/>
              </a:buClr>
              <a:buSzPts val="1400"/>
              <a:buFont typeface="Arial"/>
              <a:buChar char="■"/>
              <a:defRPr>
                <a:solidFill>
                  <a:schemeClr val="dk1"/>
                </a:solidFill>
              </a:defRPr>
            </a:lvl3pPr>
            <a:lvl4pPr lvl="3" algn="ctr" rtl="0">
              <a:spcBef>
                <a:spcPts val="0"/>
              </a:spcBef>
              <a:spcAft>
                <a:spcPts val="0"/>
              </a:spcAft>
              <a:buClr>
                <a:schemeClr val="dk1"/>
              </a:buClr>
              <a:buSzPts val="1400"/>
              <a:buFont typeface="Arial"/>
              <a:buChar char="●"/>
              <a:defRPr>
                <a:solidFill>
                  <a:schemeClr val="dk1"/>
                </a:solidFill>
              </a:defRPr>
            </a:lvl4pPr>
            <a:lvl5pPr lvl="4" algn="ctr" rtl="0">
              <a:spcBef>
                <a:spcPts val="0"/>
              </a:spcBef>
              <a:spcAft>
                <a:spcPts val="0"/>
              </a:spcAft>
              <a:buClr>
                <a:schemeClr val="dk1"/>
              </a:buClr>
              <a:buSzPts val="1400"/>
              <a:buFont typeface="Arial"/>
              <a:buChar char="○"/>
              <a:defRPr>
                <a:solidFill>
                  <a:schemeClr val="dk1"/>
                </a:solidFill>
              </a:defRPr>
            </a:lvl5pPr>
            <a:lvl6pPr lvl="5" algn="ctr" rtl="0">
              <a:spcBef>
                <a:spcPts val="0"/>
              </a:spcBef>
              <a:spcAft>
                <a:spcPts val="0"/>
              </a:spcAft>
              <a:buClr>
                <a:schemeClr val="dk1"/>
              </a:buClr>
              <a:buSzPts val="1400"/>
              <a:buFont typeface="Arial"/>
              <a:buChar char="■"/>
              <a:defRPr>
                <a:solidFill>
                  <a:schemeClr val="dk1"/>
                </a:solidFill>
              </a:defRPr>
            </a:lvl6pPr>
            <a:lvl7pPr lvl="6" algn="ctr" rtl="0">
              <a:spcBef>
                <a:spcPts val="0"/>
              </a:spcBef>
              <a:spcAft>
                <a:spcPts val="0"/>
              </a:spcAft>
              <a:buClr>
                <a:schemeClr val="dk1"/>
              </a:buClr>
              <a:buSzPts val="1400"/>
              <a:buFont typeface="Arial"/>
              <a:buChar char="●"/>
              <a:defRPr>
                <a:solidFill>
                  <a:schemeClr val="dk1"/>
                </a:solidFill>
              </a:defRPr>
            </a:lvl7pPr>
            <a:lvl8pPr lvl="7" algn="ctr" rtl="0">
              <a:spcBef>
                <a:spcPts val="0"/>
              </a:spcBef>
              <a:spcAft>
                <a:spcPts val="0"/>
              </a:spcAft>
              <a:buClr>
                <a:schemeClr val="dk1"/>
              </a:buClr>
              <a:buSzPts val="1400"/>
              <a:buFont typeface="Arial"/>
              <a:buChar char="○"/>
              <a:defRPr>
                <a:solidFill>
                  <a:schemeClr val="dk1"/>
                </a:solidFill>
              </a:defRPr>
            </a:lvl8pPr>
            <a:lvl9pPr lvl="8" algn="ctr" rtl="0">
              <a:spcBef>
                <a:spcPts val="0"/>
              </a:spcBef>
              <a:spcAft>
                <a:spcPts val="0"/>
              </a:spcAft>
              <a:buClr>
                <a:schemeClr val="dk1"/>
              </a:buClr>
              <a:buSzPts val="1400"/>
              <a:buFont typeface="Arial"/>
              <a:buChar char="■"/>
              <a:defRPr>
                <a:solidFill>
                  <a:schemeClr val="dk1"/>
                </a:solidFill>
              </a:defRPr>
            </a:lvl9pPr>
          </a:lstStyle>
          <a:p>
            <a:endParaRPr/>
          </a:p>
        </p:txBody>
      </p:sp>
      <p:sp>
        <p:nvSpPr>
          <p:cNvPr id="75" name="Google Shape;75;p5"/>
          <p:cNvSpPr txBox="1">
            <a:spLocks noGrp="1"/>
          </p:cNvSpPr>
          <p:nvPr>
            <p:ph type="title" idx="4"/>
          </p:nvPr>
        </p:nvSpPr>
        <p:spPr>
          <a:xfrm>
            <a:off x="1096225" y="486825"/>
            <a:ext cx="6951900" cy="1021500"/>
          </a:xfrm>
          <a:prstGeom prst="rect">
            <a:avLst/>
          </a:prstGeom>
          <a:ln w="19050" cap="flat" cmpd="sng">
            <a:solidFill>
              <a:srgbClr val="000000"/>
            </a:solidFill>
            <a:prstDash val="dot"/>
            <a:round/>
            <a:headEnd type="none" w="sm" len="sm"/>
            <a:tailEnd type="none" w="sm" len="sm"/>
          </a:ln>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3000"/>
              <a:buFont typeface="Anton"/>
              <a:buNone/>
              <a:defRPr sz="3000">
                <a:solidFill>
                  <a:schemeClr val="dk1"/>
                </a:solidFill>
                <a:latin typeface="Arial" panose="020B0604020202020204" pitchFamily="34" charset="0"/>
                <a:ea typeface="Arial" panose="020B0604020202020204" pitchFamily="34" charset="0"/>
                <a:cs typeface="Arial" panose="020B0604020202020204" pitchFamily="34" charset="0"/>
                <a:sym typeface="Anton"/>
              </a:defRPr>
            </a:lvl1pPr>
            <a:lvl2pPr lvl="1" rtl="0">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2pPr>
            <a:lvl3pPr lvl="2" rtl="0">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3pPr>
            <a:lvl4pPr lvl="3" rtl="0">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4pPr>
            <a:lvl5pPr lvl="4" rtl="0">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5pPr>
            <a:lvl6pPr lvl="5" rtl="0">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6pPr>
            <a:lvl7pPr lvl="6" rtl="0">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7pPr>
            <a:lvl8pPr lvl="7" rtl="0">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8pPr>
            <a:lvl9pPr lvl="8" rtl="0">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9pPr>
          </a:lstStyle>
          <a:p>
            <a:endParaRPr/>
          </a:p>
        </p:txBody>
      </p:sp>
      <p:grpSp>
        <p:nvGrpSpPr>
          <p:cNvPr id="76" name="Google Shape;76;p5"/>
          <p:cNvGrpSpPr/>
          <p:nvPr/>
        </p:nvGrpSpPr>
        <p:grpSpPr>
          <a:xfrm>
            <a:off x="267492" y="4015797"/>
            <a:ext cx="587695" cy="587695"/>
            <a:chOff x="2753179" y="2741260"/>
            <a:chExt cx="587695" cy="587695"/>
          </a:xfrm>
        </p:grpSpPr>
        <p:sp>
          <p:nvSpPr>
            <p:cNvPr id="77" name="Google Shape;77;p5"/>
            <p:cNvSpPr/>
            <p:nvPr/>
          </p:nvSpPr>
          <p:spPr>
            <a:xfrm>
              <a:off x="2772051" y="2760132"/>
              <a:ext cx="568823" cy="568823"/>
            </a:xfrm>
            <a:custGeom>
              <a:avLst/>
              <a:gdLst/>
              <a:ahLst/>
              <a:cxnLst/>
              <a:rect l="l" t="t" r="r" b="b"/>
              <a:pathLst>
                <a:path w="9434" h="9434" extrusionOk="0">
                  <a:moveTo>
                    <a:pt x="7687" y="0"/>
                  </a:moveTo>
                  <a:lnTo>
                    <a:pt x="6469" y="1218"/>
                  </a:lnTo>
                  <a:lnTo>
                    <a:pt x="6609" y="1348"/>
                  </a:lnTo>
                  <a:cubicBezTo>
                    <a:pt x="7332" y="2070"/>
                    <a:pt x="7687" y="3019"/>
                    <a:pt x="7687" y="4000"/>
                  </a:cubicBezTo>
                  <a:cubicBezTo>
                    <a:pt x="7687" y="4992"/>
                    <a:pt x="7332" y="5930"/>
                    <a:pt x="6609" y="6609"/>
                  </a:cubicBezTo>
                  <a:cubicBezTo>
                    <a:pt x="5887" y="7331"/>
                    <a:pt x="4992" y="7730"/>
                    <a:pt x="4000" y="7730"/>
                  </a:cubicBezTo>
                  <a:cubicBezTo>
                    <a:pt x="2965" y="7730"/>
                    <a:pt x="2070" y="7331"/>
                    <a:pt x="1348" y="6609"/>
                  </a:cubicBezTo>
                  <a:lnTo>
                    <a:pt x="1219" y="6469"/>
                  </a:lnTo>
                  <a:lnTo>
                    <a:pt x="0" y="7730"/>
                  </a:lnTo>
                  <a:lnTo>
                    <a:pt x="140" y="7817"/>
                  </a:lnTo>
                  <a:cubicBezTo>
                    <a:pt x="1175" y="8852"/>
                    <a:pt x="2523" y="9434"/>
                    <a:pt x="4000" y="9434"/>
                  </a:cubicBezTo>
                  <a:cubicBezTo>
                    <a:pt x="5445" y="9434"/>
                    <a:pt x="6793" y="8852"/>
                    <a:pt x="7817" y="7817"/>
                  </a:cubicBezTo>
                  <a:cubicBezTo>
                    <a:pt x="8852" y="6835"/>
                    <a:pt x="9434" y="5445"/>
                    <a:pt x="9434" y="4000"/>
                  </a:cubicBezTo>
                  <a:cubicBezTo>
                    <a:pt x="9434" y="2523"/>
                    <a:pt x="8852" y="1175"/>
                    <a:pt x="7817" y="140"/>
                  </a:cubicBezTo>
                  <a:lnTo>
                    <a:pt x="7687" y="0"/>
                  </a:lnTo>
                  <a:close/>
                </a:path>
              </a:pathLst>
            </a:custGeom>
            <a:solidFill>
              <a:schemeClr val="accent2"/>
            </a:solidFill>
            <a:ln w="9525" cap="flat" cmpd="sng">
              <a:solidFill>
                <a:srgbClr val="2D435B"/>
              </a:solidFill>
              <a:prstDash val="solid"/>
              <a:miter lim="10781"/>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5"/>
            <p:cNvSpPr/>
            <p:nvPr/>
          </p:nvSpPr>
          <p:spPr>
            <a:xfrm>
              <a:off x="3145819" y="2741260"/>
              <a:ext cx="108652" cy="108591"/>
            </a:xfrm>
            <a:custGeom>
              <a:avLst/>
              <a:gdLst/>
              <a:ahLst/>
              <a:cxnLst/>
              <a:rect l="l" t="t" r="r" b="b"/>
              <a:pathLst>
                <a:path w="1802" h="1801" extrusionOk="0">
                  <a:moveTo>
                    <a:pt x="906" y="0"/>
                  </a:moveTo>
                  <a:cubicBezTo>
                    <a:pt x="410" y="0"/>
                    <a:pt x="1" y="410"/>
                    <a:pt x="1" y="906"/>
                  </a:cubicBezTo>
                  <a:cubicBezTo>
                    <a:pt x="1" y="1391"/>
                    <a:pt x="410" y="1801"/>
                    <a:pt x="906" y="1801"/>
                  </a:cubicBezTo>
                  <a:cubicBezTo>
                    <a:pt x="1402" y="1801"/>
                    <a:pt x="1801" y="1391"/>
                    <a:pt x="1801" y="906"/>
                  </a:cubicBezTo>
                  <a:cubicBezTo>
                    <a:pt x="1801" y="410"/>
                    <a:pt x="1402" y="0"/>
                    <a:pt x="906" y="0"/>
                  </a:cubicBezTo>
                  <a:close/>
                </a:path>
              </a:pathLst>
            </a:custGeom>
            <a:solidFill>
              <a:schemeClr val="accent4"/>
            </a:solidFill>
            <a:ln w="9525" cap="flat" cmpd="sng">
              <a:solidFill>
                <a:srgbClr val="2D435B"/>
              </a:solidFill>
              <a:prstDash val="solid"/>
              <a:miter lim="10781"/>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5"/>
            <p:cNvSpPr/>
            <p:nvPr/>
          </p:nvSpPr>
          <p:spPr>
            <a:xfrm>
              <a:off x="2753179" y="3131308"/>
              <a:ext cx="105999" cy="108591"/>
            </a:xfrm>
            <a:custGeom>
              <a:avLst/>
              <a:gdLst/>
              <a:ahLst/>
              <a:cxnLst/>
              <a:rect l="l" t="t" r="r" b="b"/>
              <a:pathLst>
                <a:path w="1758" h="1801" extrusionOk="0">
                  <a:moveTo>
                    <a:pt x="906" y="0"/>
                  </a:moveTo>
                  <a:cubicBezTo>
                    <a:pt x="410" y="0"/>
                    <a:pt x="1" y="410"/>
                    <a:pt x="1" y="906"/>
                  </a:cubicBezTo>
                  <a:cubicBezTo>
                    <a:pt x="1" y="1391"/>
                    <a:pt x="410" y="1801"/>
                    <a:pt x="906" y="1801"/>
                  </a:cubicBezTo>
                  <a:cubicBezTo>
                    <a:pt x="1391" y="1801"/>
                    <a:pt x="1758" y="1391"/>
                    <a:pt x="1758" y="906"/>
                  </a:cubicBezTo>
                  <a:cubicBezTo>
                    <a:pt x="1758" y="410"/>
                    <a:pt x="1391" y="0"/>
                    <a:pt x="906" y="0"/>
                  </a:cubicBezTo>
                  <a:close/>
                </a:path>
              </a:pathLst>
            </a:custGeom>
            <a:solidFill>
              <a:schemeClr val="accent4"/>
            </a:solidFill>
            <a:ln w="9525" cap="flat" cmpd="sng">
              <a:solidFill>
                <a:srgbClr val="2D435B"/>
              </a:solidFill>
              <a:prstDash val="solid"/>
              <a:miter lim="10781"/>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0" name="Google Shape;80;p5"/>
          <p:cNvSpPr/>
          <p:nvPr/>
        </p:nvSpPr>
        <p:spPr>
          <a:xfrm>
            <a:off x="444108" y="863653"/>
            <a:ext cx="234462" cy="267849"/>
          </a:xfrm>
          <a:custGeom>
            <a:avLst/>
            <a:gdLst/>
            <a:ahLst/>
            <a:cxnLst/>
            <a:rect l="l" t="t" r="r" b="b"/>
            <a:pathLst>
              <a:path w="1974" h="2255" extrusionOk="0">
                <a:moveTo>
                  <a:pt x="1" y="1"/>
                </a:moveTo>
                <a:lnTo>
                  <a:pt x="184" y="2254"/>
                </a:lnTo>
                <a:lnTo>
                  <a:pt x="1974" y="950"/>
                </a:lnTo>
                <a:lnTo>
                  <a:pt x="1" y="1"/>
                </a:lnTo>
                <a:close/>
              </a:path>
            </a:pathLst>
          </a:custGeom>
          <a:solidFill>
            <a:schemeClr val="accent1"/>
          </a:solidFill>
          <a:ln w="9525" cap="flat" cmpd="sng">
            <a:solidFill>
              <a:srgbClr val="2D435B"/>
            </a:solidFill>
            <a:prstDash val="solid"/>
            <a:miter lim="10781"/>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5"/>
          <p:cNvSpPr/>
          <p:nvPr/>
        </p:nvSpPr>
        <p:spPr>
          <a:xfrm>
            <a:off x="8297463" y="985775"/>
            <a:ext cx="572700" cy="572700"/>
          </a:xfrm>
          <a:prstGeom prst="donut">
            <a:avLst>
              <a:gd name="adj" fmla="val 25000"/>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5"/>
          <p:cNvSpPr/>
          <p:nvPr/>
        </p:nvSpPr>
        <p:spPr>
          <a:xfrm rot="-1431438">
            <a:off x="8473290" y="621952"/>
            <a:ext cx="221066" cy="252535"/>
          </a:xfrm>
          <a:custGeom>
            <a:avLst/>
            <a:gdLst/>
            <a:ahLst/>
            <a:cxnLst/>
            <a:rect l="l" t="t" r="r" b="b"/>
            <a:pathLst>
              <a:path w="1974" h="2255" extrusionOk="0">
                <a:moveTo>
                  <a:pt x="1" y="1"/>
                </a:moveTo>
                <a:lnTo>
                  <a:pt x="184" y="2254"/>
                </a:lnTo>
                <a:lnTo>
                  <a:pt x="1974" y="950"/>
                </a:lnTo>
                <a:lnTo>
                  <a:pt x="1" y="1"/>
                </a:lnTo>
                <a:close/>
              </a:path>
            </a:pathLst>
          </a:custGeom>
          <a:solidFill>
            <a:schemeClr val="lt2"/>
          </a:solidFill>
          <a:ln w="9525" cap="flat" cmpd="sng">
            <a:solidFill>
              <a:srgbClr val="2D435B"/>
            </a:solidFill>
            <a:prstDash val="solid"/>
            <a:miter lim="10781"/>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3" name="Google Shape;83;p5"/>
          <p:cNvGrpSpPr/>
          <p:nvPr/>
        </p:nvGrpSpPr>
        <p:grpSpPr>
          <a:xfrm>
            <a:off x="292348" y="2843136"/>
            <a:ext cx="537980" cy="537206"/>
            <a:chOff x="9234348" y="2174936"/>
            <a:chExt cx="537980" cy="537206"/>
          </a:xfrm>
        </p:grpSpPr>
        <p:sp>
          <p:nvSpPr>
            <p:cNvPr id="84" name="Google Shape;84;p5"/>
            <p:cNvSpPr/>
            <p:nvPr/>
          </p:nvSpPr>
          <p:spPr>
            <a:xfrm>
              <a:off x="9234348" y="2174936"/>
              <a:ext cx="22800" cy="22026"/>
            </a:xfrm>
            <a:custGeom>
              <a:avLst/>
              <a:gdLst/>
              <a:ahLst/>
              <a:cxnLst/>
              <a:rect l="l" t="t" r="r" b="b"/>
              <a:pathLst>
                <a:path w="324" h="313" extrusionOk="0">
                  <a:moveTo>
                    <a:pt x="183" y="0"/>
                  </a:moveTo>
                  <a:cubicBezTo>
                    <a:pt x="54" y="0"/>
                    <a:pt x="0" y="43"/>
                    <a:pt x="0" y="173"/>
                  </a:cubicBezTo>
                  <a:cubicBezTo>
                    <a:pt x="0" y="270"/>
                    <a:pt x="54" y="313"/>
                    <a:pt x="183" y="313"/>
                  </a:cubicBezTo>
                  <a:cubicBezTo>
                    <a:pt x="270" y="313"/>
                    <a:pt x="323" y="270"/>
                    <a:pt x="323" y="173"/>
                  </a:cubicBezTo>
                  <a:cubicBezTo>
                    <a:pt x="323" y="43"/>
                    <a:pt x="270" y="0"/>
                    <a:pt x="18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5"/>
            <p:cNvSpPr/>
            <p:nvPr/>
          </p:nvSpPr>
          <p:spPr>
            <a:xfrm>
              <a:off x="9307181" y="2174936"/>
              <a:ext cx="25826" cy="22026"/>
            </a:xfrm>
            <a:custGeom>
              <a:avLst/>
              <a:gdLst/>
              <a:ahLst/>
              <a:cxnLst/>
              <a:rect l="l" t="t" r="r" b="b"/>
              <a:pathLst>
                <a:path w="367" h="313" extrusionOk="0">
                  <a:moveTo>
                    <a:pt x="183" y="0"/>
                  </a:moveTo>
                  <a:cubicBezTo>
                    <a:pt x="97" y="0"/>
                    <a:pt x="0" y="43"/>
                    <a:pt x="0" y="173"/>
                  </a:cubicBezTo>
                  <a:cubicBezTo>
                    <a:pt x="0" y="270"/>
                    <a:pt x="97" y="313"/>
                    <a:pt x="183" y="313"/>
                  </a:cubicBezTo>
                  <a:cubicBezTo>
                    <a:pt x="270" y="313"/>
                    <a:pt x="367" y="270"/>
                    <a:pt x="367" y="173"/>
                  </a:cubicBezTo>
                  <a:cubicBezTo>
                    <a:pt x="367" y="43"/>
                    <a:pt x="270" y="0"/>
                    <a:pt x="18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5"/>
            <p:cNvSpPr/>
            <p:nvPr/>
          </p:nvSpPr>
          <p:spPr>
            <a:xfrm>
              <a:off x="9380014" y="2174936"/>
              <a:ext cx="25052" cy="22026"/>
            </a:xfrm>
            <a:custGeom>
              <a:avLst/>
              <a:gdLst/>
              <a:ahLst/>
              <a:cxnLst/>
              <a:rect l="l" t="t" r="r" b="b"/>
              <a:pathLst>
                <a:path w="356" h="313" extrusionOk="0">
                  <a:moveTo>
                    <a:pt x="183" y="0"/>
                  </a:moveTo>
                  <a:cubicBezTo>
                    <a:pt x="86" y="0"/>
                    <a:pt x="0" y="43"/>
                    <a:pt x="0" y="173"/>
                  </a:cubicBezTo>
                  <a:cubicBezTo>
                    <a:pt x="0" y="270"/>
                    <a:pt x="86" y="313"/>
                    <a:pt x="183" y="313"/>
                  </a:cubicBezTo>
                  <a:cubicBezTo>
                    <a:pt x="270" y="313"/>
                    <a:pt x="356" y="270"/>
                    <a:pt x="356" y="173"/>
                  </a:cubicBezTo>
                  <a:cubicBezTo>
                    <a:pt x="356" y="43"/>
                    <a:pt x="270" y="0"/>
                    <a:pt x="18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5"/>
            <p:cNvSpPr/>
            <p:nvPr/>
          </p:nvSpPr>
          <p:spPr>
            <a:xfrm>
              <a:off x="9455873" y="2174936"/>
              <a:ext cx="22026" cy="22026"/>
            </a:xfrm>
            <a:custGeom>
              <a:avLst/>
              <a:gdLst/>
              <a:ahLst/>
              <a:cxnLst/>
              <a:rect l="l" t="t" r="r" b="b"/>
              <a:pathLst>
                <a:path w="313" h="313" extrusionOk="0">
                  <a:moveTo>
                    <a:pt x="140" y="0"/>
                  </a:moveTo>
                  <a:cubicBezTo>
                    <a:pt x="43" y="0"/>
                    <a:pt x="0" y="43"/>
                    <a:pt x="0" y="173"/>
                  </a:cubicBezTo>
                  <a:cubicBezTo>
                    <a:pt x="0" y="270"/>
                    <a:pt x="43" y="313"/>
                    <a:pt x="140" y="313"/>
                  </a:cubicBezTo>
                  <a:cubicBezTo>
                    <a:pt x="227" y="313"/>
                    <a:pt x="313" y="270"/>
                    <a:pt x="313" y="173"/>
                  </a:cubicBezTo>
                  <a:cubicBezTo>
                    <a:pt x="313" y="43"/>
                    <a:pt x="227" y="0"/>
                    <a:pt x="14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5"/>
            <p:cNvSpPr/>
            <p:nvPr/>
          </p:nvSpPr>
          <p:spPr>
            <a:xfrm>
              <a:off x="9528706" y="2174936"/>
              <a:ext cx="22026" cy="22026"/>
            </a:xfrm>
            <a:custGeom>
              <a:avLst/>
              <a:gdLst/>
              <a:ahLst/>
              <a:cxnLst/>
              <a:rect l="l" t="t" r="r" b="b"/>
              <a:pathLst>
                <a:path w="313" h="313" extrusionOk="0">
                  <a:moveTo>
                    <a:pt x="184" y="0"/>
                  </a:moveTo>
                  <a:cubicBezTo>
                    <a:pt x="86" y="0"/>
                    <a:pt x="0" y="43"/>
                    <a:pt x="0" y="173"/>
                  </a:cubicBezTo>
                  <a:cubicBezTo>
                    <a:pt x="0" y="270"/>
                    <a:pt x="86" y="313"/>
                    <a:pt x="184" y="313"/>
                  </a:cubicBezTo>
                  <a:cubicBezTo>
                    <a:pt x="270" y="313"/>
                    <a:pt x="313" y="270"/>
                    <a:pt x="313" y="173"/>
                  </a:cubicBezTo>
                  <a:cubicBezTo>
                    <a:pt x="313" y="43"/>
                    <a:pt x="270" y="0"/>
                    <a:pt x="184"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5"/>
            <p:cNvSpPr/>
            <p:nvPr/>
          </p:nvSpPr>
          <p:spPr>
            <a:xfrm>
              <a:off x="9601539" y="2174936"/>
              <a:ext cx="25122" cy="22026"/>
            </a:xfrm>
            <a:custGeom>
              <a:avLst/>
              <a:gdLst/>
              <a:ahLst/>
              <a:cxnLst/>
              <a:rect l="l" t="t" r="r" b="b"/>
              <a:pathLst>
                <a:path w="357" h="313" extrusionOk="0">
                  <a:moveTo>
                    <a:pt x="173" y="0"/>
                  </a:moveTo>
                  <a:cubicBezTo>
                    <a:pt x="86" y="0"/>
                    <a:pt x="0" y="43"/>
                    <a:pt x="0" y="173"/>
                  </a:cubicBezTo>
                  <a:cubicBezTo>
                    <a:pt x="0" y="270"/>
                    <a:pt x="86" y="313"/>
                    <a:pt x="173" y="313"/>
                  </a:cubicBezTo>
                  <a:cubicBezTo>
                    <a:pt x="270" y="313"/>
                    <a:pt x="356" y="270"/>
                    <a:pt x="356" y="173"/>
                  </a:cubicBezTo>
                  <a:cubicBezTo>
                    <a:pt x="356" y="43"/>
                    <a:pt x="270" y="0"/>
                    <a:pt x="17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5"/>
            <p:cNvSpPr/>
            <p:nvPr/>
          </p:nvSpPr>
          <p:spPr>
            <a:xfrm>
              <a:off x="9674373" y="2174936"/>
              <a:ext cx="25122" cy="22026"/>
            </a:xfrm>
            <a:custGeom>
              <a:avLst/>
              <a:gdLst/>
              <a:ahLst/>
              <a:cxnLst/>
              <a:rect l="l" t="t" r="r" b="b"/>
              <a:pathLst>
                <a:path w="357" h="313" extrusionOk="0">
                  <a:moveTo>
                    <a:pt x="173" y="0"/>
                  </a:moveTo>
                  <a:cubicBezTo>
                    <a:pt x="87" y="0"/>
                    <a:pt x="0" y="43"/>
                    <a:pt x="0" y="173"/>
                  </a:cubicBezTo>
                  <a:cubicBezTo>
                    <a:pt x="0" y="270"/>
                    <a:pt x="87" y="313"/>
                    <a:pt x="173" y="313"/>
                  </a:cubicBezTo>
                  <a:cubicBezTo>
                    <a:pt x="270" y="313"/>
                    <a:pt x="356" y="270"/>
                    <a:pt x="356" y="173"/>
                  </a:cubicBezTo>
                  <a:cubicBezTo>
                    <a:pt x="356" y="43"/>
                    <a:pt x="270" y="0"/>
                    <a:pt x="17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5"/>
            <p:cNvSpPr/>
            <p:nvPr/>
          </p:nvSpPr>
          <p:spPr>
            <a:xfrm>
              <a:off x="9750232" y="2174936"/>
              <a:ext cx="22096" cy="22026"/>
            </a:xfrm>
            <a:custGeom>
              <a:avLst/>
              <a:gdLst/>
              <a:ahLst/>
              <a:cxnLst/>
              <a:rect l="l" t="t" r="r" b="b"/>
              <a:pathLst>
                <a:path w="314" h="313" extrusionOk="0">
                  <a:moveTo>
                    <a:pt x="130" y="0"/>
                  </a:moveTo>
                  <a:cubicBezTo>
                    <a:pt x="44" y="0"/>
                    <a:pt x="0" y="43"/>
                    <a:pt x="0" y="173"/>
                  </a:cubicBezTo>
                  <a:cubicBezTo>
                    <a:pt x="0" y="270"/>
                    <a:pt x="44" y="313"/>
                    <a:pt x="130" y="313"/>
                  </a:cubicBezTo>
                  <a:cubicBezTo>
                    <a:pt x="216" y="313"/>
                    <a:pt x="313" y="270"/>
                    <a:pt x="313" y="173"/>
                  </a:cubicBezTo>
                  <a:cubicBezTo>
                    <a:pt x="313" y="43"/>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5"/>
            <p:cNvSpPr/>
            <p:nvPr/>
          </p:nvSpPr>
          <p:spPr>
            <a:xfrm>
              <a:off x="9234348" y="2247769"/>
              <a:ext cx="22800" cy="25122"/>
            </a:xfrm>
            <a:custGeom>
              <a:avLst/>
              <a:gdLst/>
              <a:ahLst/>
              <a:cxnLst/>
              <a:rect l="l" t="t" r="r" b="b"/>
              <a:pathLst>
                <a:path w="324" h="357" extrusionOk="0">
                  <a:moveTo>
                    <a:pt x="183" y="0"/>
                  </a:moveTo>
                  <a:cubicBezTo>
                    <a:pt x="54" y="0"/>
                    <a:pt x="0" y="87"/>
                    <a:pt x="0" y="173"/>
                  </a:cubicBezTo>
                  <a:cubicBezTo>
                    <a:pt x="0" y="270"/>
                    <a:pt x="54" y="356"/>
                    <a:pt x="183" y="356"/>
                  </a:cubicBezTo>
                  <a:cubicBezTo>
                    <a:pt x="270" y="356"/>
                    <a:pt x="323" y="270"/>
                    <a:pt x="323" y="173"/>
                  </a:cubicBezTo>
                  <a:cubicBezTo>
                    <a:pt x="323" y="87"/>
                    <a:pt x="270" y="0"/>
                    <a:pt x="18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5"/>
            <p:cNvSpPr/>
            <p:nvPr/>
          </p:nvSpPr>
          <p:spPr>
            <a:xfrm>
              <a:off x="9307181" y="2247769"/>
              <a:ext cx="25826" cy="25122"/>
            </a:xfrm>
            <a:custGeom>
              <a:avLst/>
              <a:gdLst/>
              <a:ahLst/>
              <a:cxnLst/>
              <a:rect l="l" t="t" r="r" b="b"/>
              <a:pathLst>
                <a:path w="367" h="357" extrusionOk="0">
                  <a:moveTo>
                    <a:pt x="183" y="0"/>
                  </a:moveTo>
                  <a:cubicBezTo>
                    <a:pt x="97" y="0"/>
                    <a:pt x="0" y="87"/>
                    <a:pt x="0" y="173"/>
                  </a:cubicBezTo>
                  <a:cubicBezTo>
                    <a:pt x="0" y="270"/>
                    <a:pt x="97" y="356"/>
                    <a:pt x="183" y="356"/>
                  </a:cubicBezTo>
                  <a:cubicBezTo>
                    <a:pt x="270" y="356"/>
                    <a:pt x="367" y="270"/>
                    <a:pt x="367" y="173"/>
                  </a:cubicBezTo>
                  <a:cubicBezTo>
                    <a:pt x="367" y="87"/>
                    <a:pt x="270" y="0"/>
                    <a:pt x="18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5"/>
            <p:cNvSpPr/>
            <p:nvPr/>
          </p:nvSpPr>
          <p:spPr>
            <a:xfrm>
              <a:off x="9380014" y="2247769"/>
              <a:ext cx="25052" cy="25122"/>
            </a:xfrm>
            <a:custGeom>
              <a:avLst/>
              <a:gdLst/>
              <a:ahLst/>
              <a:cxnLst/>
              <a:rect l="l" t="t" r="r" b="b"/>
              <a:pathLst>
                <a:path w="356" h="357" extrusionOk="0">
                  <a:moveTo>
                    <a:pt x="183" y="0"/>
                  </a:moveTo>
                  <a:cubicBezTo>
                    <a:pt x="86" y="0"/>
                    <a:pt x="0" y="87"/>
                    <a:pt x="0" y="173"/>
                  </a:cubicBezTo>
                  <a:cubicBezTo>
                    <a:pt x="0" y="270"/>
                    <a:pt x="86" y="356"/>
                    <a:pt x="183" y="356"/>
                  </a:cubicBezTo>
                  <a:cubicBezTo>
                    <a:pt x="270" y="356"/>
                    <a:pt x="356" y="270"/>
                    <a:pt x="356" y="173"/>
                  </a:cubicBezTo>
                  <a:cubicBezTo>
                    <a:pt x="356" y="87"/>
                    <a:pt x="270" y="0"/>
                    <a:pt x="18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95;p5"/>
            <p:cNvSpPr/>
            <p:nvPr/>
          </p:nvSpPr>
          <p:spPr>
            <a:xfrm>
              <a:off x="9455873" y="2247769"/>
              <a:ext cx="22026" cy="25122"/>
            </a:xfrm>
            <a:custGeom>
              <a:avLst/>
              <a:gdLst/>
              <a:ahLst/>
              <a:cxnLst/>
              <a:rect l="l" t="t" r="r" b="b"/>
              <a:pathLst>
                <a:path w="313" h="357" extrusionOk="0">
                  <a:moveTo>
                    <a:pt x="140" y="0"/>
                  </a:moveTo>
                  <a:cubicBezTo>
                    <a:pt x="43" y="0"/>
                    <a:pt x="0" y="87"/>
                    <a:pt x="0" y="173"/>
                  </a:cubicBezTo>
                  <a:cubicBezTo>
                    <a:pt x="0" y="270"/>
                    <a:pt x="43" y="356"/>
                    <a:pt x="140" y="356"/>
                  </a:cubicBezTo>
                  <a:cubicBezTo>
                    <a:pt x="227" y="356"/>
                    <a:pt x="313" y="270"/>
                    <a:pt x="313" y="173"/>
                  </a:cubicBezTo>
                  <a:cubicBezTo>
                    <a:pt x="313" y="87"/>
                    <a:pt x="227" y="0"/>
                    <a:pt x="14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96;p5"/>
            <p:cNvSpPr/>
            <p:nvPr/>
          </p:nvSpPr>
          <p:spPr>
            <a:xfrm>
              <a:off x="9528706" y="2247769"/>
              <a:ext cx="22026" cy="25122"/>
            </a:xfrm>
            <a:custGeom>
              <a:avLst/>
              <a:gdLst/>
              <a:ahLst/>
              <a:cxnLst/>
              <a:rect l="l" t="t" r="r" b="b"/>
              <a:pathLst>
                <a:path w="313" h="357" extrusionOk="0">
                  <a:moveTo>
                    <a:pt x="184" y="0"/>
                  </a:moveTo>
                  <a:cubicBezTo>
                    <a:pt x="86" y="0"/>
                    <a:pt x="0" y="87"/>
                    <a:pt x="0" y="173"/>
                  </a:cubicBezTo>
                  <a:cubicBezTo>
                    <a:pt x="0" y="270"/>
                    <a:pt x="86" y="356"/>
                    <a:pt x="184" y="356"/>
                  </a:cubicBezTo>
                  <a:cubicBezTo>
                    <a:pt x="270" y="356"/>
                    <a:pt x="313" y="270"/>
                    <a:pt x="313" y="173"/>
                  </a:cubicBezTo>
                  <a:cubicBezTo>
                    <a:pt x="313" y="87"/>
                    <a:pt x="270" y="0"/>
                    <a:pt x="184"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5"/>
            <p:cNvSpPr/>
            <p:nvPr/>
          </p:nvSpPr>
          <p:spPr>
            <a:xfrm>
              <a:off x="9601539" y="2247769"/>
              <a:ext cx="25122" cy="25122"/>
            </a:xfrm>
            <a:custGeom>
              <a:avLst/>
              <a:gdLst/>
              <a:ahLst/>
              <a:cxnLst/>
              <a:rect l="l" t="t" r="r" b="b"/>
              <a:pathLst>
                <a:path w="357" h="357" extrusionOk="0">
                  <a:moveTo>
                    <a:pt x="173" y="0"/>
                  </a:moveTo>
                  <a:cubicBezTo>
                    <a:pt x="86" y="0"/>
                    <a:pt x="0" y="87"/>
                    <a:pt x="0" y="173"/>
                  </a:cubicBezTo>
                  <a:cubicBezTo>
                    <a:pt x="0" y="270"/>
                    <a:pt x="86" y="356"/>
                    <a:pt x="173" y="356"/>
                  </a:cubicBezTo>
                  <a:cubicBezTo>
                    <a:pt x="270" y="356"/>
                    <a:pt x="356" y="270"/>
                    <a:pt x="356" y="173"/>
                  </a:cubicBezTo>
                  <a:cubicBezTo>
                    <a:pt x="356" y="87"/>
                    <a:pt x="270" y="0"/>
                    <a:pt x="17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5"/>
            <p:cNvSpPr/>
            <p:nvPr/>
          </p:nvSpPr>
          <p:spPr>
            <a:xfrm>
              <a:off x="9674373" y="2247769"/>
              <a:ext cx="25122" cy="25122"/>
            </a:xfrm>
            <a:custGeom>
              <a:avLst/>
              <a:gdLst/>
              <a:ahLst/>
              <a:cxnLst/>
              <a:rect l="l" t="t" r="r" b="b"/>
              <a:pathLst>
                <a:path w="357" h="357" extrusionOk="0">
                  <a:moveTo>
                    <a:pt x="173" y="0"/>
                  </a:moveTo>
                  <a:cubicBezTo>
                    <a:pt x="87" y="0"/>
                    <a:pt x="0" y="87"/>
                    <a:pt x="0" y="173"/>
                  </a:cubicBezTo>
                  <a:cubicBezTo>
                    <a:pt x="0" y="270"/>
                    <a:pt x="87" y="356"/>
                    <a:pt x="173" y="356"/>
                  </a:cubicBezTo>
                  <a:cubicBezTo>
                    <a:pt x="270" y="356"/>
                    <a:pt x="356" y="270"/>
                    <a:pt x="356" y="173"/>
                  </a:cubicBezTo>
                  <a:cubicBezTo>
                    <a:pt x="356" y="87"/>
                    <a:pt x="270" y="0"/>
                    <a:pt x="17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5"/>
            <p:cNvSpPr/>
            <p:nvPr/>
          </p:nvSpPr>
          <p:spPr>
            <a:xfrm>
              <a:off x="9750232" y="2247769"/>
              <a:ext cx="22096" cy="25122"/>
            </a:xfrm>
            <a:custGeom>
              <a:avLst/>
              <a:gdLst/>
              <a:ahLst/>
              <a:cxnLst/>
              <a:rect l="l" t="t" r="r" b="b"/>
              <a:pathLst>
                <a:path w="314" h="357" extrusionOk="0">
                  <a:moveTo>
                    <a:pt x="130" y="0"/>
                  </a:moveTo>
                  <a:cubicBezTo>
                    <a:pt x="44" y="0"/>
                    <a:pt x="0" y="87"/>
                    <a:pt x="0" y="173"/>
                  </a:cubicBezTo>
                  <a:cubicBezTo>
                    <a:pt x="0" y="270"/>
                    <a:pt x="44" y="356"/>
                    <a:pt x="130" y="356"/>
                  </a:cubicBezTo>
                  <a:cubicBezTo>
                    <a:pt x="216" y="356"/>
                    <a:pt x="313" y="270"/>
                    <a:pt x="313" y="173"/>
                  </a:cubicBezTo>
                  <a:cubicBezTo>
                    <a:pt x="313" y="87"/>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5"/>
            <p:cNvSpPr/>
            <p:nvPr/>
          </p:nvSpPr>
          <p:spPr>
            <a:xfrm>
              <a:off x="9234348" y="2319829"/>
              <a:ext cx="22800" cy="25896"/>
            </a:xfrm>
            <a:custGeom>
              <a:avLst/>
              <a:gdLst/>
              <a:ahLst/>
              <a:cxnLst/>
              <a:rect l="l" t="t" r="r" b="b"/>
              <a:pathLst>
                <a:path w="324" h="368" extrusionOk="0">
                  <a:moveTo>
                    <a:pt x="183" y="1"/>
                  </a:moveTo>
                  <a:cubicBezTo>
                    <a:pt x="54" y="1"/>
                    <a:pt x="0" y="98"/>
                    <a:pt x="0" y="184"/>
                  </a:cubicBezTo>
                  <a:cubicBezTo>
                    <a:pt x="0" y="270"/>
                    <a:pt x="54" y="367"/>
                    <a:pt x="183" y="367"/>
                  </a:cubicBezTo>
                  <a:cubicBezTo>
                    <a:pt x="270" y="367"/>
                    <a:pt x="323" y="270"/>
                    <a:pt x="323" y="184"/>
                  </a:cubicBezTo>
                  <a:cubicBezTo>
                    <a:pt x="323" y="98"/>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01;p5"/>
            <p:cNvSpPr/>
            <p:nvPr/>
          </p:nvSpPr>
          <p:spPr>
            <a:xfrm>
              <a:off x="9307181" y="2319829"/>
              <a:ext cx="25826" cy="25896"/>
            </a:xfrm>
            <a:custGeom>
              <a:avLst/>
              <a:gdLst/>
              <a:ahLst/>
              <a:cxnLst/>
              <a:rect l="l" t="t" r="r" b="b"/>
              <a:pathLst>
                <a:path w="367" h="368" extrusionOk="0">
                  <a:moveTo>
                    <a:pt x="183" y="1"/>
                  </a:moveTo>
                  <a:cubicBezTo>
                    <a:pt x="97" y="1"/>
                    <a:pt x="0" y="98"/>
                    <a:pt x="0" y="184"/>
                  </a:cubicBezTo>
                  <a:cubicBezTo>
                    <a:pt x="0" y="270"/>
                    <a:pt x="97" y="367"/>
                    <a:pt x="183" y="367"/>
                  </a:cubicBezTo>
                  <a:cubicBezTo>
                    <a:pt x="270" y="367"/>
                    <a:pt x="367" y="270"/>
                    <a:pt x="367" y="184"/>
                  </a:cubicBezTo>
                  <a:cubicBezTo>
                    <a:pt x="367" y="98"/>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2;p5"/>
            <p:cNvSpPr/>
            <p:nvPr/>
          </p:nvSpPr>
          <p:spPr>
            <a:xfrm>
              <a:off x="9380014" y="2319829"/>
              <a:ext cx="25052" cy="25896"/>
            </a:xfrm>
            <a:custGeom>
              <a:avLst/>
              <a:gdLst/>
              <a:ahLst/>
              <a:cxnLst/>
              <a:rect l="l" t="t" r="r" b="b"/>
              <a:pathLst>
                <a:path w="356" h="368" extrusionOk="0">
                  <a:moveTo>
                    <a:pt x="183" y="1"/>
                  </a:moveTo>
                  <a:cubicBezTo>
                    <a:pt x="86" y="1"/>
                    <a:pt x="0" y="98"/>
                    <a:pt x="0" y="184"/>
                  </a:cubicBezTo>
                  <a:cubicBezTo>
                    <a:pt x="0" y="270"/>
                    <a:pt x="86" y="367"/>
                    <a:pt x="183" y="367"/>
                  </a:cubicBezTo>
                  <a:cubicBezTo>
                    <a:pt x="270" y="367"/>
                    <a:pt x="356" y="270"/>
                    <a:pt x="356" y="184"/>
                  </a:cubicBezTo>
                  <a:cubicBezTo>
                    <a:pt x="356" y="98"/>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5"/>
            <p:cNvSpPr/>
            <p:nvPr/>
          </p:nvSpPr>
          <p:spPr>
            <a:xfrm>
              <a:off x="9455873" y="2319829"/>
              <a:ext cx="22026" cy="25896"/>
            </a:xfrm>
            <a:custGeom>
              <a:avLst/>
              <a:gdLst/>
              <a:ahLst/>
              <a:cxnLst/>
              <a:rect l="l" t="t" r="r" b="b"/>
              <a:pathLst>
                <a:path w="313" h="368" extrusionOk="0">
                  <a:moveTo>
                    <a:pt x="140" y="1"/>
                  </a:moveTo>
                  <a:cubicBezTo>
                    <a:pt x="43" y="1"/>
                    <a:pt x="0" y="98"/>
                    <a:pt x="0" y="184"/>
                  </a:cubicBezTo>
                  <a:cubicBezTo>
                    <a:pt x="0" y="270"/>
                    <a:pt x="43" y="367"/>
                    <a:pt x="140" y="367"/>
                  </a:cubicBezTo>
                  <a:cubicBezTo>
                    <a:pt x="227" y="367"/>
                    <a:pt x="313" y="270"/>
                    <a:pt x="313" y="184"/>
                  </a:cubicBezTo>
                  <a:cubicBezTo>
                    <a:pt x="313" y="98"/>
                    <a:pt x="227"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5"/>
            <p:cNvSpPr/>
            <p:nvPr/>
          </p:nvSpPr>
          <p:spPr>
            <a:xfrm>
              <a:off x="9528706" y="2319829"/>
              <a:ext cx="22026" cy="25896"/>
            </a:xfrm>
            <a:custGeom>
              <a:avLst/>
              <a:gdLst/>
              <a:ahLst/>
              <a:cxnLst/>
              <a:rect l="l" t="t" r="r" b="b"/>
              <a:pathLst>
                <a:path w="313" h="368" extrusionOk="0">
                  <a:moveTo>
                    <a:pt x="184" y="1"/>
                  </a:moveTo>
                  <a:cubicBezTo>
                    <a:pt x="86" y="1"/>
                    <a:pt x="0" y="98"/>
                    <a:pt x="0" y="184"/>
                  </a:cubicBezTo>
                  <a:cubicBezTo>
                    <a:pt x="0" y="270"/>
                    <a:pt x="86" y="367"/>
                    <a:pt x="184" y="367"/>
                  </a:cubicBezTo>
                  <a:cubicBezTo>
                    <a:pt x="270" y="367"/>
                    <a:pt x="313" y="270"/>
                    <a:pt x="313" y="184"/>
                  </a:cubicBezTo>
                  <a:cubicBezTo>
                    <a:pt x="313" y="98"/>
                    <a:pt x="270" y="1"/>
                    <a:pt x="184"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5"/>
            <p:cNvSpPr/>
            <p:nvPr/>
          </p:nvSpPr>
          <p:spPr>
            <a:xfrm>
              <a:off x="9601539" y="2319829"/>
              <a:ext cx="25122" cy="25896"/>
            </a:xfrm>
            <a:custGeom>
              <a:avLst/>
              <a:gdLst/>
              <a:ahLst/>
              <a:cxnLst/>
              <a:rect l="l" t="t" r="r" b="b"/>
              <a:pathLst>
                <a:path w="357" h="368" extrusionOk="0">
                  <a:moveTo>
                    <a:pt x="173" y="1"/>
                  </a:moveTo>
                  <a:cubicBezTo>
                    <a:pt x="86" y="1"/>
                    <a:pt x="0" y="98"/>
                    <a:pt x="0" y="184"/>
                  </a:cubicBezTo>
                  <a:cubicBezTo>
                    <a:pt x="0" y="270"/>
                    <a:pt x="86" y="367"/>
                    <a:pt x="173" y="367"/>
                  </a:cubicBezTo>
                  <a:cubicBezTo>
                    <a:pt x="270" y="367"/>
                    <a:pt x="356" y="270"/>
                    <a:pt x="356" y="184"/>
                  </a:cubicBezTo>
                  <a:cubicBezTo>
                    <a:pt x="356" y="98"/>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5"/>
            <p:cNvSpPr/>
            <p:nvPr/>
          </p:nvSpPr>
          <p:spPr>
            <a:xfrm>
              <a:off x="9674373" y="2319829"/>
              <a:ext cx="25122" cy="25896"/>
            </a:xfrm>
            <a:custGeom>
              <a:avLst/>
              <a:gdLst/>
              <a:ahLst/>
              <a:cxnLst/>
              <a:rect l="l" t="t" r="r" b="b"/>
              <a:pathLst>
                <a:path w="357" h="368" extrusionOk="0">
                  <a:moveTo>
                    <a:pt x="173" y="1"/>
                  </a:moveTo>
                  <a:cubicBezTo>
                    <a:pt x="87" y="1"/>
                    <a:pt x="0" y="98"/>
                    <a:pt x="0" y="184"/>
                  </a:cubicBezTo>
                  <a:cubicBezTo>
                    <a:pt x="0" y="270"/>
                    <a:pt x="87" y="367"/>
                    <a:pt x="173" y="367"/>
                  </a:cubicBezTo>
                  <a:cubicBezTo>
                    <a:pt x="270" y="367"/>
                    <a:pt x="356" y="270"/>
                    <a:pt x="356" y="184"/>
                  </a:cubicBezTo>
                  <a:cubicBezTo>
                    <a:pt x="356" y="98"/>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5"/>
            <p:cNvSpPr/>
            <p:nvPr/>
          </p:nvSpPr>
          <p:spPr>
            <a:xfrm>
              <a:off x="9750232" y="2319829"/>
              <a:ext cx="22096" cy="25896"/>
            </a:xfrm>
            <a:custGeom>
              <a:avLst/>
              <a:gdLst/>
              <a:ahLst/>
              <a:cxnLst/>
              <a:rect l="l" t="t" r="r" b="b"/>
              <a:pathLst>
                <a:path w="314" h="368" extrusionOk="0">
                  <a:moveTo>
                    <a:pt x="130" y="1"/>
                  </a:moveTo>
                  <a:cubicBezTo>
                    <a:pt x="44" y="1"/>
                    <a:pt x="0" y="98"/>
                    <a:pt x="0" y="184"/>
                  </a:cubicBezTo>
                  <a:cubicBezTo>
                    <a:pt x="0" y="270"/>
                    <a:pt x="44" y="367"/>
                    <a:pt x="130" y="367"/>
                  </a:cubicBezTo>
                  <a:cubicBezTo>
                    <a:pt x="216" y="367"/>
                    <a:pt x="313" y="270"/>
                    <a:pt x="313" y="184"/>
                  </a:cubicBezTo>
                  <a:cubicBezTo>
                    <a:pt x="313" y="98"/>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5"/>
            <p:cNvSpPr/>
            <p:nvPr/>
          </p:nvSpPr>
          <p:spPr>
            <a:xfrm>
              <a:off x="9234348" y="2395688"/>
              <a:ext cx="22800" cy="22870"/>
            </a:xfrm>
            <a:custGeom>
              <a:avLst/>
              <a:gdLst/>
              <a:ahLst/>
              <a:cxnLst/>
              <a:rect l="l" t="t" r="r" b="b"/>
              <a:pathLst>
                <a:path w="324" h="325" extrusionOk="0">
                  <a:moveTo>
                    <a:pt x="183" y="1"/>
                  </a:moveTo>
                  <a:cubicBezTo>
                    <a:pt x="54" y="1"/>
                    <a:pt x="0" y="55"/>
                    <a:pt x="0" y="141"/>
                  </a:cubicBezTo>
                  <a:cubicBezTo>
                    <a:pt x="0" y="227"/>
                    <a:pt x="54" y="324"/>
                    <a:pt x="183" y="324"/>
                  </a:cubicBezTo>
                  <a:cubicBezTo>
                    <a:pt x="270" y="324"/>
                    <a:pt x="323" y="227"/>
                    <a:pt x="323" y="141"/>
                  </a:cubicBezTo>
                  <a:cubicBezTo>
                    <a:pt x="323" y="55"/>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5"/>
            <p:cNvSpPr/>
            <p:nvPr/>
          </p:nvSpPr>
          <p:spPr>
            <a:xfrm>
              <a:off x="9307181" y="2395688"/>
              <a:ext cx="25826" cy="22870"/>
            </a:xfrm>
            <a:custGeom>
              <a:avLst/>
              <a:gdLst/>
              <a:ahLst/>
              <a:cxnLst/>
              <a:rect l="l" t="t" r="r" b="b"/>
              <a:pathLst>
                <a:path w="367" h="325" extrusionOk="0">
                  <a:moveTo>
                    <a:pt x="183" y="1"/>
                  </a:moveTo>
                  <a:cubicBezTo>
                    <a:pt x="97" y="1"/>
                    <a:pt x="0" y="55"/>
                    <a:pt x="0" y="141"/>
                  </a:cubicBezTo>
                  <a:cubicBezTo>
                    <a:pt x="0" y="227"/>
                    <a:pt x="97" y="324"/>
                    <a:pt x="183" y="324"/>
                  </a:cubicBezTo>
                  <a:cubicBezTo>
                    <a:pt x="270" y="324"/>
                    <a:pt x="367" y="227"/>
                    <a:pt x="367" y="141"/>
                  </a:cubicBezTo>
                  <a:cubicBezTo>
                    <a:pt x="367" y="55"/>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5"/>
            <p:cNvSpPr/>
            <p:nvPr/>
          </p:nvSpPr>
          <p:spPr>
            <a:xfrm>
              <a:off x="9380014" y="2395688"/>
              <a:ext cx="25052" cy="22870"/>
            </a:xfrm>
            <a:custGeom>
              <a:avLst/>
              <a:gdLst/>
              <a:ahLst/>
              <a:cxnLst/>
              <a:rect l="l" t="t" r="r" b="b"/>
              <a:pathLst>
                <a:path w="356" h="325" extrusionOk="0">
                  <a:moveTo>
                    <a:pt x="183" y="1"/>
                  </a:moveTo>
                  <a:cubicBezTo>
                    <a:pt x="86" y="1"/>
                    <a:pt x="0" y="55"/>
                    <a:pt x="0" y="141"/>
                  </a:cubicBezTo>
                  <a:cubicBezTo>
                    <a:pt x="0" y="227"/>
                    <a:pt x="86" y="324"/>
                    <a:pt x="183" y="324"/>
                  </a:cubicBezTo>
                  <a:cubicBezTo>
                    <a:pt x="270" y="324"/>
                    <a:pt x="356" y="227"/>
                    <a:pt x="356" y="141"/>
                  </a:cubicBezTo>
                  <a:cubicBezTo>
                    <a:pt x="356" y="55"/>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5"/>
            <p:cNvSpPr/>
            <p:nvPr/>
          </p:nvSpPr>
          <p:spPr>
            <a:xfrm>
              <a:off x="9455873" y="2395688"/>
              <a:ext cx="22026" cy="22870"/>
            </a:xfrm>
            <a:custGeom>
              <a:avLst/>
              <a:gdLst/>
              <a:ahLst/>
              <a:cxnLst/>
              <a:rect l="l" t="t" r="r" b="b"/>
              <a:pathLst>
                <a:path w="313" h="325" extrusionOk="0">
                  <a:moveTo>
                    <a:pt x="140" y="1"/>
                  </a:moveTo>
                  <a:cubicBezTo>
                    <a:pt x="43" y="1"/>
                    <a:pt x="0" y="55"/>
                    <a:pt x="0" y="141"/>
                  </a:cubicBezTo>
                  <a:cubicBezTo>
                    <a:pt x="0" y="227"/>
                    <a:pt x="43" y="324"/>
                    <a:pt x="140" y="324"/>
                  </a:cubicBezTo>
                  <a:cubicBezTo>
                    <a:pt x="227" y="324"/>
                    <a:pt x="313" y="227"/>
                    <a:pt x="313" y="141"/>
                  </a:cubicBezTo>
                  <a:cubicBezTo>
                    <a:pt x="313" y="55"/>
                    <a:pt x="227"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5"/>
            <p:cNvSpPr/>
            <p:nvPr/>
          </p:nvSpPr>
          <p:spPr>
            <a:xfrm>
              <a:off x="9528706" y="2395688"/>
              <a:ext cx="22026" cy="22870"/>
            </a:xfrm>
            <a:custGeom>
              <a:avLst/>
              <a:gdLst/>
              <a:ahLst/>
              <a:cxnLst/>
              <a:rect l="l" t="t" r="r" b="b"/>
              <a:pathLst>
                <a:path w="313" h="325" extrusionOk="0">
                  <a:moveTo>
                    <a:pt x="184" y="1"/>
                  </a:moveTo>
                  <a:cubicBezTo>
                    <a:pt x="86" y="1"/>
                    <a:pt x="0" y="55"/>
                    <a:pt x="0" y="141"/>
                  </a:cubicBezTo>
                  <a:cubicBezTo>
                    <a:pt x="0" y="227"/>
                    <a:pt x="86" y="324"/>
                    <a:pt x="184" y="324"/>
                  </a:cubicBezTo>
                  <a:cubicBezTo>
                    <a:pt x="270" y="324"/>
                    <a:pt x="313" y="227"/>
                    <a:pt x="313" y="141"/>
                  </a:cubicBezTo>
                  <a:cubicBezTo>
                    <a:pt x="313" y="55"/>
                    <a:pt x="270" y="1"/>
                    <a:pt x="184"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5"/>
            <p:cNvSpPr/>
            <p:nvPr/>
          </p:nvSpPr>
          <p:spPr>
            <a:xfrm>
              <a:off x="9601539" y="2395688"/>
              <a:ext cx="25122" cy="22870"/>
            </a:xfrm>
            <a:custGeom>
              <a:avLst/>
              <a:gdLst/>
              <a:ahLst/>
              <a:cxnLst/>
              <a:rect l="l" t="t" r="r" b="b"/>
              <a:pathLst>
                <a:path w="357" h="325" extrusionOk="0">
                  <a:moveTo>
                    <a:pt x="173" y="1"/>
                  </a:moveTo>
                  <a:cubicBezTo>
                    <a:pt x="86" y="1"/>
                    <a:pt x="0" y="55"/>
                    <a:pt x="0" y="141"/>
                  </a:cubicBezTo>
                  <a:cubicBezTo>
                    <a:pt x="0" y="227"/>
                    <a:pt x="86" y="324"/>
                    <a:pt x="173" y="324"/>
                  </a:cubicBezTo>
                  <a:cubicBezTo>
                    <a:pt x="270" y="324"/>
                    <a:pt x="356" y="227"/>
                    <a:pt x="356" y="141"/>
                  </a:cubicBezTo>
                  <a:cubicBezTo>
                    <a:pt x="356" y="55"/>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5"/>
            <p:cNvSpPr/>
            <p:nvPr/>
          </p:nvSpPr>
          <p:spPr>
            <a:xfrm>
              <a:off x="9674373" y="2395688"/>
              <a:ext cx="25122" cy="22870"/>
            </a:xfrm>
            <a:custGeom>
              <a:avLst/>
              <a:gdLst/>
              <a:ahLst/>
              <a:cxnLst/>
              <a:rect l="l" t="t" r="r" b="b"/>
              <a:pathLst>
                <a:path w="357" h="325" extrusionOk="0">
                  <a:moveTo>
                    <a:pt x="173" y="1"/>
                  </a:moveTo>
                  <a:cubicBezTo>
                    <a:pt x="87" y="1"/>
                    <a:pt x="0" y="55"/>
                    <a:pt x="0" y="141"/>
                  </a:cubicBezTo>
                  <a:cubicBezTo>
                    <a:pt x="0" y="227"/>
                    <a:pt x="87" y="324"/>
                    <a:pt x="173" y="324"/>
                  </a:cubicBezTo>
                  <a:cubicBezTo>
                    <a:pt x="270" y="324"/>
                    <a:pt x="356" y="227"/>
                    <a:pt x="356" y="141"/>
                  </a:cubicBezTo>
                  <a:cubicBezTo>
                    <a:pt x="356" y="55"/>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5"/>
            <p:cNvSpPr/>
            <p:nvPr/>
          </p:nvSpPr>
          <p:spPr>
            <a:xfrm>
              <a:off x="9750232" y="2395688"/>
              <a:ext cx="22096" cy="22870"/>
            </a:xfrm>
            <a:custGeom>
              <a:avLst/>
              <a:gdLst/>
              <a:ahLst/>
              <a:cxnLst/>
              <a:rect l="l" t="t" r="r" b="b"/>
              <a:pathLst>
                <a:path w="314" h="325" extrusionOk="0">
                  <a:moveTo>
                    <a:pt x="130" y="1"/>
                  </a:moveTo>
                  <a:cubicBezTo>
                    <a:pt x="44" y="1"/>
                    <a:pt x="0" y="55"/>
                    <a:pt x="0" y="141"/>
                  </a:cubicBezTo>
                  <a:cubicBezTo>
                    <a:pt x="0" y="227"/>
                    <a:pt x="44" y="324"/>
                    <a:pt x="130" y="324"/>
                  </a:cubicBezTo>
                  <a:cubicBezTo>
                    <a:pt x="216" y="324"/>
                    <a:pt x="313" y="227"/>
                    <a:pt x="313" y="141"/>
                  </a:cubicBezTo>
                  <a:cubicBezTo>
                    <a:pt x="313" y="55"/>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5"/>
            <p:cNvSpPr/>
            <p:nvPr/>
          </p:nvSpPr>
          <p:spPr>
            <a:xfrm>
              <a:off x="9234348" y="2468521"/>
              <a:ext cx="22800" cy="22096"/>
            </a:xfrm>
            <a:custGeom>
              <a:avLst/>
              <a:gdLst/>
              <a:ahLst/>
              <a:cxnLst/>
              <a:rect l="l" t="t" r="r" b="b"/>
              <a:pathLst>
                <a:path w="324" h="314" extrusionOk="0">
                  <a:moveTo>
                    <a:pt x="183" y="1"/>
                  </a:moveTo>
                  <a:cubicBezTo>
                    <a:pt x="54" y="1"/>
                    <a:pt x="0" y="98"/>
                    <a:pt x="0" y="184"/>
                  </a:cubicBezTo>
                  <a:cubicBezTo>
                    <a:pt x="0" y="270"/>
                    <a:pt x="54" y="313"/>
                    <a:pt x="183" y="313"/>
                  </a:cubicBezTo>
                  <a:cubicBezTo>
                    <a:pt x="270" y="313"/>
                    <a:pt x="323" y="270"/>
                    <a:pt x="323" y="184"/>
                  </a:cubicBezTo>
                  <a:cubicBezTo>
                    <a:pt x="323" y="98"/>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5"/>
            <p:cNvSpPr/>
            <p:nvPr/>
          </p:nvSpPr>
          <p:spPr>
            <a:xfrm>
              <a:off x="9307181" y="2468521"/>
              <a:ext cx="25826" cy="22096"/>
            </a:xfrm>
            <a:custGeom>
              <a:avLst/>
              <a:gdLst/>
              <a:ahLst/>
              <a:cxnLst/>
              <a:rect l="l" t="t" r="r" b="b"/>
              <a:pathLst>
                <a:path w="367" h="314" extrusionOk="0">
                  <a:moveTo>
                    <a:pt x="183" y="1"/>
                  </a:moveTo>
                  <a:cubicBezTo>
                    <a:pt x="97" y="1"/>
                    <a:pt x="0" y="98"/>
                    <a:pt x="0" y="184"/>
                  </a:cubicBezTo>
                  <a:cubicBezTo>
                    <a:pt x="0" y="270"/>
                    <a:pt x="97" y="313"/>
                    <a:pt x="183" y="313"/>
                  </a:cubicBezTo>
                  <a:cubicBezTo>
                    <a:pt x="270" y="313"/>
                    <a:pt x="367" y="270"/>
                    <a:pt x="367" y="184"/>
                  </a:cubicBezTo>
                  <a:cubicBezTo>
                    <a:pt x="367" y="98"/>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5"/>
            <p:cNvSpPr/>
            <p:nvPr/>
          </p:nvSpPr>
          <p:spPr>
            <a:xfrm>
              <a:off x="9380014" y="2468521"/>
              <a:ext cx="25052" cy="22096"/>
            </a:xfrm>
            <a:custGeom>
              <a:avLst/>
              <a:gdLst/>
              <a:ahLst/>
              <a:cxnLst/>
              <a:rect l="l" t="t" r="r" b="b"/>
              <a:pathLst>
                <a:path w="356" h="314" extrusionOk="0">
                  <a:moveTo>
                    <a:pt x="183" y="1"/>
                  </a:moveTo>
                  <a:cubicBezTo>
                    <a:pt x="86" y="1"/>
                    <a:pt x="0" y="98"/>
                    <a:pt x="0" y="184"/>
                  </a:cubicBezTo>
                  <a:cubicBezTo>
                    <a:pt x="0" y="270"/>
                    <a:pt x="86" y="313"/>
                    <a:pt x="183" y="313"/>
                  </a:cubicBezTo>
                  <a:cubicBezTo>
                    <a:pt x="270" y="313"/>
                    <a:pt x="356" y="270"/>
                    <a:pt x="356" y="184"/>
                  </a:cubicBezTo>
                  <a:cubicBezTo>
                    <a:pt x="356" y="98"/>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5"/>
            <p:cNvSpPr/>
            <p:nvPr/>
          </p:nvSpPr>
          <p:spPr>
            <a:xfrm>
              <a:off x="9455873" y="2468521"/>
              <a:ext cx="22026" cy="22096"/>
            </a:xfrm>
            <a:custGeom>
              <a:avLst/>
              <a:gdLst/>
              <a:ahLst/>
              <a:cxnLst/>
              <a:rect l="l" t="t" r="r" b="b"/>
              <a:pathLst>
                <a:path w="313" h="314" extrusionOk="0">
                  <a:moveTo>
                    <a:pt x="140" y="1"/>
                  </a:moveTo>
                  <a:cubicBezTo>
                    <a:pt x="43" y="1"/>
                    <a:pt x="0" y="98"/>
                    <a:pt x="0" y="184"/>
                  </a:cubicBezTo>
                  <a:cubicBezTo>
                    <a:pt x="0" y="270"/>
                    <a:pt x="43" y="313"/>
                    <a:pt x="140" y="313"/>
                  </a:cubicBezTo>
                  <a:cubicBezTo>
                    <a:pt x="227" y="313"/>
                    <a:pt x="313" y="270"/>
                    <a:pt x="313" y="184"/>
                  </a:cubicBezTo>
                  <a:cubicBezTo>
                    <a:pt x="313" y="98"/>
                    <a:pt x="227"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5"/>
            <p:cNvSpPr/>
            <p:nvPr/>
          </p:nvSpPr>
          <p:spPr>
            <a:xfrm>
              <a:off x="9528706" y="2468521"/>
              <a:ext cx="22026" cy="22096"/>
            </a:xfrm>
            <a:custGeom>
              <a:avLst/>
              <a:gdLst/>
              <a:ahLst/>
              <a:cxnLst/>
              <a:rect l="l" t="t" r="r" b="b"/>
              <a:pathLst>
                <a:path w="313" h="314" extrusionOk="0">
                  <a:moveTo>
                    <a:pt x="184" y="1"/>
                  </a:moveTo>
                  <a:cubicBezTo>
                    <a:pt x="86" y="1"/>
                    <a:pt x="0" y="98"/>
                    <a:pt x="0" y="184"/>
                  </a:cubicBezTo>
                  <a:cubicBezTo>
                    <a:pt x="0" y="270"/>
                    <a:pt x="86" y="313"/>
                    <a:pt x="184" y="313"/>
                  </a:cubicBezTo>
                  <a:cubicBezTo>
                    <a:pt x="270" y="313"/>
                    <a:pt x="313" y="270"/>
                    <a:pt x="313" y="184"/>
                  </a:cubicBezTo>
                  <a:cubicBezTo>
                    <a:pt x="313" y="98"/>
                    <a:pt x="270" y="1"/>
                    <a:pt x="184"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5"/>
            <p:cNvSpPr/>
            <p:nvPr/>
          </p:nvSpPr>
          <p:spPr>
            <a:xfrm>
              <a:off x="9601539" y="2468521"/>
              <a:ext cx="25122" cy="22096"/>
            </a:xfrm>
            <a:custGeom>
              <a:avLst/>
              <a:gdLst/>
              <a:ahLst/>
              <a:cxnLst/>
              <a:rect l="l" t="t" r="r" b="b"/>
              <a:pathLst>
                <a:path w="357" h="314" extrusionOk="0">
                  <a:moveTo>
                    <a:pt x="173" y="1"/>
                  </a:moveTo>
                  <a:cubicBezTo>
                    <a:pt x="86" y="1"/>
                    <a:pt x="0" y="98"/>
                    <a:pt x="0" y="184"/>
                  </a:cubicBezTo>
                  <a:cubicBezTo>
                    <a:pt x="0" y="270"/>
                    <a:pt x="86" y="313"/>
                    <a:pt x="173" y="313"/>
                  </a:cubicBezTo>
                  <a:cubicBezTo>
                    <a:pt x="270" y="313"/>
                    <a:pt x="356" y="270"/>
                    <a:pt x="356" y="184"/>
                  </a:cubicBezTo>
                  <a:cubicBezTo>
                    <a:pt x="356" y="98"/>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5"/>
            <p:cNvSpPr/>
            <p:nvPr/>
          </p:nvSpPr>
          <p:spPr>
            <a:xfrm>
              <a:off x="9674373" y="2468521"/>
              <a:ext cx="25122" cy="22096"/>
            </a:xfrm>
            <a:custGeom>
              <a:avLst/>
              <a:gdLst/>
              <a:ahLst/>
              <a:cxnLst/>
              <a:rect l="l" t="t" r="r" b="b"/>
              <a:pathLst>
                <a:path w="357" h="314" extrusionOk="0">
                  <a:moveTo>
                    <a:pt x="173" y="1"/>
                  </a:moveTo>
                  <a:cubicBezTo>
                    <a:pt x="87" y="1"/>
                    <a:pt x="0" y="98"/>
                    <a:pt x="0" y="184"/>
                  </a:cubicBezTo>
                  <a:cubicBezTo>
                    <a:pt x="0" y="270"/>
                    <a:pt x="87" y="313"/>
                    <a:pt x="173" y="313"/>
                  </a:cubicBezTo>
                  <a:cubicBezTo>
                    <a:pt x="270" y="313"/>
                    <a:pt x="356" y="270"/>
                    <a:pt x="356" y="184"/>
                  </a:cubicBezTo>
                  <a:cubicBezTo>
                    <a:pt x="356" y="98"/>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5"/>
            <p:cNvSpPr/>
            <p:nvPr/>
          </p:nvSpPr>
          <p:spPr>
            <a:xfrm>
              <a:off x="9750232" y="2468521"/>
              <a:ext cx="22096" cy="22096"/>
            </a:xfrm>
            <a:custGeom>
              <a:avLst/>
              <a:gdLst/>
              <a:ahLst/>
              <a:cxnLst/>
              <a:rect l="l" t="t" r="r" b="b"/>
              <a:pathLst>
                <a:path w="314" h="314" extrusionOk="0">
                  <a:moveTo>
                    <a:pt x="130" y="1"/>
                  </a:moveTo>
                  <a:cubicBezTo>
                    <a:pt x="44" y="1"/>
                    <a:pt x="0" y="98"/>
                    <a:pt x="0" y="184"/>
                  </a:cubicBezTo>
                  <a:cubicBezTo>
                    <a:pt x="0" y="270"/>
                    <a:pt x="44" y="313"/>
                    <a:pt x="130" y="313"/>
                  </a:cubicBezTo>
                  <a:cubicBezTo>
                    <a:pt x="216" y="313"/>
                    <a:pt x="313" y="270"/>
                    <a:pt x="313" y="184"/>
                  </a:cubicBezTo>
                  <a:cubicBezTo>
                    <a:pt x="313" y="98"/>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5"/>
            <p:cNvSpPr/>
            <p:nvPr/>
          </p:nvSpPr>
          <p:spPr>
            <a:xfrm>
              <a:off x="9234348" y="2541354"/>
              <a:ext cx="22800" cy="25122"/>
            </a:xfrm>
            <a:custGeom>
              <a:avLst/>
              <a:gdLst/>
              <a:ahLst/>
              <a:cxnLst/>
              <a:rect l="l" t="t" r="r" b="b"/>
              <a:pathLst>
                <a:path w="324" h="357" extrusionOk="0">
                  <a:moveTo>
                    <a:pt x="183" y="1"/>
                  </a:moveTo>
                  <a:cubicBezTo>
                    <a:pt x="54" y="1"/>
                    <a:pt x="0" y="87"/>
                    <a:pt x="0" y="184"/>
                  </a:cubicBezTo>
                  <a:cubicBezTo>
                    <a:pt x="0" y="270"/>
                    <a:pt x="54" y="357"/>
                    <a:pt x="183" y="357"/>
                  </a:cubicBezTo>
                  <a:cubicBezTo>
                    <a:pt x="270" y="357"/>
                    <a:pt x="323" y="270"/>
                    <a:pt x="323" y="184"/>
                  </a:cubicBezTo>
                  <a:cubicBezTo>
                    <a:pt x="323" y="87"/>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5"/>
            <p:cNvSpPr/>
            <p:nvPr/>
          </p:nvSpPr>
          <p:spPr>
            <a:xfrm>
              <a:off x="9307181" y="2541354"/>
              <a:ext cx="25826" cy="25122"/>
            </a:xfrm>
            <a:custGeom>
              <a:avLst/>
              <a:gdLst/>
              <a:ahLst/>
              <a:cxnLst/>
              <a:rect l="l" t="t" r="r" b="b"/>
              <a:pathLst>
                <a:path w="367" h="357" extrusionOk="0">
                  <a:moveTo>
                    <a:pt x="183" y="1"/>
                  </a:moveTo>
                  <a:cubicBezTo>
                    <a:pt x="97" y="1"/>
                    <a:pt x="0" y="87"/>
                    <a:pt x="0" y="184"/>
                  </a:cubicBezTo>
                  <a:cubicBezTo>
                    <a:pt x="0" y="270"/>
                    <a:pt x="97" y="357"/>
                    <a:pt x="183" y="357"/>
                  </a:cubicBezTo>
                  <a:cubicBezTo>
                    <a:pt x="270" y="357"/>
                    <a:pt x="367" y="270"/>
                    <a:pt x="367" y="184"/>
                  </a:cubicBezTo>
                  <a:cubicBezTo>
                    <a:pt x="367" y="87"/>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26;p5"/>
            <p:cNvSpPr/>
            <p:nvPr/>
          </p:nvSpPr>
          <p:spPr>
            <a:xfrm>
              <a:off x="9380014" y="2541354"/>
              <a:ext cx="25052" cy="25122"/>
            </a:xfrm>
            <a:custGeom>
              <a:avLst/>
              <a:gdLst/>
              <a:ahLst/>
              <a:cxnLst/>
              <a:rect l="l" t="t" r="r" b="b"/>
              <a:pathLst>
                <a:path w="356" h="357" extrusionOk="0">
                  <a:moveTo>
                    <a:pt x="183" y="1"/>
                  </a:moveTo>
                  <a:cubicBezTo>
                    <a:pt x="86" y="1"/>
                    <a:pt x="0" y="87"/>
                    <a:pt x="0" y="184"/>
                  </a:cubicBezTo>
                  <a:cubicBezTo>
                    <a:pt x="0" y="270"/>
                    <a:pt x="86" y="357"/>
                    <a:pt x="183" y="357"/>
                  </a:cubicBezTo>
                  <a:cubicBezTo>
                    <a:pt x="270" y="357"/>
                    <a:pt x="356" y="270"/>
                    <a:pt x="356" y="184"/>
                  </a:cubicBezTo>
                  <a:cubicBezTo>
                    <a:pt x="356" y="87"/>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5"/>
            <p:cNvSpPr/>
            <p:nvPr/>
          </p:nvSpPr>
          <p:spPr>
            <a:xfrm>
              <a:off x="9455873" y="2541354"/>
              <a:ext cx="22026" cy="25122"/>
            </a:xfrm>
            <a:custGeom>
              <a:avLst/>
              <a:gdLst/>
              <a:ahLst/>
              <a:cxnLst/>
              <a:rect l="l" t="t" r="r" b="b"/>
              <a:pathLst>
                <a:path w="313" h="357" extrusionOk="0">
                  <a:moveTo>
                    <a:pt x="140" y="1"/>
                  </a:moveTo>
                  <a:cubicBezTo>
                    <a:pt x="43" y="1"/>
                    <a:pt x="0" y="87"/>
                    <a:pt x="0" y="184"/>
                  </a:cubicBezTo>
                  <a:cubicBezTo>
                    <a:pt x="0" y="270"/>
                    <a:pt x="43" y="357"/>
                    <a:pt x="140" y="357"/>
                  </a:cubicBezTo>
                  <a:cubicBezTo>
                    <a:pt x="227" y="357"/>
                    <a:pt x="313" y="270"/>
                    <a:pt x="313" y="184"/>
                  </a:cubicBezTo>
                  <a:cubicBezTo>
                    <a:pt x="313" y="87"/>
                    <a:pt x="227"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5"/>
            <p:cNvSpPr/>
            <p:nvPr/>
          </p:nvSpPr>
          <p:spPr>
            <a:xfrm>
              <a:off x="9528706" y="2541354"/>
              <a:ext cx="22026" cy="25122"/>
            </a:xfrm>
            <a:custGeom>
              <a:avLst/>
              <a:gdLst/>
              <a:ahLst/>
              <a:cxnLst/>
              <a:rect l="l" t="t" r="r" b="b"/>
              <a:pathLst>
                <a:path w="313" h="357" extrusionOk="0">
                  <a:moveTo>
                    <a:pt x="184" y="1"/>
                  </a:moveTo>
                  <a:cubicBezTo>
                    <a:pt x="86" y="1"/>
                    <a:pt x="0" y="87"/>
                    <a:pt x="0" y="184"/>
                  </a:cubicBezTo>
                  <a:cubicBezTo>
                    <a:pt x="0" y="270"/>
                    <a:pt x="86" y="357"/>
                    <a:pt x="184" y="357"/>
                  </a:cubicBezTo>
                  <a:cubicBezTo>
                    <a:pt x="270" y="357"/>
                    <a:pt x="313" y="270"/>
                    <a:pt x="313" y="184"/>
                  </a:cubicBezTo>
                  <a:cubicBezTo>
                    <a:pt x="313" y="87"/>
                    <a:pt x="270" y="1"/>
                    <a:pt x="184"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5"/>
            <p:cNvSpPr/>
            <p:nvPr/>
          </p:nvSpPr>
          <p:spPr>
            <a:xfrm>
              <a:off x="9601539" y="2541354"/>
              <a:ext cx="25122" cy="25122"/>
            </a:xfrm>
            <a:custGeom>
              <a:avLst/>
              <a:gdLst/>
              <a:ahLst/>
              <a:cxnLst/>
              <a:rect l="l" t="t" r="r" b="b"/>
              <a:pathLst>
                <a:path w="357" h="357" extrusionOk="0">
                  <a:moveTo>
                    <a:pt x="173" y="1"/>
                  </a:moveTo>
                  <a:cubicBezTo>
                    <a:pt x="86" y="1"/>
                    <a:pt x="0" y="87"/>
                    <a:pt x="0" y="184"/>
                  </a:cubicBezTo>
                  <a:cubicBezTo>
                    <a:pt x="0" y="270"/>
                    <a:pt x="86" y="357"/>
                    <a:pt x="173" y="357"/>
                  </a:cubicBezTo>
                  <a:cubicBezTo>
                    <a:pt x="270" y="357"/>
                    <a:pt x="356" y="270"/>
                    <a:pt x="356" y="184"/>
                  </a:cubicBezTo>
                  <a:cubicBezTo>
                    <a:pt x="356" y="87"/>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30;p5"/>
            <p:cNvSpPr/>
            <p:nvPr/>
          </p:nvSpPr>
          <p:spPr>
            <a:xfrm>
              <a:off x="9674373" y="2541354"/>
              <a:ext cx="25122" cy="25122"/>
            </a:xfrm>
            <a:custGeom>
              <a:avLst/>
              <a:gdLst/>
              <a:ahLst/>
              <a:cxnLst/>
              <a:rect l="l" t="t" r="r" b="b"/>
              <a:pathLst>
                <a:path w="357" h="357" extrusionOk="0">
                  <a:moveTo>
                    <a:pt x="173" y="1"/>
                  </a:moveTo>
                  <a:cubicBezTo>
                    <a:pt x="87" y="1"/>
                    <a:pt x="0" y="87"/>
                    <a:pt x="0" y="184"/>
                  </a:cubicBezTo>
                  <a:cubicBezTo>
                    <a:pt x="0" y="270"/>
                    <a:pt x="87" y="357"/>
                    <a:pt x="173" y="357"/>
                  </a:cubicBezTo>
                  <a:cubicBezTo>
                    <a:pt x="270" y="357"/>
                    <a:pt x="356" y="270"/>
                    <a:pt x="356" y="184"/>
                  </a:cubicBezTo>
                  <a:cubicBezTo>
                    <a:pt x="356" y="87"/>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5"/>
            <p:cNvSpPr/>
            <p:nvPr/>
          </p:nvSpPr>
          <p:spPr>
            <a:xfrm>
              <a:off x="9750232" y="2541354"/>
              <a:ext cx="22096" cy="25122"/>
            </a:xfrm>
            <a:custGeom>
              <a:avLst/>
              <a:gdLst/>
              <a:ahLst/>
              <a:cxnLst/>
              <a:rect l="l" t="t" r="r" b="b"/>
              <a:pathLst>
                <a:path w="314" h="357" extrusionOk="0">
                  <a:moveTo>
                    <a:pt x="130" y="1"/>
                  </a:moveTo>
                  <a:cubicBezTo>
                    <a:pt x="44" y="1"/>
                    <a:pt x="0" y="87"/>
                    <a:pt x="0" y="184"/>
                  </a:cubicBezTo>
                  <a:cubicBezTo>
                    <a:pt x="0" y="270"/>
                    <a:pt x="44" y="357"/>
                    <a:pt x="130" y="357"/>
                  </a:cubicBezTo>
                  <a:cubicBezTo>
                    <a:pt x="216" y="357"/>
                    <a:pt x="313" y="270"/>
                    <a:pt x="313" y="184"/>
                  </a:cubicBezTo>
                  <a:cubicBezTo>
                    <a:pt x="313" y="87"/>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32;p5"/>
            <p:cNvSpPr/>
            <p:nvPr/>
          </p:nvSpPr>
          <p:spPr>
            <a:xfrm>
              <a:off x="9234348" y="2614187"/>
              <a:ext cx="22800" cy="25122"/>
            </a:xfrm>
            <a:custGeom>
              <a:avLst/>
              <a:gdLst/>
              <a:ahLst/>
              <a:cxnLst/>
              <a:rect l="l" t="t" r="r" b="b"/>
              <a:pathLst>
                <a:path w="324" h="357" extrusionOk="0">
                  <a:moveTo>
                    <a:pt x="183" y="1"/>
                  </a:moveTo>
                  <a:cubicBezTo>
                    <a:pt x="54" y="1"/>
                    <a:pt x="0" y="87"/>
                    <a:pt x="0" y="184"/>
                  </a:cubicBezTo>
                  <a:cubicBezTo>
                    <a:pt x="0" y="270"/>
                    <a:pt x="54" y="357"/>
                    <a:pt x="183" y="357"/>
                  </a:cubicBezTo>
                  <a:cubicBezTo>
                    <a:pt x="270" y="357"/>
                    <a:pt x="323" y="270"/>
                    <a:pt x="323" y="184"/>
                  </a:cubicBezTo>
                  <a:cubicBezTo>
                    <a:pt x="323" y="87"/>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5"/>
            <p:cNvSpPr/>
            <p:nvPr/>
          </p:nvSpPr>
          <p:spPr>
            <a:xfrm>
              <a:off x="9307181" y="2614187"/>
              <a:ext cx="25826" cy="25122"/>
            </a:xfrm>
            <a:custGeom>
              <a:avLst/>
              <a:gdLst/>
              <a:ahLst/>
              <a:cxnLst/>
              <a:rect l="l" t="t" r="r" b="b"/>
              <a:pathLst>
                <a:path w="367" h="357" extrusionOk="0">
                  <a:moveTo>
                    <a:pt x="183" y="1"/>
                  </a:moveTo>
                  <a:cubicBezTo>
                    <a:pt x="97" y="1"/>
                    <a:pt x="0" y="87"/>
                    <a:pt x="0" y="184"/>
                  </a:cubicBezTo>
                  <a:cubicBezTo>
                    <a:pt x="0" y="270"/>
                    <a:pt x="97" y="357"/>
                    <a:pt x="183" y="357"/>
                  </a:cubicBezTo>
                  <a:cubicBezTo>
                    <a:pt x="270" y="357"/>
                    <a:pt x="367" y="270"/>
                    <a:pt x="367" y="184"/>
                  </a:cubicBezTo>
                  <a:cubicBezTo>
                    <a:pt x="367" y="87"/>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34;p5"/>
            <p:cNvSpPr/>
            <p:nvPr/>
          </p:nvSpPr>
          <p:spPr>
            <a:xfrm>
              <a:off x="9380014" y="2614187"/>
              <a:ext cx="25052" cy="25122"/>
            </a:xfrm>
            <a:custGeom>
              <a:avLst/>
              <a:gdLst/>
              <a:ahLst/>
              <a:cxnLst/>
              <a:rect l="l" t="t" r="r" b="b"/>
              <a:pathLst>
                <a:path w="356" h="357" extrusionOk="0">
                  <a:moveTo>
                    <a:pt x="183" y="1"/>
                  </a:moveTo>
                  <a:cubicBezTo>
                    <a:pt x="86" y="1"/>
                    <a:pt x="0" y="87"/>
                    <a:pt x="0" y="184"/>
                  </a:cubicBezTo>
                  <a:cubicBezTo>
                    <a:pt x="0" y="270"/>
                    <a:pt x="86" y="357"/>
                    <a:pt x="183" y="357"/>
                  </a:cubicBezTo>
                  <a:cubicBezTo>
                    <a:pt x="270" y="357"/>
                    <a:pt x="356" y="270"/>
                    <a:pt x="356" y="184"/>
                  </a:cubicBezTo>
                  <a:cubicBezTo>
                    <a:pt x="356" y="87"/>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5"/>
            <p:cNvSpPr/>
            <p:nvPr/>
          </p:nvSpPr>
          <p:spPr>
            <a:xfrm>
              <a:off x="9455873" y="2614187"/>
              <a:ext cx="22026" cy="25122"/>
            </a:xfrm>
            <a:custGeom>
              <a:avLst/>
              <a:gdLst/>
              <a:ahLst/>
              <a:cxnLst/>
              <a:rect l="l" t="t" r="r" b="b"/>
              <a:pathLst>
                <a:path w="313" h="357" extrusionOk="0">
                  <a:moveTo>
                    <a:pt x="140" y="1"/>
                  </a:moveTo>
                  <a:cubicBezTo>
                    <a:pt x="43" y="1"/>
                    <a:pt x="0" y="87"/>
                    <a:pt x="0" y="184"/>
                  </a:cubicBezTo>
                  <a:cubicBezTo>
                    <a:pt x="0" y="270"/>
                    <a:pt x="43" y="357"/>
                    <a:pt x="140" y="357"/>
                  </a:cubicBezTo>
                  <a:cubicBezTo>
                    <a:pt x="227" y="357"/>
                    <a:pt x="313" y="270"/>
                    <a:pt x="313" y="184"/>
                  </a:cubicBezTo>
                  <a:cubicBezTo>
                    <a:pt x="313" y="87"/>
                    <a:pt x="227"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36;p5"/>
            <p:cNvSpPr/>
            <p:nvPr/>
          </p:nvSpPr>
          <p:spPr>
            <a:xfrm>
              <a:off x="9528706" y="2614187"/>
              <a:ext cx="22026" cy="25122"/>
            </a:xfrm>
            <a:custGeom>
              <a:avLst/>
              <a:gdLst/>
              <a:ahLst/>
              <a:cxnLst/>
              <a:rect l="l" t="t" r="r" b="b"/>
              <a:pathLst>
                <a:path w="313" h="357" extrusionOk="0">
                  <a:moveTo>
                    <a:pt x="184" y="1"/>
                  </a:moveTo>
                  <a:cubicBezTo>
                    <a:pt x="86" y="1"/>
                    <a:pt x="0" y="87"/>
                    <a:pt x="0" y="184"/>
                  </a:cubicBezTo>
                  <a:cubicBezTo>
                    <a:pt x="0" y="270"/>
                    <a:pt x="86" y="357"/>
                    <a:pt x="184" y="357"/>
                  </a:cubicBezTo>
                  <a:cubicBezTo>
                    <a:pt x="270" y="357"/>
                    <a:pt x="313" y="270"/>
                    <a:pt x="313" y="184"/>
                  </a:cubicBezTo>
                  <a:cubicBezTo>
                    <a:pt x="313" y="87"/>
                    <a:pt x="270" y="1"/>
                    <a:pt x="184"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5"/>
            <p:cNvSpPr/>
            <p:nvPr/>
          </p:nvSpPr>
          <p:spPr>
            <a:xfrm>
              <a:off x="9601539" y="2614187"/>
              <a:ext cx="25122" cy="25122"/>
            </a:xfrm>
            <a:custGeom>
              <a:avLst/>
              <a:gdLst/>
              <a:ahLst/>
              <a:cxnLst/>
              <a:rect l="l" t="t" r="r" b="b"/>
              <a:pathLst>
                <a:path w="357" h="357" extrusionOk="0">
                  <a:moveTo>
                    <a:pt x="173" y="1"/>
                  </a:moveTo>
                  <a:cubicBezTo>
                    <a:pt x="86" y="1"/>
                    <a:pt x="0" y="87"/>
                    <a:pt x="0" y="184"/>
                  </a:cubicBezTo>
                  <a:cubicBezTo>
                    <a:pt x="0" y="270"/>
                    <a:pt x="86" y="357"/>
                    <a:pt x="173" y="357"/>
                  </a:cubicBezTo>
                  <a:cubicBezTo>
                    <a:pt x="270" y="357"/>
                    <a:pt x="356" y="270"/>
                    <a:pt x="356" y="184"/>
                  </a:cubicBezTo>
                  <a:cubicBezTo>
                    <a:pt x="356" y="87"/>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5"/>
            <p:cNvSpPr/>
            <p:nvPr/>
          </p:nvSpPr>
          <p:spPr>
            <a:xfrm>
              <a:off x="9674373" y="2614187"/>
              <a:ext cx="25122" cy="25122"/>
            </a:xfrm>
            <a:custGeom>
              <a:avLst/>
              <a:gdLst/>
              <a:ahLst/>
              <a:cxnLst/>
              <a:rect l="l" t="t" r="r" b="b"/>
              <a:pathLst>
                <a:path w="357" h="357" extrusionOk="0">
                  <a:moveTo>
                    <a:pt x="173" y="1"/>
                  </a:moveTo>
                  <a:cubicBezTo>
                    <a:pt x="87" y="1"/>
                    <a:pt x="0" y="87"/>
                    <a:pt x="0" y="184"/>
                  </a:cubicBezTo>
                  <a:cubicBezTo>
                    <a:pt x="0" y="270"/>
                    <a:pt x="87" y="357"/>
                    <a:pt x="173" y="357"/>
                  </a:cubicBezTo>
                  <a:cubicBezTo>
                    <a:pt x="270" y="357"/>
                    <a:pt x="356" y="270"/>
                    <a:pt x="356" y="184"/>
                  </a:cubicBezTo>
                  <a:cubicBezTo>
                    <a:pt x="356" y="87"/>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5"/>
            <p:cNvSpPr/>
            <p:nvPr/>
          </p:nvSpPr>
          <p:spPr>
            <a:xfrm>
              <a:off x="9750232" y="2614187"/>
              <a:ext cx="22096" cy="25122"/>
            </a:xfrm>
            <a:custGeom>
              <a:avLst/>
              <a:gdLst/>
              <a:ahLst/>
              <a:cxnLst/>
              <a:rect l="l" t="t" r="r" b="b"/>
              <a:pathLst>
                <a:path w="314" h="357" extrusionOk="0">
                  <a:moveTo>
                    <a:pt x="130" y="1"/>
                  </a:moveTo>
                  <a:cubicBezTo>
                    <a:pt x="44" y="1"/>
                    <a:pt x="0" y="87"/>
                    <a:pt x="0" y="184"/>
                  </a:cubicBezTo>
                  <a:cubicBezTo>
                    <a:pt x="0" y="270"/>
                    <a:pt x="44" y="357"/>
                    <a:pt x="130" y="357"/>
                  </a:cubicBezTo>
                  <a:cubicBezTo>
                    <a:pt x="216" y="357"/>
                    <a:pt x="313" y="270"/>
                    <a:pt x="313" y="184"/>
                  </a:cubicBezTo>
                  <a:cubicBezTo>
                    <a:pt x="313" y="87"/>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5"/>
            <p:cNvSpPr/>
            <p:nvPr/>
          </p:nvSpPr>
          <p:spPr>
            <a:xfrm>
              <a:off x="9234348" y="2690046"/>
              <a:ext cx="22800" cy="22096"/>
            </a:xfrm>
            <a:custGeom>
              <a:avLst/>
              <a:gdLst/>
              <a:ahLst/>
              <a:cxnLst/>
              <a:rect l="l" t="t" r="r" b="b"/>
              <a:pathLst>
                <a:path w="324" h="314" extrusionOk="0">
                  <a:moveTo>
                    <a:pt x="183" y="1"/>
                  </a:moveTo>
                  <a:cubicBezTo>
                    <a:pt x="54" y="1"/>
                    <a:pt x="0" y="44"/>
                    <a:pt x="0" y="130"/>
                  </a:cubicBezTo>
                  <a:cubicBezTo>
                    <a:pt x="0" y="270"/>
                    <a:pt x="54" y="314"/>
                    <a:pt x="183" y="314"/>
                  </a:cubicBezTo>
                  <a:cubicBezTo>
                    <a:pt x="270" y="314"/>
                    <a:pt x="323" y="270"/>
                    <a:pt x="323" y="130"/>
                  </a:cubicBezTo>
                  <a:cubicBezTo>
                    <a:pt x="323" y="44"/>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5"/>
            <p:cNvSpPr/>
            <p:nvPr/>
          </p:nvSpPr>
          <p:spPr>
            <a:xfrm>
              <a:off x="9307181" y="2690046"/>
              <a:ext cx="25826" cy="22096"/>
            </a:xfrm>
            <a:custGeom>
              <a:avLst/>
              <a:gdLst/>
              <a:ahLst/>
              <a:cxnLst/>
              <a:rect l="l" t="t" r="r" b="b"/>
              <a:pathLst>
                <a:path w="367" h="314" extrusionOk="0">
                  <a:moveTo>
                    <a:pt x="183" y="1"/>
                  </a:moveTo>
                  <a:cubicBezTo>
                    <a:pt x="97" y="1"/>
                    <a:pt x="0" y="44"/>
                    <a:pt x="0" y="130"/>
                  </a:cubicBezTo>
                  <a:cubicBezTo>
                    <a:pt x="0" y="270"/>
                    <a:pt x="97" y="314"/>
                    <a:pt x="183" y="314"/>
                  </a:cubicBezTo>
                  <a:cubicBezTo>
                    <a:pt x="270" y="314"/>
                    <a:pt x="367" y="270"/>
                    <a:pt x="367" y="130"/>
                  </a:cubicBezTo>
                  <a:cubicBezTo>
                    <a:pt x="367" y="44"/>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5"/>
            <p:cNvSpPr/>
            <p:nvPr/>
          </p:nvSpPr>
          <p:spPr>
            <a:xfrm>
              <a:off x="9380014" y="2690046"/>
              <a:ext cx="25052" cy="22096"/>
            </a:xfrm>
            <a:custGeom>
              <a:avLst/>
              <a:gdLst/>
              <a:ahLst/>
              <a:cxnLst/>
              <a:rect l="l" t="t" r="r" b="b"/>
              <a:pathLst>
                <a:path w="356" h="314" extrusionOk="0">
                  <a:moveTo>
                    <a:pt x="183" y="1"/>
                  </a:moveTo>
                  <a:cubicBezTo>
                    <a:pt x="86" y="1"/>
                    <a:pt x="0" y="44"/>
                    <a:pt x="0" y="130"/>
                  </a:cubicBezTo>
                  <a:cubicBezTo>
                    <a:pt x="0" y="270"/>
                    <a:pt x="86" y="314"/>
                    <a:pt x="183" y="314"/>
                  </a:cubicBezTo>
                  <a:cubicBezTo>
                    <a:pt x="270" y="314"/>
                    <a:pt x="356" y="270"/>
                    <a:pt x="356" y="130"/>
                  </a:cubicBezTo>
                  <a:cubicBezTo>
                    <a:pt x="356" y="44"/>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5"/>
            <p:cNvSpPr/>
            <p:nvPr/>
          </p:nvSpPr>
          <p:spPr>
            <a:xfrm>
              <a:off x="9455873" y="2690046"/>
              <a:ext cx="22026" cy="22096"/>
            </a:xfrm>
            <a:custGeom>
              <a:avLst/>
              <a:gdLst/>
              <a:ahLst/>
              <a:cxnLst/>
              <a:rect l="l" t="t" r="r" b="b"/>
              <a:pathLst>
                <a:path w="313" h="314" extrusionOk="0">
                  <a:moveTo>
                    <a:pt x="140" y="1"/>
                  </a:moveTo>
                  <a:cubicBezTo>
                    <a:pt x="43" y="1"/>
                    <a:pt x="0" y="44"/>
                    <a:pt x="0" y="130"/>
                  </a:cubicBezTo>
                  <a:cubicBezTo>
                    <a:pt x="0" y="270"/>
                    <a:pt x="43" y="314"/>
                    <a:pt x="140" y="314"/>
                  </a:cubicBezTo>
                  <a:cubicBezTo>
                    <a:pt x="227" y="314"/>
                    <a:pt x="313" y="270"/>
                    <a:pt x="313" y="130"/>
                  </a:cubicBezTo>
                  <a:cubicBezTo>
                    <a:pt x="313" y="44"/>
                    <a:pt x="227"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5"/>
            <p:cNvSpPr/>
            <p:nvPr/>
          </p:nvSpPr>
          <p:spPr>
            <a:xfrm>
              <a:off x="9528706" y="2690046"/>
              <a:ext cx="22026" cy="22096"/>
            </a:xfrm>
            <a:custGeom>
              <a:avLst/>
              <a:gdLst/>
              <a:ahLst/>
              <a:cxnLst/>
              <a:rect l="l" t="t" r="r" b="b"/>
              <a:pathLst>
                <a:path w="313" h="314" extrusionOk="0">
                  <a:moveTo>
                    <a:pt x="184" y="1"/>
                  </a:moveTo>
                  <a:cubicBezTo>
                    <a:pt x="86" y="1"/>
                    <a:pt x="0" y="44"/>
                    <a:pt x="0" y="130"/>
                  </a:cubicBezTo>
                  <a:cubicBezTo>
                    <a:pt x="0" y="270"/>
                    <a:pt x="86" y="314"/>
                    <a:pt x="184" y="314"/>
                  </a:cubicBezTo>
                  <a:cubicBezTo>
                    <a:pt x="270" y="314"/>
                    <a:pt x="313" y="270"/>
                    <a:pt x="313" y="130"/>
                  </a:cubicBezTo>
                  <a:cubicBezTo>
                    <a:pt x="313" y="44"/>
                    <a:pt x="270" y="1"/>
                    <a:pt x="184"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5"/>
            <p:cNvSpPr/>
            <p:nvPr/>
          </p:nvSpPr>
          <p:spPr>
            <a:xfrm>
              <a:off x="9601539" y="2690046"/>
              <a:ext cx="25122" cy="22096"/>
            </a:xfrm>
            <a:custGeom>
              <a:avLst/>
              <a:gdLst/>
              <a:ahLst/>
              <a:cxnLst/>
              <a:rect l="l" t="t" r="r" b="b"/>
              <a:pathLst>
                <a:path w="357" h="314" extrusionOk="0">
                  <a:moveTo>
                    <a:pt x="173" y="1"/>
                  </a:moveTo>
                  <a:cubicBezTo>
                    <a:pt x="86" y="1"/>
                    <a:pt x="0" y="44"/>
                    <a:pt x="0" y="130"/>
                  </a:cubicBezTo>
                  <a:cubicBezTo>
                    <a:pt x="0" y="270"/>
                    <a:pt x="86" y="314"/>
                    <a:pt x="173" y="314"/>
                  </a:cubicBezTo>
                  <a:cubicBezTo>
                    <a:pt x="270" y="314"/>
                    <a:pt x="356" y="270"/>
                    <a:pt x="356" y="130"/>
                  </a:cubicBezTo>
                  <a:cubicBezTo>
                    <a:pt x="356" y="44"/>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6;p5"/>
            <p:cNvSpPr/>
            <p:nvPr/>
          </p:nvSpPr>
          <p:spPr>
            <a:xfrm>
              <a:off x="9674373" y="2690046"/>
              <a:ext cx="25122" cy="22096"/>
            </a:xfrm>
            <a:custGeom>
              <a:avLst/>
              <a:gdLst/>
              <a:ahLst/>
              <a:cxnLst/>
              <a:rect l="l" t="t" r="r" b="b"/>
              <a:pathLst>
                <a:path w="357" h="314" extrusionOk="0">
                  <a:moveTo>
                    <a:pt x="173" y="1"/>
                  </a:moveTo>
                  <a:cubicBezTo>
                    <a:pt x="87" y="1"/>
                    <a:pt x="0" y="44"/>
                    <a:pt x="0" y="130"/>
                  </a:cubicBezTo>
                  <a:cubicBezTo>
                    <a:pt x="0" y="270"/>
                    <a:pt x="87" y="314"/>
                    <a:pt x="173" y="314"/>
                  </a:cubicBezTo>
                  <a:cubicBezTo>
                    <a:pt x="270" y="314"/>
                    <a:pt x="356" y="270"/>
                    <a:pt x="356" y="130"/>
                  </a:cubicBezTo>
                  <a:cubicBezTo>
                    <a:pt x="356" y="44"/>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47;p5"/>
            <p:cNvSpPr/>
            <p:nvPr/>
          </p:nvSpPr>
          <p:spPr>
            <a:xfrm>
              <a:off x="9750232" y="2690046"/>
              <a:ext cx="22096" cy="22096"/>
            </a:xfrm>
            <a:custGeom>
              <a:avLst/>
              <a:gdLst/>
              <a:ahLst/>
              <a:cxnLst/>
              <a:rect l="l" t="t" r="r" b="b"/>
              <a:pathLst>
                <a:path w="314" h="314" extrusionOk="0">
                  <a:moveTo>
                    <a:pt x="130" y="1"/>
                  </a:moveTo>
                  <a:cubicBezTo>
                    <a:pt x="44" y="1"/>
                    <a:pt x="0" y="44"/>
                    <a:pt x="0" y="130"/>
                  </a:cubicBezTo>
                  <a:cubicBezTo>
                    <a:pt x="0" y="270"/>
                    <a:pt x="44" y="314"/>
                    <a:pt x="130" y="314"/>
                  </a:cubicBezTo>
                  <a:cubicBezTo>
                    <a:pt x="216" y="314"/>
                    <a:pt x="313" y="270"/>
                    <a:pt x="313" y="130"/>
                  </a:cubicBezTo>
                  <a:cubicBezTo>
                    <a:pt x="313" y="44"/>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8"/>
        <p:cNvGrpSpPr/>
        <p:nvPr/>
      </p:nvGrpSpPr>
      <p:grpSpPr>
        <a:xfrm>
          <a:off x="0" y="0"/>
          <a:ext cx="0" cy="0"/>
          <a:chOff x="0" y="0"/>
          <a:chExt cx="0" cy="0"/>
        </a:xfrm>
      </p:grpSpPr>
      <p:grpSp>
        <p:nvGrpSpPr>
          <p:cNvPr id="19" name="Google Shape;19;p3"/>
          <p:cNvGrpSpPr/>
          <p:nvPr/>
        </p:nvGrpSpPr>
        <p:grpSpPr>
          <a:xfrm>
            <a:off x="142500" y="62550"/>
            <a:ext cx="8859000" cy="4948875"/>
            <a:chOff x="142500" y="62550"/>
            <a:chExt cx="8859000" cy="4948875"/>
          </a:xfrm>
        </p:grpSpPr>
        <p:grpSp>
          <p:nvGrpSpPr>
            <p:cNvPr id="20" name="Google Shape;20;p3"/>
            <p:cNvGrpSpPr/>
            <p:nvPr/>
          </p:nvGrpSpPr>
          <p:grpSpPr>
            <a:xfrm>
              <a:off x="142500" y="62550"/>
              <a:ext cx="8859000" cy="4948875"/>
              <a:chOff x="142500" y="62550"/>
              <a:chExt cx="8859000" cy="4948875"/>
            </a:xfrm>
          </p:grpSpPr>
          <p:sp>
            <p:nvSpPr>
              <p:cNvPr id="21" name="Google Shape;21;p3"/>
              <p:cNvSpPr/>
              <p:nvPr/>
            </p:nvSpPr>
            <p:spPr>
              <a:xfrm>
                <a:off x="142500" y="152925"/>
                <a:ext cx="8859000" cy="4858500"/>
              </a:xfrm>
              <a:prstGeom prst="snip2SameRect">
                <a:avLst>
                  <a:gd name="adj1" fmla="val 0"/>
                  <a:gd name="adj2" fmla="val 0"/>
                </a:avLst>
              </a:prstGeom>
              <a:solidFill>
                <a:schemeClr val="dk2"/>
              </a:solidFill>
              <a:ln w="9525" cap="flat" cmpd="sng">
                <a:solidFill>
                  <a:schemeClr val="dk1"/>
                </a:solidFill>
                <a:prstDash val="solid"/>
                <a:round/>
                <a:headEnd type="none" w="sm" len="sm"/>
                <a:tailEnd type="none" w="sm" len="sm"/>
              </a:ln>
              <a:effectLst>
                <a:outerShdw dist="114300" dir="2760000" algn="bl" rotWithShape="0">
                  <a:schemeClr val="dk1"/>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3"/>
              <p:cNvSpPr/>
              <p:nvPr/>
            </p:nvSpPr>
            <p:spPr>
              <a:xfrm>
                <a:off x="142500" y="62550"/>
                <a:ext cx="8859000" cy="320400"/>
              </a:xfrm>
              <a:prstGeom prst="roundRect">
                <a:avLst>
                  <a:gd name="adj" fmla="val 0"/>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 name="Google Shape;23;p3"/>
            <p:cNvSpPr/>
            <p:nvPr/>
          </p:nvSpPr>
          <p:spPr>
            <a:xfrm>
              <a:off x="8478904" y="154072"/>
              <a:ext cx="149118" cy="149118"/>
            </a:xfrm>
            <a:custGeom>
              <a:avLst/>
              <a:gdLst/>
              <a:ahLst/>
              <a:cxnLst/>
              <a:rect l="l" t="t" r="r" b="b"/>
              <a:pathLst>
                <a:path w="3087" h="3087" extrusionOk="0">
                  <a:moveTo>
                    <a:pt x="2725" y="362"/>
                  </a:moveTo>
                  <a:lnTo>
                    <a:pt x="2725" y="2716"/>
                  </a:lnTo>
                  <a:lnTo>
                    <a:pt x="370" y="2716"/>
                  </a:lnTo>
                  <a:lnTo>
                    <a:pt x="370" y="362"/>
                  </a:lnTo>
                  <a:close/>
                  <a:moveTo>
                    <a:pt x="185" y="0"/>
                  </a:moveTo>
                  <a:cubicBezTo>
                    <a:pt x="79" y="0"/>
                    <a:pt x="0" y="71"/>
                    <a:pt x="0" y="185"/>
                  </a:cubicBezTo>
                  <a:lnTo>
                    <a:pt x="0" y="2901"/>
                  </a:lnTo>
                  <a:cubicBezTo>
                    <a:pt x="0" y="3007"/>
                    <a:pt x="79" y="3086"/>
                    <a:pt x="185" y="3086"/>
                  </a:cubicBezTo>
                  <a:lnTo>
                    <a:pt x="2901" y="3086"/>
                  </a:lnTo>
                  <a:cubicBezTo>
                    <a:pt x="3016" y="3086"/>
                    <a:pt x="3086" y="3007"/>
                    <a:pt x="3086" y="2901"/>
                  </a:cubicBezTo>
                  <a:lnTo>
                    <a:pt x="3086" y="185"/>
                  </a:lnTo>
                  <a:cubicBezTo>
                    <a:pt x="3086" y="71"/>
                    <a:pt x="3016" y="0"/>
                    <a:pt x="290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3"/>
            <p:cNvSpPr/>
            <p:nvPr/>
          </p:nvSpPr>
          <p:spPr>
            <a:xfrm>
              <a:off x="8280400" y="285227"/>
              <a:ext cx="140181" cy="17969"/>
            </a:xfrm>
            <a:custGeom>
              <a:avLst/>
              <a:gdLst/>
              <a:ahLst/>
              <a:cxnLst/>
              <a:rect l="l" t="t" r="r" b="b"/>
              <a:pathLst>
                <a:path w="2902" h="372" extrusionOk="0">
                  <a:moveTo>
                    <a:pt x="177" y="1"/>
                  </a:moveTo>
                  <a:cubicBezTo>
                    <a:pt x="71" y="1"/>
                    <a:pt x="0" y="71"/>
                    <a:pt x="0" y="186"/>
                  </a:cubicBezTo>
                  <a:cubicBezTo>
                    <a:pt x="0" y="292"/>
                    <a:pt x="71" y="371"/>
                    <a:pt x="177" y="371"/>
                  </a:cubicBezTo>
                  <a:lnTo>
                    <a:pt x="2716" y="371"/>
                  </a:lnTo>
                  <a:cubicBezTo>
                    <a:pt x="2822" y="371"/>
                    <a:pt x="2901" y="292"/>
                    <a:pt x="2901" y="186"/>
                  </a:cubicBezTo>
                  <a:cubicBezTo>
                    <a:pt x="2901" y="71"/>
                    <a:pt x="2822" y="1"/>
                    <a:pt x="271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3"/>
            <p:cNvSpPr/>
            <p:nvPr/>
          </p:nvSpPr>
          <p:spPr>
            <a:xfrm>
              <a:off x="8688471" y="154893"/>
              <a:ext cx="149069" cy="148296"/>
            </a:xfrm>
            <a:custGeom>
              <a:avLst/>
              <a:gdLst/>
              <a:ahLst/>
              <a:cxnLst/>
              <a:rect l="l" t="t" r="r" b="b"/>
              <a:pathLst>
                <a:path w="3086" h="3070" extrusionOk="0">
                  <a:moveTo>
                    <a:pt x="202" y="1"/>
                  </a:moveTo>
                  <a:cubicBezTo>
                    <a:pt x="157" y="1"/>
                    <a:pt x="110" y="18"/>
                    <a:pt x="71" y="54"/>
                  </a:cubicBezTo>
                  <a:cubicBezTo>
                    <a:pt x="0" y="124"/>
                    <a:pt x="0" y="239"/>
                    <a:pt x="71" y="309"/>
                  </a:cubicBezTo>
                  <a:lnTo>
                    <a:pt x="1287" y="1526"/>
                  </a:lnTo>
                  <a:lnTo>
                    <a:pt x="71" y="2734"/>
                  </a:lnTo>
                  <a:cubicBezTo>
                    <a:pt x="0" y="2813"/>
                    <a:pt x="0" y="2919"/>
                    <a:pt x="71" y="2990"/>
                  </a:cubicBezTo>
                  <a:cubicBezTo>
                    <a:pt x="106" y="3034"/>
                    <a:pt x="150" y="3069"/>
                    <a:pt x="185" y="3069"/>
                  </a:cubicBezTo>
                  <a:cubicBezTo>
                    <a:pt x="256" y="3069"/>
                    <a:pt x="291" y="3034"/>
                    <a:pt x="326" y="2990"/>
                  </a:cubicBezTo>
                  <a:lnTo>
                    <a:pt x="1543" y="1782"/>
                  </a:lnTo>
                  <a:lnTo>
                    <a:pt x="2795" y="2990"/>
                  </a:lnTo>
                  <a:cubicBezTo>
                    <a:pt x="2830" y="3034"/>
                    <a:pt x="2866" y="3069"/>
                    <a:pt x="2901" y="3069"/>
                  </a:cubicBezTo>
                  <a:cubicBezTo>
                    <a:pt x="2936" y="3069"/>
                    <a:pt x="3015" y="3034"/>
                    <a:pt x="3051" y="2990"/>
                  </a:cubicBezTo>
                  <a:cubicBezTo>
                    <a:pt x="3086" y="2919"/>
                    <a:pt x="3086" y="2813"/>
                    <a:pt x="3051" y="2734"/>
                  </a:cubicBezTo>
                  <a:lnTo>
                    <a:pt x="1799" y="1526"/>
                  </a:lnTo>
                  <a:lnTo>
                    <a:pt x="3051" y="309"/>
                  </a:lnTo>
                  <a:cubicBezTo>
                    <a:pt x="3086" y="239"/>
                    <a:pt x="3086" y="124"/>
                    <a:pt x="3051" y="54"/>
                  </a:cubicBezTo>
                  <a:cubicBezTo>
                    <a:pt x="3011" y="18"/>
                    <a:pt x="2956" y="1"/>
                    <a:pt x="2906" y="1"/>
                  </a:cubicBezTo>
                  <a:cubicBezTo>
                    <a:pt x="2857" y="1"/>
                    <a:pt x="2813" y="18"/>
                    <a:pt x="2795" y="54"/>
                  </a:cubicBezTo>
                  <a:lnTo>
                    <a:pt x="1543" y="1270"/>
                  </a:lnTo>
                  <a:lnTo>
                    <a:pt x="326" y="54"/>
                  </a:lnTo>
                  <a:cubicBezTo>
                    <a:pt x="291" y="18"/>
                    <a:pt x="247" y="1"/>
                    <a:pt x="20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 name="Google Shape;26;p3"/>
          <p:cNvGrpSpPr/>
          <p:nvPr/>
        </p:nvGrpSpPr>
        <p:grpSpPr>
          <a:xfrm>
            <a:off x="591880" y="931474"/>
            <a:ext cx="7960461" cy="3341032"/>
            <a:chOff x="1359389" y="2052888"/>
            <a:chExt cx="2852598" cy="1593548"/>
          </a:xfrm>
        </p:grpSpPr>
        <p:grpSp>
          <p:nvGrpSpPr>
            <p:cNvPr id="27" name="Google Shape;27;p3"/>
            <p:cNvGrpSpPr/>
            <p:nvPr/>
          </p:nvGrpSpPr>
          <p:grpSpPr>
            <a:xfrm>
              <a:off x="1359389" y="2052888"/>
              <a:ext cx="2852598" cy="1593548"/>
              <a:chOff x="207852" y="62519"/>
              <a:chExt cx="8859001" cy="4948906"/>
            </a:xfrm>
          </p:grpSpPr>
          <p:sp>
            <p:nvSpPr>
              <p:cNvPr id="28" name="Google Shape;28;p3"/>
              <p:cNvSpPr/>
              <p:nvPr/>
            </p:nvSpPr>
            <p:spPr>
              <a:xfrm>
                <a:off x="207853" y="152925"/>
                <a:ext cx="8859000" cy="4858500"/>
              </a:xfrm>
              <a:prstGeom prst="snip2SameRect">
                <a:avLst>
                  <a:gd name="adj1" fmla="val 0"/>
                  <a:gd name="adj2" fmla="val 0"/>
                </a:avLst>
              </a:prstGeom>
              <a:solidFill>
                <a:schemeClr val="dk2"/>
              </a:solidFill>
              <a:ln w="9525" cap="flat" cmpd="sng">
                <a:solidFill>
                  <a:schemeClr val="dk1"/>
                </a:solidFill>
                <a:prstDash val="solid"/>
                <a:round/>
                <a:headEnd type="none" w="sm" len="sm"/>
                <a:tailEnd type="none" w="sm" len="sm"/>
              </a:ln>
              <a:effectLst>
                <a:outerShdw dist="114300" dir="2760000" algn="bl" rotWithShape="0">
                  <a:schemeClr val="accent2"/>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3"/>
              <p:cNvSpPr/>
              <p:nvPr/>
            </p:nvSpPr>
            <p:spPr>
              <a:xfrm>
                <a:off x="207852" y="62519"/>
                <a:ext cx="8859000" cy="455400"/>
              </a:xfrm>
              <a:prstGeom prst="roundRect">
                <a:avLst>
                  <a:gd name="adj" fmla="val 0"/>
                </a:avLst>
              </a:pr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0" name="Google Shape;30;p3"/>
            <p:cNvSpPr/>
            <p:nvPr/>
          </p:nvSpPr>
          <p:spPr>
            <a:xfrm>
              <a:off x="1404028" y="2105890"/>
              <a:ext cx="312900" cy="39300"/>
            </a:xfrm>
            <a:prstGeom prst="roundRect">
              <a:avLst>
                <a:gd name="adj" fmla="val 50000"/>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 name="Google Shape;31;p3"/>
          <p:cNvSpPr txBox="1">
            <a:spLocks noGrp="1"/>
          </p:cNvSpPr>
          <p:nvPr>
            <p:ph type="title"/>
          </p:nvPr>
        </p:nvSpPr>
        <p:spPr>
          <a:xfrm>
            <a:off x="1616575" y="2796712"/>
            <a:ext cx="5910900" cy="841800"/>
          </a:xfrm>
          <a:prstGeom prst="rect">
            <a:avLst/>
          </a:prstGeom>
        </p:spPr>
        <p:txBody>
          <a:bodyPr spcFirstLastPara="1" wrap="square" lIns="91425" tIns="91425" rIns="91425" bIns="91425" anchor="t" anchorCtr="0">
            <a:noAutofit/>
          </a:bodyPr>
          <a:lstStyle>
            <a:lvl1pPr lvl="0" algn="ctr">
              <a:spcBef>
                <a:spcPts val="0"/>
              </a:spcBef>
              <a:spcAft>
                <a:spcPts val="0"/>
              </a:spcAft>
              <a:buSzPts val="3600"/>
              <a:buNone/>
              <a:defRPr sz="5000">
                <a:latin typeface="Arial" panose="020B0604020202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32" name="Google Shape;32;p3"/>
          <p:cNvSpPr txBox="1">
            <a:spLocks noGrp="1"/>
          </p:cNvSpPr>
          <p:nvPr>
            <p:ph type="title" idx="2" hasCustomPrompt="1"/>
          </p:nvPr>
        </p:nvSpPr>
        <p:spPr>
          <a:xfrm>
            <a:off x="3960300" y="1385787"/>
            <a:ext cx="1223100" cy="1176300"/>
          </a:xfrm>
          <a:prstGeom prst="rect">
            <a:avLst/>
          </a:prstGeom>
          <a:solidFill>
            <a:schemeClr val="accent2"/>
          </a:solidFill>
          <a:ln>
            <a:noFill/>
          </a:ln>
        </p:spPr>
        <p:txBody>
          <a:bodyPr spcFirstLastPara="1" wrap="square" lIns="91425" tIns="91425" rIns="91425" bIns="91425" anchor="b" anchorCtr="0">
            <a:noAutofit/>
          </a:bodyPr>
          <a:lstStyle>
            <a:lvl1pPr lvl="0" algn="ctr" rtl="0">
              <a:spcBef>
                <a:spcPts val="0"/>
              </a:spcBef>
              <a:spcAft>
                <a:spcPts val="0"/>
              </a:spcAft>
              <a:buSzPts val="10000"/>
              <a:buNone/>
              <a:defRPr sz="6000">
                <a:latin typeface="Arial" panose="020B0604020202020204" pitchFamily="34" charset="0"/>
                <a:cs typeface="Arial" panose="020B0604020202020204" pitchFamily="34" charset="0"/>
              </a:defRPr>
            </a:lvl1pPr>
            <a:lvl2pPr lvl="1" algn="ctr" rtl="0">
              <a:spcBef>
                <a:spcPts val="0"/>
              </a:spcBef>
              <a:spcAft>
                <a:spcPts val="0"/>
              </a:spcAft>
              <a:buSzPts val="10000"/>
              <a:buNone/>
              <a:defRPr sz="10000"/>
            </a:lvl2pPr>
            <a:lvl3pPr lvl="2" algn="ctr" rtl="0">
              <a:spcBef>
                <a:spcPts val="0"/>
              </a:spcBef>
              <a:spcAft>
                <a:spcPts val="0"/>
              </a:spcAft>
              <a:buSzPts val="10000"/>
              <a:buNone/>
              <a:defRPr sz="10000"/>
            </a:lvl3pPr>
            <a:lvl4pPr lvl="3" algn="ctr" rtl="0">
              <a:spcBef>
                <a:spcPts val="0"/>
              </a:spcBef>
              <a:spcAft>
                <a:spcPts val="0"/>
              </a:spcAft>
              <a:buSzPts val="10000"/>
              <a:buNone/>
              <a:defRPr sz="10000"/>
            </a:lvl4pPr>
            <a:lvl5pPr lvl="4" algn="ctr" rtl="0">
              <a:spcBef>
                <a:spcPts val="0"/>
              </a:spcBef>
              <a:spcAft>
                <a:spcPts val="0"/>
              </a:spcAft>
              <a:buSzPts val="10000"/>
              <a:buNone/>
              <a:defRPr sz="10000"/>
            </a:lvl5pPr>
            <a:lvl6pPr lvl="5" algn="ctr" rtl="0">
              <a:spcBef>
                <a:spcPts val="0"/>
              </a:spcBef>
              <a:spcAft>
                <a:spcPts val="0"/>
              </a:spcAft>
              <a:buSzPts val="10000"/>
              <a:buNone/>
              <a:defRPr sz="10000"/>
            </a:lvl6pPr>
            <a:lvl7pPr lvl="6" algn="ctr" rtl="0">
              <a:spcBef>
                <a:spcPts val="0"/>
              </a:spcBef>
              <a:spcAft>
                <a:spcPts val="0"/>
              </a:spcAft>
              <a:buSzPts val="10000"/>
              <a:buNone/>
              <a:defRPr sz="10000"/>
            </a:lvl7pPr>
            <a:lvl8pPr lvl="7" algn="ctr" rtl="0">
              <a:spcBef>
                <a:spcPts val="0"/>
              </a:spcBef>
              <a:spcAft>
                <a:spcPts val="0"/>
              </a:spcAft>
              <a:buSzPts val="10000"/>
              <a:buNone/>
              <a:defRPr sz="10000"/>
            </a:lvl8pPr>
            <a:lvl9pPr lvl="8" algn="ctr" rtl="0">
              <a:spcBef>
                <a:spcPts val="0"/>
              </a:spcBef>
              <a:spcAft>
                <a:spcPts val="0"/>
              </a:spcAft>
              <a:buSzPts val="10000"/>
              <a:buNone/>
              <a:defRPr sz="10000"/>
            </a:lvl9pPr>
          </a:lstStyle>
          <a:p>
            <a:r>
              <a:t>xx%</a:t>
            </a:r>
          </a:p>
        </p:txBody>
      </p:sp>
      <p:sp>
        <p:nvSpPr>
          <p:cNvPr id="33" name="Google Shape;33;p3"/>
          <p:cNvSpPr txBox="1">
            <a:spLocks noGrp="1"/>
          </p:cNvSpPr>
          <p:nvPr>
            <p:ph type="subTitle" idx="1"/>
          </p:nvPr>
        </p:nvSpPr>
        <p:spPr>
          <a:xfrm>
            <a:off x="1616125" y="3670700"/>
            <a:ext cx="5911500" cy="433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sz="1800">
                <a:latin typeface="Arial" panose="020B0604020202020204" pitchFamily="34" charset="0"/>
                <a:cs typeface="Arial" panose="020B0604020202020204" pitchFamily="34" charset="0"/>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extLst>
      <p:ext uri="{BB962C8B-B14F-4D97-AF65-F5344CB8AC3E}">
        <p14:creationId xmlns:p14="http://schemas.microsoft.com/office/powerpoint/2010/main" val="36136703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1496"/>
        <p:cNvGrpSpPr/>
        <p:nvPr/>
      </p:nvGrpSpPr>
      <p:grpSpPr>
        <a:xfrm>
          <a:off x="0" y="0"/>
          <a:ext cx="0" cy="0"/>
          <a:chOff x="0" y="0"/>
          <a:chExt cx="0" cy="0"/>
        </a:xfrm>
      </p:grpSpPr>
      <p:grpSp>
        <p:nvGrpSpPr>
          <p:cNvPr id="1497" name="Google Shape;1497;p39"/>
          <p:cNvGrpSpPr/>
          <p:nvPr/>
        </p:nvGrpSpPr>
        <p:grpSpPr>
          <a:xfrm>
            <a:off x="142500" y="62550"/>
            <a:ext cx="8859000" cy="4948875"/>
            <a:chOff x="142500" y="62550"/>
            <a:chExt cx="8859000" cy="4948875"/>
          </a:xfrm>
        </p:grpSpPr>
        <p:grpSp>
          <p:nvGrpSpPr>
            <p:cNvPr id="1498" name="Google Shape;1498;p39"/>
            <p:cNvGrpSpPr/>
            <p:nvPr/>
          </p:nvGrpSpPr>
          <p:grpSpPr>
            <a:xfrm>
              <a:off x="142500" y="62550"/>
              <a:ext cx="8859000" cy="4948875"/>
              <a:chOff x="142500" y="62550"/>
              <a:chExt cx="8859000" cy="4948875"/>
            </a:xfrm>
          </p:grpSpPr>
          <p:sp>
            <p:nvSpPr>
              <p:cNvPr id="1499" name="Google Shape;1499;p39"/>
              <p:cNvSpPr/>
              <p:nvPr/>
            </p:nvSpPr>
            <p:spPr>
              <a:xfrm>
                <a:off x="142500" y="152925"/>
                <a:ext cx="8859000" cy="4858500"/>
              </a:xfrm>
              <a:prstGeom prst="snip2SameRect">
                <a:avLst>
                  <a:gd name="adj1" fmla="val 0"/>
                  <a:gd name="adj2" fmla="val 0"/>
                </a:avLst>
              </a:prstGeom>
              <a:solidFill>
                <a:schemeClr val="dk2"/>
              </a:solidFill>
              <a:ln w="9525" cap="flat" cmpd="sng">
                <a:solidFill>
                  <a:schemeClr val="dk1"/>
                </a:solidFill>
                <a:prstDash val="solid"/>
                <a:round/>
                <a:headEnd type="none" w="sm" len="sm"/>
                <a:tailEnd type="none" w="sm" len="sm"/>
              </a:ln>
              <a:effectLst>
                <a:outerShdw dist="114300" dir="2760000" algn="bl" rotWithShape="0">
                  <a:schemeClr val="dk1"/>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0" name="Google Shape;1500;p39"/>
              <p:cNvSpPr/>
              <p:nvPr/>
            </p:nvSpPr>
            <p:spPr>
              <a:xfrm>
                <a:off x="142500" y="62550"/>
                <a:ext cx="8859000" cy="320400"/>
              </a:xfrm>
              <a:prstGeom prst="roundRect">
                <a:avLst>
                  <a:gd name="adj" fmla="val 0"/>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01" name="Google Shape;1501;p39"/>
            <p:cNvSpPr/>
            <p:nvPr/>
          </p:nvSpPr>
          <p:spPr>
            <a:xfrm>
              <a:off x="8478904" y="154072"/>
              <a:ext cx="149118" cy="149118"/>
            </a:xfrm>
            <a:custGeom>
              <a:avLst/>
              <a:gdLst/>
              <a:ahLst/>
              <a:cxnLst/>
              <a:rect l="l" t="t" r="r" b="b"/>
              <a:pathLst>
                <a:path w="3087" h="3087" extrusionOk="0">
                  <a:moveTo>
                    <a:pt x="2725" y="362"/>
                  </a:moveTo>
                  <a:lnTo>
                    <a:pt x="2725" y="2716"/>
                  </a:lnTo>
                  <a:lnTo>
                    <a:pt x="370" y="2716"/>
                  </a:lnTo>
                  <a:lnTo>
                    <a:pt x="370" y="362"/>
                  </a:lnTo>
                  <a:close/>
                  <a:moveTo>
                    <a:pt x="185" y="0"/>
                  </a:moveTo>
                  <a:cubicBezTo>
                    <a:pt x="79" y="0"/>
                    <a:pt x="0" y="71"/>
                    <a:pt x="0" y="185"/>
                  </a:cubicBezTo>
                  <a:lnTo>
                    <a:pt x="0" y="2901"/>
                  </a:lnTo>
                  <a:cubicBezTo>
                    <a:pt x="0" y="3007"/>
                    <a:pt x="79" y="3086"/>
                    <a:pt x="185" y="3086"/>
                  </a:cubicBezTo>
                  <a:lnTo>
                    <a:pt x="2901" y="3086"/>
                  </a:lnTo>
                  <a:cubicBezTo>
                    <a:pt x="3016" y="3086"/>
                    <a:pt x="3086" y="3007"/>
                    <a:pt x="3086" y="2901"/>
                  </a:cubicBezTo>
                  <a:lnTo>
                    <a:pt x="3086" y="185"/>
                  </a:lnTo>
                  <a:cubicBezTo>
                    <a:pt x="3086" y="71"/>
                    <a:pt x="3016" y="0"/>
                    <a:pt x="290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2" name="Google Shape;1502;p39"/>
            <p:cNvSpPr/>
            <p:nvPr/>
          </p:nvSpPr>
          <p:spPr>
            <a:xfrm>
              <a:off x="8280400" y="285227"/>
              <a:ext cx="140181" cy="17969"/>
            </a:xfrm>
            <a:custGeom>
              <a:avLst/>
              <a:gdLst/>
              <a:ahLst/>
              <a:cxnLst/>
              <a:rect l="l" t="t" r="r" b="b"/>
              <a:pathLst>
                <a:path w="2902" h="372" extrusionOk="0">
                  <a:moveTo>
                    <a:pt x="177" y="1"/>
                  </a:moveTo>
                  <a:cubicBezTo>
                    <a:pt x="71" y="1"/>
                    <a:pt x="0" y="71"/>
                    <a:pt x="0" y="186"/>
                  </a:cubicBezTo>
                  <a:cubicBezTo>
                    <a:pt x="0" y="292"/>
                    <a:pt x="71" y="371"/>
                    <a:pt x="177" y="371"/>
                  </a:cubicBezTo>
                  <a:lnTo>
                    <a:pt x="2716" y="371"/>
                  </a:lnTo>
                  <a:cubicBezTo>
                    <a:pt x="2822" y="371"/>
                    <a:pt x="2901" y="292"/>
                    <a:pt x="2901" y="186"/>
                  </a:cubicBezTo>
                  <a:cubicBezTo>
                    <a:pt x="2901" y="71"/>
                    <a:pt x="2822" y="1"/>
                    <a:pt x="271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3" name="Google Shape;1503;p39"/>
            <p:cNvSpPr/>
            <p:nvPr/>
          </p:nvSpPr>
          <p:spPr>
            <a:xfrm>
              <a:off x="8688471" y="154893"/>
              <a:ext cx="149069" cy="148296"/>
            </a:xfrm>
            <a:custGeom>
              <a:avLst/>
              <a:gdLst/>
              <a:ahLst/>
              <a:cxnLst/>
              <a:rect l="l" t="t" r="r" b="b"/>
              <a:pathLst>
                <a:path w="3086" h="3070" extrusionOk="0">
                  <a:moveTo>
                    <a:pt x="202" y="1"/>
                  </a:moveTo>
                  <a:cubicBezTo>
                    <a:pt x="157" y="1"/>
                    <a:pt x="110" y="18"/>
                    <a:pt x="71" y="54"/>
                  </a:cubicBezTo>
                  <a:cubicBezTo>
                    <a:pt x="0" y="124"/>
                    <a:pt x="0" y="239"/>
                    <a:pt x="71" y="309"/>
                  </a:cubicBezTo>
                  <a:lnTo>
                    <a:pt x="1287" y="1526"/>
                  </a:lnTo>
                  <a:lnTo>
                    <a:pt x="71" y="2734"/>
                  </a:lnTo>
                  <a:cubicBezTo>
                    <a:pt x="0" y="2813"/>
                    <a:pt x="0" y="2919"/>
                    <a:pt x="71" y="2990"/>
                  </a:cubicBezTo>
                  <a:cubicBezTo>
                    <a:pt x="106" y="3034"/>
                    <a:pt x="150" y="3069"/>
                    <a:pt x="185" y="3069"/>
                  </a:cubicBezTo>
                  <a:cubicBezTo>
                    <a:pt x="256" y="3069"/>
                    <a:pt x="291" y="3034"/>
                    <a:pt x="326" y="2990"/>
                  </a:cubicBezTo>
                  <a:lnTo>
                    <a:pt x="1543" y="1782"/>
                  </a:lnTo>
                  <a:lnTo>
                    <a:pt x="2795" y="2990"/>
                  </a:lnTo>
                  <a:cubicBezTo>
                    <a:pt x="2830" y="3034"/>
                    <a:pt x="2866" y="3069"/>
                    <a:pt x="2901" y="3069"/>
                  </a:cubicBezTo>
                  <a:cubicBezTo>
                    <a:pt x="2936" y="3069"/>
                    <a:pt x="3015" y="3034"/>
                    <a:pt x="3051" y="2990"/>
                  </a:cubicBezTo>
                  <a:cubicBezTo>
                    <a:pt x="3086" y="2919"/>
                    <a:pt x="3086" y="2813"/>
                    <a:pt x="3051" y="2734"/>
                  </a:cubicBezTo>
                  <a:lnTo>
                    <a:pt x="1799" y="1526"/>
                  </a:lnTo>
                  <a:lnTo>
                    <a:pt x="3051" y="309"/>
                  </a:lnTo>
                  <a:cubicBezTo>
                    <a:pt x="3086" y="239"/>
                    <a:pt x="3086" y="124"/>
                    <a:pt x="3051" y="54"/>
                  </a:cubicBezTo>
                  <a:cubicBezTo>
                    <a:pt x="3011" y="18"/>
                    <a:pt x="2956" y="1"/>
                    <a:pt x="2906" y="1"/>
                  </a:cubicBezTo>
                  <a:cubicBezTo>
                    <a:pt x="2857" y="1"/>
                    <a:pt x="2813" y="18"/>
                    <a:pt x="2795" y="54"/>
                  </a:cubicBezTo>
                  <a:lnTo>
                    <a:pt x="1543" y="1270"/>
                  </a:lnTo>
                  <a:lnTo>
                    <a:pt x="326" y="54"/>
                  </a:lnTo>
                  <a:cubicBezTo>
                    <a:pt x="291" y="18"/>
                    <a:pt x="247" y="1"/>
                    <a:pt x="20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04" name="Google Shape;1504;p39"/>
          <p:cNvGrpSpPr/>
          <p:nvPr/>
        </p:nvGrpSpPr>
        <p:grpSpPr>
          <a:xfrm>
            <a:off x="591880" y="931474"/>
            <a:ext cx="7960461" cy="3341032"/>
            <a:chOff x="1359389" y="2052888"/>
            <a:chExt cx="2852598" cy="1593548"/>
          </a:xfrm>
        </p:grpSpPr>
        <p:grpSp>
          <p:nvGrpSpPr>
            <p:cNvPr id="1505" name="Google Shape;1505;p39"/>
            <p:cNvGrpSpPr/>
            <p:nvPr/>
          </p:nvGrpSpPr>
          <p:grpSpPr>
            <a:xfrm>
              <a:off x="1359389" y="2052888"/>
              <a:ext cx="2852598" cy="1593548"/>
              <a:chOff x="207852" y="62519"/>
              <a:chExt cx="8859001" cy="4948906"/>
            </a:xfrm>
          </p:grpSpPr>
          <p:sp>
            <p:nvSpPr>
              <p:cNvPr id="1506" name="Google Shape;1506;p39"/>
              <p:cNvSpPr/>
              <p:nvPr/>
            </p:nvSpPr>
            <p:spPr>
              <a:xfrm>
                <a:off x="207853" y="152925"/>
                <a:ext cx="8859000" cy="4858500"/>
              </a:xfrm>
              <a:prstGeom prst="snip2SameRect">
                <a:avLst>
                  <a:gd name="adj1" fmla="val 0"/>
                  <a:gd name="adj2" fmla="val 0"/>
                </a:avLst>
              </a:prstGeom>
              <a:solidFill>
                <a:schemeClr val="dk2"/>
              </a:solidFill>
              <a:ln w="9525" cap="flat" cmpd="sng">
                <a:solidFill>
                  <a:schemeClr val="dk1"/>
                </a:solidFill>
                <a:prstDash val="solid"/>
                <a:round/>
                <a:headEnd type="none" w="sm" len="sm"/>
                <a:tailEnd type="none" w="sm" len="sm"/>
              </a:ln>
              <a:effectLst>
                <a:outerShdw dist="114300" dir="2760000" algn="bl" rotWithShape="0">
                  <a:schemeClr val="accent2"/>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7" name="Google Shape;1507;p39"/>
              <p:cNvSpPr/>
              <p:nvPr/>
            </p:nvSpPr>
            <p:spPr>
              <a:xfrm>
                <a:off x="207852" y="62519"/>
                <a:ext cx="8859000" cy="455400"/>
              </a:xfrm>
              <a:prstGeom prst="roundRect">
                <a:avLst>
                  <a:gd name="adj" fmla="val 0"/>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08" name="Google Shape;1508;p39"/>
            <p:cNvSpPr/>
            <p:nvPr/>
          </p:nvSpPr>
          <p:spPr>
            <a:xfrm>
              <a:off x="1404028" y="2105890"/>
              <a:ext cx="312900" cy="39300"/>
            </a:xfrm>
            <a:prstGeom prst="roundRect">
              <a:avLst>
                <a:gd name="adj" fmla="val 50000"/>
              </a:avLst>
            </a:pr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09" name="Google Shape;1509;p39"/>
          <p:cNvSpPr txBox="1">
            <a:spLocks noGrp="1"/>
          </p:cNvSpPr>
          <p:nvPr>
            <p:ph type="title"/>
          </p:nvPr>
        </p:nvSpPr>
        <p:spPr>
          <a:xfrm>
            <a:off x="1074375" y="2760200"/>
            <a:ext cx="6995400" cy="841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600"/>
              <a:buNone/>
              <a:defRPr sz="5000">
                <a:latin typeface="Arial" panose="020B0604020202020204" pitchFamily="34" charset="0"/>
                <a:cs typeface="Arial" panose="020B0604020202020204" pitchFamily="34" charset="0"/>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510" name="Google Shape;1510;p39"/>
          <p:cNvSpPr txBox="1">
            <a:spLocks noGrp="1"/>
          </p:cNvSpPr>
          <p:nvPr>
            <p:ph type="title" idx="2" hasCustomPrompt="1"/>
          </p:nvPr>
        </p:nvSpPr>
        <p:spPr>
          <a:xfrm>
            <a:off x="3960300" y="1467188"/>
            <a:ext cx="1223100" cy="1063500"/>
          </a:xfrm>
          <a:prstGeom prst="rect">
            <a:avLst/>
          </a:prstGeom>
          <a:solidFill>
            <a:schemeClr val="accent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SzPts val="10000"/>
              <a:buNone/>
              <a:defRPr sz="6000">
                <a:latin typeface="Arial" panose="020B0604020202020204" pitchFamily="34" charset="0"/>
                <a:cs typeface="Arial" panose="020B0604020202020204" pitchFamily="34" charset="0"/>
              </a:defRPr>
            </a:lvl1pPr>
            <a:lvl2pPr lvl="1" algn="ctr" rtl="0">
              <a:spcBef>
                <a:spcPts val="0"/>
              </a:spcBef>
              <a:spcAft>
                <a:spcPts val="0"/>
              </a:spcAft>
              <a:buSzPts val="10000"/>
              <a:buNone/>
              <a:defRPr sz="10000"/>
            </a:lvl2pPr>
            <a:lvl3pPr lvl="2" algn="ctr" rtl="0">
              <a:spcBef>
                <a:spcPts val="0"/>
              </a:spcBef>
              <a:spcAft>
                <a:spcPts val="0"/>
              </a:spcAft>
              <a:buSzPts val="10000"/>
              <a:buNone/>
              <a:defRPr sz="10000"/>
            </a:lvl3pPr>
            <a:lvl4pPr lvl="3" algn="ctr" rtl="0">
              <a:spcBef>
                <a:spcPts val="0"/>
              </a:spcBef>
              <a:spcAft>
                <a:spcPts val="0"/>
              </a:spcAft>
              <a:buSzPts val="10000"/>
              <a:buNone/>
              <a:defRPr sz="10000"/>
            </a:lvl4pPr>
            <a:lvl5pPr lvl="4" algn="ctr" rtl="0">
              <a:spcBef>
                <a:spcPts val="0"/>
              </a:spcBef>
              <a:spcAft>
                <a:spcPts val="0"/>
              </a:spcAft>
              <a:buSzPts val="10000"/>
              <a:buNone/>
              <a:defRPr sz="10000"/>
            </a:lvl5pPr>
            <a:lvl6pPr lvl="5" algn="ctr" rtl="0">
              <a:spcBef>
                <a:spcPts val="0"/>
              </a:spcBef>
              <a:spcAft>
                <a:spcPts val="0"/>
              </a:spcAft>
              <a:buSzPts val="10000"/>
              <a:buNone/>
              <a:defRPr sz="10000"/>
            </a:lvl6pPr>
            <a:lvl7pPr lvl="6" algn="ctr" rtl="0">
              <a:spcBef>
                <a:spcPts val="0"/>
              </a:spcBef>
              <a:spcAft>
                <a:spcPts val="0"/>
              </a:spcAft>
              <a:buSzPts val="10000"/>
              <a:buNone/>
              <a:defRPr sz="10000"/>
            </a:lvl7pPr>
            <a:lvl8pPr lvl="7" algn="ctr" rtl="0">
              <a:spcBef>
                <a:spcPts val="0"/>
              </a:spcBef>
              <a:spcAft>
                <a:spcPts val="0"/>
              </a:spcAft>
              <a:buSzPts val="10000"/>
              <a:buNone/>
              <a:defRPr sz="10000"/>
            </a:lvl8pPr>
            <a:lvl9pPr lvl="8" algn="ctr" rtl="0">
              <a:spcBef>
                <a:spcPts val="0"/>
              </a:spcBef>
              <a:spcAft>
                <a:spcPts val="0"/>
              </a:spcAft>
              <a:buSzPts val="10000"/>
              <a:buNone/>
              <a:defRPr sz="10000"/>
            </a:lvl9pPr>
          </a:lstStyle>
          <a:p>
            <a:r>
              <a:t>xx%</a:t>
            </a:r>
          </a:p>
        </p:txBody>
      </p:sp>
      <p:sp>
        <p:nvSpPr>
          <p:cNvPr id="1511" name="Google Shape;1511;p39"/>
          <p:cNvSpPr txBox="1">
            <a:spLocks noGrp="1"/>
          </p:cNvSpPr>
          <p:nvPr>
            <p:ph type="subTitle" idx="1"/>
          </p:nvPr>
        </p:nvSpPr>
        <p:spPr>
          <a:xfrm>
            <a:off x="1484050" y="3633138"/>
            <a:ext cx="6175500" cy="393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00">
                <a:latin typeface="Arial" panose="020B0604020202020204" pitchFamily="34" charset="0"/>
                <a:cs typeface="Arial" panose="020B0604020202020204" pitchFamily="34" charset="0"/>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Tree>
    <p:extLst>
      <p:ext uri="{BB962C8B-B14F-4D97-AF65-F5344CB8AC3E}">
        <p14:creationId xmlns:p14="http://schemas.microsoft.com/office/powerpoint/2010/main" val="2746103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11"/>
        <p:cNvGrpSpPr/>
        <p:nvPr/>
      </p:nvGrpSpPr>
      <p:grpSpPr>
        <a:xfrm>
          <a:off x="0" y="0"/>
          <a:ext cx="0" cy="0"/>
          <a:chOff x="0" y="0"/>
          <a:chExt cx="0" cy="0"/>
        </a:xfrm>
      </p:grpSpPr>
    </p:spTree>
    <p:extLst>
      <p:ext uri="{BB962C8B-B14F-4D97-AF65-F5344CB8AC3E}">
        <p14:creationId xmlns:p14="http://schemas.microsoft.com/office/powerpoint/2010/main" val="21669785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48"/>
        <p:cNvGrpSpPr/>
        <p:nvPr/>
      </p:nvGrpSpPr>
      <p:grpSpPr>
        <a:xfrm>
          <a:off x="0" y="0"/>
          <a:ext cx="0" cy="0"/>
          <a:chOff x="0" y="0"/>
          <a:chExt cx="0" cy="0"/>
        </a:xfrm>
      </p:grpSpPr>
      <p:grpSp>
        <p:nvGrpSpPr>
          <p:cNvPr id="149" name="Google Shape;149;p6"/>
          <p:cNvGrpSpPr/>
          <p:nvPr/>
        </p:nvGrpSpPr>
        <p:grpSpPr>
          <a:xfrm>
            <a:off x="142500" y="62550"/>
            <a:ext cx="8859000" cy="4948875"/>
            <a:chOff x="142500" y="62550"/>
            <a:chExt cx="8859000" cy="4948875"/>
          </a:xfrm>
        </p:grpSpPr>
        <p:grpSp>
          <p:nvGrpSpPr>
            <p:cNvPr id="150" name="Google Shape;150;p6"/>
            <p:cNvGrpSpPr/>
            <p:nvPr/>
          </p:nvGrpSpPr>
          <p:grpSpPr>
            <a:xfrm>
              <a:off x="142500" y="62550"/>
              <a:ext cx="8859000" cy="4948875"/>
              <a:chOff x="142500" y="62550"/>
              <a:chExt cx="8859000" cy="4948875"/>
            </a:xfrm>
          </p:grpSpPr>
          <p:sp>
            <p:nvSpPr>
              <p:cNvPr id="151" name="Google Shape;151;p6"/>
              <p:cNvSpPr/>
              <p:nvPr/>
            </p:nvSpPr>
            <p:spPr>
              <a:xfrm>
                <a:off x="142500" y="152925"/>
                <a:ext cx="8859000" cy="4858500"/>
              </a:xfrm>
              <a:prstGeom prst="snip2SameRect">
                <a:avLst>
                  <a:gd name="adj1" fmla="val 0"/>
                  <a:gd name="adj2" fmla="val 0"/>
                </a:avLst>
              </a:prstGeom>
              <a:solidFill>
                <a:schemeClr val="dk2"/>
              </a:solidFill>
              <a:ln w="9525" cap="flat" cmpd="sng">
                <a:solidFill>
                  <a:schemeClr val="dk1"/>
                </a:solidFill>
                <a:prstDash val="solid"/>
                <a:round/>
                <a:headEnd type="none" w="sm" len="sm"/>
                <a:tailEnd type="none" w="sm" len="sm"/>
              </a:ln>
              <a:effectLst>
                <a:outerShdw dist="114300" dir="2760000" algn="bl" rotWithShape="0">
                  <a:schemeClr val="dk1"/>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6"/>
              <p:cNvSpPr/>
              <p:nvPr/>
            </p:nvSpPr>
            <p:spPr>
              <a:xfrm>
                <a:off x="142500" y="62550"/>
                <a:ext cx="8859000" cy="320400"/>
              </a:xfrm>
              <a:prstGeom prst="roundRect">
                <a:avLst>
                  <a:gd name="adj" fmla="val 0"/>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3" name="Google Shape;153;p6"/>
            <p:cNvSpPr/>
            <p:nvPr/>
          </p:nvSpPr>
          <p:spPr>
            <a:xfrm>
              <a:off x="8478904" y="154072"/>
              <a:ext cx="149118" cy="149118"/>
            </a:xfrm>
            <a:custGeom>
              <a:avLst/>
              <a:gdLst/>
              <a:ahLst/>
              <a:cxnLst/>
              <a:rect l="l" t="t" r="r" b="b"/>
              <a:pathLst>
                <a:path w="3087" h="3087" extrusionOk="0">
                  <a:moveTo>
                    <a:pt x="2725" y="362"/>
                  </a:moveTo>
                  <a:lnTo>
                    <a:pt x="2725" y="2716"/>
                  </a:lnTo>
                  <a:lnTo>
                    <a:pt x="370" y="2716"/>
                  </a:lnTo>
                  <a:lnTo>
                    <a:pt x="370" y="362"/>
                  </a:lnTo>
                  <a:close/>
                  <a:moveTo>
                    <a:pt x="185" y="0"/>
                  </a:moveTo>
                  <a:cubicBezTo>
                    <a:pt x="79" y="0"/>
                    <a:pt x="0" y="71"/>
                    <a:pt x="0" y="185"/>
                  </a:cubicBezTo>
                  <a:lnTo>
                    <a:pt x="0" y="2901"/>
                  </a:lnTo>
                  <a:cubicBezTo>
                    <a:pt x="0" y="3007"/>
                    <a:pt x="79" y="3086"/>
                    <a:pt x="185" y="3086"/>
                  </a:cubicBezTo>
                  <a:lnTo>
                    <a:pt x="2901" y="3086"/>
                  </a:lnTo>
                  <a:cubicBezTo>
                    <a:pt x="3016" y="3086"/>
                    <a:pt x="3086" y="3007"/>
                    <a:pt x="3086" y="2901"/>
                  </a:cubicBezTo>
                  <a:lnTo>
                    <a:pt x="3086" y="185"/>
                  </a:lnTo>
                  <a:cubicBezTo>
                    <a:pt x="3086" y="71"/>
                    <a:pt x="3016" y="0"/>
                    <a:pt x="290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6"/>
            <p:cNvSpPr/>
            <p:nvPr/>
          </p:nvSpPr>
          <p:spPr>
            <a:xfrm>
              <a:off x="8280400" y="285227"/>
              <a:ext cx="140181" cy="17969"/>
            </a:xfrm>
            <a:custGeom>
              <a:avLst/>
              <a:gdLst/>
              <a:ahLst/>
              <a:cxnLst/>
              <a:rect l="l" t="t" r="r" b="b"/>
              <a:pathLst>
                <a:path w="2902" h="372" extrusionOk="0">
                  <a:moveTo>
                    <a:pt x="177" y="1"/>
                  </a:moveTo>
                  <a:cubicBezTo>
                    <a:pt x="71" y="1"/>
                    <a:pt x="0" y="71"/>
                    <a:pt x="0" y="186"/>
                  </a:cubicBezTo>
                  <a:cubicBezTo>
                    <a:pt x="0" y="292"/>
                    <a:pt x="71" y="371"/>
                    <a:pt x="177" y="371"/>
                  </a:cubicBezTo>
                  <a:lnTo>
                    <a:pt x="2716" y="371"/>
                  </a:lnTo>
                  <a:cubicBezTo>
                    <a:pt x="2822" y="371"/>
                    <a:pt x="2901" y="292"/>
                    <a:pt x="2901" y="186"/>
                  </a:cubicBezTo>
                  <a:cubicBezTo>
                    <a:pt x="2901" y="71"/>
                    <a:pt x="2822" y="1"/>
                    <a:pt x="271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6"/>
            <p:cNvSpPr/>
            <p:nvPr/>
          </p:nvSpPr>
          <p:spPr>
            <a:xfrm>
              <a:off x="8688471" y="154893"/>
              <a:ext cx="149069" cy="148296"/>
            </a:xfrm>
            <a:custGeom>
              <a:avLst/>
              <a:gdLst/>
              <a:ahLst/>
              <a:cxnLst/>
              <a:rect l="l" t="t" r="r" b="b"/>
              <a:pathLst>
                <a:path w="3086" h="3070" extrusionOk="0">
                  <a:moveTo>
                    <a:pt x="202" y="1"/>
                  </a:moveTo>
                  <a:cubicBezTo>
                    <a:pt x="157" y="1"/>
                    <a:pt x="110" y="18"/>
                    <a:pt x="71" y="54"/>
                  </a:cubicBezTo>
                  <a:cubicBezTo>
                    <a:pt x="0" y="124"/>
                    <a:pt x="0" y="239"/>
                    <a:pt x="71" y="309"/>
                  </a:cubicBezTo>
                  <a:lnTo>
                    <a:pt x="1287" y="1526"/>
                  </a:lnTo>
                  <a:lnTo>
                    <a:pt x="71" y="2734"/>
                  </a:lnTo>
                  <a:cubicBezTo>
                    <a:pt x="0" y="2813"/>
                    <a:pt x="0" y="2919"/>
                    <a:pt x="71" y="2990"/>
                  </a:cubicBezTo>
                  <a:cubicBezTo>
                    <a:pt x="106" y="3034"/>
                    <a:pt x="150" y="3069"/>
                    <a:pt x="185" y="3069"/>
                  </a:cubicBezTo>
                  <a:cubicBezTo>
                    <a:pt x="256" y="3069"/>
                    <a:pt x="291" y="3034"/>
                    <a:pt x="326" y="2990"/>
                  </a:cubicBezTo>
                  <a:lnTo>
                    <a:pt x="1543" y="1782"/>
                  </a:lnTo>
                  <a:lnTo>
                    <a:pt x="2795" y="2990"/>
                  </a:lnTo>
                  <a:cubicBezTo>
                    <a:pt x="2830" y="3034"/>
                    <a:pt x="2866" y="3069"/>
                    <a:pt x="2901" y="3069"/>
                  </a:cubicBezTo>
                  <a:cubicBezTo>
                    <a:pt x="2936" y="3069"/>
                    <a:pt x="3015" y="3034"/>
                    <a:pt x="3051" y="2990"/>
                  </a:cubicBezTo>
                  <a:cubicBezTo>
                    <a:pt x="3086" y="2919"/>
                    <a:pt x="3086" y="2813"/>
                    <a:pt x="3051" y="2734"/>
                  </a:cubicBezTo>
                  <a:lnTo>
                    <a:pt x="1799" y="1526"/>
                  </a:lnTo>
                  <a:lnTo>
                    <a:pt x="3051" y="309"/>
                  </a:lnTo>
                  <a:cubicBezTo>
                    <a:pt x="3086" y="239"/>
                    <a:pt x="3086" y="124"/>
                    <a:pt x="3051" y="54"/>
                  </a:cubicBezTo>
                  <a:cubicBezTo>
                    <a:pt x="3011" y="18"/>
                    <a:pt x="2956" y="1"/>
                    <a:pt x="2906" y="1"/>
                  </a:cubicBezTo>
                  <a:cubicBezTo>
                    <a:pt x="2857" y="1"/>
                    <a:pt x="2813" y="18"/>
                    <a:pt x="2795" y="54"/>
                  </a:cubicBezTo>
                  <a:lnTo>
                    <a:pt x="1543" y="1270"/>
                  </a:lnTo>
                  <a:lnTo>
                    <a:pt x="326" y="54"/>
                  </a:lnTo>
                  <a:cubicBezTo>
                    <a:pt x="291" y="18"/>
                    <a:pt x="247" y="1"/>
                    <a:pt x="20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6" name="Google Shape;156;p6"/>
          <p:cNvSpPr txBox="1">
            <a:spLocks noGrp="1"/>
          </p:cNvSpPr>
          <p:nvPr>
            <p:ph type="title"/>
          </p:nvPr>
        </p:nvSpPr>
        <p:spPr>
          <a:xfrm>
            <a:off x="713100" y="486816"/>
            <a:ext cx="7717800" cy="542400"/>
          </a:xfrm>
          <a:prstGeom prst="rect">
            <a:avLst/>
          </a:prstGeom>
          <a:ln w="19050" cap="flat" cmpd="sng">
            <a:solidFill>
              <a:srgbClr val="000000"/>
            </a:solidFill>
            <a:prstDash val="dot"/>
            <a:round/>
            <a:headEnd type="none" w="sm" len="sm"/>
            <a:tailEnd type="none" w="sm" len="sm"/>
          </a:ln>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3000"/>
              <a:buFont typeface="Anton"/>
              <a:buNone/>
              <a:defRPr sz="3000">
                <a:solidFill>
                  <a:schemeClr val="dk1"/>
                </a:solidFill>
                <a:latin typeface="Arial" panose="020B0604020202020204" pitchFamily="34" charset="0"/>
                <a:ea typeface="Arial" panose="020B0604020202020204" pitchFamily="34" charset="0"/>
                <a:cs typeface="Arial" panose="020B0604020202020204" pitchFamily="34" charset="0"/>
                <a:sym typeface="Anton"/>
              </a:defRPr>
            </a:lvl1pPr>
            <a:lvl2pPr lvl="1" rtl="0">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2pPr>
            <a:lvl3pPr lvl="2" rtl="0">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3pPr>
            <a:lvl4pPr lvl="3" rtl="0">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4pPr>
            <a:lvl5pPr lvl="4" rtl="0">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5pPr>
            <a:lvl6pPr lvl="5" rtl="0">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6pPr>
            <a:lvl7pPr lvl="6" rtl="0">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7pPr>
            <a:lvl8pPr lvl="7" rtl="0">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8pPr>
            <a:lvl9pPr lvl="8" rtl="0">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9pPr>
          </a:lstStyle>
          <a:p>
            <a:endParaRPr/>
          </a:p>
        </p:txBody>
      </p:sp>
      <p:sp>
        <p:nvSpPr>
          <p:cNvPr id="157" name="Google Shape;157;p6"/>
          <p:cNvSpPr/>
          <p:nvPr/>
        </p:nvSpPr>
        <p:spPr>
          <a:xfrm rot="-1431438">
            <a:off x="355178" y="4420239"/>
            <a:ext cx="221066" cy="252535"/>
          </a:xfrm>
          <a:custGeom>
            <a:avLst/>
            <a:gdLst/>
            <a:ahLst/>
            <a:cxnLst/>
            <a:rect l="l" t="t" r="r" b="b"/>
            <a:pathLst>
              <a:path w="1974" h="2255" extrusionOk="0">
                <a:moveTo>
                  <a:pt x="1" y="1"/>
                </a:moveTo>
                <a:lnTo>
                  <a:pt x="184" y="2254"/>
                </a:lnTo>
                <a:lnTo>
                  <a:pt x="1974" y="950"/>
                </a:lnTo>
                <a:lnTo>
                  <a:pt x="1" y="1"/>
                </a:lnTo>
                <a:close/>
              </a:path>
            </a:pathLst>
          </a:custGeom>
          <a:solidFill>
            <a:schemeClr val="lt2"/>
          </a:solidFill>
          <a:ln w="9525" cap="flat" cmpd="sng">
            <a:solidFill>
              <a:srgbClr val="2D435B"/>
            </a:solidFill>
            <a:prstDash val="solid"/>
            <a:miter lim="10781"/>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158;p6"/>
          <p:cNvSpPr/>
          <p:nvPr/>
        </p:nvSpPr>
        <p:spPr>
          <a:xfrm rot="-1431438">
            <a:off x="8615528" y="1398902"/>
            <a:ext cx="221066" cy="252535"/>
          </a:xfrm>
          <a:custGeom>
            <a:avLst/>
            <a:gdLst/>
            <a:ahLst/>
            <a:cxnLst/>
            <a:rect l="l" t="t" r="r" b="b"/>
            <a:pathLst>
              <a:path w="1974" h="2255" extrusionOk="0">
                <a:moveTo>
                  <a:pt x="1" y="1"/>
                </a:moveTo>
                <a:lnTo>
                  <a:pt x="184" y="2254"/>
                </a:lnTo>
                <a:lnTo>
                  <a:pt x="1974" y="950"/>
                </a:lnTo>
                <a:lnTo>
                  <a:pt x="1" y="1"/>
                </a:lnTo>
                <a:close/>
              </a:path>
            </a:pathLst>
          </a:custGeom>
          <a:solidFill>
            <a:schemeClr val="accent1"/>
          </a:solidFill>
          <a:ln w="9525" cap="flat" cmpd="sng">
            <a:solidFill>
              <a:srgbClr val="2D435B"/>
            </a:solidFill>
            <a:prstDash val="solid"/>
            <a:miter lim="10781"/>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59" name="Google Shape;159;p6"/>
          <p:cNvGrpSpPr/>
          <p:nvPr/>
        </p:nvGrpSpPr>
        <p:grpSpPr>
          <a:xfrm>
            <a:off x="8088348" y="4022613"/>
            <a:ext cx="759302" cy="759302"/>
            <a:chOff x="2753179" y="2741260"/>
            <a:chExt cx="587695" cy="587695"/>
          </a:xfrm>
        </p:grpSpPr>
        <p:sp>
          <p:nvSpPr>
            <p:cNvPr id="160" name="Google Shape;160;p6"/>
            <p:cNvSpPr/>
            <p:nvPr/>
          </p:nvSpPr>
          <p:spPr>
            <a:xfrm>
              <a:off x="2772051" y="2760132"/>
              <a:ext cx="568823" cy="568823"/>
            </a:xfrm>
            <a:custGeom>
              <a:avLst/>
              <a:gdLst/>
              <a:ahLst/>
              <a:cxnLst/>
              <a:rect l="l" t="t" r="r" b="b"/>
              <a:pathLst>
                <a:path w="9434" h="9434" extrusionOk="0">
                  <a:moveTo>
                    <a:pt x="7687" y="0"/>
                  </a:moveTo>
                  <a:lnTo>
                    <a:pt x="6469" y="1218"/>
                  </a:lnTo>
                  <a:lnTo>
                    <a:pt x="6609" y="1348"/>
                  </a:lnTo>
                  <a:cubicBezTo>
                    <a:pt x="7332" y="2070"/>
                    <a:pt x="7687" y="3019"/>
                    <a:pt x="7687" y="4000"/>
                  </a:cubicBezTo>
                  <a:cubicBezTo>
                    <a:pt x="7687" y="4992"/>
                    <a:pt x="7332" y="5930"/>
                    <a:pt x="6609" y="6609"/>
                  </a:cubicBezTo>
                  <a:cubicBezTo>
                    <a:pt x="5887" y="7331"/>
                    <a:pt x="4992" y="7730"/>
                    <a:pt x="4000" y="7730"/>
                  </a:cubicBezTo>
                  <a:cubicBezTo>
                    <a:pt x="2965" y="7730"/>
                    <a:pt x="2070" y="7331"/>
                    <a:pt x="1348" y="6609"/>
                  </a:cubicBezTo>
                  <a:lnTo>
                    <a:pt x="1219" y="6469"/>
                  </a:lnTo>
                  <a:lnTo>
                    <a:pt x="0" y="7730"/>
                  </a:lnTo>
                  <a:lnTo>
                    <a:pt x="140" y="7817"/>
                  </a:lnTo>
                  <a:cubicBezTo>
                    <a:pt x="1175" y="8852"/>
                    <a:pt x="2523" y="9434"/>
                    <a:pt x="4000" y="9434"/>
                  </a:cubicBezTo>
                  <a:cubicBezTo>
                    <a:pt x="5445" y="9434"/>
                    <a:pt x="6793" y="8852"/>
                    <a:pt x="7817" y="7817"/>
                  </a:cubicBezTo>
                  <a:cubicBezTo>
                    <a:pt x="8852" y="6835"/>
                    <a:pt x="9434" y="5445"/>
                    <a:pt x="9434" y="4000"/>
                  </a:cubicBezTo>
                  <a:cubicBezTo>
                    <a:pt x="9434" y="2523"/>
                    <a:pt x="8852" y="1175"/>
                    <a:pt x="7817" y="140"/>
                  </a:cubicBezTo>
                  <a:lnTo>
                    <a:pt x="7687" y="0"/>
                  </a:lnTo>
                  <a:close/>
                </a:path>
              </a:pathLst>
            </a:custGeom>
            <a:solidFill>
              <a:schemeClr val="lt2"/>
            </a:solidFill>
            <a:ln w="9525" cap="flat" cmpd="sng">
              <a:solidFill>
                <a:srgbClr val="2D435B"/>
              </a:solidFill>
              <a:prstDash val="solid"/>
              <a:miter lim="10781"/>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161;p6"/>
            <p:cNvSpPr/>
            <p:nvPr/>
          </p:nvSpPr>
          <p:spPr>
            <a:xfrm>
              <a:off x="3145819" y="2741260"/>
              <a:ext cx="108652" cy="108591"/>
            </a:xfrm>
            <a:custGeom>
              <a:avLst/>
              <a:gdLst/>
              <a:ahLst/>
              <a:cxnLst/>
              <a:rect l="l" t="t" r="r" b="b"/>
              <a:pathLst>
                <a:path w="1802" h="1801" extrusionOk="0">
                  <a:moveTo>
                    <a:pt x="906" y="0"/>
                  </a:moveTo>
                  <a:cubicBezTo>
                    <a:pt x="410" y="0"/>
                    <a:pt x="1" y="410"/>
                    <a:pt x="1" y="906"/>
                  </a:cubicBezTo>
                  <a:cubicBezTo>
                    <a:pt x="1" y="1391"/>
                    <a:pt x="410" y="1801"/>
                    <a:pt x="906" y="1801"/>
                  </a:cubicBezTo>
                  <a:cubicBezTo>
                    <a:pt x="1402" y="1801"/>
                    <a:pt x="1801" y="1391"/>
                    <a:pt x="1801" y="906"/>
                  </a:cubicBezTo>
                  <a:cubicBezTo>
                    <a:pt x="1801" y="410"/>
                    <a:pt x="1402" y="0"/>
                    <a:pt x="906" y="0"/>
                  </a:cubicBezTo>
                  <a:close/>
                </a:path>
              </a:pathLst>
            </a:custGeom>
            <a:solidFill>
              <a:schemeClr val="accent1"/>
            </a:solidFill>
            <a:ln w="9525" cap="flat" cmpd="sng">
              <a:solidFill>
                <a:srgbClr val="2D435B"/>
              </a:solidFill>
              <a:prstDash val="solid"/>
              <a:miter lim="10781"/>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p6"/>
            <p:cNvSpPr/>
            <p:nvPr/>
          </p:nvSpPr>
          <p:spPr>
            <a:xfrm>
              <a:off x="2753179" y="3131308"/>
              <a:ext cx="105999" cy="108591"/>
            </a:xfrm>
            <a:custGeom>
              <a:avLst/>
              <a:gdLst/>
              <a:ahLst/>
              <a:cxnLst/>
              <a:rect l="l" t="t" r="r" b="b"/>
              <a:pathLst>
                <a:path w="1758" h="1801" extrusionOk="0">
                  <a:moveTo>
                    <a:pt x="906" y="0"/>
                  </a:moveTo>
                  <a:cubicBezTo>
                    <a:pt x="410" y="0"/>
                    <a:pt x="1" y="410"/>
                    <a:pt x="1" y="906"/>
                  </a:cubicBezTo>
                  <a:cubicBezTo>
                    <a:pt x="1" y="1391"/>
                    <a:pt x="410" y="1801"/>
                    <a:pt x="906" y="1801"/>
                  </a:cubicBezTo>
                  <a:cubicBezTo>
                    <a:pt x="1391" y="1801"/>
                    <a:pt x="1758" y="1391"/>
                    <a:pt x="1758" y="906"/>
                  </a:cubicBezTo>
                  <a:cubicBezTo>
                    <a:pt x="1758" y="410"/>
                    <a:pt x="1391" y="0"/>
                    <a:pt x="906" y="0"/>
                  </a:cubicBezTo>
                  <a:close/>
                </a:path>
              </a:pathLst>
            </a:custGeom>
            <a:solidFill>
              <a:schemeClr val="accent1"/>
            </a:solidFill>
            <a:ln w="9525" cap="flat" cmpd="sng">
              <a:solidFill>
                <a:srgbClr val="2D435B"/>
              </a:solidFill>
              <a:prstDash val="solid"/>
              <a:miter lim="10781"/>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3" name="Google Shape;163;p6"/>
          <p:cNvSpPr/>
          <p:nvPr/>
        </p:nvSpPr>
        <p:spPr>
          <a:xfrm rot="2457995">
            <a:off x="355178" y="860627"/>
            <a:ext cx="221068" cy="252537"/>
          </a:xfrm>
          <a:custGeom>
            <a:avLst/>
            <a:gdLst/>
            <a:ahLst/>
            <a:cxnLst/>
            <a:rect l="l" t="t" r="r" b="b"/>
            <a:pathLst>
              <a:path w="1974" h="2255" extrusionOk="0">
                <a:moveTo>
                  <a:pt x="1" y="1"/>
                </a:moveTo>
                <a:lnTo>
                  <a:pt x="184" y="2254"/>
                </a:lnTo>
                <a:lnTo>
                  <a:pt x="1974" y="950"/>
                </a:lnTo>
                <a:lnTo>
                  <a:pt x="1" y="1"/>
                </a:lnTo>
                <a:close/>
              </a:path>
            </a:pathLst>
          </a:custGeom>
          <a:solidFill>
            <a:schemeClr val="accent3"/>
          </a:solidFill>
          <a:ln w="9525" cap="flat" cmpd="sng">
            <a:solidFill>
              <a:srgbClr val="2D435B"/>
            </a:solidFill>
            <a:prstDash val="solid"/>
            <a:miter lim="10781"/>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64"/>
        <p:cNvGrpSpPr/>
        <p:nvPr/>
      </p:nvGrpSpPr>
      <p:grpSpPr>
        <a:xfrm>
          <a:off x="0" y="0"/>
          <a:ext cx="0" cy="0"/>
          <a:chOff x="0" y="0"/>
          <a:chExt cx="0" cy="0"/>
        </a:xfrm>
      </p:grpSpPr>
      <p:grpSp>
        <p:nvGrpSpPr>
          <p:cNvPr id="165" name="Google Shape;165;p7"/>
          <p:cNvGrpSpPr/>
          <p:nvPr/>
        </p:nvGrpSpPr>
        <p:grpSpPr>
          <a:xfrm>
            <a:off x="142500" y="62550"/>
            <a:ext cx="8859000" cy="4948875"/>
            <a:chOff x="142500" y="62550"/>
            <a:chExt cx="8859000" cy="4948875"/>
          </a:xfrm>
        </p:grpSpPr>
        <p:grpSp>
          <p:nvGrpSpPr>
            <p:cNvPr id="166" name="Google Shape;166;p7"/>
            <p:cNvGrpSpPr/>
            <p:nvPr/>
          </p:nvGrpSpPr>
          <p:grpSpPr>
            <a:xfrm>
              <a:off x="142500" y="62550"/>
              <a:ext cx="8859000" cy="4948875"/>
              <a:chOff x="142500" y="62550"/>
              <a:chExt cx="8859000" cy="4948875"/>
            </a:xfrm>
          </p:grpSpPr>
          <p:sp>
            <p:nvSpPr>
              <p:cNvPr id="167" name="Google Shape;167;p7"/>
              <p:cNvSpPr/>
              <p:nvPr/>
            </p:nvSpPr>
            <p:spPr>
              <a:xfrm>
                <a:off x="142500" y="152925"/>
                <a:ext cx="8859000" cy="4858500"/>
              </a:xfrm>
              <a:prstGeom prst="snip2SameRect">
                <a:avLst>
                  <a:gd name="adj1" fmla="val 0"/>
                  <a:gd name="adj2" fmla="val 0"/>
                </a:avLst>
              </a:prstGeom>
              <a:solidFill>
                <a:schemeClr val="dk2"/>
              </a:solidFill>
              <a:ln w="9525" cap="flat" cmpd="sng">
                <a:solidFill>
                  <a:schemeClr val="dk1"/>
                </a:solidFill>
                <a:prstDash val="solid"/>
                <a:round/>
                <a:headEnd type="none" w="sm" len="sm"/>
                <a:tailEnd type="none" w="sm" len="sm"/>
              </a:ln>
              <a:effectLst>
                <a:outerShdw dist="114300" dir="2760000" algn="bl" rotWithShape="0">
                  <a:schemeClr val="dk1"/>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7"/>
              <p:cNvSpPr/>
              <p:nvPr/>
            </p:nvSpPr>
            <p:spPr>
              <a:xfrm>
                <a:off x="142500" y="62550"/>
                <a:ext cx="8859000" cy="320400"/>
              </a:xfrm>
              <a:prstGeom prst="roundRect">
                <a:avLst>
                  <a:gd name="adj" fmla="val 0"/>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9" name="Google Shape;169;p7"/>
            <p:cNvSpPr/>
            <p:nvPr/>
          </p:nvSpPr>
          <p:spPr>
            <a:xfrm>
              <a:off x="8478904" y="154072"/>
              <a:ext cx="149118" cy="149118"/>
            </a:xfrm>
            <a:custGeom>
              <a:avLst/>
              <a:gdLst/>
              <a:ahLst/>
              <a:cxnLst/>
              <a:rect l="l" t="t" r="r" b="b"/>
              <a:pathLst>
                <a:path w="3087" h="3087" extrusionOk="0">
                  <a:moveTo>
                    <a:pt x="2725" y="362"/>
                  </a:moveTo>
                  <a:lnTo>
                    <a:pt x="2725" y="2716"/>
                  </a:lnTo>
                  <a:lnTo>
                    <a:pt x="370" y="2716"/>
                  </a:lnTo>
                  <a:lnTo>
                    <a:pt x="370" y="362"/>
                  </a:lnTo>
                  <a:close/>
                  <a:moveTo>
                    <a:pt x="185" y="0"/>
                  </a:moveTo>
                  <a:cubicBezTo>
                    <a:pt x="79" y="0"/>
                    <a:pt x="0" y="71"/>
                    <a:pt x="0" y="185"/>
                  </a:cubicBezTo>
                  <a:lnTo>
                    <a:pt x="0" y="2901"/>
                  </a:lnTo>
                  <a:cubicBezTo>
                    <a:pt x="0" y="3007"/>
                    <a:pt x="79" y="3086"/>
                    <a:pt x="185" y="3086"/>
                  </a:cubicBezTo>
                  <a:lnTo>
                    <a:pt x="2901" y="3086"/>
                  </a:lnTo>
                  <a:cubicBezTo>
                    <a:pt x="3016" y="3086"/>
                    <a:pt x="3086" y="3007"/>
                    <a:pt x="3086" y="2901"/>
                  </a:cubicBezTo>
                  <a:lnTo>
                    <a:pt x="3086" y="185"/>
                  </a:lnTo>
                  <a:cubicBezTo>
                    <a:pt x="3086" y="71"/>
                    <a:pt x="3016" y="0"/>
                    <a:pt x="290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170;p7"/>
            <p:cNvSpPr/>
            <p:nvPr/>
          </p:nvSpPr>
          <p:spPr>
            <a:xfrm>
              <a:off x="8280400" y="285227"/>
              <a:ext cx="140181" cy="17969"/>
            </a:xfrm>
            <a:custGeom>
              <a:avLst/>
              <a:gdLst/>
              <a:ahLst/>
              <a:cxnLst/>
              <a:rect l="l" t="t" r="r" b="b"/>
              <a:pathLst>
                <a:path w="2902" h="372" extrusionOk="0">
                  <a:moveTo>
                    <a:pt x="177" y="1"/>
                  </a:moveTo>
                  <a:cubicBezTo>
                    <a:pt x="71" y="1"/>
                    <a:pt x="0" y="71"/>
                    <a:pt x="0" y="186"/>
                  </a:cubicBezTo>
                  <a:cubicBezTo>
                    <a:pt x="0" y="292"/>
                    <a:pt x="71" y="371"/>
                    <a:pt x="177" y="371"/>
                  </a:cubicBezTo>
                  <a:lnTo>
                    <a:pt x="2716" y="371"/>
                  </a:lnTo>
                  <a:cubicBezTo>
                    <a:pt x="2822" y="371"/>
                    <a:pt x="2901" y="292"/>
                    <a:pt x="2901" y="186"/>
                  </a:cubicBezTo>
                  <a:cubicBezTo>
                    <a:pt x="2901" y="71"/>
                    <a:pt x="2822" y="1"/>
                    <a:pt x="271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171;p7"/>
            <p:cNvSpPr/>
            <p:nvPr/>
          </p:nvSpPr>
          <p:spPr>
            <a:xfrm>
              <a:off x="8688471" y="154893"/>
              <a:ext cx="149069" cy="148296"/>
            </a:xfrm>
            <a:custGeom>
              <a:avLst/>
              <a:gdLst/>
              <a:ahLst/>
              <a:cxnLst/>
              <a:rect l="l" t="t" r="r" b="b"/>
              <a:pathLst>
                <a:path w="3086" h="3070" extrusionOk="0">
                  <a:moveTo>
                    <a:pt x="202" y="1"/>
                  </a:moveTo>
                  <a:cubicBezTo>
                    <a:pt x="157" y="1"/>
                    <a:pt x="110" y="18"/>
                    <a:pt x="71" y="54"/>
                  </a:cubicBezTo>
                  <a:cubicBezTo>
                    <a:pt x="0" y="124"/>
                    <a:pt x="0" y="239"/>
                    <a:pt x="71" y="309"/>
                  </a:cubicBezTo>
                  <a:lnTo>
                    <a:pt x="1287" y="1526"/>
                  </a:lnTo>
                  <a:lnTo>
                    <a:pt x="71" y="2734"/>
                  </a:lnTo>
                  <a:cubicBezTo>
                    <a:pt x="0" y="2813"/>
                    <a:pt x="0" y="2919"/>
                    <a:pt x="71" y="2990"/>
                  </a:cubicBezTo>
                  <a:cubicBezTo>
                    <a:pt x="106" y="3034"/>
                    <a:pt x="150" y="3069"/>
                    <a:pt x="185" y="3069"/>
                  </a:cubicBezTo>
                  <a:cubicBezTo>
                    <a:pt x="256" y="3069"/>
                    <a:pt x="291" y="3034"/>
                    <a:pt x="326" y="2990"/>
                  </a:cubicBezTo>
                  <a:lnTo>
                    <a:pt x="1543" y="1782"/>
                  </a:lnTo>
                  <a:lnTo>
                    <a:pt x="2795" y="2990"/>
                  </a:lnTo>
                  <a:cubicBezTo>
                    <a:pt x="2830" y="3034"/>
                    <a:pt x="2866" y="3069"/>
                    <a:pt x="2901" y="3069"/>
                  </a:cubicBezTo>
                  <a:cubicBezTo>
                    <a:pt x="2936" y="3069"/>
                    <a:pt x="3015" y="3034"/>
                    <a:pt x="3051" y="2990"/>
                  </a:cubicBezTo>
                  <a:cubicBezTo>
                    <a:pt x="3086" y="2919"/>
                    <a:pt x="3086" y="2813"/>
                    <a:pt x="3051" y="2734"/>
                  </a:cubicBezTo>
                  <a:lnTo>
                    <a:pt x="1799" y="1526"/>
                  </a:lnTo>
                  <a:lnTo>
                    <a:pt x="3051" y="309"/>
                  </a:lnTo>
                  <a:cubicBezTo>
                    <a:pt x="3086" y="239"/>
                    <a:pt x="3086" y="124"/>
                    <a:pt x="3051" y="54"/>
                  </a:cubicBezTo>
                  <a:cubicBezTo>
                    <a:pt x="3011" y="18"/>
                    <a:pt x="2956" y="1"/>
                    <a:pt x="2906" y="1"/>
                  </a:cubicBezTo>
                  <a:cubicBezTo>
                    <a:pt x="2857" y="1"/>
                    <a:pt x="2813" y="18"/>
                    <a:pt x="2795" y="54"/>
                  </a:cubicBezTo>
                  <a:lnTo>
                    <a:pt x="1543" y="1270"/>
                  </a:lnTo>
                  <a:lnTo>
                    <a:pt x="326" y="54"/>
                  </a:lnTo>
                  <a:cubicBezTo>
                    <a:pt x="291" y="18"/>
                    <a:pt x="247" y="1"/>
                    <a:pt x="20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72" name="Google Shape;172;p7"/>
          <p:cNvSpPr txBox="1">
            <a:spLocks noGrp="1"/>
          </p:cNvSpPr>
          <p:nvPr>
            <p:ph type="title"/>
          </p:nvPr>
        </p:nvSpPr>
        <p:spPr>
          <a:xfrm>
            <a:off x="2027150" y="1112100"/>
            <a:ext cx="5090400" cy="1499400"/>
          </a:xfrm>
          <a:prstGeom prst="rect">
            <a:avLst/>
          </a:prstGeom>
        </p:spPr>
        <p:txBody>
          <a:bodyPr spcFirstLastPara="1" wrap="square" lIns="91425" tIns="91425" rIns="91425" bIns="91425" anchor="ctr" anchorCtr="0">
            <a:noAutofit/>
          </a:bodyPr>
          <a:lstStyle>
            <a:lvl1pPr lvl="0" algn="ctr">
              <a:spcBef>
                <a:spcPts val="0"/>
              </a:spcBef>
              <a:spcAft>
                <a:spcPts val="0"/>
              </a:spcAft>
              <a:buSzPts val="2400"/>
              <a:buNone/>
              <a:defRPr sz="4000">
                <a:latin typeface="Arial" panose="020B0604020202020204" pitchFamily="34" charset="0"/>
                <a:cs typeface="Arial" panose="020B0604020202020204" pitchFamily="34" charset="0"/>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173" name="Google Shape;173;p7"/>
          <p:cNvSpPr txBox="1">
            <a:spLocks noGrp="1"/>
          </p:cNvSpPr>
          <p:nvPr>
            <p:ph type="subTitle" idx="1"/>
          </p:nvPr>
        </p:nvSpPr>
        <p:spPr>
          <a:xfrm>
            <a:off x="2027100" y="2644862"/>
            <a:ext cx="5090400" cy="130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sz="1800">
                <a:latin typeface="Arial" panose="020B0604020202020204" pitchFamily="34" charset="0"/>
                <a:cs typeface="Arial" panose="020B0604020202020204" pitchFamily="34" charset="0"/>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74"/>
        <p:cNvGrpSpPr/>
        <p:nvPr/>
      </p:nvGrpSpPr>
      <p:grpSpPr>
        <a:xfrm>
          <a:off x="0" y="0"/>
          <a:ext cx="0" cy="0"/>
          <a:chOff x="0" y="0"/>
          <a:chExt cx="0" cy="0"/>
        </a:xfrm>
      </p:grpSpPr>
      <p:grpSp>
        <p:nvGrpSpPr>
          <p:cNvPr id="275" name="Google Shape;275;p11"/>
          <p:cNvGrpSpPr/>
          <p:nvPr/>
        </p:nvGrpSpPr>
        <p:grpSpPr>
          <a:xfrm>
            <a:off x="142500" y="62550"/>
            <a:ext cx="8859000" cy="4948875"/>
            <a:chOff x="142500" y="62550"/>
            <a:chExt cx="8859000" cy="4948875"/>
          </a:xfrm>
        </p:grpSpPr>
        <p:grpSp>
          <p:nvGrpSpPr>
            <p:cNvPr id="276" name="Google Shape;276;p11"/>
            <p:cNvGrpSpPr/>
            <p:nvPr/>
          </p:nvGrpSpPr>
          <p:grpSpPr>
            <a:xfrm>
              <a:off x="142500" y="62550"/>
              <a:ext cx="8859000" cy="4948875"/>
              <a:chOff x="142500" y="62550"/>
              <a:chExt cx="8859000" cy="4948875"/>
            </a:xfrm>
          </p:grpSpPr>
          <p:sp>
            <p:nvSpPr>
              <p:cNvPr id="277" name="Google Shape;277;p11"/>
              <p:cNvSpPr/>
              <p:nvPr/>
            </p:nvSpPr>
            <p:spPr>
              <a:xfrm>
                <a:off x="142500" y="152925"/>
                <a:ext cx="8859000" cy="4858500"/>
              </a:xfrm>
              <a:prstGeom prst="snip2SameRect">
                <a:avLst>
                  <a:gd name="adj1" fmla="val 0"/>
                  <a:gd name="adj2" fmla="val 0"/>
                </a:avLst>
              </a:prstGeom>
              <a:solidFill>
                <a:schemeClr val="dk2"/>
              </a:solidFill>
              <a:ln w="9525" cap="flat" cmpd="sng">
                <a:solidFill>
                  <a:schemeClr val="dk1"/>
                </a:solidFill>
                <a:prstDash val="solid"/>
                <a:round/>
                <a:headEnd type="none" w="sm" len="sm"/>
                <a:tailEnd type="none" w="sm" len="sm"/>
              </a:ln>
              <a:effectLst>
                <a:outerShdw dist="114300" dir="2760000" algn="bl" rotWithShape="0">
                  <a:schemeClr val="dk1"/>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11"/>
              <p:cNvSpPr/>
              <p:nvPr/>
            </p:nvSpPr>
            <p:spPr>
              <a:xfrm>
                <a:off x="142500" y="62550"/>
                <a:ext cx="8859000" cy="320400"/>
              </a:xfrm>
              <a:prstGeom prst="roundRect">
                <a:avLst>
                  <a:gd name="adj" fmla="val 0"/>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79" name="Google Shape;279;p11"/>
            <p:cNvSpPr/>
            <p:nvPr/>
          </p:nvSpPr>
          <p:spPr>
            <a:xfrm>
              <a:off x="8478904" y="154072"/>
              <a:ext cx="149118" cy="149118"/>
            </a:xfrm>
            <a:custGeom>
              <a:avLst/>
              <a:gdLst/>
              <a:ahLst/>
              <a:cxnLst/>
              <a:rect l="l" t="t" r="r" b="b"/>
              <a:pathLst>
                <a:path w="3087" h="3087" extrusionOk="0">
                  <a:moveTo>
                    <a:pt x="2725" y="362"/>
                  </a:moveTo>
                  <a:lnTo>
                    <a:pt x="2725" y="2716"/>
                  </a:lnTo>
                  <a:lnTo>
                    <a:pt x="370" y="2716"/>
                  </a:lnTo>
                  <a:lnTo>
                    <a:pt x="370" y="362"/>
                  </a:lnTo>
                  <a:close/>
                  <a:moveTo>
                    <a:pt x="185" y="0"/>
                  </a:moveTo>
                  <a:cubicBezTo>
                    <a:pt x="79" y="0"/>
                    <a:pt x="0" y="71"/>
                    <a:pt x="0" y="185"/>
                  </a:cubicBezTo>
                  <a:lnTo>
                    <a:pt x="0" y="2901"/>
                  </a:lnTo>
                  <a:cubicBezTo>
                    <a:pt x="0" y="3007"/>
                    <a:pt x="79" y="3086"/>
                    <a:pt x="185" y="3086"/>
                  </a:cubicBezTo>
                  <a:lnTo>
                    <a:pt x="2901" y="3086"/>
                  </a:lnTo>
                  <a:cubicBezTo>
                    <a:pt x="3016" y="3086"/>
                    <a:pt x="3086" y="3007"/>
                    <a:pt x="3086" y="2901"/>
                  </a:cubicBezTo>
                  <a:lnTo>
                    <a:pt x="3086" y="185"/>
                  </a:lnTo>
                  <a:cubicBezTo>
                    <a:pt x="3086" y="71"/>
                    <a:pt x="3016" y="0"/>
                    <a:pt x="290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80;p11"/>
            <p:cNvSpPr/>
            <p:nvPr/>
          </p:nvSpPr>
          <p:spPr>
            <a:xfrm>
              <a:off x="8280400" y="285227"/>
              <a:ext cx="140181" cy="17969"/>
            </a:xfrm>
            <a:custGeom>
              <a:avLst/>
              <a:gdLst/>
              <a:ahLst/>
              <a:cxnLst/>
              <a:rect l="l" t="t" r="r" b="b"/>
              <a:pathLst>
                <a:path w="2902" h="372" extrusionOk="0">
                  <a:moveTo>
                    <a:pt x="177" y="1"/>
                  </a:moveTo>
                  <a:cubicBezTo>
                    <a:pt x="71" y="1"/>
                    <a:pt x="0" y="71"/>
                    <a:pt x="0" y="186"/>
                  </a:cubicBezTo>
                  <a:cubicBezTo>
                    <a:pt x="0" y="292"/>
                    <a:pt x="71" y="371"/>
                    <a:pt x="177" y="371"/>
                  </a:cubicBezTo>
                  <a:lnTo>
                    <a:pt x="2716" y="371"/>
                  </a:lnTo>
                  <a:cubicBezTo>
                    <a:pt x="2822" y="371"/>
                    <a:pt x="2901" y="292"/>
                    <a:pt x="2901" y="186"/>
                  </a:cubicBezTo>
                  <a:cubicBezTo>
                    <a:pt x="2901" y="71"/>
                    <a:pt x="2822" y="1"/>
                    <a:pt x="271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281;p11"/>
            <p:cNvSpPr/>
            <p:nvPr/>
          </p:nvSpPr>
          <p:spPr>
            <a:xfrm>
              <a:off x="8688471" y="154893"/>
              <a:ext cx="149069" cy="148296"/>
            </a:xfrm>
            <a:custGeom>
              <a:avLst/>
              <a:gdLst/>
              <a:ahLst/>
              <a:cxnLst/>
              <a:rect l="l" t="t" r="r" b="b"/>
              <a:pathLst>
                <a:path w="3086" h="3070" extrusionOk="0">
                  <a:moveTo>
                    <a:pt x="202" y="1"/>
                  </a:moveTo>
                  <a:cubicBezTo>
                    <a:pt x="157" y="1"/>
                    <a:pt x="110" y="18"/>
                    <a:pt x="71" y="54"/>
                  </a:cubicBezTo>
                  <a:cubicBezTo>
                    <a:pt x="0" y="124"/>
                    <a:pt x="0" y="239"/>
                    <a:pt x="71" y="309"/>
                  </a:cubicBezTo>
                  <a:lnTo>
                    <a:pt x="1287" y="1526"/>
                  </a:lnTo>
                  <a:lnTo>
                    <a:pt x="71" y="2734"/>
                  </a:lnTo>
                  <a:cubicBezTo>
                    <a:pt x="0" y="2813"/>
                    <a:pt x="0" y="2919"/>
                    <a:pt x="71" y="2990"/>
                  </a:cubicBezTo>
                  <a:cubicBezTo>
                    <a:pt x="106" y="3034"/>
                    <a:pt x="150" y="3069"/>
                    <a:pt x="185" y="3069"/>
                  </a:cubicBezTo>
                  <a:cubicBezTo>
                    <a:pt x="256" y="3069"/>
                    <a:pt x="291" y="3034"/>
                    <a:pt x="326" y="2990"/>
                  </a:cubicBezTo>
                  <a:lnTo>
                    <a:pt x="1543" y="1782"/>
                  </a:lnTo>
                  <a:lnTo>
                    <a:pt x="2795" y="2990"/>
                  </a:lnTo>
                  <a:cubicBezTo>
                    <a:pt x="2830" y="3034"/>
                    <a:pt x="2866" y="3069"/>
                    <a:pt x="2901" y="3069"/>
                  </a:cubicBezTo>
                  <a:cubicBezTo>
                    <a:pt x="2936" y="3069"/>
                    <a:pt x="3015" y="3034"/>
                    <a:pt x="3051" y="2990"/>
                  </a:cubicBezTo>
                  <a:cubicBezTo>
                    <a:pt x="3086" y="2919"/>
                    <a:pt x="3086" y="2813"/>
                    <a:pt x="3051" y="2734"/>
                  </a:cubicBezTo>
                  <a:lnTo>
                    <a:pt x="1799" y="1526"/>
                  </a:lnTo>
                  <a:lnTo>
                    <a:pt x="3051" y="309"/>
                  </a:lnTo>
                  <a:cubicBezTo>
                    <a:pt x="3086" y="239"/>
                    <a:pt x="3086" y="124"/>
                    <a:pt x="3051" y="54"/>
                  </a:cubicBezTo>
                  <a:cubicBezTo>
                    <a:pt x="3011" y="18"/>
                    <a:pt x="2956" y="1"/>
                    <a:pt x="2906" y="1"/>
                  </a:cubicBezTo>
                  <a:cubicBezTo>
                    <a:pt x="2857" y="1"/>
                    <a:pt x="2813" y="18"/>
                    <a:pt x="2795" y="54"/>
                  </a:cubicBezTo>
                  <a:lnTo>
                    <a:pt x="1543" y="1270"/>
                  </a:lnTo>
                  <a:lnTo>
                    <a:pt x="326" y="54"/>
                  </a:lnTo>
                  <a:cubicBezTo>
                    <a:pt x="291" y="18"/>
                    <a:pt x="247" y="1"/>
                    <a:pt x="20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2" name="Google Shape;282;p11"/>
          <p:cNvGrpSpPr/>
          <p:nvPr/>
        </p:nvGrpSpPr>
        <p:grpSpPr>
          <a:xfrm>
            <a:off x="713075" y="1225049"/>
            <a:ext cx="7717850" cy="2924503"/>
            <a:chOff x="1402867" y="2069464"/>
            <a:chExt cx="2765660" cy="1394879"/>
          </a:xfrm>
        </p:grpSpPr>
        <p:grpSp>
          <p:nvGrpSpPr>
            <p:cNvPr id="283" name="Google Shape;283;p11"/>
            <p:cNvGrpSpPr/>
            <p:nvPr/>
          </p:nvGrpSpPr>
          <p:grpSpPr>
            <a:xfrm>
              <a:off x="1402867" y="2069464"/>
              <a:ext cx="2765660" cy="1394879"/>
              <a:chOff x="342880" y="114000"/>
              <a:chExt cx="8589006" cy="4331922"/>
            </a:xfrm>
          </p:grpSpPr>
          <p:sp>
            <p:nvSpPr>
              <p:cNvPr id="284" name="Google Shape;284;p11"/>
              <p:cNvSpPr/>
              <p:nvPr/>
            </p:nvSpPr>
            <p:spPr>
              <a:xfrm>
                <a:off x="342880" y="152921"/>
                <a:ext cx="8589000" cy="4293000"/>
              </a:xfrm>
              <a:prstGeom prst="snip2SameRect">
                <a:avLst>
                  <a:gd name="adj1" fmla="val 0"/>
                  <a:gd name="adj2" fmla="val 0"/>
                </a:avLst>
              </a:prstGeom>
              <a:solidFill>
                <a:schemeClr val="dk2"/>
              </a:solidFill>
              <a:ln w="9525" cap="flat" cmpd="sng">
                <a:solidFill>
                  <a:schemeClr val="dk1"/>
                </a:solidFill>
                <a:prstDash val="solid"/>
                <a:round/>
                <a:headEnd type="none" w="sm" len="sm"/>
                <a:tailEnd type="none" w="sm" len="sm"/>
              </a:ln>
              <a:effectLst>
                <a:outerShdw dist="114300" dir="2760000" algn="bl" rotWithShape="0">
                  <a:schemeClr val="accent2"/>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85;p11"/>
              <p:cNvSpPr/>
              <p:nvPr/>
            </p:nvSpPr>
            <p:spPr>
              <a:xfrm>
                <a:off x="342885" y="114000"/>
                <a:ext cx="8589000" cy="455400"/>
              </a:xfrm>
              <a:prstGeom prst="roundRect">
                <a:avLst>
                  <a:gd name="adj" fmla="val 0"/>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86" name="Google Shape;286;p11"/>
            <p:cNvSpPr/>
            <p:nvPr/>
          </p:nvSpPr>
          <p:spPr>
            <a:xfrm>
              <a:off x="1466299" y="2122466"/>
              <a:ext cx="312900" cy="39300"/>
            </a:xfrm>
            <a:prstGeom prst="roundRect">
              <a:avLst>
                <a:gd name="adj" fmla="val 50000"/>
              </a:avLst>
            </a:pr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87" name="Google Shape;287;p11"/>
          <p:cNvSpPr txBox="1">
            <a:spLocks noGrp="1"/>
          </p:cNvSpPr>
          <p:nvPr>
            <p:ph type="title" hasCustomPrompt="1"/>
          </p:nvPr>
        </p:nvSpPr>
        <p:spPr>
          <a:xfrm>
            <a:off x="1766750" y="1851825"/>
            <a:ext cx="5610600" cy="1612200"/>
          </a:xfrm>
          <a:prstGeom prst="rect">
            <a:avLst/>
          </a:prstGeom>
        </p:spPr>
        <p:txBody>
          <a:bodyPr spcFirstLastPara="1" wrap="square" lIns="91425" tIns="91425" rIns="91425" bIns="91425" anchor="t" anchorCtr="0">
            <a:noAutofit/>
          </a:bodyPr>
          <a:lstStyle>
            <a:lvl1pPr lvl="0" algn="ctr">
              <a:spcBef>
                <a:spcPts val="0"/>
              </a:spcBef>
              <a:spcAft>
                <a:spcPts val="0"/>
              </a:spcAft>
              <a:buSzPts val="10000"/>
              <a:buNone/>
              <a:defRPr sz="10000">
                <a:latin typeface="Arial" panose="020B0604020202020204" pitchFamily="34" charset="0"/>
                <a:cs typeface="Arial" panose="020B0604020202020204" pitchFamily="34" charset="0"/>
              </a:defRPr>
            </a:lvl1pPr>
            <a:lvl2pPr lvl="1" algn="ctr">
              <a:spcBef>
                <a:spcPts val="0"/>
              </a:spcBef>
              <a:spcAft>
                <a:spcPts val="0"/>
              </a:spcAft>
              <a:buSzPts val="10000"/>
              <a:buNone/>
              <a:defRPr sz="10000"/>
            </a:lvl2pPr>
            <a:lvl3pPr lvl="2" algn="ctr">
              <a:spcBef>
                <a:spcPts val="0"/>
              </a:spcBef>
              <a:spcAft>
                <a:spcPts val="0"/>
              </a:spcAft>
              <a:buSzPts val="10000"/>
              <a:buNone/>
              <a:defRPr sz="10000"/>
            </a:lvl3pPr>
            <a:lvl4pPr lvl="3" algn="ctr">
              <a:spcBef>
                <a:spcPts val="0"/>
              </a:spcBef>
              <a:spcAft>
                <a:spcPts val="0"/>
              </a:spcAft>
              <a:buSzPts val="10000"/>
              <a:buNone/>
              <a:defRPr sz="10000"/>
            </a:lvl4pPr>
            <a:lvl5pPr lvl="4" algn="ctr">
              <a:spcBef>
                <a:spcPts val="0"/>
              </a:spcBef>
              <a:spcAft>
                <a:spcPts val="0"/>
              </a:spcAft>
              <a:buSzPts val="10000"/>
              <a:buNone/>
              <a:defRPr sz="10000"/>
            </a:lvl5pPr>
            <a:lvl6pPr lvl="5" algn="ctr">
              <a:spcBef>
                <a:spcPts val="0"/>
              </a:spcBef>
              <a:spcAft>
                <a:spcPts val="0"/>
              </a:spcAft>
              <a:buSzPts val="10000"/>
              <a:buNone/>
              <a:defRPr sz="10000"/>
            </a:lvl6pPr>
            <a:lvl7pPr lvl="6" algn="ctr">
              <a:spcBef>
                <a:spcPts val="0"/>
              </a:spcBef>
              <a:spcAft>
                <a:spcPts val="0"/>
              </a:spcAft>
              <a:buSzPts val="10000"/>
              <a:buNone/>
              <a:defRPr sz="10000"/>
            </a:lvl7pPr>
            <a:lvl8pPr lvl="7" algn="ctr">
              <a:spcBef>
                <a:spcPts val="0"/>
              </a:spcBef>
              <a:spcAft>
                <a:spcPts val="0"/>
              </a:spcAft>
              <a:buSzPts val="10000"/>
              <a:buNone/>
              <a:defRPr sz="10000"/>
            </a:lvl8pPr>
            <a:lvl9pPr lvl="8" algn="ctr">
              <a:spcBef>
                <a:spcPts val="0"/>
              </a:spcBef>
              <a:spcAft>
                <a:spcPts val="0"/>
              </a:spcAft>
              <a:buSzPts val="10000"/>
              <a:buNone/>
              <a:defRPr sz="10000"/>
            </a:lvl9pPr>
          </a:lstStyle>
          <a:p>
            <a:r>
              <a:t>xx%</a:t>
            </a:r>
          </a:p>
        </p:txBody>
      </p:sp>
      <p:sp>
        <p:nvSpPr>
          <p:cNvPr id="288" name="Google Shape;288;p11"/>
          <p:cNvSpPr txBox="1">
            <a:spLocks noGrp="1"/>
          </p:cNvSpPr>
          <p:nvPr>
            <p:ph type="subTitle" idx="1"/>
          </p:nvPr>
        </p:nvSpPr>
        <p:spPr>
          <a:xfrm>
            <a:off x="1359300" y="3496212"/>
            <a:ext cx="6425400" cy="4440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sz="1800">
                <a:latin typeface="Arial" panose="020B0604020202020204" pitchFamily="34" charset="0"/>
                <a:cs typeface="Arial" panose="020B0604020202020204" pitchFamily="34" charset="0"/>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89" name="Google Shape;289;p11"/>
          <p:cNvSpPr/>
          <p:nvPr/>
        </p:nvSpPr>
        <p:spPr>
          <a:xfrm>
            <a:off x="8141012" y="539999"/>
            <a:ext cx="579772" cy="574253"/>
          </a:xfrm>
          <a:custGeom>
            <a:avLst/>
            <a:gdLst/>
            <a:ahLst/>
            <a:cxnLst/>
            <a:rect l="l" t="t" r="r" b="b"/>
            <a:pathLst>
              <a:path w="4583" h="4540" extrusionOk="0">
                <a:moveTo>
                  <a:pt x="863" y="1"/>
                </a:moveTo>
                <a:lnTo>
                  <a:pt x="0" y="809"/>
                </a:lnTo>
                <a:lnTo>
                  <a:pt x="1488" y="2254"/>
                </a:lnTo>
                <a:lnTo>
                  <a:pt x="0" y="3688"/>
                </a:lnTo>
                <a:lnTo>
                  <a:pt x="863" y="4539"/>
                </a:lnTo>
                <a:lnTo>
                  <a:pt x="2297" y="3106"/>
                </a:lnTo>
                <a:lnTo>
                  <a:pt x="3731" y="4539"/>
                </a:lnTo>
                <a:lnTo>
                  <a:pt x="4582" y="3688"/>
                </a:lnTo>
                <a:lnTo>
                  <a:pt x="3105" y="2254"/>
                </a:lnTo>
                <a:lnTo>
                  <a:pt x="4582" y="809"/>
                </a:lnTo>
                <a:lnTo>
                  <a:pt x="3731" y="1"/>
                </a:lnTo>
                <a:lnTo>
                  <a:pt x="2297" y="1445"/>
                </a:lnTo>
                <a:lnTo>
                  <a:pt x="863" y="1"/>
                </a:lnTo>
                <a:close/>
              </a:path>
            </a:pathLst>
          </a:custGeom>
          <a:solidFill>
            <a:schemeClr val="accent3"/>
          </a:solidFill>
          <a:ln w="9525" cap="rnd" cmpd="sng">
            <a:solidFill>
              <a:srgbClr val="2D435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90;p11"/>
          <p:cNvSpPr/>
          <p:nvPr/>
        </p:nvSpPr>
        <p:spPr>
          <a:xfrm>
            <a:off x="426738" y="4317150"/>
            <a:ext cx="572700" cy="572700"/>
          </a:xfrm>
          <a:prstGeom prst="donut">
            <a:avLst>
              <a:gd name="adj" fmla="val 25000"/>
            </a:avLst>
          </a:pr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91" name="Google Shape;291;p11"/>
          <p:cNvGrpSpPr/>
          <p:nvPr/>
        </p:nvGrpSpPr>
        <p:grpSpPr>
          <a:xfrm rot="10373720">
            <a:off x="298669" y="661226"/>
            <a:ext cx="759314" cy="759314"/>
            <a:chOff x="2753179" y="2741260"/>
            <a:chExt cx="587695" cy="587695"/>
          </a:xfrm>
        </p:grpSpPr>
        <p:sp>
          <p:nvSpPr>
            <p:cNvPr id="292" name="Google Shape;292;p11"/>
            <p:cNvSpPr/>
            <p:nvPr/>
          </p:nvSpPr>
          <p:spPr>
            <a:xfrm>
              <a:off x="2772051" y="2760132"/>
              <a:ext cx="568823" cy="568823"/>
            </a:xfrm>
            <a:custGeom>
              <a:avLst/>
              <a:gdLst/>
              <a:ahLst/>
              <a:cxnLst/>
              <a:rect l="l" t="t" r="r" b="b"/>
              <a:pathLst>
                <a:path w="9434" h="9434" extrusionOk="0">
                  <a:moveTo>
                    <a:pt x="7687" y="0"/>
                  </a:moveTo>
                  <a:lnTo>
                    <a:pt x="6469" y="1218"/>
                  </a:lnTo>
                  <a:lnTo>
                    <a:pt x="6609" y="1348"/>
                  </a:lnTo>
                  <a:cubicBezTo>
                    <a:pt x="7332" y="2070"/>
                    <a:pt x="7687" y="3019"/>
                    <a:pt x="7687" y="4000"/>
                  </a:cubicBezTo>
                  <a:cubicBezTo>
                    <a:pt x="7687" y="4992"/>
                    <a:pt x="7332" y="5930"/>
                    <a:pt x="6609" y="6609"/>
                  </a:cubicBezTo>
                  <a:cubicBezTo>
                    <a:pt x="5887" y="7331"/>
                    <a:pt x="4992" y="7730"/>
                    <a:pt x="4000" y="7730"/>
                  </a:cubicBezTo>
                  <a:cubicBezTo>
                    <a:pt x="2965" y="7730"/>
                    <a:pt x="2070" y="7331"/>
                    <a:pt x="1348" y="6609"/>
                  </a:cubicBezTo>
                  <a:lnTo>
                    <a:pt x="1219" y="6469"/>
                  </a:lnTo>
                  <a:lnTo>
                    <a:pt x="0" y="7730"/>
                  </a:lnTo>
                  <a:lnTo>
                    <a:pt x="140" y="7817"/>
                  </a:lnTo>
                  <a:cubicBezTo>
                    <a:pt x="1175" y="8852"/>
                    <a:pt x="2523" y="9434"/>
                    <a:pt x="4000" y="9434"/>
                  </a:cubicBezTo>
                  <a:cubicBezTo>
                    <a:pt x="5445" y="9434"/>
                    <a:pt x="6793" y="8852"/>
                    <a:pt x="7817" y="7817"/>
                  </a:cubicBezTo>
                  <a:cubicBezTo>
                    <a:pt x="8852" y="6835"/>
                    <a:pt x="9434" y="5445"/>
                    <a:pt x="9434" y="4000"/>
                  </a:cubicBezTo>
                  <a:cubicBezTo>
                    <a:pt x="9434" y="2523"/>
                    <a:pt x="8852" y="1175"/>
                    <a:pt x="7817" y="140"/>
                  </a:cubicBezTo>
                  <a:lnTo>
                    <a:pt x="7687" y="0"/>
                  </a:lnTo>
                  <a:close/>
                </a:path>
              </a:pathLst>
            </a:custGeom>
            <a:solidFill>
              <a:schemeClr val="accent2"/>
            </a:solidFill>
            <a:ln w="9525" cap="flat" cmpd="sng">
              <a:solidFill>
                <a:srgbClr val="2D435B"/>
              </a:solidFill>
              <a:prstDash val="solid"/>
              <a:miter lim="10781"/>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293;p11"/>
            <p:cNvSpPr/>
            <p:nvPr/>
          </p:nvSpPr>
          <p:spPr>
            <a:xfrm>
              <a:off x="3145819" y="2741260"/>
              <a:ext cx="108652" cy="108591"/>
            </a:xfrm>
            <a:custGeom>
              <a:avLst/>
              <a:gdLst/>
              <a:ahLst/>
              <a:cxnLst/>
              <a:rect l="l" t="t" r="r" b="b"/>
              <a:pathLst>
                <a:path w="1802" h="1801" extrusionOk="0">
                  <a:moveTo>
                    <a:pt x="906" y="0"/>
                  </a:moveTo>
                  <a:cubicBezTo>
                    <a:pt x="410" y="0"/>
                    <a:pt x="1" y="410"/>
                    <a:pt x="1" y="906"/>
                  </a:cubicBezTo>
                  <a:cubicBezTo>
                    <a:pt x="1" y="1391"/>
                    <a:pt x="410" y="1801"/>
                    <a:pt x="906" y="1801"/>
                  </a:cubicBezTo>
                  <a:cubicBezTo>
                    <a:pt x="1402" y="1801"/>
                    <a:pt x="1801" y="1391"/>
                    <a:pt x="1801" y="906"/>
                  </a:cubicBezTo>
                  <a:cubicBezTo>
                    <a:pt x="1801" y="410"/>
                    <a:pt x="1402" y="0"/>
                    <a:pt x="906" y="0"/>
                  </a:cubicBezTo>
                  <a:close/>
                </a:path>
              </a:pathLst>
            </a:custGeom>
            <a:solidFill>
              <a:schemeClr val="accent1"/>
            </a:solidFill>
            <a:ln w="9525" cap="flat" cmpd="sng">
              <a:solidFill>
                <a:srgbClr val="2D435B"/>
              </a:solidFill>
              <a:prstDash val="solid"/>
              <a:miter lim="10781"/>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94;p11"/>
            <p:cNvSpPr/>
            <p:nvPr/>
          </p:nvSpPr>
          <p:spPr>
            <a:xfrm>
              <a:off x="2753179" y="3131308"/>
              <a:ext cx="105999" cy="108591"/>
            </a:xfrm>
            <a:custGeom>
              <a:avLst/>
              <a:gdLst/>
              <a:ahLst/>
              <a:cxnLst/>
              <a:rect l="l" t="t" r="r" b="b"/>
              <a:pathLst>
                <a:path w="1758" h="1801" extrusionOk="0">
                  <a:moveTo>
                    <a:pt x="906" y="0"/>
                  </a:moveTo>
                  <a:cubicBezTo>
                    <a:pt x="410" y="0"/>
                    <a:pt x="1" y="410"/>
                    <a:pt x="1" y="906"/>
                  </a:cubicBezTo>
                  <a:cubicBezTo>
                    <a:pt x="1" y="1391"/>
                    <a:pt x="410" y="1801"/>
                    <a:pt x="906" y="1801"/>
                  </a:cubicBezTo>
                  <a:cubicBezTo>
                    <a:pt x="1391" y="1801"/>
                    <a:pt x="1758" y="1391"/>
                    <a:pt x="1758" y="906"/>
                  </a:cubicBezTo>
                  <a:cubicBezTo>
                    <a:pt x="1758" y="410"/>
                    <a:pt x="1391" y="0"/>
                    <a:pt x="906" y="0"/>
                  </a:cubicBezTo>
                  <a:close/>
                </a:path>
              </a:pathLst>
            </a:custGeom>
            <a:solidFill>
              <a:schemeClr val="accent1"/>
            </a:solidFill>
            <a:ln w="9525" cap="flat" cmpd="sng">
              <a:solidFill>
                <a:srgbClr val="2D435B"/>
              </a:solidFill>
              <a:prstDash val="solid"/>
              <a:miter lim="10781"/>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5" name="Google Shape;295;p11"/>
          <p:cNvSpPr/>
          <p:nvPr/>
        </p:nvSpPr>
        <p:spPr>
          <a:xfrm rot="470441">
            <a:off x="8556951" y="4546540"/>
            <a:ext cx="221067" cy="252536"/>
          </a:xfrm>
          <a:custGeom>
            <a:avLst/>
            <a:gdLst/>
            <a:ahLst/>
            <a:cxnLst/>
            <a:rect l="l" t="t" r="r" b="b"/>
            <a:pathLst>
              <a:path w="1974" h="2255" extrusionOk="0">
                <a:moveTo>
                  <a:pt x="1" y="1"/>
                </a:moveTo>
                <a:lnTo>
                  <a:pt x="184" y="2254"/>
                </a:lnTo>
                <a:lnTo>
                  <a:pt x="1974" y="950"/>
                </a:lnTo>
                <a:lnTo>
                  <a:pt x="1" y="1"/>
                </a:lnTo>
                <a:close/>
              </a:path>
            </a:pathLst>
          </a:custGeom>
          <a:solidFill>
            <a:schemeClr val="accent2"/>
          </a:solidFill>
          <a:ln w="9525" cap="flat" cmpd="sng">
            <a:solidFill>
              <a:srgbClr val="2D435B"/>
            </a:solidFill>
            <a:prstDash val="solid"/>
            <a:miter lim="10781"/>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96;p11"/>
          <p:cNvSpPr/>
          <p:nvPr/>
        </p:nvSpPr>
        <p:spPr>
          <a:xfrm rot="-1431438">
            <a:off x="8685028" y="4076439"/>
            <a:ext cx="221066" cy="252535"/>
          </a:xfrm>
          <a:custGeom>
            <a:avLst/>
            <a:gdLst/>
            <a:ahLst/>
            <a:cxnLst/>
            <a:rect l="l" t="t" r="r" b="b"/>
            <a:pathLst>
              <a:path w="1974" h="2255" extrusionOk="0">
                <a:moveTo>
                  <a:pt x="1" y="1"/>
                </a:moveTo>
                <a:lnTo>
                  <a:pt x="184" y="2254"/>
                </a:lnTo>
                <a:lnTo>
                  <a:pt x="1974" y="950"/>
                </a:lnTo>
                <a:lnTo>
                  <a:pt x="1" y="1"/>
                </a:lnTo>
                <a:close/>
              </a:path>
            </a:pathLst>
          </a:custGeom>
          <a:solidFill>
            <a:schemeClr val="accent1"/>
          </a:solidFill>
          <a:ln w="9525" cap="flat" cmpd="sng">
            <a:solidFill>
              <a:srgbClr val="2D435B"/>
            </a:solidFill>
            <a:prstDash val="solid"/>
            <a:miter lim="10781"/>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FFFFFF"/>
        </a:solidFill>
        <a:effectLst/>
      </p:bgPr>
    </p:bg>
    <p:spTree>
      <p:nvGrpSpPr>
        <p:cNvPr id="1" name="Shape 297"/>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12">
  <p:cSld name="CUSTOM_9_1_6_5">
    <p:spTree>
      <p:nvGrpSpPr>
        <p:cNvPr id="1" name="Shape 1123"/>
        <p:cNvGrpSpPr/>
        <p:nvPr/>
      </p:nvGrpSpPr>
      <p:grpSpPr>
        <a:xfrm>
          <a:off x="0" y="0"/>
          <a:ext cx="0" cy="0"/>
          <a:chOff x="0" y="0"/>
          <a:chExt cx="0" cy="0"/>
        </a:xfrm>
      </p:grpSpPr>
      <p:grpSp>
        <p:nvGrpSpPr>
          <p:cNvPr id="1124" name="Google Shape;1124;p34"/>
          <p:cNvGrpSpPr/>
          <p:nvPr/>
        </p:nvGrpSpPr>
        <p:grpSpPr>
          <a:xfrm>
            <a:off x="142500" y="62550"/>
            <a:ext cx="8859000" cy="4948875"/>
            <a:chOff x="142500" y="62550"/>
            <a:chExt cx="8859000" cy="4948875"/>
          </a:xfrm>
        </p:grpSpPr>
        <p:grpSp>
          <p:nvGrpSpPr>
            <p:cNvPr id="1125" name="Google Shape;1125;p34"/>
            <p:cNvGrpSpPr/>
            <p:nvPr/>
          </p:nvGrpSpPr>
          <p:grpSpPr>
            <a:xfrm>
              <a:off x="142500" y="62550"/>
              <a:ext cx="8859000" cy="4948875"/>
              <a:chOff x="142500" y="62550"/>
              <a:chExt cx="8859000" cy="4948875"/>
            </a:xfrm>
          </p:grpSpPr>
          <p:sp>
            <p:nvSpPr>
              <p:cNvPr id="1126" name="Google Shape;1126;p34"/>
              <p:cNvSpPr/>
              <p:nvPr/>
            </p:nvSpPr>
            <p:spPr>
              <a:xfrm>
                <a:off x="142500" y="152925"/>
                <a:ext cx="8859000" cy="4858500"/>
              </a:xfrm>
              <a:prstGeom prst="snip2SameRect">
                <a:avLst>
                  <a:gd name="adj1" fmla="val 0"/>
                  <a:gd name="adj2" fmla="val 0"/>
                </a:avLst>
              </a:prstGeom>
              <a:solidFill>
                <a:schemeClr val="dk2"/>
              </a:solidFill>
              <a:ln w="9525" cap="flat" cmpd="sng">
                <a:solidFill>
                  <a:schemeClr val="dk1"/>
                </a:solidFill>
                <a:prstDash val="solid"/>
                <a:round/>
                <a:headEnd type="none" w="sm" len="sm"/>
                <a:tailEnd type="none" w="sm" len="sm"/>
              </a:ln>
              <a:effectLst>
                <a:outerShdw dist="114300" dir="2760000" algn="bl" rotWithShape="0">
                  <a:schemeClr val="dk1"/>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7" name="Google Shape;1127;p34"/>
              <p:cNvSpPr/>
              <p:nvPr/>
            </p:nvSpPr>
            <p:spPr>
              <a:xfrm>
                <a:off x="142500" y="62550"/>
                <a:ext cx="8859000" cy="320400"/>
              </a:xfrm>
              <a:prstGeom prst="roundRect">
                <a:avLst>
                  <a:gd name="adj" fmla="val 0"/>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28" name="Google Shape;1128;p34"/>
            <p:cNvSpPr/>
            <p:nvPr/>
          </p:nvSpPr>
          <p:spPr>
            <a:xfrm>
              <a:off x="8478904" y="154072"/>
              <a:ext cx="149118" cy="149118"/>
            </a:xfrm>
            <a:custGeom>
              <a:avLst/>
              <a:gdLst/>
              <a:ahLst/>
              <a:cxnLst/>
              <a:rect l="l" t="t" r="r" b="b"/>
              <a:pathLst>
                <a:path w="3087" h="3087" extrusionOk="0">
                  <a:moveTo>
                    <a:pt x="2725" y="362"/>
                  </a:moveTo>
                  <a:lnTo>
                    <a:pt x="2725" y="2716"/>
                  </a:lnTo>
                  <a:lnTo>
                    <a:pt x="370" y="2716"/>
                  </a:lnTo>
                  <a:lnTo>
                    <a:pt x="370" y="362"/>
                  </a:lnTo>
                  <a:close/>
                  <a:moveTo>
                    <a:pt x="185" y="0"/>
                  </a:moveTo>
                  <a:cubicBezTo>
                    <a:pt x="79" y="0"/>
                    <a:pt x="0" y="71"/>
                    <a:pt x="0" y="185"/>
                  </a:cubicBezTo>
                  <a:lnTo>
                    <a:pt x="0" y="2901"/>
                  </a:lnTo>
                  <a:cubicBezTo>
                    <a:pt x="0" y="3007"/>
                    <a:pt x="79" y="3086"/>
                    <a:pt x="185" y="3086"/>
                  </a:cubicBezTo>
                  <a:lnTo>
                    <a:pt x="2901" y="3086"/>
                  </a:lnTo>
                  <a:cubicBezTo>
                    <a:pt x="3016" y="3086"/>
                    <a:pt x="3086" y="3007"/>
                    <a:pt x="3086" y="2901"/>
                  </a:cubicBezTo>
                  <a:lnTo>
                    <a:pt x="3086" y="185"/>
                  </a:lnTo>
                  <a:cubicBezTo>
                    <a:pt x="3086" y="71"/>
                    <a:pt x="3016" y="0"/>
                    <a:pt x="290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9" name="Google Shape;1129;p34"/>
            <p:cNvSpPr/>
            <p:nvPr/>
          </p:nvSpPr>
          <p:spPr>
            <a:xfrm>
              <a:off x="8280400" y="285227"/>
              <a:ext cx="140181" cy="17969"/>
            </a:xfrm>
            <a:custGeom>
              <a:avLst/>
              <a:gdLst/>
              <a:ahLst/>
              <a:cxnLst/>
              <a:rect l="l" t="t" r="r" b="b"/>
              <a:pathLst>
                <a:path w="2902" h="372" extrusionOk="0">
                  <a:moveTo>
                    <a:pt x="177" y="1"/>
                  </a:moveTo>
                  <a:cubicBezTo>
                    <a:pt x="71" y="1"/>
                    <a:pt x="0" y="71"/>
                    <a:pt x="0" y="186"/>
                  </a:cubicBezTo>
                  <a:cubicBezTo>
                    <a:pt x="0" y="292"/>
                    <a:pt x="71" y="371"/>
                    <a:pt x="177" y="371"/>
                  </a:cubicBezTo>
                  <a:lnTo>
                    <a:pt x="2716" y="371"/>
                  </a:lnTo>
                  <a:cubicBezTo>
                    <a:pt x="2822" y="371"/>
                    <a:pt x="2901" y="292"/>
                    <a:pt x="2901" y="186"/>
                  </a:cubicBezTo>
                  <a:cubicBezTo>
                    <a:pt x="2901" y="71"/>
                    <a:pt x="2822" y="1"/>
                    <a:pt x="271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0" name="Google Shape;1130;p34"/>
            <p:cNvSpPr/>
            <p:nvPr/>
          </p:nvSpPr>
          <p:spPr>
            <a:xfrm>
              <a:off x="8688471" y="154893"/>
              <a:ext cx="149069" cy="148296"/>
            </a:xfrm>
            <a:custGeom>
              <a:avLst/>
              <a:gdLst/>
              <a:ahLst/>
              <a:cxnLst/>
              <a:rect l="l" t="t" r="r" b="b"/>
              <a:pathLst>
                <a:path w="3086" h="3070" extrusionOk="0">
                  <a:moveTo>
                    <a:pt x="202" y="1"/>
                  </a:moveTo>
                  <a:cubicBezTo>
                    <a:pt x="157" y="1"/>
                    <a:pt x="110" y="18"/>
                    <a:pt x="71" y="54"/>
                  </a:cubicBezTo>
                  <a:cubicBezTo>
                    <a:pt x="0" y="124"/>
                    <a:pt x="0" y="239"/>
                    <a:pt x="71" y="309"/>
                  </a:cubicBezTo>
                  <a:lnTo>
                    <a:pt x="1287" y="1526"/>
                  </a:lnTo>
                  <a:lnTo>
                    <a:pt x="71" y="2734"/>
                  </a:lnTo>
                  <a:cubicBezTo>
                    <a:pt x="0" y="2813"/>
                    <a:pt x="0" y="2919"/>
                    <a:pt x="71" y="2990"/>
                  </a:cubicBezTo>
                  <a:cubicBezTo>
                    <a:pt x="106" y="3034"/>
                    <a:pt x="150" y="3069"/>
                    <a:pt x="185" y="3069"/>
                  </a:cubicBezTo>
                  <a:cubicBezTo>
                    <a:pt x="256" y="3069"/>
                    <a:pt x="291" y="3034"/>
                    <a:pt x="326" y="2990"/>
                  </a:cubicBezTo>
                  <a:lnTo>
                    <a:pt x="1543" y="1782"/>
                  </a:lnTo>
                  <a:lnTo>
                    <a:pt x="2795" y="2990"/>
                  </a:lnTo>
                  <a:cubicBezTo>
                    <a:pt x="2830" y="3034"/>
                    <a:pt x="2866" y="3069"/>
                    <a:pt x="2901" y="3069"/>
                  </a:cubicBezTo>
                  <a:cubicBezTo>
                    <a:pt x="2936" y="3069"/>
                    <a:pt x="3015" y="3034"/>
                    <a:pt x="3051" y="2990"/>
                  </a:cubicBezTo>
                  <a:cubicBezTo>
                    <a:pt x="3086" y="2919"/>
                    <a:pt x="3086" y="2813"/>
                    <a:pt x="3051" y="2734"/>
                  </a:cubicBezTo>
                  <a:lnTo>
                    <a:pt x="1799" y="1526"/>
                  </a:lnTo>
                  <a:lnTo>
                    <a:pt x="3051" y="309"/>
                  </a:lnTo>
                  <a:cubicBezTo>
                    <a:pt x="3086" y="239"/>
                    <a:pt x="3086" y="124"/>
                    <a:pt x="3051" y="54"/>
                  </a:cubicBezTo>
                  <a:cubicBezTo>
                    <a:pt x="3011" y="18"/>
                    <a:pt x="2956" y="1"/>
                    <a:pt x="2906" y="1"/>
                  </a:cubicBezTo>
                  <a:cubicBezTo>
                    <a:pt x="2857" y="1"/>
                    <a:pt x="2813" y="18"/>
                    <a:pt x="2795" y="54"/>
                  </a:cubicBezTo>
                  <a:lnTo>
                    <a:pt x="1543" y="1270"/>
                  </a:lnTo>
                  <a:lnTo>
                    <a:pt x="326" y="54"/>
                  </a:lnTo>
                  <a:cubicBezTo>
                    <a:pt x="291" y="18"/>
                    <a:pt x="247" y="1"/>
                    <a:pt x="20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31" name="Google Shape;1131;p34"/>
          <p:cNvSpPr txBox="1">
            <a:spLocks noGrp="1"/>
          </p:cNvSpPr>
          <p:nvPr>
            <p:ph type="title"/>
          </p:nvPr>
        </p:nvSpPr>
        <p:spPr>
          <a:xfrm>
            <a:off x="713100" y="486816"/>
            <a:ext cx="7717800" cy="542400"/>
          </a:xfrm>
          <a:prstGeom prst="rect">
            <a:avLst/>
          </a:prstGeom>
          <a:ln w="19050" cap="flat" cmpd="sng">
            <a:solidFill>
              <a:srgbClr val="000000"/>
            </a:solidFill>
            <a:prstDash val="dot"/>
            <a:round/>
            <a:headEnd type="none" w="sm" len="sm"/>
            <a:tailEnd type="none" w="sm" len="sm"/>
          </a:ln>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3000"/>
              <a:buFont typeface="Anton"/>
              <a:buNone/>
              <a:defRPr sz="3000">
                <a:solidFill>
                  <a:schemeClr val="dk1"/>
                </a:solidFill>
                <a:latin typeface="Arial" panose="020B0604020202020204" pitchFamily="34" charset="0"/>
                <a:ea typeface="Arial" panose="020B0604020202020204" pitchFamily="34" charset="0"/>
                <a:cs typeface="Arial" panose="020B0604020202020204" pitchFamily="34" charset="0"/>
                <a:sym typeface="Anton"/>
              </a:defRPr>
            </a:lvl1pPr>
            <a:lvl2pPr lvl="1" rtl="0">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2pPr>
            <a:lvl3pPr lvl="2" rtl="0">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3pPr>
            <a:lvl4pPr lvl="3" rtl="0">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4pPr>
            <a:lvl5pPr lvl="4" rtl="0">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5pPr>
            <a:lvl6pPr lvl="5" rtl="0">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6pPr>
            <a:lvl7pPr lvl="6" rtl="0">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7pPr>
            <a:lvl8pPr lvl="7" rtl="0">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8pPr>
            <a:lvl9pPr lvl="8" rtl="0">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9pPr>
          </a:lstStyle>
          <a:p>
            <a:endParaRPr/>
          </a:p>
        </p:txBody>
      </p:sp>
      <p:sp>
        <p:nvSpPr>
          <p:cNvPr id="1132" name="Google Shape;1132;p34"/>
          <p:cNvSpPr/>
          <p:nvPr/>
        </p:nvSpPr>
        <p:spPr>
          <a:xfrm>
            <a:off x="8587500" y="729375"/>
            <a:ext cx="302673" cy="299856"/>
          </a:xfrm>
          <a:custGeom>
            <a:avLst/>
            <a:gdLst/>
            <a:ahLst/>
            <a:cxnLst/>
            <a:rect l="l" t="t" r="r" b="b"/>
            <a:pathLst>
              <a:path w="4583" h="4540" extrusionOk="0">
                <a:moveTo>
                  <a:pt x="863" y="1"/>
                </a:moveTo>
                <a:lnTo>
                  <a:pt x="0" y="809"/>
                </a:lnTo>
                <a:lnTo>
                  <a:pt x="1488" y="2254"/>
                </a:lnTo>
                <a:lnTo>
                  <a:pt x="0" y="3688"/>
                </a:lnTo>
                <a:lnTo>
                  <a:pt x="863" y="4539"/>
                </a:lnTo>
                <a:lnTo>
                  <a:pt x="2297" y="3106"/>
                </a:lnTo>
                <a:lnTo>
                  <a:pt x="3731" y="4539"/>
                </a:lnTo>
                <a:lnTo>
                  <a:pt x="4582" y="3688"/>
                </a:lnTo>
                <a:lnTo>
                  <a:pt x="3105" y="2254"/>
                </a:lnTo>
                <a:lnTo>
                  <a:pt x="4582" y="809"/>
                </a:lnTo>
                <a:lnTo>
                  <a:pt x="3731" y="1"/>
                </a:lnTo>
                <a:lnTo>
                  <a:pt x="2297" y="1445"/>
                </a:lnTo>
                <a:lnTo>
                  <a:pt x="863" y="1"/>
                </a:lnTo>
                <a:close/>
              </a:path>
            </a:pathLst>
          </a:custGeom>
          <a:solidFill>
            <a:schemeClr val="accent3"/>
          </a:solidFill>
          <a:ln w="9525" cap="rnd" cmpd="sng">
            <a:solidFill>
              <a:srgbClr val="2D435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3" name="Google Shape;1133;p34"/>
          <p:cNvSpPr/>
          <p:nvPr/>
        </p:nvSpPr>
        <p:spPr>
          <a:xfrm>
            <a:off x="245467" y="4462215"/>
            <a:ext cx="374700" cy="374700"/>
          </a:xfrm>
          <a:prstGeom prst="donut">
            <a:avLst>
              <a:gd name="adj" fmla="val 25000"/>
            </a:avLst>
          </a:pr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4" name="Google Shape;1134;p34"/>
          <p:cNvSpPr/>
          <p:nvPr/>
        </p:nvSpPr>
        <p:spPr>
          <a:xfrm>
            <a:off x="334923" y="4021961"/>
            <a:ext cx="237502" cy="271299"/>
          </a:xfrm>
          <a:custGeom>
            <a:avLst/>
            <a:gdLst/>
            <a:ahLst/>
            <a:cxnLst/>
            <a:rect l="l" t="t" r="r" b="b"/>
            <a:pathLst>
              <a:path w="1974" h="2255" extrusionOk="0">
                <a:moveTo>
                  <a:pt x="1" y="1"/>
                </a:moveTo>
                <a:lnTo>
                  <a:pt x="184" y="2254"/>
                </a:lnTo>
                <a:lnTo>
                  <a:pt x="1974" y="950"/>
                </a:lnTo>
                <a:lnTo>
                  <a:pt x="1" y="1"/>
                </a:lnTo>
                <a:close/>
              </a:path>
            </a:pathLst>
          </a:custGeom>
          <a:solidFill>
            <a:schemeClr val="accent2"/>
          </a:solidFill>
          <a:ln w="9525" cap="flat" cmpd="sng">
            <a:solidFill>
              <a:srgbClr val="2D435B"/>
            </a:solidFill>
            <a:prstDash val="solid"/>
            <a:miter lim="10781"/>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5" name="Google Shape;1135;p34"/>
          <p:cNvSpPr/>
          <p:nvPr/>
        </p:nvSpPr>
        <p:spPr>
          <a:xfrm rot="-1431438">
            <a:off x="8668928" y="1063152"/>
            <a:ext cx="221066" cy="252535"/>
          </a:xfrm>
          <a:custGeom>
            <a:avLst/>
            <a:gdLst/>
            <a:ahLst/>
            <a:cxnLst/>
            <a:rect l="l" t="t" r="r" b="b"/>
            <a:pathLst>
              <a:path w="1974" h="2255" extrusionOk="0">
                <a:moveTo>
                  <a:pt x="1" y="1"/>
                </a:moveTo>
                <a:lnTo>
                  <a:pt x="184" y="2254"/>
                </a:lnTo>
                <a:lnTo>
                  <a:pt x="1974" y="950"/>
                </a:lnTo>
                <a:lnTo>
                  <a:pt x="1" y="1"/>
                </a:lnTo>
                <a:close/>
              </a:path>
            </a:pathLst>
          </a:custGeom>
          <a:solidFill>
            <a:schemeClr val="lt2"/>
          </a:solidFill>
          <a:ln w="9525" cap="flat" cmpd="sng">
            <a:solidFill>
              <a:srgbClr val="2D435B"/>
            </a:solidFill>
            <a:prstDash val="solid"/>
            <a:miter lim="10781"/>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text 2">
  <p:cSld name="CUSTOM_6_1_1">
    <p:spTree>
      <p:nvGrpSpPr>
        <p:cNvPr id="1" name="Shape 1512"/>
        <p:cNvGrpSpPr/>
        <p:nvPr/>
      </p:nvGrpSpPr>
      <p:grpSpPr>
        <a:xfrm>
          <a:off x="0" y="0"/>
          <a:ext cx="0" cy="0"/>
          <a:chOff x="0" y="0"/>
          <a:chExt cx="0" cy="0"/>
        </a:xfrm>
      </p:grpSpPr>
      <p:grpSp>
        <p:nvGrpSpPr>
          <p:cNvPr id="1513" name="Google Shape;1513;p40"/>
          <p:cNvGrpSpPr/>
          <p:nvPr/>
        </p:nvGrpSpPr>
        <p:grpSpPr>
          <a:xfrm>
            <a:off x="142500" y="62550"/>
            <a:ext cx="8859000" cy="4948875"/>
            <a:chOff x="142500" y="62550"/>
            <a:chExt cx="8859000" cy="4948875"/>
          </a:xfrm>
        </p:grpSpPr>
        <p:grpSp>
          <p:nvGrpSpPr>
            <p:cNvPr id="1514" name="Google Shape;1514;p40"/>
            <p:cNvGrpSpPr/>
            <p:nvPr/>
          </p:nvGrpSpPr>
          <p:grpSpPr>
            <a:xfrm>
              <a:off x="142500" y="62550"/>
              <a:ext cx="8859000" cy="4948875"/>
              <a:chOff x="142500" y="62550"/>
              <a:chExt cx="8859000" cy="4948875"/>
            </a:xfrm>
          </p:grpSpPr>
          <p:sp>
            <p:nvSpPr>
              <p:cNvPr id="1515" name="Google Shape;1515;p40"/>
              <p:cNvSpPr/>
              <p:nvPr/>
            </p:nvSpPr>
            <p:spPr>
              <a:xfrm>
                <a:off x="142500" y="152925"/>
                <a:ext cx="8859000" cy="4858500"/>
              </a:xfrm>
              <a:prstGeom prst="snip2SameRect">
                <a:avLst>
                  <a:gd name="adj1" fmla="val 0"/>
                  <a:gd name="adj2" fmla="val 0"/>
                </a:avLst>
              </a:prstGeom>
              <a:solidFill>
                <a:schemeClr val="dk2"/>
              </a:solidFill>
              <a:ln w="9525" cap="flat" cmpd="sng">
                <a:solidFill>
                  <a:schemeClr val="dk1"/>
                </a:solidFill>
                <a:prstDash val="solid"/>
                <a:round/>
                <a:headEnd type="none" w="sm" len="sm"/>
                <a:tailEnd type="none" w="sm" len="sm"/>
              </a:ln>
              <a:effectLst>
                <a:outerShdw dist="114300" dir="2760000" algn="bl" rotWithShape="0">
                  <a:schemeClr val="dk1"/>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6" name="Google Shape;1516;p40"/>
              <p:cNvSpPr/>
              <p:nvPr/>
            </p:nvSpPr>
            <p:spPr>
              <a:xfrm>
                <a:off x="142500" y="62550"/>
                <a:ext cx="8859000" cy="320400"/>
              </a:xfrm>
              <a:prstGeom prst="roundRect">
                <a:avLst>
                  <a:gd name="adj" fmla="val 0"/>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17" name="Google Shape;1517;p40"/>
            <p:cNvSpPr/>
            <p:nvPr/>
          </p:nvSpPr>
          <p:spPr>
            <a:xfrm>
              <a:off x="8478904" y="154072"/>
              <a:ext cx="149118" cy="149118"/>
            </a:xfrm>
            <a:custGeom>
              <a:avLst/>
              <a:gdLst/>
              <a:ahLst/>
              <a:cxnLst/>
              <a:rect l="l" t="t" r="r" b="b"/>
              <a:pathLst>
                <a:path w="3087" h="3087" extrusionOk="0">
                  <a:moveTo>
                    <a:pt x="2725" y="362"/>
                  </a:moveTo>
                  <a:lnTo>
                    <a:pt x="2725" y="2716"/>
                  </a:lnTo>
                  <a:lnTo>
                    <a:pt x="370" y="2716"/>
                  </a:lnTo>
                  <a:lnTo>
                    <a:pt x="370" y="362"/>
                  </a:lnTo>
                  <a:close/>
                  <a:moveTo>
                    <a:pt x="185" y="0"/>
                  </a:moveTo>
                  <a:cubicBezTo>
                    <a:pt x="79" y="0"/>
                    <a:pt x="0" y="71"/>
                    <a:pt x="0" y="185"/>
                  </a:cubicBezTo>
                  <a:lnTo>
                    <a:pt x="0" y="2901"/>
                  </a:lnTo>
                  <a:cubicBezTo>
                    <a:pt x="0" y="3007"/>
                    <a:pt x="79" y="3086"/>
                    <a:pt x="185" y="3086"/>
                  </a:cubicBezTo>
                  <a:lnTo>
                    <a:pt x="2901" y="3086"/>
                  </a:lnTo>
                  <a:cubicBezTo>
                    <a:pt x="3016" y="3086"/>
                    <a:pt x="3086" y="3007"/>
                    <a:pt x="3086" y="2901"/>
                  </a:cubicBezTo>
                  <a:lnTo>
                    <a:pt x="3086" y="185"/>
                  </a:lnTo>
                  <a:cubicBezTo>
                    <a:pt x="3086" y="71"/>
                    <a:pt x="3016" y="0"/>
                    <a:pt x="290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8" name="Google Shape;1518;p40"/>
            <p:cNvSpPr/>
            <p:nvPr/>
          </p:nvSpPr>
          <p:spPr>
            <a:xfrm>
              <a:off x="8280400" y="285227"/>
              <a:ext cx="140181" cy="17969"/>
            </a:xfrm>
            <a:custGeom>
              <a:avLst/>
              <a:gdLst/>
              <a:ahLst/>
              <a:cxnLst/>
              <a:rect l="l" t="t" r="r" b="b"/>
              <a:pathLst>
                <a:path w="2902" h="372" extrusionOk="0">
                  <a:moveTo>
                    <a:pt x="177" y="1"/>
                  </a:moveTo>
                  <a:cubicBezTo>
                    <a:pt x="71" y="1"/>
                    <a:pt x="0" y="71"/>
                    <a:pt x="0" y="186"/>
                  </a:cubicBezTo>
                  <a:cubicBezTo>
                    <a:pt x="0" y="292"/>
                    <a:pt x="71" y="371"/>
                    <a:pt x="177" y="371"/>
                  </a:cubicBezTo>
                  <a:lnTo>
                    <a:pt x="2716" y="371"/>
                  </a:lnTo>
                  <a:cubicBezTo>
                    <a:pt x="2822" y="371"/>
                    <a:pt x="2901" y="292"/>
                    <a:pt x="2901" y="186"/>
                  </a:cubicBezTo>
                  <a:cubicBezTo>
                    <a:pt x="2901" y="71"/>
                    <a:pt x="2822" y="1"/>
                    <a:pt x="271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9" name="Google Shape;1519;p40"/>
            <p:cNvSpPr/>
            <p:nvPr/>
          </p:nvSpPr>
          <p:spPr>
            <a:xfrm>
              <a:off x="8688471" y="154893"/>
              <a:ext cx="149069" cy="148296"/>
            </a:xfrm>
            <a:custGeom>
              <a:avLst/>
              <a:gdLst/>
              <a:ahLst/>
              <a:cxnLst/>
              <a:rect l="l" t="t" r="r" b="b"/>
              <a:pathLst>
                <a:path w="3086" h="3070" extrusionOk="0">
                  <a:moveTo>
                    <a:pt x="202" y="1"/>
                  </a:moveTo>
                  <a:cubicBezTo>
                    <a:pt x="157" y="1"/>
                    <a:pt x="110" y="18"/>
                    <a:pt x="71" y="54"/>
                  </a:cubicBezTo>
                  <a:cubicBezTo>
                    <a:pt x="0" y="124"/>
                    <a:pt x="0" y="239"/>
                    <a:pt x="71" y="309"/>
                  </a:cubicBezTo>
                  <a:lnTo>
                    <a:pt x="1287" y="1526"/>
                  </a:lnTo>
                  <a:lnTo>
                    <a:pt x="71" y="2734"/>
                  </a:lnTo>
                  <a:cubicBezTo>
                    <a:pt x="0" y="2813"/>
                    <a:pt x="0" y="2919"/>
                    <a:pt x="71" y="2990"/>
                  </a:cubicBezTo>
                  <a:cubicBezTo>
                    <a:pt x="106" y="3034"/>
                    <a:pt x="150" y="3069"/>
                    <a:pt x="185" y="3069"/>
                  </a:cubicBezTo>
                  <a:cubicBezTo>
                    <a:pt x="256" y="3069"/>
                    <a:pt x="291" y="3034"/>
                    <a:pt x="326" y="2990"/>
                  </a:cubicBezTo>
                  <a:lnTo>
                    <a:pt x="1543" y="1782"/>
                  </a:lnTo>
                  <a:lnTo>
                    <a:pt x="2795" y="2990"/>
                  </a:lnTo>
                  <a:cubicBezTo>
                    <a:pt x="2830" y="3034"/>
                    <a:pt x="2866" y="3069"/>
                    <a:pt x="2901" y="3069"/>
                  </a:cubicBezTo>
                  <a:cubicBezTo>
                    <a:pt x="2936" y="3069"/>
                    <a:pt x="3015" y="3034"/>
                    <a:pt x="3051" y="2990"/>
                  </a:cubicBezTo>
                  <a:cubicBezTo>
                    <a:pt x="3086" y="2919"/>
                    <a:pt x="3086" y="2813"/>
                    <a:pt x="3051" y="2734"/>
                  </a:cubicBezTo>
                  <a:lnTo>
                    <a:pt x="1799" y="1526"/>
                  </a:lnTo>
                  <a:lnTo>
                    <a:pt x="3051" y="309"/>
                  </a:lnTo>
                  <a:cubicBezTo>
                    <a:pt x="3086" y="239"/>
                    <a:pt x="3086" y="124"/>
                    <a:pt x="3051" y="54"/>
                  </a:cubicBezTo>
                  <a:cubicBezTo>
                    <a:pt x="3011" y="18"/>
                    <a:pt x="2956" y="1"/>
                    <a:pt x="2906" y="1"/>
                  </a:cubicBezTo>
                  <a:cubicBezTo>
                    <a:pt x="2857" y="1"/>
                    <a:pt x="2813" y="18"/>
                    <a:pt x="2795" y="54"/>
                  </a:cubicBezTo>
                  <a:lnTo>
                    <a:pt x="1543" y="1270"/>
                  </a:lnTo>
                  <a:lnTo>
                    <a:pt x="326" y="54"/>
                  </a:lnTo>
                  <a:cubicBezTo>
                    <a:pt x="291" y="18"/>
                    <a:pt x="247" y="1"/>
                    <a:pt x="20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20" name="Google Shape;1520;p40"/>
          <p:cNvGrpSpPr/>
          <p:nvPr/>
        </p:nvGrpSpPr>
        <p:grpSpPr>
          <a:xfrm>
            <a:off x="591880" y="931474"/>
            <a:ext cx="7960461" cy="3341032"/>
            <a:chOff x="1359389" y="2052888"/>
            <a:chExt cx="2852598" cy="1593548"/>
          </a:xfrm>
        </p:grpSpPr>
        <p:grpSp>
          <p:nvGrpSpPr>
            <p:cNvPr id="1521" name="Google Shape;1521;p40"/>
            <p:cNvGrpSpPr/>
            <p:nvPr/>
          </p:nvGrpSpPr>
          <p:grpSpPr>
            <a:xfrm>
              <a:off x="1359389" y="2052888"/>
              <a:ext cx="2852598" cy="1593548"/>
              <a:chOff x="207852" y="62519"/>
              <a:chExt cx="8859001" cy="4948906"/>
            </a:xfrm>
          </p:grpSpPr>
          <p:sp>
            <p:nvSpPr>
              <p:cNvPr id="1522" name="Google Shape;1522;p40"/>
              <p:cNvSpPr/>
              <p:nvPr/>
            </p:nvSpPr>
            <p:spPr>
              <a:xfrm>
                <a:off x="207853" y="152925"/>
                <a:ext cx="8859000" cy="4858500"/>
              </a:xfrm>
              <a:prstGeom prst="snip2SameRect">
                <a:avLst>
                  <a:gd name="adj1" fmla="val 0"/>
                  <a:gd name="adj2" fmla="val 0"/>
                </a:avLst>
              </a:prstGeom>
              <a:solidFill>
                <a:schemeClr val="dk2"/>
              </a:solidFill>
              <a:ln w="9525" cap="flat" cmpd="sng">
                <a:solidFill>
                  <a:schemeClr val="dk1"/>
                </a:solidFill>
                <a:prstDash val="solid"/>
                <a:round/>
                <a:headEnd type="none" w="sm" len="sm"/>
                <a:tailEnd type="none" w="sm" len="sm"/>
              </a:ln>
              <a:effectLst>
                <a:outerShdw dist="114300" dir="2760000" algn="bl" rotWithShape="0">
                  <a:schemeClr val="accent2"/>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3" name="Google Shape;1523;p40"/>
              <p:cNvSpPr/>
              <p:nvPr/>
            </p:nvSpPr>
            <p:spPr>
              <a:xfrm>
                <a:off x="207852" y="62519"/>
                <a:ext cx="8859000" cy="455400"/>
              </a:xfrm>
              <a:prstGeom prst="roundRect">
                <a:avLst>
                  <a:gd name="adj" fmla="val 0"/>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24" name="Google Shape;1524;p40"/>
            <p:cNvSpPr/>
            <p:nvPr/>
          </p:nvSpPr>
          <p:spPr>
            <a:xfrm>
              <a:off x="1404028" y="2105890"/>
              <a:ext cx="312900" cy="39300"/>
            </a:xfrm>
            <a:prstGeom prst="roundRect">
              <a:avLst>
                <a:gd name="adj" fmla="val 50000"/>
              </a:avLst>
            </a:pr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25" name="Google Shape;1525;p40"/>
          <p:cNvSpPr txBox="1">
            <a:spLocks noGrp="1"/>
          </p:cNvSpPr>
          <p:nvPr>
            <p:ph type="title"/>
          </p:nvPr>
        </p:nvSpPr>
        <p:spPr>
          <a:xfrm>
            <a:off x="1074375" y="2599725"/>
            <a:ext cx="6995400" cy="841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600"/>
              <a:buNone/>
              <a:defRPr sz="5000">
                <a:latin typeface="Arial" panose="020B0604020202020204" pitchFamily="34" charset="0"/>
                <a:cs typeface="Arial" panose="020B0604020202020204" pitchFamily="34" charset="0"/>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526" name="Google Shape;1526;p40"/>
          <p:cNvSpPr txBox="1">
            <a:spLocks noGrp="1"/>
          </p:cNvSpPr>
          <p:nvPr>
            <p:ph type="title" idx="2" hasCustomPrompt="1"/>
          </p:nvPr>
        </p:nvSpPr>
        <p:spPr>
          <a:xfrm>
            <a:off x="3960300" y="1327575"/>
            <a:ext cx="1223100" cy="1044300"/>
          </a:xfrm>
          <a:prstGeom prst="rect">
            <a:avLst/>
          </a:prstGeom>
          <a:solidFill>
            <a:schemeClr val="accent2"/>
          </a:solidFill>
          <a:ln>
            <a:noFill/>
          </a:ln>
        </p:spPr>
        <p:txBody>
          <a:bodyPr spcFirstLastPara="1" wrap="square" lIns="91425" tIns="91425" rIns="91425" bIns="91425" anchor="t" anchorCtr="0">
            <a:noAutofit/>
          </a:bodyPr>
          <a:lstStyle>
            <a:lvl1pPr lvl="0" algn="ctr" rtl="0">
              <a:spcBef>
                <a:spcPts val="0"/>
              </a:spcBef>
              <a:spcAft>
                <a:spcPts val="0"/>
              </a:spcAft>
              <a:buSzPts val="10000"/>
              <a:buNone/>
              <a:defRPr sz="6000">
                <a:latin typeface="Arial" panose="020B0604020202020204" pitchFamily="34" charset="0"/>
                <a:cs typeface="Arial" panose="020B0604020202020204" pitchFamily="34" charset="0"/>
              </a:defRPr>
            </a:lvl1pPr>
            <a:lvl2pPr lvl="1" algn="ctr" rtl="0">
              <a:spcBef>
                <a:spcPts val="0"/>
              </a:spcBef>
              <a:spcAft>
                <a:spcPts val="0"/>
              </a:spcAft>
              <a:buSzPts val="10000"/>
              <a:buNone/>
              <a:defRPr sz="10000"/>
            </a:lvl2pPr>
            <a:lvl3pPr lvl="2" algn="ctr" rtl="0">
              <a:spcBef>
                <a:spcPts val="0"/>
              </a:spcBef>
              <a:spcAft>
                <a:spcPts val="0"/>
              </a:spcAft>
              <a:buSzPts val="10000"/>
              <a:buNone/>
              <a:defRPr sz="10000"/>
            </a:lvl3pPr>
            <a:lvl4pPr lvl="3" algn="ctr" rtl="0">
              <a:spcBef>
                <a:spcPts val="0"/>
              </a:spcBef>
              <a:spcAft>
                <a:spcPts val="0"/>
              </a:spcAft>
              <a:buSzPts val="10000"/>
              <a:buNone/>
              <a:defRPr sz="10000"/>
            </a:lvl4pPr>
            <a:lvl5pPr lvl="4" algn="ctr" rtl="0">
              <a:spcBef>
                <a:spcPts val="0"/>
              </a:spcBef>
              <a:spcAft>
                <a:spcPts val="0"/>
              </a:spcAft>
              <a:buSzPts val="10000"/>
              <a:buNone/>
              <a:defRPr sz="10000"/>
            </a:lvl5pPr>
            <a:lvl6pPr lvl="5" algn="ctr" rtl="0">
              <a:spcBef>
                <a:spcPts val="0"/>
              </a:spcBef>
              <a:spcAft>
                <a:spcPts val="0"/>
              </a:spcAft>
              <a:buSzPts val="10000"/>
              <a:buNone/>
              <a:defRPr sz="10000"/>
            </a:lvl6pPr>
            <a:lvl7pPr lvl="6" algn="ctr" rtl="0">
              <a:spcBef>
                <a:spcPts val="0"/>
              </a:spcBef>
              <a:spcAft>
                <a:spcPts val="0"/>
              </a:spcAft>
              <a:buSzPts val="10000"/>
              <a:buNone/>
              <a:defRPr sz="10000"/>
            </a:lvl7pPr>
            <a:lvl8pPr lvl="7" algn="ctr" rtl="0">
              <a:spcBef>
                <a:spcPts val="0"/>
              </a:spcBef>
              <a:spcAft>
                <a:spcPts val="0"/>
              </a:spcAft>
              <a:buSzPts val="10000"/>
              <a:buNone/>
              <a:defRPr sz="10000"/>
            </a:lvl8pPr>
            <a:lvl9pPr lvl="8" algn="ctr" rtl="0">
              <a:spcBef>
                <a:spcPts val="0"/>
              </a:spcBef>
              <a:spcAft>
                <a:spcPts val="0"/>
              </a:spcAft>
              <a:buSzPts val="10000"/>
              <a:buNone/>
              <a:defRPr sz="10000"/>
            </a:lvl9pPr>
          </a:lstStyle>
          <a:p>
            <a:r>
              <a:t>xx%</a:t>
            </a:r>
          </a:p>
        </p:txBody>
      </p:sp>
      <p:sp>
        <p:nvSpPr>
          <p:cNvPr id="1527" name="Google Shape;1527;p40"/>
          <p:cNvSpPr txBox="1">
            <a:spLocks noGrp="1"/>
          </p:cNvSpPr>
          <p:nvPr>
            <p:ph type="subTitle" idx="1"/>
          </p:nvPr>
        </p:nvSpPr>
        <p:spPr>
          <a:xfrm>
            <a:off x="1484050" y="3472200"/>
            <a:ext cx="6175500" cy="413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00">
                <a:latin typeface="Arial" panose="020B0604020202020204" pitchFamily="34" charset="0"/>
                <a:cs typeface="Arial" panose="020B0604020202020204" pitchFamily="34" charset="0"/>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528" name="Google Shape;1528;p40"/>
          <p:cNvSpPr/>
          <p:nvPr/>
        </p:nvSpPr>
        <p:spPr>
          <a:xfrm rot="-1431438">
            <a:off x="7701178" y="529427"/>
            <a:ext cx="221066" cy="252535"/>
          </a:xfrm>
          <a:custGeom>
            <a:avLst/>
            <a:gdLst/>
            <a:ahLst/>
            <a:cxnLst/>
            <a:rect l="l" t="t" r="r" b="b"/>
            <a:pathLst>
              <a:path w="1974" h="2255" extrusionOk="0">
                <a:moveTo>
                  <a:pt x="1" y="1"/>
                </a:moveTo>
                <a:lnTo>
                  <a:pt x="184" y="2254"/>
                </a:lnTo>
                <a:lnTo>
                  <a:pt x="1974" y="950"/>
                </a:lnTo>
                <a:lnTo>
                  <a:pt x="1" y="1"/>
                </a:lnTo>
                <a:close/>
              </a:path>
            </a:pathLst>
          </a:custGeom>
          <a:solidFill>
            <a:schemeClr val="lt2"/>
          </a:solidFill>
          <a:ln w="9525" cap="flat" cmpd="sng">
            <a:solidFill>
              <a:srgbClr val="2D435B"/>
            </a:solidFill>
            <a:prstDash val="solid"/>
            <a:miter lim="10781"/>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9" name="Google Shape;1529;p40"/>
          <p:cNvSpPr/>
          <p:nvPr/>
        </p:nvSpPr>
        <p:spPr>
          <a:xfrm rot="470441">
            <a:off x="271751" y="965403"/>
            <a:ext cx="221067" cy="252536"/>
          </a:xfrm>
          <a:custGeom>
            <a:avLst/>
            <a:gdLst/>
            <a:ahLst/>
            <a:cxnLst/>
            <a:rect l="l" t="t" r="r" b="b"/>
            <a:pathLst>
              <a:path w="1974" h="2255" extrusionOk="0">
                <a:moveTo>
                  <a:pt x="1" y="1"/>
                </a:moveTo>
                <a:lnTo>
                  <a:pt x="184" y="2254"/>
                </a:lnTo>
                <a:lnTo>
                  <a:pt x="1974" y="950"/>
                </a:lnTo>
                <a:lnTo>
                  <a:pt x="1" y="1"/>
                </a:lnTo>
                <a:close/>
              </a:path>
            </a:pathLst>
          </a:custGeom>
          <a:solidFill>
            <a:schemeClr val="accent2"/>
          </a:solidFill>
          <a:ln w="9525" cap="flat" cmpd="sng">
            <a:solidFill>
              <a:srgbClr val="2D435B"/>
            </a:solidFill>
            <a:prstDash val="solid"/>
            <a:miter lim="10781"/>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0" name="Google Shape;1530;p40"/>
          <p:cNvSpPr/>
          <p:nvPr/>
        </p:nvSpPr>
        <p:spPr>
          <a:xfrm rot="-1431438">
            <a:off x="399828" y="495302"/>
            <a:ext cx="221066" cy="252535"/>
          </a:xfrm>
          <a:custGeom>
            <a:avLst/>
            <a:gdLst/>
            <a:ahLst/>
            <a:cxnLst/>
            <a:rect l="l" t="t" r="r" b="b"/>
            <a:pathLst>
              <a:path w="1974" h="2255" extrusionOk="0">
                <a:moveTo>
                  <a:pt x="1" y="1"/>
                </a:moveTo>
                <a:lnTo>
                  <a:pt x="184" y="2254"/>
                </a:lnTo>
                <a:lnTo>
                  <a:pt x="1974" y="950"/>
                </a:lnTo>
                <a:lnTo>
                  <a:pt x="1" y="1"/>
                </a:lnTo>
                <a:close/>
              </a:path>
            </a:pathLst>
          </a:custGeom>
          <a:solidFill>
            <a:schemeClr val="accent1"/>
          </a:solidFill>
          <a:ln w="9525" cap="flat" cmpd="sng">
            <a:solidFill>
              <a:srgbClr val="2D435B"/>
            </a:solidFill>
            <a:prstDash val="solid"/>
            <a:miter lim="10781"/>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ackground">
  <p:cSld name="CUSTOM_10">
    <p:spTree>
      <p:nvGrpSpPr>
        <p:cNvPr id="1" name="Shape 1561"/>
        <p:cNvGrpSpPr/>
        <p:nvPr/>
      </p:nvGrpSpPr>
      <p:grpSpPr>
        <a:xfrm>
          <a:off x="0" y="0"/>
          <a:ext cx="0" cy="0"/>
          <a:chOff x="0" y="0"/>
          <a:chExt cx="0" cy="0"/>
        </a:xfrm>
      </p:grpSpPr>
      <p:grpSp>
        <p:nvGrpSpPr>
          <p:cNvPr id="1562" name="Google Shape;1562;p43"/>
          <p:cNvGrpSpPr/>
          <p:nvPr/>
        </p:nvGrpSpPr>
        <p:grpSpPr>
          <a:xfrm>
            <a:off x="142500" y="62550"/>
            <a:ext cx="8859000" cy="4948875"/>
            <a:chOff x="142500" y="62550"/>
            <a:chExt cx="8859000" cy="4948875"/>
          </a:xfrm>
        </p:grpSpPr>
        <p:grpSp>
          <p:nvGrpSpPr>
            <p:cNvPr id="1563" name="Google Shape;1563;p43"/>
            <p:cNvGrpSpPr/>
            <p:nvPr/>
          </p:nvGrpSpPr>
          <p:grpSpPr>
            <a:xfrm>
              <a:off x="142500" y="62550"/>
              <a:ext cx="8859000" cy="4948875"/>
              <a:chOff x="142500" y="62550"/>
              <a:chExt cx="8859000" cy="4948875"/>
            </a:xfrm>
          </p:grpSpPr>
          <p:sp>
            <p:nvSpPr>
              <p:cNvPr id="1564" name="Google Shape;1564;p43"/>
              <p:cNvSpPr/>
              <p:nvPr/>
            </p:nvSpPr>
            <p:spPr>
              <a:xfrm>
                <a:off x="142500" y="152925"/>
                <a:ext cx="8859000" cy="4858500"/>
              </a:xfrm>
              <a:prstGeom prst="snip2SameRect">
                <a:avLst>
                  <a:gd name="adj1" fmla="val 0"/>
                  <a:gd name="adj2" fmla="val 0"/>
                </a:avLst>
              </a:prstGeom>
              <a:solidFill>
                <a:schemeClr val="dk2"/>
              </a:solidFill>
              <a:ln w="9525" cap="flat" cmpd="sng">
                <a:solidFill>
                  <a:schemeClr val="dk1"/>
                </a:solidFill>
                <a:prstDash val="solid"/>
                <a:round/>
                <a:headEnd type="none" w="sm" len="sm"/>
                <a:tailEnd type="none" w="sm" len="sm"/>
              </a:ln>
              <a:effectLst>
                <a:outerShdw dist="114300" dir="2760000" algn="bl" rotWithShape="0">
                  <a:schemeClr val="dk1"/>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5" name="Google Shape;1565;p43"/>
              <p:cNvSpPr/>
              <p:nvPr/>
            </p:nvSpPr>
            <p:spPr>
              <a:xfrm>
                <a:off x="142500" y="62550"/>
                <a:ext cx="8859000" cy="320400"/>
              </a:xfrm>
              <a:prstGeom prst="roundRect">
                <a:avLst>
                  <a:gd name="adj" fmla="val 0"/>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66" name="Google Shape;1566;p43"/>
            <p:cNvSpPr/>
            <p:nvPr/>
          </p:nvSpPr>
          <p:spPr>
            <a:xfrm>
              <a:off x="8478904" y="154072"/>
              <a:ext cx="149118" cy="149118"/>
            </a:xfrm>
            <a:custGeom>
              <a:avLst/>
              <a:gdLst/>
              <a:ahLst/>
              <a:cxnLst/>
              <a:rect l="l" t="t" r="r" b="b"/>
              <a:pathLst>
                <a:path w="3087" h="3087" extrusionOk="0">
                  <a:moveTo>
                    <a:pt x="2725" y="362"/>
                  </a:moveTo>
                  <a:lnTo>
                    <a:pt x="2725" y="2716"/>
                  </a:lnTo>
                  <a:lnTo>
                    <a:pt x="370" y="2716"/>
                  </a:lnTo>
                  <a:lnTo>
                    <a:pt x="370" y="362"/>
                  </a:lnTo>
                  <a:close/>
                  <a:moveTo>
                    <a:pt x="185" y="0"/>
                  </a:moveTo>
                  <a:cubicBezTo>
                    <a:pt x="79" y="0"/>
                    <a:pt x="0" y="71"/>
                    <a:pt x="0" y="185"/>
                  </a:cubicBezTo>
                  <a:lnTo>
                    <a:pt x="0" y="2901"/>
                  </a:lnTo>
                  <a:cubicBezTo>
                    <a:pt x="0" y="3007"/>
                    <a:pt x="79" y="3086"/>
                    <a:pt x="185" y="3086"/>
                  </a:cubicBezTo>
                  <a:lnTo>
                    <a:pt x="2901" y="3086"/>
                  </a:lnTo>
                  <a:cubicBezTo>
                    <a:pt x="3016" y="3086"/>
                    <a:pt x="3086" y="3007"/>
                    <a:pt x="3086" y="2901"/>
                  </a:cubicBezTo>
                  <a:lnTo>
                    <a:pt x="3086" y="185"/>
                  </a:lnTo>
                  <a:cubicBezTo>
                    <a:pt x="3086" y="71"/>
                    <a:pt x="3016" y="0"/>
                    <a:pt x="290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7" name="Google Shape;1567;p43"/>
            <p:cNvSpPr/>
            <p:nvPr/>
          </p:nvSpPr>
          <p:spPr>
            <a:xfrm>
              <a:off x="8280400" y="285227"/>
              <a:ext cx="140181" cy="17969"/>
            </a:xfrm>
            <a:custGeom>
              <a:avLst/>
              <a:gdLst/>
              <a:ahLst/>
              <a:cxnLst/>
              <a:rect l="l" t="t" r="r" b="b"/>
              <a:pathLst>
                <a:path w="2902" h="372" extrusionOk="0">
                  <a:moveTo>
                    <a:pt x="177" y="1"/>
                  </a:moveTo>
                  <a:cubicBezTo>
                    <a:pt x="71" y="1"/>
                    <a:pt x="0" y="71"/>
                    <a:pt x="0" y="186"/>
                  </a:cubicBezTo>
                  <a:cubicBezTo>
                    <a:pt x="0" y="292"/>
                    <a:pt x="71" y="371"/>
                    <a:pt x="177" y="371"/>
                  </a:cubicBezTo>
                  <a:lnTo>
                    <a:pt x="2716" y="371"/>
                  </a:lnTo>
                  <a:cubicBezTo>
                    <a:pt x="2822" y="371"/>
                    <a:pt x="2901" y="292"/>
                    <a:pt x="2901" y="186"/>
                  </a:cubicBezTo>
                  <a:cubicBezTo>
                    <a:pt x="2901" y="71"/>
                    <a:pt x="2822" y="1"/>
                    <a:pt x="271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8" name="Google Shape;1568;p43"/>
            <p:cNvSpPr/>
            <p:nvPr/>
          </p:nvSpPr>
          <p:spPr>
            <a:xfrm>
              <a:off x="8688471" y="154893"/>
              <a:ext cx="149069" cy="148296"/>
            </a:xfrm>
            <a:custGeom>
              <a:avLst/>
              <a:gdLst/>
              <a:ahLst/>
              <a:cxnLst/>
              <a:rect l="l" t="t" r="r" b="b"/>
              <a:pathLst>
                <a:path w="3086" h="3070" extrusionOk="0">
                  <a:moveTo>
                    <a:pt x="202" y="1"/>
                  </a:moveTo>
                  <a:cubicBezTo>
                    <a:pt x="157" y="1"/>
                    <a:pt x="110" y="18"/>
                    <a:pt x="71" y="54"/>
                  </a:cubicBezTo>
                  <a:cubicBezTo>
                    <a:pt x="0" y="124"/>
                    <a:pt x="0" y="239"/>
                    <a:pt x="71" y="309"/>
                  </a:cubicBezTo>
                  <a:lnTo>
                    <a:pt x="1287" y="1526"/>
                  </a:lnTo>
                  <a:lnTo>
                    <a:pt x="71" y="2734"/>
                  </a:lnTo>
                  <a:cubicBezTo>
                    <a:pt x="0" y="2813"/>
                    <a:pt x="0" y="2919"/>
                    <a:pt x="71" y="2990"/>
                  </a:cubicBezTo>
                  <a:cubicBezTo>
                    <a:pt x="106" y="3034"/>
                    <a:pt x="150" y="3069"/>
                    <a:pt x="185" y="3069"/>
                  </a:cubicBezTo>
                  <a:cubicBezTo>
                    <a:pt x="256" y="3069"/>
                    <a:pt x="291" y="3034"/>
                    <a:pt x="326" y="2990"/>
                  </a:cubicBezTo>
                  <a:lnTo>
                    <a:pt x="1543" y="1782"/>
                  </a:lnTo>
                  <a:lnTo>
                    <a:pt x="2795" y="2990"/>
                  </a:lnTo>
                  <a:cubicBezTo>
                    <a:pt x="2830" y="3034"/>
                    <a:pt x="2866" y="3069"/>
                    <a:pt x="2901" y="3069"/>
                  </a:cubicBezTo>
                  <a:cubicBezTo>
                    <a:pt x="2936" y="3069"/>
                    <a:pt x="3015" y="3034"/>
                    <a:pt x="3051" y="2990"/>
                  </a:cubicBezTo>
                  <a:cubicBezTo>
                    <a:pt x="3086" y="2919"/>
                    <a:pt x="3086" y="2813"/>
                    <a:pt x="3051" y="2734"/>
                  </a:cubicBezTo>
                  <a:lnTo>
                    <a:pt x="1799" y="1526"/>
                  </a:lnTo>
                  <a:lnTo>
                    <a:pt x="3051" y="309"/>
                  </a:lnTo>
                  <a:cubicBezTo>
                    <a:pt x="3086" y="239"/>
                    <a:pt x="3086" y="124"/>
                    <a:pt x="3051" y="54"/>
                  </a:cubicBezTo>
                  <a:cubicBezTo>
                    <a:pt x="3011" y="18"/>
                    <a:pt x="2956" y="1"/>
                    <a:pt x="2906" y="1"/>
                  </a:cubicBezTo>
                  <a:cubicBezTo>
                    <a:pt x="2857" y="1"/>
                    <a:pt x="2813" y="18"/>
                    <a:pt x="2795" y="54"/>
                  </a:cubicBezTo>
                  <a:lnTo>
                    <a:pt x="1543" y="1270"/>
                  </a:lnTo>
                  <a:lnTo>
                    <a:pt x="326" y="54"/>
                  </a:lnTo>
                  <a:cubicBezTo>
                    <a:pt x="291" y="18"/>
                    <a:pt x="247" y="1"/>
                    <a:pt x="20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69" name="Google Shape;1569;p43"/>
          <p:cNvGrpSpPr/>
          <p:nvPr/>
        </p:nvGrpSpPr>
        <p:grpSpPr>
          <a:xfrm>
            <a:off x="713100" y="1093425"/>
            <a:ext cx="3858923" cy="3510143"/>
            <a:chOff x="1402827" y="2052885"/>
            <a:chExt cx="1382829" cy="1674207"/>
          </a:xfrm>
        </p:grpSpPr>
        <p:grpSp>
          <p:nvGrpSpPr>
            <p:cNvPr id="1570" name="Google Shape;1570;p43"/>
            <p:cNvGrpSpPr/>
            <p:nvPr/>
          </p:nvGrpSpPr>
          <p:grpSpPr>
            <a:xfrm>
              <a:off x="1402827" y="2052885"/>
              <a:ext cx="1382829" cy="1674207"/>
              <a:chOff x="342755" y="62511"/>
              <a:chExt cx="4294500" cy="5199401"/>
            </a:xfrm>
          </p:grpSpPr>
          <p:sp>
            <p:nvSpPr>
              <p:cNvPr id="1571" name="Google Shape;1571;p43"/>
              <p:cNvSpPr/>
              <p:nvPr/>
            </p:nvSpPr>
            <p:spPr>
              <a:xfrm>
                <a:off x="342755" y="153512"/>
                <a:ext cx="4294500" cy="5108400"/>
              </a:xfrm>
              <a:prstGeom prst="snip2SameRect">
                <a:avLst>
                  <a:gd name="adj1" fmla="val 0"/>
                  <a:gd name="adj2" fmla="val 0"/>
                </a:avLst>
              </a:prstGeom>
              <a:solidFill>
                <a:schemeClr val="dk2"/>
              </a:solidFill>
              <a:ln w="9525" cap="flat" cmpd="sng">
                <a:solidFill>
                  <a:schemeClr val="dk1"/>
                </a:solidFill>
                <a:prstDash val="solid"/>
                <a:round/>
                <a:headEnd type="none" w="sm" len="sm"/>
                <a:tailEnd type="none" w="sm" len="sm"/>
              </a:ln>
              <a:effectLst>
                <a:outerShdw dist="114300" dir="2760000" algn="bl" rotWithShape="0">
                  <a:schemeClr val="accent2"/>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2" name="Google Shape;1572;p43"/>
              <p:cNvSpPr/>
              <p:nvPr/>
            </p:nvSpPr>
            <p:spPr>
              <a:xfrm>
                <a:off x="342755" y="62511"/>
                <a:ext cx="4294500" cy="458700"/>
              </a:xfrm>
              <a:prstGeom prst="roundRect">
                <a:avLst>
                  <a:gd name="adj" fmla="val 0"/>
                </a:avLst>
              </a:pr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73" name="Google Shape;1573;p43"/>
            <p:cNvSpPr/>
            <p:nvPr/>
          </p:nvSpPr>
          <p:spPr>
            <a:xfrm>
              <a:off x="1431235" y="2105885"/>
              <a:ext cx="285600" cy="39300"/>
            </a:xfrm>
            <a:prstGeom prst="roundRect">
              <a:avLst>
                <a:gd name="adj" fmla="val 50000"/>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74" name="Google Shape;1574;p43"/>
          <p:cNvGrpSpPr/>
          <p:nvPr/>
        </p:nvGrpSpPr>
        <p:grpSpPr>
          <a:xfrm>
            <a:off x="7581822" y="1622818"/>
            <a:ext cx="849087" cy="948938"/>
            <a:chOff x="4148221" y="731931"/>
            <a:chExt cx="1070053" cy="1195890"/>
          </a:xfrm>
        </p:grpSpPr>
        <p:sp>
          <p:nvSpPr>
            <p:cNvPr id="1575" name="Google Shape;1575;p43"/>
            <p:cNvSpPr/>
            <p:nvPr/>
          </p:nvSpPr>
          <p:spPr>
            <a:xfrm>
              <a:off x="4150814" y="737117"/>
              <a:ext cx="1064870" cy="1189017"/>
            </a:xfrm>
            <a:custGeom>
              <a:avLst/>
              <a:gdLst/>
              <a:ahLst/>
              <a:cxnLst/>
              <a:rect l="l" t="t" r="r" b="b"/>
              <a:pathLst>
                <a:path w="17661" h="19720" extrusionOk="0">
                  <a:moveTo>
                    <a:pt x="1" y="1"/>
                  </a:moveTo>
                  <a:lnTo>
                    <a:pt x="1" y="19720"/>
                  </a:lnTo>
                  <a:lnTo>
                    <a:pt x="17661" y="19720"/>
                  </a:lnTo>
                  <a:lnTo>
                    <a:pt x="17661" y="1"/>
                  </a:lnTo>
                  <a:close/>
                </a:path>
              </a:pathLst>
            </a:custGeom>
            <a:solidFill>
              <a:schemeClr val="lt2"/>
            </a:solidFill>
            <a:ln w="9525" cap="flat" cmpd="sng">
              <a:solidFill>
                <a:srgbClr val="2D435B"/>
              </a:solidFill>
              <a:prstDash val="solid"/>
              <a:miter lim="10781"/>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6" name="Google Shape;1576;p43"/>
            <p:cNvSpPr/>
            <p:nvPr/>
          </p:nvSpPr>
          <p:spPr>
            <a:xfrm>
              <a:off x="4264591" y="1867707"/>
              <a:ext cx="48779" cy="59752"/>
            </a:xfrm>
            <a:custGeom>
              <a:avLst/>
              <a:gdLst/>
              <a:ahLst/>
              <a:cxnLst/>
              <a:rect l="l" t="t" r="r" b="b"/>
              <a:pathLst>
                <a:path w="809" h="991" extrusionOk="0">
                  <a:moveTo>
                    <a:pt x="92" y="1"/>
                  </a:moveTo>
                  <a:cubicBezTo>
                    <a:pt x="57" y="1"/>
                    <a:pt x="22" y="25"/>
                    <a:pt x="0" y="74"/>
                  </a:cubicBezTo>
                  <a:cubicBezTo>
                    <a:pt x="0" y="117"/>
                    <a:pt x="0" y="203"/>
                    <a:pt x="43" y="246"/>
                  </a:cubicBezTo>
                  <a:lnTo>
                    <a:pt x="583" y="925"/>
                  </a:lnTo>
                  <a:cubicBezTo>
                    <a:pt x="609" y="969"/>
                    <a:pt x="645" y="990"/>
                    <a:pt x="678" y="990"/>
                  </a:cubicBezTo>
                  <a:cubicBezTo>
                    <a:pt x="712" y="990"/>
                    <a:pt x="744" y="969"/>
                    <a:pt x="766" y="925"/>
                  </a:cubicBezTo>
                  <a:cubicBezTo>
                    <a:pt x="809" y="882"/>
                    <a:pt x="809" y="785"/>
                    <a:pt x="766" y="742"/>
                  </a:cubicBezTo>
                  <a:lnTo>
                    <a:pt x="184" y="74"/>
                  </a:lnTo>
                  <a:cubicBezTo>
                    <a:pt x="162" y="25"/>
                    <a:pt x="127" y="1"/>
                    <a:pt x="92"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7" name="Google Shape;1577;p43"/>
            <p:cNvSpPr/>
            <p:nvPr/>
          </p:nvSpPr>
          <p:spPr>
            <a:xfrm>
              <a:off x="4153407" y="1876269"/>
              <a:ext cx="57280" cy="48357"/>
            </a:xfrm>
            <a:custGeom>
              <a:avLst/>
              <a:gdLst/>
              <a:ahLst/>
              <a:cxnLst/>
              <a:rect l="l" t="t" r="r" b="b"/>
              <a:pathLst>
                <a:path w="950" h="802" extrusionOk="0">
                  <a:moveTo>
                    <a:pt x="138" y="0"/>
                  </a:moveTo>
                  <a:cubicBezTo>
                    <a:pt x="98" y="0"/>
                    <a:pt x="55" y="31"/>
                    <a:pt x="55" y="61"/>
                  </a:cubicBezTo>
                  <a:cubicBezTo>
                    <a:pt x="1" y="158"/>
                    <a:pt x="1" y="244"/>
                    <a:pt x="55" y="244"/>
                  </a:cubicBezTo>
                  <a:lnTo>
                    <a:pt x="766" y="783"/>
                  </a:lnTo>
                  <a:cubicBezTo>
                    <a:pt x="779" y="796"/>
                    <a:pt x="792" y="801"/>
                    <a:pt x="806" y="801"/>
                  </a:cubicBezTo>
                  <a:cubicBezTo>
                    <a:pt x="840" y="801"/>
                    <a:pt x="876" y="771"/>
                    <a:pt x="906" y="740"/>
                  </a:cubicBezTo>
                  <a:cubicBezTo>
                    <a:pt x="949" y="643"/>
                    <a:pt x="906" y="557"/>
                    <a:pt x="863" y="514"/>
                  </a:cubicBezTo>
                  <a:lnTo>
                    <a:pt x="184" y="18"/>
                  </a:lnTo>
                  <a:cubicBezTo>
                    <a:pt x="171" y="5"/>
                    <a:pt x="155" y="0"/>
                    <a:pt x="138"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8" name="Google Shape;1578;p43"/>
            <p:cNvSpPr/>
            <p:nvPr/>
          </p:nvSpPr>
          <p:spPr>
            <a:xfrm>
              <a:off x="4194347" y="1830143"/>
              <a:ext cx="29967" cy="75550"/>
            </a:xfrm>
            <a:custGeom>
              <a:avLst/>
              <a:gdLst/>
              <a:ahLst/>
              <a:cxnLst/>
              <a:rect l="l" t="t" r="r" b="b"/>
              <a:pathLst>
                <a:path w="497" h="1253" extrusionOk="0">
                  <a:moveTo>
                    <a:pt x="130" y="1"/>
                  </a:moveTo>
                  <a:cubicBezTo>
                    <a:pt x="114" y="1"/>
                    <a:pt x="99" y="6"/>
                    <a:pt x="87" y="18"/>
                  </a:cubicBezTo>
                  <a:cubicBezTo>
                    <a:pt x="44" y="18"/>
                    <a:pt x="1" y="115"/>
                    <a:pt x="44" y="201"/>
                  </a:cubicBezTo>
                  <a:lnTo>
                    <a:pt x="270" y="1139"/>
                  </a:lnTo>
                  <a:cubicBezTo>
                    <a:pt x="270" y="1210"/>
                    <a:pt x="317" y="1253"/>
                    <a:pt x="359" y="1253"/>
                  </a:cubicBezTo>
                  <a:cubicBezTo>
                    <a:pt x="374" y="1253"/>
                    <a:pt x="389" y="1247"/>
                    <a:pt x="400" y="1236"/>
                  </a:cubicBezTo>
                  <a:cubicBezTo>
                    <a:pt x="454" y="1193"/>
                    <a:pt x="497" y="1139"/>
                    <a:pt x="497" y="1053"/>
                  </a:cubicBezTo>
                  <a:lnTo>
                    <a:pt x="227" y="115"/>
                  </a:lnTo>
                  <a:cubicBezTo>
                    <a:pt x="227" y="43"/>
                    <a:pt x="175"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9" name="Google Shape;1579;p43"/>
            <p:cNvSpPr/>
            <p:nvPr/>
          </p:nvSpPr>
          <p:spPr>
            <a:xfrm>
              <a:off x="4218405" y="1716306"/>
              <a:ext cx="38408" cy="70123"/>
            </a:xfrm>
            <a:custGeom>
              <a:avLst/>
              <a:gdLst/>
              <a:ahLst/>
              <a:cxnLst/>
              <a:rect l="l" t="t" r="r" b="b"/>
              <a:pathLst>
                <a:path w="637" h="1163" extrusionOk="0">
                  <a:moveTo>
                    <a:pt x="502" y="1"/>
                  </a:moveTo>
                  <a:cubicBezTo>
                    <a:pt x="472" y="1"/>
                    <a:pt x="441" y="31"/>
                    <a:pt x="411" y="62"/>
                  </a:cubicBezTo>
                  <a:lnTo>
                    <a:pt x="1" y="968"/>
                  </a:lnTo>
                  <a:cubicBezTo>
                    <a:pt x="1" y="1011"/>
                    <a:pt x="1" y="1097"/>
                    <a:pt x="55" y="1140"/>
                  </a:cubicBezTo>
                  <a:cubicBezTo>
                    <a:pt x="68" y="1156"/>
                    <a:pt x="84" y="1163"/>
                    <a:pt x="103" y="1163"/>
                  </a:cubicBezTo>
                  <a:cubicBezTo>
                    <a:pt x="146" y="1163"/>
                    <a:pt x="197" y="1127"/>
                    <a:pt x="227" y="1097"/>
                  </a:cubicBezTo>
                  <a:lnTo>
                    <a:pt x="594" y="202"/>
                  </a:lnTo>
                  <a:cubicBezTo>
                    <a:pt x="637" y="159"/>
                    <a:pt x="637" y="62"/>
                    <a:pt x="540" y="19"/>
                  </a:cubicBezTo>
                  <a:cubicBezTo>
                    <a:pt x="527" y="6"/>
                    <a:pt x="515" y="1"/>
                    <a:pt x="502"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0" name="Google Shape;1580;p43"/>
            <p:cNvSpPr/>
            <p:nvPr/>
          </p:nvSpPr>
          <p:spPr>
            <a:xfrm>
              <a:off x="4373121" y="1849015"/>
              <a:ext cx="24118" cy="77117"/>
            </a:xfrm>
            <a:custGeom>
              <a:avLst/>
              <a:gdLst/>
              <a:ahLst/>
              <a:cxnLst/>
              <a:rect l="l" t="t" r="r" b="b"/>
              <a:pathLst>
                <a:path w="400" h="1279" extrusionOk="0">
                  <a:moveTo>
                    <a:pt x="130" y="0"/>
                  </a:moveTo>
                  <a:cubicBezTo>
                    <a:pt x="113" y="0"/>
                    <a:pt x="98" y="6"/>
                    <a:pt x="87" y="17"/>
                  </a:cubicBezTo>
                  <a:cubicBezTo>
                    <a:pt x="44" y="17"/>
                    <a:pt x="1" y="114"/>
                    <a:pt x="1" y="157"/>
                  </a:cubicBezTo>
                  <a:lnTo>
                    <a:pt x="184" y="1149"/>
                  </a:lnTo>
                  <a:cubicBezTo>
                    <a:pt x="184" y="1235"/>
                    <a:pt x="270" y="1279"/>
                    <a:pt x="313" y="1279"/>
                  </a:cubicBezTo>
                  <a:cubicBezTo>
                    <a:pt x="357" y="1235"/>
                    <a:pt x="400" y="1192"/>
                    <a:pt x="400" y="1095"/>
                  </a:cubicBezTo>
                  <a:lnTo>
                    <a:pt x="227" y="114"/>
                  </a:lnTo>
                  <a:cubicBezTo>
                    <a:pt x="227" y="43"/>
                    <a:pt x="175"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1" name="Google Shape;1581;p43"/>
            <p:cNvSpPr/>
            <p:nvPr/>
          </p:nvSpPr>
          <p:spPr>
            <a:xfrm>
              <a:off x="4338030" y="1631592"/>
              <a:ext cx="46246" cy="62224"/>
            </a:xfrm>
            <a:custGeom>
              <a:avLst/>
              <a:gdLst/>
              <a:ahLst/>
              <a:cxnLst/>
              <a:rect l="l" t="t" r="r" b="b"/>
              <a:pathLst>
                <a:path w="767" h="1032" extrusionOk="0">
                  <a:moveTo>
                    <a:pt x="631" y="1"/>
                  </a:moveTo>
                  <a:cubicBezTo>
                    <a:pt x="604" y="1"/>
                    <a:pt x="583" y="11"/>
                    <a:pt x="583" y="33"/>
                  </a:cubicBezTo>
                  <a:lnTo>
                    <a:pt x="44" y="798"/>
                  </a:lnTo>
                  <a:cubicBezTo>
                    <a:pt x="1" y="842"/>
                    <a:pt x="1" y="928"/>
                    <a:pt x="44" y="982"/>
                  </a:cubicBezTo>
                  <a:cubicBezTo>
                    <a:pt x="62" y="1018"/>
                    <a:pt x="80" y="1032"/>
                    <a:pt x="98" y="1032"/>
                  </a:cubicBezTo>
                  <a:cubicBezTo>
                    <a:pt x="123" y="1032"/>
                    <a:pt x="148" y="1007"/>
                    <a:pt x="173" y="982"/>
                  </a:cubicBezTo>
                  <a:lnTo>
                    <a:pt x="712" y="259"/>
                  </a:lnTo>
                  <a:cubicBezTo>
                    <a:pt x="766" y="173"/>
                    <a:pt x="766" y="76"/>
                    <a:pt x="712" y="33"/>
                  </a:cubicBezTo>
                  <a:cubicBezTo>
                    <a:pt x="691" y="11"/>
                    <a:pt x="658" y="1"/>
                    <a:pt x="63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2" name="Google Shape;1582;p43"/>
            <p:cNvSpPr/>
            <p:nvPr/>
          </p:nvSpPr>
          <p:spPr>
            <a:xfrm>
              <a:off x="4329588" y="1805422"/>
              <a:ext cx="41001" cy="69339"/>
            </a:xfrm>
            <a:custGeom>
              <a:avLst/>
              <a:gdLst/>
              <a:ahLst/>
              <a:cxnLst/>
              <a:rect l="l" t="t" r="r" b="b"/>
              <a:pathLst>
                <a:path w="680" h="1150" extrusionOk="0">
                  <a:moveTo>
                    <a:pt x="529" y="0"/>
                  </a:moveTo>
                  <a:cubicBezTo>
                    <a:pt x="504" y="0"/>
                    <a:pt x="479" y="21"/>
                    <a:pt x="453" y="72"/>
                  </a:cubicBezTo>
                  <a:lnTo>
                    <a:pt x="44" y="923"/>
                  </a:lnTo>
                  <a:cubicBezTo>
                    <a:pt x="0" y="1010"/>
                    <a:pt x="44" y="1107"/>
                    <a:pt x="98" y="1150"/>
                  </a:cubicBezTo>
                  <a:cubicBezTo>
                    <a:pt x="141" y="1150"/>
                    <a:pt x="227" y="1150"/>
                    <a:pt x="227" y="1064"/>
                  </a:cubicBezTo>
                  <a:lnTo>
                    <a:pt x="637" y="201"/>
                  </a:lnTo>
                  <a:cubicBezTo>
                    <a:pt x="680" y="115"/>
                    <a:pt x="637" y="29"/>
                    <a:pt x="583" y="29"/>
                  </a:cubicBezTo>
                  <a:cubicBezTo>
                    <a:pt x="565" y="11"/>
                    <a:pt x="547" y="0"/>
                    <a:pt x="529"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3" name="Google Shape;1583;p43"/>
            <p:cNvSpPr/>
            <p:nvPr/>
          </p:nvSpPr>
          <p:spPr>
            <a:xfrm>
              <a:off x="4256752" y="1790891"/>
              <a:ext cx="59270" cy="36177"/>
            </a:xfrm>
            <a:custGeom>
              <a:avLst/>
              <a:gdLst/>
              <a:ahLst/>
              <a:cxnLst/>
              <a:rect l="l" t="t" r="r" b="b"/>
              <a:pathLst>
                <a:path w="983" h="600" extrusionOk="0">
                  <a:moveTo>
                    <a:pt x="810" y="0"/>
                  </a:moveTo>
                  <a:lnTo>
                    <a:pt x="87" y="313"/>
                  </a:lnTo>
                  <a:cubicBezTo>
                    <a:pt x="1" y="356"/>
                    <a:pt x="1" y="442"/>
                    <a:pt x="1" y="496"/>
                  </a:cubicBezTo>
                  <a:cubicBezTo>
                    <a:pt x="33" y="559"/>
                    <a:pt x="64" y="599"/>
                    <a:pt x="96" y="599"/>
                  </a:cubicBezTo>
                  <a:cubicBezTo>
                    <a:pt x="107" y="599"/>
                    <a:pt x="119" y="594"/>
                    <a:pt x="130" y="582"/>
                  </a:cubicBezTo>
                  <a:lnTo>
                    <a:pt x="896" y="270"/>
                  </a:lnTo>
                  <a:cubicBezTo>
                    <a:pt x="939" y="270"/>
                    <a:pt x="982" y="173"/>
                    <a:pt x="939" y="86"/>
                  </a:cubicBezTo>
                  <a:cubicBezTo>
                    <a:pt x="939" y="43"/>
                    <a:pt x="853" y="0"/>
                    <a:pt x="81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4" name="Google Shape;1584;p43"/>
            <p:cNvSpPr/>
            <p:nvPr/>
          </p:nvSpPr>
          <p:spPr>
            <a:xfrm>
              <a:off x="4289311" y="1710518"/>
              <a:ext cx="53964" cy="46970"/>
            </a:xfrm>
            <a:custGeom>
              <a:avLst/>
              <a:gdLst/>
              <a:ahLst/>
              <a:cxnLst/>
              <a:rect l="l" t="t" r="r" b="b"/>
              <a:pathLst>
                <a:path w="895" h="779" extrusionOk="0">
                  <a:moveTo>
                    <a:pt x="106" y="0"/>
                  </a:moveTo>
                  <a:cubicBezTo>
                    <a:pt x="73" y="0"/>
                    <a:pt x="43" y="21"/>
                    <a:pt x="43" y="72"/>
                  </a:cubicBezTo>
                  <a:cubicBezTo>
                    <a:pt x="0" y="115"/>
                    <a:pt x="0" y="212"/>
                    <a:pt x="43" y="255"/>
                  </a:cubicBezTo>
                  <a:lnTo>
                    <a:pt x="712" y="751"/>
                  </a:lnTo>
                  <a:cubicBezTo>
                    <a:pt x="750" y="768"/>
                    <a:pt x="781" y="778"/>
                    <a:pt x="806" y="778"/>
                  </a:cubicBezTo>
                  <a:cubicBezTo>
                    <a:pt x="843" y="778"/>
                    <a:pt x="869" y="755"/>
                    <a:pt x="895" y="697"/>
                  </a:cubicBezTo>
                  <a:cubicBezTo>
                    <a:pt x="895" y="654"/>
                    <a:pt x="895" y="568"/>
                    <a:pt x="852" y="524"/>
                  </a:cubicBezTo>
                  <a:lnTo>
                    <a:pt x="173" y="29"/>
                  </a:lnTo>
                  <a:cubicBezTo>
                    <a:pt x="155" y="11"/>
                    <a:pt x="129" y="0"/>
                    <a:pt x="106"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5" name="Google Shape;1585;p43"/>
            <p:cNvSpPr/>
            <p:nvPr/>
          </p:nvSpPr>
          <p:spPr>
            <a:xfrm>
              <a:off x="4421900" y="1693334"/>
              <a:ext cx="59873" cy="21525"/>
            </a:xfrm>
            <a:custGeom>
              <a:avLst/>
              <a:gdLst/>
              <a:ahLst/>
              <a:cxnLst/>
              <a:rect l="l" t="t" r="r" b="b"/>
              <a:pathLst>
                <a:path w="993" h="357" extrusionOk="0">
                  <a:moveTo>
                    <a:pt x="87" y="1"/>
                  </a:moveTo>
                  <a:cubicBezTo>
                    <a:pt x="44" y="1"/>
                    <a:pt x="0" y="87"/>
                    <a:pt x="0" y="130"/>
                  </a:cubicBezTo>
                  <a:cubicBezTo>
                    <a:pt x="0" y="227"/>
                    <a:pt x="44" y="314"/>
                    <a:pt x="87" y="314"/>
                  </a:cubicBezTo>
                  <a:lnTo>
                    <a:pt x="852" y="357"/>
                  </a:lnTo>
                  <a:cubicBezTo>
                    <a:pt x="938" y="357"/>
                    <a:pt x="992" y="314"/>
                    <a:pt x="992" y="227"/>
                  </a:cubicBezTo>
                  <a:cubicBezTo>
                    <a:pt x="992" y="130"/>
                    <a:pt x="938" y="87"/>
                    <a:pt x="895" y="87"/>
                  </a:cubicBezTo>
                  <a:lnTo>
                    <a:pt x="87"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6" name="Google Shape;1586;p43"/>
            <p:cNvSpPr/>
            <p:nvPr/>
          </p:nvSpPr>
          <p:spPr>
            <a:xfrm>
              <a:off x="4427085" y="1748926"/>
              <a:ext cx="32559" cy="75489"/>
            </a:xfrm>
            <a:custGeom>
              <a:avLst/>
              <a:gdLst/>
              <a:ahLst/>
              <a:cxnLst/>
              <a:rect l="l" t="t" r="r" b="b"/>
              <a:pathLst>
                <a:path w="540" h="1252" extrusionOk="0">
                  <a:moveTo>
                    <a:pt x="393" y="0"/>
                  </a:moveTo>
                  <a:cubicBezTo>
                    <a:pt x="343" y="0"/>
                    <a:pt x="313" y="42"/>
                    <a:pt x="313" y="114"/>
                  </a:cubicBezTo>
                  <a:lnTo>
                    <a:pt x="44" y="1052"/>
                  </a:lnTo>
                  <a:cubicBezTo>
                    <a:pt x="1" y="1138"/>
                    <a:pt x="44" y="1192"/>
                    <a:pt x="98" y="1235"/>
                  </a:cubicBezTo>
                  <a:cubicBezTo>
                    <a:pt x="109" y="1246"/>
                    <a:pt x="123" y="1252"/>
                    <a:pt x="138" y="1252"/>
                  </a:cubicBezTo>
                  <a:cubicBezTo>
                    <a:pt x="180" y="1252"/>
                    <a:pt x="227" y="1210"/>
                    <a:pt x="227" y="1138"/>
                  </a:cubicBezTo>
                  <a:lnTo>
                    <a:pt x="497" y="200"/>
                  </a:lnTo>
                  <a:cubicBezTo>
                    <a:pt x="540" y="114"/>
                    <a:pt x="497" y="60"/>
                    <a:pt x="453" y="17"/>
                  </a:cubicBezTo>
                  <a:cubicBezTo>
                    <a:pt x="431" y="6"/>
                    <a:pt x="410" y="0"/>
                    <a:pt x="39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7" name="Google Shape;1587;p43"/>
            <p:cNvSpPr/>
            <p:nvPr/>
          </p:nvSpPr>
          <p:spPr>
            <a:xfrm>
              <a:off x="4367936" y="1718356"/>
              <a:ext cx="40398" cy="69942"/>
            </a:xfrm>
            <a:custGeom>
              <a:avLst/>
              <a:gdLst/>
              <a:ahLst/>
              <a:cxnLst/>
              <a:rect l="l" t="t" r="r" b="b"/>
              <a:pathLst>
                <a:path w="670" h="1160" extrusionOk="0">
                  <a:moveTo>
                    <a:pt x="151" y="0"/>
                  </a:moveTo>
                  <a:cubicBezTo>
                    <a:pt x="128" y="0"/>
                    <a:pt x="104" y="11"/>
                    <a:pt x="87" y="28"/>
                  </a:cubicBezTo>
                  <a:cubicBezTo>
                    <a:pt x="44" y="82"/>
                    <a:pt x="1" y="168"/>
                    <a:pt x="44" y="211"/>
                  </a:cubicBezTo>
                  <a:lnTo>
                    <a:pt x="443" y="1063"/>
                  </a:lnTo>
                  <a:cubicBezTo>
                    <a:pt x="443" y="1160"/>
                    <a:pt x="540" y="1160"/>
                    <a:pt x="583" y="1160"/>
                  </a:cubicBezTo>
                  <a:cubicBezTo>
                    <a:pt x="626" y="1106"/>
                    <a:pt x="669" y="1020"/>
                    <a:pt x="626" y="934"/>
                  </a:cubicBezTo>
                  <a:lnTo>
                    <a:pt x="216" y="82"/>
                  </a:lnTo>
                  <a:cubicBezTo>
                    <a:pt x="216" y="24"/>
                    <a:pt x="185" y="0"/>
                    <a:pt x="15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8" name="Google Shape;1588;p43"/>
            <p:cNvSpPr/>
            <p:nvPr/>
          </p:nvSpPr>
          <p:spPr>
            <a:xfrm>
              <a:off x="4429678" y="1407355"/>
              <a:ext cx="46246" cy="63069"/>
            </a:xfrm>
            <a:custGeom>
              <a:avLst/>
              <a:gdLst/>
              <a:ahLst/>
              <a:cxnLst/>
              <a:rect l="l" t="t" r="r" b="b"/>
              <a:pathLst>
                <a:path w="767" h="1046" extrusionOk="0">
                  <a:moveTo>
                    <a:pt x="658" y="0"/>
                  </a:moveTo>
                  <a:cubicBezTo>
                    <a:pt x="637" y="0"/>
                    <a:pt x="615" y="22"/>
                    <a:pt x="594" y="65"/>
                  </a:cubicBezTo>
                  <a:lnTo>
                    <a:pt x="55" y="787"/>
                  </a:lnTo>
                  <a:cubicBezTo>
                    <a:pt x="1" y="873"/>
                    <a:pt x="1" y="970"/>
                    <a:pt x="55" y="1014"/>
                  </a:cubicBezTo>
                  <a:cubicBezTo>
                    <a:pt x="76" y="1035"/>
                    <a:pt x="109" y="1046"/>
                    <a:pt x="141" y="1046"/>
                  </a:cubicBezTo>
                  <a:cubicBezTo>
                    <a:pt x="173" y="1046"/>
                    <a:pt x="206" y="1035"/>
                    <a:pt x="227" y="1014"/>
                  </a:cubicBezTo>
                  <a:lnTo>
                    <a:pt x="723" y="248"/>
                  </a:lnTo>
                  <a:cubicBezTo>
                    <a:pt x="766" y="205"/>
                    <a:pt x="766" y="119"/>
                    <a:pt x="723" y="65"/>
                  </a:cubicBezTo>
                  <a:cubicBezTo>
                    <a:pt x="702" y="22"/>
                    <a:pt x="680" y="0"/>
                    <a:pt x="658"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9" name="Google Shape;1589;p43"/>
            <p:cNvSpPr/>
            <p:nvPr/>
          </p:nvSpPr>
          <p:spPr>
            <a:xfrm>
              <a:off x="4503177" y="1628999"/>
              <a:ext cx="46186" cy="61019"/>
            </a:xfrm>
            <a:custGeom>
              <a:avLst/>
              <a:gdLst/>
              <a:ahLst/>
              <a:cxnLst/>
              <a:rect l="l" t="t" r="r" b="b"/>
              <a:pathLst>
                <a:path w="766" h="1012" extrusionOk="0">
                  <a:moveTo>
                    <a:pt x="648" y="1"/>
                  </a:moveTo>
                  <a:cubicBezTo>
                    <a:pt x="625" y="1"/>
                    <a:pt x="604" y="11"/>
                    <a:pt x="582" y="33"/>
                  </a:cubicBezTo>
                  <a:lnTo>
                    <a:pt x="43" y="798"/>
                  </a:lnTo>
                  <a:cubicBezTo>
                    <a:pt x="0" y="841"/>
                    <a:pt x="0" y="928"/>
                    <a:pt x="43" y="971"/>
                  </a:cubicBezTo>
                  <a:cubicBezTo>
                    <a:pt x="65" y="998"/>
                    <a:pt x="100" y="1011"/>
                    <a:pt x="135" y="1011"/>
                  </a:cubicBezTo>
                  <a:cubicBezTo>
                    <a:pt x="170" y="1011"/>
                    <a:pt x="205" y="998"/>
                    <a:pt x="227" y="971"/>
                  </a:cubicBezTo>
                  <a:lnTo>
                    <a:pt x="722" y="259"/>
                  </a:lnTo>
                  <a:cubicBezTo>
                    <a:pt x="766" y="162"/>
                    <a:pt x="766" y="76"/>
                    <a:pt x="722" y="33"/>
                  </a:cubicBezTo>
                  <a:cubicBezTo>
                    <a:pt x="695" y="11"/>
                    <a:pt x="671" y="1"/>
                    <a:pt x="648"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0" name="Google Shape;1590;p43"/>
            <p:cNvSpPr/>
            <p:nvPr/>
          </p:nvSpPr>
          <p:spPr>
            <a:xfrm>
              <a:off x="4427085" y="1583718"/>
              <a:ext cx="38408" cy="70425"/>
            </a:xfrm>
            <a:custGeom>
              <a:avLst/>
              <a:gdLst/>
              <a:ahLst/>
              <a:cxnLst/>
              <a:rect l="l" t="t" r="r" b="b"/>
              <a:pathLst>
                <a:path w="637" h="1168" extrusionOk="0">
                  <a:moveTo>
                    <a:pt x="502" y="1"/>
                  </a:moveTo>
                  <a:cubicBezTo>
                    <a:pt x="471" y="1"/>
                    <a:pt x="441" y="31"/>
                    <a:pt x="410" y="62"/>
                  </a:cubicBezTo>
                  <a:lnTo>
                    <a:pt x="1" y="967"/>
                  </a:lnTo>
                  <a:cubicBezTo>
                    <a:pt x="1" y="1010"/>
                    <a:pt x="1" y="1097"/>
                    <a:pt x="44" y="1140"/>
                  </a:cubicBezTo>
                  <a:cubicBezTo>
                    <a:pt x="66" y="1158"/>
                    <a:pt x="94" y="1168"/>
                    <a:pt x="122" y="1168"/>
                  </a:cubicBezTo>
                  <a:cubicBezTo>
                    <a:pt x="162" y="1168"/>
                    <a:pt x="202" y="1147"/>
                    <a:pt x="227" y="1097"/>
                  </a:cubicBezTo>
                  <a:lnTo>
                    <a:pt x="583" y="245"/>
                  </a:lnTo>
                  <a:cubicBezTo>
                    <a:pt x="637" y="159"/>
                    <a:pt x="637" y="62"/>
                    <a:pt x="540" y="18"/>
                  </a:cubicBezTo>
                  <a:cubicBezTo>
                    <a:pt x="527" y="6"/>
                    <a:pt x="514" y="1"/>
                    <a:pt x="502"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1" name="Google Shape;1591;p43"/>
            <p:cNvSpPr/>
            <p:nvPr/>
          </p:nvSpPr>
          <p:spPr>
            <a:xfrm>
              <a:off x="4386808" y="1541270"/>
              <a:ext cx="59210" cy="36780"/>
            </a:xfrm>
            <a:custGeom>
              <a:avLst/>
              <a:gdLst/>
              <a:ahLst/>
              <a:cxnLst/>
              <a:rect l="l" t="t" r="r" b="b"/>
              <a:pathLst>
                <a:path w="982" h="610" extrusionOk="0">
                  <a:moveTo>
                    <a:pt x="852" y="0"/>
                  </a:moveTo>
                  <a:lnTo>
                    <a:pt x="86" y="323"/>
                  </a:lnTo>
                  <a:cubicBezTo>
                    <a:pt x="43" y="367"/>
                    <a:pt x="0" y="453"/>
                    <a:pt x="43" y="496"/>
                  </a:cubicBezTo>
                  <a:cubicBezTo>
                    <a:pt x="43" y="568"/>
                    <a:pt x="67" y="610"/>
                    <a:pt x="114" y="610"/>
                  </a:cubicBezTo>
                  <a:cubicBezTo>
                    <a:pt x="130" y="610"/>
                    <a:pt x="150" y="604"/>
                    <a:pt x="173" y="593"/>
                  </a:cubicBezTo>
                  <a:lnTo>
                    <a:pt x="895" y="270"/>
                  </a:lnTo>
                  <a:cubicBezTo>
                    <a:pt x="938" y="270"/>
                    <a:pt x="981" y="183"/>
                    <a:pt x="981" y="97"/>
                  </a:cubicBezTo>
                  <a:cubicBezTo>
                    <a:pt x="938" y="54"/>
                    <a:pt x="895" y="0"/>
                    <a:pt x="852"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2" name="Google Shape;1592;p43"/>
            <p:cNvSpPr/>
            <p:nvPr/>
          </p:nvSpPr>
          <p:spPr>
            <a:xfrm>
              <a:off x="4340622" y="1480372"/>
              <a:ext cx="54024" cy="46849"/>
            </a:xfrm>
            <a:custGeom>
              <a:avLst/>
              <a:gdLst/>
              <a:ahLst/>
              <a:cxnLst/>
              <a:rect l="l" t="t" r="r" b="b"/>
              <a:pathLst>
                <a:path w="896" h="777" extrusionOk="0">
                  <a:moveTo>
                    <a:pt x="106" y="1"/>
                  </a:moveTo>
                  <a:cubicBezTo>
                    <a:pt x="66" y="1"/>
                    <a:pt x="26" y="22"/>
                    <a:pt x="1" y="72"/>
                  </a:cubicBezTo>
                  <a:cubicBezTo>
                    <a:pt x="1" y="115"/>
                    <a:pt x="1" y="201"/>
                    <a:pt x="44" y="255"/>
                  </a:cubicBezTo>
                  <a:lnTo>
                    <a:pt x="723" y="741"/>
                  </a:lnTo>
                  <a:cubicBezTo>
                    <a:pt x="742" y="764"/>
                    <a:pt x="768" y="777"/>
                    <a:pt x="795" y="777"/>
                  </a:cubicBezTo>
                  <a:cubicBezTo>
                    <a:pt x="832" y="777"/>
                    <a:pt x="871" y="753"/>
                    <a:pt x="896" y="697"/>
                  </a:cubicBezTo>
                  <a:cubicBezTo>
                    <a:pt x="896" y="654"/>
                    <a:pt x="896" y="568"/>
                    <a:pt x="852" y="525"/>
                  </a:cubicBezTo>
                  <a:lnTo>
                    <a:pt x="184" y="29"/>
                  </a:lnTo>
                  <a:cubicBezTo>
                    <a:pt x="162" y="11"/>
                    <a:pt x="134" y="1"/>
                    <a:pt x="106"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3" name="Google Shape;1593;p43"/>
            <p:cNvSpPr/>
            <p:nvPr/>
          </p:nvSpPr>
          <p:spPr>
            <a:xfrm>
              <a:off x="4500524" y="1489899"/>
              <a:ext cx="59270" cy="22128"/>
            </a:xfrm>
            <a:custGeom>
              <a:avLst/>
              <a:gdLst/>
              <a:ahLst/>
              <a:cxnLst/>
              <a:rect l="l" t="t" r="r" b="b"/>
              <a:pathLst>
                <a:path w="983" h="367" extrusionOk="0">
                  <a:moveTo>
                    <a:pt x="130" y="0"/>
                  </a:moveTo>
                  <a:cubicBezTo>
                    <a:pt x="44" y="0"/>
                    <a:pt x="1" y="43"/>
                    <a:pt x="1" y="140"/>
                  </a:cubicBezTo>
                  <a:cubicBezTo>
                    <a:pt x="1" y="227"/>
                    <a:pt x="44" y="270"/>
                    <a:pt x="87" y="270"/>
                  </a:cubicBezTo>
                  <a:lnTo>
                    <a:pt x="896" y="367"/>
                  </a:lnTo>
                  <a:cubicBezTo>
                    <a:pt x="939" y="367"/>
                    <a:pt x="982" y="270"/>
                    <a:pt x="982" y="227"/>
                  </a:cubicBezTo>
                  <a:cubicBezTo>
                    <a:pt x="982" y="140"/>
                    <a:pt x="939" y="43"/>
                    <a:pt x="896" y="43"/>
                  </a:cubicBezTo>
                  <a:lnTo>
                    <a:pt x="130" y="0"/>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4" name="Google Shape;1594;p43"/>
            <p:cNvSpPr/>
            <p:nvPr/>
          </p:nvSpPr>
          <p:spPr>
            <a:xfrm>
              <a:off x="4456991" y="1080979"/>
              <a:ext cx="59873" cy="21525"/>
            </a:xfrm>
            <a:custGeom>
              <a:avLst/>
              <a:gdLst/>
              <a:ahLst/>
              <a:cxnLst/>
              <a:rect l="l" t="t" r="r" b="b"/>
              <a:pathLst>
                <a:path w="993" h="357" extrusionOk="0">
                  <a:moveTo>
                    <a:pt x="87" y="1"/>
                  </a:moveTo>
                  <a:cubicBezTo>
                    <a:pt x="44" y="1"/>
                    <a:pt x="1" y="87"/>
                    <a:pt x="1" y="141"/>
                  </a:cubicBezTo>
                  <a:cubicBezTo>
                    <a:pt x="1" y="227"/>
                    <a:pt x="44" y="314"/>
                    <a:pt x="87" y="314"/>
                  </a:cubicBezTo>
                  <a:lnTo>
                    <a:pt x="895" y="357"/>
                  </a:lnTo>
                  <a:cubicBezTo>
                    <a:pt x="949" y="357"/>
                    <a:pt x="993" y="314"/>
                    <a:pt x="993" y="227"/>
                  </a:cubicBezTo>
                  <a:cubicBezTo>
                    <a:pt x="993" y="141"/>
                    <a:pt x="949" y="87"/>
                    <a:pt x="895" y="87"/>
                  </a:cubicBezTo>
                  <a:lnTo>
                    <a:pt x="87"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5" name="Google Shape;1595;p43"/>
            <p:cNvSpPr/>
            <p:nvPr/>
          </p:nvSpPr>
          <p:spPr>
            <a:xfrm>
              <a:off x="4508363" y="1546094"/>
              <a:ext cx="29967" cy="73861"/>
            </a:xfrm>
            <a:custGeom>
              <a:avLst/>
              <a:gdLst/>
              <a:ahLst/>
              <a:cxnLst/>
              <a:rect l="l" t="t" r="r" b="b"/>
              <a:pathLst>
                <a:path w="497" h="1225" extrusionOk="0">
                  <a:moveTo>
                    <a:pt x="367" y="0"/>
                  </a:moveTo>
                  <a:cubicBezTo>
                    <a:pt x="322" y="0"/>
                    <a:pt x="270" y="40"/>
                    <a:pt x="270" y="103"/>
                  </a:cubicBezTo>
                  <a:lnTo>
                    <a:pt x="0" y="1052"/>
                  </a:lnTo>
                  <a:cubicBezTo>
                    <a:pt x="0" y="1095"/>
                    <a:pt x="0" y="1181"/>
                    <a:pt x="97" y="1225"/>
                  </a:cubicBezTo>
                  <a:cubicBezTo>
                    <a:pt x="141" y="1225"/>
                    <a:pt x="184" y="1181"/>
                    <a:pt x="227" y="1138"/>
                  </a:cubicBezTo>
                  <a:lnTo>
                    <a:pt x="496" y="190"/>
                  </a:lnTo>
                  <a:cubicBezTo>
                    <a:pt x="496" y="103"/>
                    <a:pt x="453" y="17"/>
                    <a:pt x="410" y="17"/>
                  </a:cubicBezTo>
                  <a:cubicBezTo>
                    <a:pt x="398" y="6"/>
                    <a:pt x="383" y="0"/>
                    <a:pt x="367"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6" name="Google Shape;1596;p43"/>
            <p:cNvSpPr/>
            <p:nvPr/>
          </p:nvSpPr>
          <p:spPr>
            <a:xfrm>
              <a:off x="4456991" y="1494361"/>
              <a:ext cx="37745" cy="70726"/>
            </a:xfrm>
            <a:custGeom>
              <a:avLst/>
              <a:gdLst/>
              <a:ahLst/>
              <a:cxnLst/>
              <a:rect l="l" t="t" r="r" b="b"/>
              <a:pathLst>
                <a:path w="626" h="1173" extrusionOk="0">
                  <a:moveTo>
                    <a:pt x="118" y="1"/>
                  </a:moveTo>
                  <a:cubicBezTo>
                    <a:pt x="97" y="1"/>
                    <a:pt x="73" y="7"/>
                    <a:pt x="44" y="23"/>
                  </a:cubicBezTo>
                  <a:cubicBezTo>
                    <a:pt x="1" y="66"/>
                    <a:pt x="1" y="153"/>
                    <a:pt x="44" y="239"/>
                  </a:cubicBezTo>
                  <a:lnTo>
                    <a:pt x="410" y="1101"/>
                  </a:lnTo>
                  <a:cubicBezTo>
                    <a:pt x="436" y="1152"/>
                    <a:pt x="461" y="1173"/>
                    <a:pt x="495" y="1173"/>
                  </a:cubicBezTo>
                  <a:cubicBezTo>
                    <a:pt x="519" y="1173"/>
                    <a:pt x="547" y="1162"/>
                    <a:pt x="583" y="1145"/>
                  </a:cubicBezTo>
                  <a:cubicBezTo>
                    <a:pt x="626" y="1101"/>
                    <a:pt x="626" y="1004"/>
                    <a:pt x="583" y="961"/>
                  </a:cubicBezTo>
                  <a:lnTo>
                    <a:pt x="227" y="66"/>
                  </a:lnTo>
                  <a:cubicBezTo>
                    <a:pt x="197" y="36"/>
                    <a:pt x="167" y="1"/>
                    <a:pt x="118"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7" name="Google Shape;1597;p43"/>
            <p:cNvSpPr/>
            <p:nvPr/>
          </p:nvSpPr>
          <p:spPr>
            <a:xfrm>
              <a:off x="4148221" y="1390412"/>
              <a:ext cx="48839" cy="58607"/>
            </a:xfrm>
            <a:custGeom>
              <a:avLst/>
              <a:gdLst/>
              <a:ahLst/>
              <a:cxnLst/>
              <a:rect l="l" t="t" r="r" b="b"/>
              <a:pathLst>
                <a:path w="810" h="972" extrusionOk="0">
                  <a:moveTo>
                    <a:pt x="97" y="1"/>
                  </a:moveTo>
                  <a:cubicBezTo>
                    <a:pt x="68" y="1"/>
                    <a:pt x="44" y="12"/>
                    <a:pt x="44" y="33"/>
                  </a:cubicBezTo>
                  <a:cubicBezTo>
                    <a:pt x="0" y="76"/>
                    <a:pt x="0" y="173"/>
                    <a:pt x="44" y="260"/>
                  </a:cubicBezTo>
                  <a:lnTo>
                    <a:pt x="583" y="939"/>
                  </a:lnTo>
                  <a:cubicBezTo>
                    <a:pt x="604" y="960"/>
                    <a:pt x="639" y="971"/>
                    <a:pt x="674" y="971"/>
                  </a:cubicBezTo>
                  <a:cubicBezTo>
                    <a:pt x="709" y="971"/>
                    <a:pt x="744" y="960"/>
                    <a:pt x="766" y="939"/>
                  </a:cubicBezTo>
                  <a:cubicBezTo>
                    <a:pt x="809" y="842"/>
                    <a:pt x="809" y="755"/>
                    <a:pt x="766" y="712"/>
                  </a:cubicBezTo>
                  <a:lnTo>
                    <a:pt x="184" y="33"/>
                  </a:lnTo>
                  <a:cubicBezTo>
                    <a:pt x="162" y="12"/>
                    <a:pt x="127" y="1"/>
                    <a:pt x="97"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8" name="Google Shape;1598;p43"/>
            <p:cNvSpPr/>
            <p:nvPr/>
          </p:nvSpPr>
          <p:spPr>
            <a:xfrm>
              <a:off x="4335437" y="1546395"/>
              <a:ext cx="16340" cy="76153"/>
            </a:xfrm>
            <a:custGeom>
              <a:avLst/>
              <a:gdLst/>
              <a:ahLst/>
              <a:cxnLst/>
              <a:rect l="l" t="t" r="r" b="b"/>
              <a:pathLst>
                <a:path w="271" h="1263" extrusionOk="0">
                  <a:moveTo>
                    <a:pt x="106" y="1"/>
                  </a:moveTo>
                  <a:cubicBezTo>
                    <a:pt x="72" y="1"/>
                    <a:pt x="44" y="71"/>
                    <a:pt x="44" y="141"/>
                  </a:cubicBezTo>
                  <a:lnTo>
                    <a:pt x="1" y="1133"/>
                  </a:lnTo>
                  <a:cubicBezTo>
                    <a:pt x="1" y="1220"/>
                    <a:pt x="44" y="1263"/>
                    <a:pt x="87" y="1263"/>
                  </a:cubicBezTo>
                  <a:cubicBezTo>
                    <a:pt x="173" y="1263"/>
                    <a:pt x="216" y="1220"/>
                    <a:pt x="216" y="1133"/>
                  </a:cubicBezTo>
                  <a:lnTo>
                    <a:pt x="270" y="141"/>
                  </a:lnTo>
                  <a:cubicBezTo>
                    <a:pt x="270" y="55"/>
                    <a:pt x="216" y="12"/>
                    <a:pt x="130" y="12"/>
                  </a:cubicBezTo>
                  <a:cubicBezTo>
                    <a:pt x="122" y="4"/>
                    <a:pt x="114" y="1"/>
                    <a:pt x="106"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9" name="Google Shape;1599;p43"/>
            <p:cNvSpPr/>
            <p:nvPr/>
          </p:nvSpPr>
          <p:spPr>
            <a:xfrm>
              <a:off x="4178128" y="1505033"/>
              <a:ext cx="54024" cy="48417"/>
            </a:xfrm>
            <a:custGeom>
              <a:avLst/>
              <a:gdLst/>
              <a:ahLst/>
              <a:cxnLst/>
              <a:rect l="l" t="t" r="r" b="b"/>
              <a:pathLst>
                <a:path w="896" h="803" extrusionOk="0">
                  <a:moveTo>
                    <a:pt x="131" y="1"/>
                  </a:moveTo>
                  <a:cubicBezTo>
                    <a:pt x="87" y="1"/>
                    <a:pt x="44" y="31"/>
                    <a:pt x="44" y="62"/>
                  </a:cubicBezTo>
                  <a:cubicBezTo>
                    <a:pt x="0" y="159"/>
                    <a:pt x="0" y="245"/>
                    <a:pt x="44" y="245"/>
                  </a:cubicBezTo>
                  <a:lnTo>
                    <a:pt x="723" y="784"/>
                  </a:lnTo>
                  <a:cubicBezTo>
                    <a:pt x="748" y="797"/>
                    <a:pt x="770" y="802"/>
                    <a:pt x="789" y="802"/>
                  </a:cubicBezTo>
                  <a:cubicBezTo>
                    <a:pt x="834" y="802"/>
                    <a:pt x="865" y="772"/>
                    <a:pt x="895" y="741"/>
                  </a:cubicBezTo>
                  <a:cubicBezTo>
                    <a:pt x="895" y="655"/>
                    <a:pt x="895" y="558"/>
                    <a:pt x="852" y="515"/>
                  </a:cubicBezTo>
                  <a:lnTo>
                    <a:pt x="184" y="19"/>
                  </a:lnTo>
                  <a:cubicBezTo>
                    <a:pt x="168" y="6"/>
                    <a:pt x="149" y="1"/>
                    <a:pt x="13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0" name="Google Shape;1600;p43"/>
            <p:cNvSpPr/>
            <p:nvPr/>
          </p:nvSpPr>
          <p:spPr>
            <a:xfrm>
              <a:off x="4237940" y="1453782"/>
              <a:ext cx="29303" cy="75550"/>
            </a:xfrm>
            <a:custGeom>
              <a:avLst/>
              <a:gdLst/>
              <a:ahLst/>
              <a:cxnLst/>
              <a:rect l="l" t="t" r="r" b="b"/>
              <a:pathLst>
                <a:path w="486" h="1253" extrusionOk="0">
                  <a:moveTo>
                    <a:pt x="121" y="0"/>
                  </a:moveTo>
                  <a:cubicBezTo>
                    <a:pt x="110" y="0"/>
                    <a:pt x="98" y="6"/>
                    <a:pt x="87" y="17"/>
                  </a:cubicBezTo>
                  <a:cubicBezTo>
                    <a:pt x="0" y="60"/>
                    <a:pt x="0" y="103"/>
                    <a:pt x="0" y="200"/>
                  </a:cubicBezTo>
                  <a:lnTo>
                    <a:pt x="216" y="1138"/>
                  </a:lnTo>
                  <a:cubicBezTo>
                    <a:pt x="256" y="1210"/>
                    <a:pt x="290" y="1252"/>
                    <a:pt x="339" y="1252"/>
                  </a:cubicBezTo>
                  <a:cubicBezTo>
                    <a:pt x="357" y="1252"/>
                    <a:pt x="377" y="1247"/>
                    <a:pt x="399" y="1235"/>
                  </a:cubicBezTo>
                  <a:cubicBezTo>
                    <a:pt x="442" y="1235"/>
                    <a:pt x="485" y="1138"/>
                    <a:pt x="442" y="1052"/>
                  </a:cubicBezTo>
                  <a:lnTo>
                    <a:pt x="216" y="103"/>
                  </a:lnTo>
                  <a:cubicBezTo>
                    <a:pt x="184" y="40"/>
                    <a:pt x="153" y="0"/>
                    <a:pt x="12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1" name="Google Shape;1601;p43"/>
            <p:cNvSpPr/>
            <p:nvPr/>
          </p:nvSpPr>
          <p:spPr>
            <a:xfrm>
              <a:off x="4283403" y="1370937"/>
              <a:ext cx="24781" cy="76092"/>
            </a:xfrm>
            <a:custGeom>
              <a:avLst/>
              <a:gdLst/>
              <a:ahLst/>
              <a:cxnLst/>
              <a:rect l="l" t="t" r="r" b="b"/>
              <a:pathLst>
                <a:path w="411" h="1262" extrusionOk="0">
                  <a:moveTo>
                    <a:pt x="98" y="0"/>
                  </a:moveTo>
                  <a:cubicBezTo>
                    <a:pt x="1" y="0"/>
                    <a:pt x="1" y="87"/>
                    <a:pt x="1" y="184"/>
                  </a:cubicBezTo>
                  <a:lnTo>
                    <a:pt x="184" y="1165"/>
                  </a:lnTo>
                  <a:cubicBezTo>
                    <a:pt x="184" y="1208"/>
                    <a:pt x="227" y="1262"/>
                    <a:pt x="271" y="1262"/>
                  </a:cubicBezTo>
                  <a:cubicBezTo>
                    <a:pt x="368" y="1262"/>
                    <a:pt x="411" y="1165"/>
                    <a:pt x="368" y="1078"/>
                  </a:cubicBezTo>
                  <a:lnTo>
                    <a:pt x="227" y="87"/>
                  </a:lnTo>
                  <a:cubicBezTo>
                    <a:pt x="184" y="43"/>
                    <a:pt x="141" y="0"/>
                    <a:pt x="98"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2" name="Google Shape;1602;p43"/>
            <p:cNvSpPr/>
            <p:nvPr/>
          </p:nvSpPr>
          <p:spPr>
            <a:xfrm>
              <a:off x="4289311" y="1600359"/>
              <a:ext cx="16280" cy="76816"/>
            </a:xfrm>
            <a:custGeom>
              <a:avLst/>
              <a:gdLst/>
              <a:ahLst/>
              <a:cxnLst/>
              <a:rect l="l" t="t" r="r" b="b"/>
              <a:pathLst>
                <a:path w="270" h="1274" extrusionOk="0">
                  <a:moveTo>
                    <a:pt x="130" y="1"/>
                  </a:moveTo>
                  <a:cubicBezTo>
                    <a:pt x="72" y="1"/>
                    <a:pt x="43" y="73"/>
                    <a:pt x="43" y="152"/>
                  </a:cubicBezTo>
                  <a:lnTo>
                    <a:pt x="0" y="1133"/>
                  </a:lnTo>
                  <a:cubicBezTo>
                    <a:pt x="0" y="1230"/>
                    <a:pt x="43" y="1273"/>
                    <a:pt x="129" y="1273"/>
                  </a:cubicBezTo>
                  <a:cubicBezTo>
                    <a:pt x="173" y="1273"/>
                    <a:pt x="226" y="1230"/>
                    <a:pt x="226" y="1133"/>
                  </a:cubicBezTo>
                  <a:lnTo>
                    <a:pt x="270" y="152"/>
                  </a:lnTo>
                  <a:cubicBezTo>
                    <a:pt x="270" y="55"/>
                    <a:pt x="226" y="12"/>
                    <a:pt x="173" y="12"/>
                  </a:cubicBezTo>
                  <a:cubicBezTo>
                    <a:pt x="157" y="4"/>
                    <a:pt x="143"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3" name="Google Shape;1603;p43"/>
            <p:cNvSpPr/>
            <p:nvPr/>
          </p:nvSpPr>
          <p:spPr>
            <a:xfrm>
              <a:off x="4205441" y="1609524"/>
              <a:ext cx="59210" cy="37745"/>
            </a:xfrm>
            <a:custGeom>
              <a:avLst/>
              <a:gdLst/>
              <a:ahLst/>
              <a:cxnLst/>
              <a:rect l="l" t="t" r="r" b="b"/>
              <a:pathLst>
                <a:path w="982" h="626" extrusionOk="0">
                  <a:moveTo>
                    <a:pt x="130" y="0"/>
                  </a:moveTo>
                  <a:cubicBezTo>
                    <a:pt x="86" y="0"/>
                    <a:pt x="43" y="43"/>
                    <a:pt x="0" y="86"/>
                  </a:cubicBezTo>
                  <a:cubicBezTo>
                    <a:pt x="0" y="173"/>
                    <a:pt x="0" y="270"/>
                    <a:pt x="86" y="270"/>
                  </a:cubicBezTo>
                  <a:lnTo>
                    <a:pt x="809" y="625"/>
                  </a:lnTo>
                  <a:cubicBezTo>
                    <a:pt x="852" y="625"/>
                    <a:pt x="938" y="625"/>
                    <a:pt x="938" y="539"/>
                  </a:cubicBezTo>
                  <a:cubicBezTo>
                    <a:pt x="981" y="442"/>
                    <a:pt x="938" y="399"/>
                    <a:pt x="895" y="356"/>
                  </a:cubicBezTo>
                  <a:lnTo>
                    <a:pt x="130" y="0"/>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4" name="Google Shape;1604;p43"/>
            <p:cNvSpPr/>
            <p:nvPr/>
          </p:nvSpPr>
          <p:spPr>
            <a:xfrm>
              <a:off x="4245718" y="1544466"/>
              <a:ext cx="57280" cy="46970"/>
            </a:xfrm>
            <a:custGeom>
              <a:avLst/>
              <a:gdLst/>
              <a:ahLst/>
              <a:cxnLst/>
              <a:rect l="l" t="t" r="r" b="b"/>
              <a:pathLst>
                <a:path w="950" h="779" extrusionOk="0">
                  <a:moveTo>
                    <a:pt x="766" y="1"/>
                  </a:moveTo>
                  <a:lnTo>
                    <a:pt x="87" y="540"/>
                  </a:lnTo>
                  <a:cubicBezTo>
                    <a:pt x="44" y="583"/>
                    <a:pt x="1" y="626"/>
                    <a:pt x="44" y="713"/>
                  </a:cubicBezTo>
                  <a:cubicBezTo>
                    <a:pt x="74" y="743"/>
                    <a:pt x="110" y="778"/>
                    <a:pt x="143" y="778"/>
                  </a:cubicBezTo>
                  <a:cubicBezTo>
                    <a:pt x="157" y="778"/>
                    <a:pt x="171" y="772"/>
                    <a:pt x="184" y="756"/>
                  </a:cubicBezTo>
                  <a:lnTo>
                    <a:pt x="852" y="270"/>
                  </a:lnTo>
                  <a:cubicBezTo>
                    <a:pt x="949" y="217"/>
                    <a:pt x="949" y="130"/>
                    <a:pt x="896" y="87"/>
                  </a:cubicBezTo>
                  <a:cubicBezTo>
                    <a:pt x="896" y="1"/>
                    <a:pt x="809" y="1"/>
                    <a:pt x="766"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5" name="Google Shape;1605;p43"/>
            <p:cNvSpPr/>
            <p:nvPr/>
          </p:nvSpPr>
          <p:spPr>
            <a:xfrm>
              <a:off x="4221661" y="1152669"/>
              <a:ext cx="45583" cy="62707"/>
            </a:xfrm>
            <a:custGeom>
              <a:avLst/>
              <a:gdLst/>
              <a:ahLst/>
              <a:cxnLst/>
              <a:rect l="l" t="t" r="r" b="b"/>
              <a:pathLst>
                <a:path w="756" h="1040" extrusionOk="0">
                  <a:moveTo>
                    <a:pt x="648" y="0"/>
                  </a:moveTo>
                  <a:cubicBezTo>
                    <a:pt x="626" y="0"/>
                    <a:pt x="605" y="25"/>
                    <a:pt x="583" y="73"/>
                  </a:cubicBezTo>
                  <a:lnTo>
                    <a:pt x="44" y="785"/>
                  </a:lnTo>
                  <a:cubicBezTo>
                    <a:pt x="1" y="839"/>
                    <a:pt x="1" y="925"/>
                    <a:pt x="44" y="1011"/>
                  </a:cubicBezTo>
                  <a:cubicBezTo>
                    <a:pt x="62" y="1029"/>
                    <a:pt x="87" y="1040"/>
                    <a:pt x="110" y="1040"/>
                  </a:cubicBezTo>
                  <a:cubicBezTo>
                    <a:pt x="144" y="1040"/>
                    <a:pt x="173" y="1019"/>
                    <a:pt x="173" y="968"/>
                  </a:cubicBezTo>
                  <a:lnTo>
                    <a:pt x="712" y="246"/>
                  </a:lnTo>
                  <a:cubicBezTo>
                    <a:pt x="755" y="203"/>
                    <a:pt x="755" y="116"/>
                    <a:pt x="712" y="73"/>
                  </a:cubicBezTo>
                  <a:cubicBezTo>
                    <a:pt x="691" y="25"/>
                    <a:pt x="669" y="0"/>
                    <a:pt x="648"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6" name="Google Shape;1606;p43"/>
            <p:cNvSpPr/>
            <p:nvPr/>
          </p:nvSpPr>
          <p:spPr>
            <a:xfrm>
              <a:off x="4215812" y="1326319"/>
              <a:ext cx="38408" cy="70063"/>
            </a:xfrm>
            <a:custGeom>
              <a:avLst/>
              <a:gdLst/>
              <a:ahLst/>
              <a:cxnLst/>
              <a:rect l="l" t="t" r="r" b="b"/>
              <a:pathLst>
                <a:path w="637" h="1162" extrusionOk="0">
                  <a:moveTo>
                    <a:pt x="502" y="0"/>
                  </a:moveTo>
                  <a:cubicBezTo>
                    <a:pt x="471" y="0"/>
                    <a:pt x="441" y="31"/>
                    <a:pt x="410" y="61"/>
                  </a:cubicBezTo>
                  <a:lnTo>
                    <a:pt x="1" y="924"/>
                  </a:lnTo>
                  <a:cubicBezTo>
                    <a:pt x="1" y="1010"/>
                    <a:pt x="1" y="1096"/>
                    <a:pt x="44" y="1139"/>
                  </a:cubicBezTo>
                  <a:cubicBezTo>
                    <a:pt x="60" y="1155"/>
                    <a:pt x="79" y="1162"/>
                    <a:pt x="98" y="1162"/>
                  </a:cubicBezTo>
                  <a:cubicBezTo>
                    <a:pt x="142" y="1162"/>
                    <a:pt x="184" y="1126"/>
                    <a:pt x="184" y="1096"/>
                  </a:cubicBezTo>
                  <a:lnTo>
                    <a:pt x="583" y="201"/>
                  </a:lnTo>
                  <a:cubicBezTo>
                    <a:pt x="637" y="158"/>
                    <a:pt x="583" y="61"/>
                    <a:pt x="540" y="18"/>
                  </a:cubicBezTo>
                  <a:cubicBezTo>
                    <a:pt x="527" y="5"/>
                    <a:pt x="515" y="0"/>
                    <a:pt x="502"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7" name="Google Shape;1607;p43"/>
            <p:cNvSpPr/>
            <p:nvPr/>
          </p:nvSpPr>
          <p:spPr>
            <a:xfrm>
              <a:off x="4164441" y="1307507"/>
              <a:ext cx="59873" cy="36177"/>
            </a:xfrm>
            <a:custGeom>
              <a:avLst/>
              <a:gdLst/>
              <a:ahLst/>
              <a:cxnLst/>
              <a:rect l="l" t="t" r="r" b="b"/>
              <a:pathLst>
                <a:path w="993" h="600" extrusionOk="0">
                  <a:moveTo>
                    <a:pt x="896" y="0"/>
                  </a:moveTo>
                  <a:cubicBezTo>
                    <a:pt x="880" y="0"/>
                    <a:pt x="864" y="6"/>
                    <a:pt x="853" y="17"/>
                  </a:cubicBezTo>
                  <a:lnTo>
                    <a:pt x="87" y="330"/>
                  </a:lnTo>
                  <a:cubicBezTo>
                    <a:pt x="44" y="330"/>
                    <a:pt x="1" y="427"/>
                    <a:pt x="44" y="513"/>
                  </a:cubicBezTo>
                  <a:cubicBezTo>
                    <a:pt x="44" y="600"/>
                    <a:pt x="141" y="600"/>
                    <a:pt x="184" y="600"/>
                  </a:cubicBezTo>
                  <a:lnTo>
                    <a:pt x="896" y="287"/>
                  </a:lnTo>
                  <a:cubicBezTo>
                    <a:pt x="993" y="244"/>
                    <a:pt x="993" y="201"/>
                    <a:pt x="993" y="104"/>
                  </a:cubicBezTo>
                  <a:cubicBezTo>
                    <a:pt x="993" y="40"/>
                    <a:pt x="941" y="0"/>
                    <a:pt x="896"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8" name="Google Shape;1608;p43"/>
            <p:cNvSpPr/>
            <p:nvPr/>
          </p:nvSpPr>
          <p:spPr>
            <a:xfrm>
              <a:off x="4779448" y="1220983"/>
              <a:ext cx="54024" cy="51613"/>
            </a:xfrm>
            <a:custGeom>
              <a:avLst/>
              <a:gdLst/>
              <a:ahLst/>
              <a:cxnLst/>
              <a:rect l="l" t="t" r="r" b="b"/>
              <a:pathLst>
                <a:path w="896" h="856" extrusionOk="0">
                  <a:moveTo>
                    <a:pt x="131" y="1"/>
                  </a:moveTo>
                  <a:cubicBezTo>
                    <a:pt x="86" y="1"/>
                    <a:pt x="43" y="31"/>
                    <a:pt x="43" y="62"/>
                  </a:cubicBezTo>
                  <a:cubicBezTo>
                    <a:pt x="0" y="148"/>
                    <a:pt x="0" y="245"/>
                    <a:pt x="43" y="288"/>
                  </a:cubicBezTo>
                  <a:lnTo>
                    <a:pt x="723" y="827"/>
                  </a:lnTo>
                  <a:cubicBezTo>
                    <a:pt x="740" y="845"/>
                    <a:pt x="758" y="855"/>
                    <a:pt x="776" y="855"/>
                  </a:cubicBezTo>
                  <a:cubicBezTo>
                    <a:pt x="801" y="855"/>
                    <a:pt x="827" y="834"/>
                    <a:pt x="852" y="784"/>
                  </a:cubicBezTo>
                  <a:cubicBezTo>
                    <a:pt x="895" y="730"/>
                    <a:pt x="895" y="644"/>
                    <a:pt x="809" y="601"/>
                  </a:cubicBezTo>
                  <a:lnTo>
                    <a:pt x="183" y="18"/>
                  </a:lnTo>
                  <a:cubicBezTo>
                    <a:pt x="168" y="6"/>
                    <a:pt x="149" y="1"/>
                    <a:pt x="13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9" name="Google Shape;1609;p43"/>
            <p:cNvSpPr/>
            <p:nvPr/>
          </p:nvSpPr>
          <p:spPr>
            <a:xfrm>
              <a:off x="4847039" y="1167442"/>
              <a:ext cx="27374" cy="77178"/>
            </a:xfrm>
            <a:custGeom>
              <a:avLst/>
              <a:gdLst/>
              <a:ahLst/>
              <a:cxnLst/>
              <a:rect l="l" t="t" r="r" b="b"/>
              <a:pathLst>
                <a:path w="454" h="1280" extrusionOk="0">
                  <a:moveTo>
                    <a:pt x="87" y="1"/>
                  </a:moveTo>
                  <a:cubicBezTo>
                    <a:pt x="44" y="55"/>
                    <a:pt x="0" y="98"/>
                    <a:pt x="0" y="184"/>
                  </a:cubicBezTo>
                  <a:lnTo>
                    <a:pt x="227" y="1176"/>
                  </a:lnTo>
                  <a:cubicBezTo>
                    <a:pt x="227" y="1239"/>
                    <a:pt x="250" y="1279"/>
                    <a:pt x="296" y="1279"/>
                  </a:cubicBezTo>
                  <a:cubicBezTo>
                    <a:pt x="313" y="1279"/>
                    <a:pt x="333" y="1274"/>
                    <a:pt x="356" y="1262"/>
                  </a:cubicBezTo>
                  <a:cubicBezTo>
                    <a:pt x="410" y="1262"/>
                    <a:pt x="453" y="1176"/>
                    <a:pt x="410" y="1079"/>
                  </a:cubicBezTo>
                  <a:lnTo>
                    <a:pt x="227" y="141"/>
                  </a:lnTo>
                  <a:cubicBezTo>
                    <a:pt x="227" y="55"/>
                    <a:pt x="184" y="1"/>
                    <a:pt x="87"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0" name="Google Shape;1610;p43"/>
            <p:cNvSpPr/>
            <p:nvPr/>
          </p:nvSpPr>
          <p:spPr>
            <a:xfrm>
              <a:off x="4817133" y="1090083"/>
              <a:ext cx="41001" cy="66083"/>
            </a:xfrm>
            <a:custGeom>
              <a:avLst/>
              <a:gdLst/>
              <a:ahLst/>
              <a:cxnLst/>
              <a:rect l="l" t="t" r="r" b="b"/>
              <a:pathLst>
                <a:path w="680" h="1096" extrusionOk="0">
                  <a:moveTo>
                    <a:pt x="541" y="1"/>
                  </a:moveTo>
                  <a:cubicBezTo>
                    <a:pt x="507" y="1"/>
                    <a:pt x="475" y="12"/>
                    <a:pt x="453" y="33"/>
                  </a:cubicBezTo>
                  <a:lnTo>
                    <a:pt x="1" y="885"/>
                  </a:lnTo>
                  <a:cubicBezTo>
                    <a:pt x="1" y="928"/>
                    <a:pt x="1" y="1014"/>
                    <a:pt x="44" y="1068"/>
                  </a:cubicBezTo>
                  <a:cubicBezTo>
                    <a:pt x="65" y="1085"/>
                    <a:pt x="92" y="1096"/>
                    <a:pt x="116" y="1096"/>
                  </a:cubicBezTo>
                  <a:cubicBezTo>
                    <a:pt x="153" y="1096"/>
                    <a:pt x="184" y="1072"/>
                    <a:pt x="184" y="1014"/>
                  </a:cubicBezTo>
                  <a:lnTo>
                    <a:pt x="637" y="206"/>
                  </a:lnTo>
                  <a:cubicBezTo>
                    <a:pt x="680" y="119"/>
                    <a:pt x="680" y="76"/>
                    <a:pt x="637" y="33"/>
                  </a:cubicBezTo>
                  <a:cubicBezTo>
                    <a:pt x="610" y="12"/>
                    <a:pt x="575" y="1"/>
                    <a:pt x="5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1" name="Google Shape;1611;p43"/>
            <p:cNvSpPr/>
            <p:nvPr/>
          </p:nvSpPr>
          <p:spPr>
            <a:xfrm>
              <a:off x="4925724" y="1311124"/>
              <a:ext cx="21465" cy="76092"/>
            </a:xfrm>
            <a:custGeom>
              <a:avLst/>
              <a:gdLst/>
              <a:ahLst/>
              <a:cxnLst/>
              <a:rect l="l" t="t" r="r" b="b"/>
              <a:pathLst>
                <a:path w="356" h="1262" extrusionOk="0">
                  <a:moveTo>
                    <a:pt x="270" y="0"/>
                  </a:moveTo>
                  <a:cubicBezTo>
                    <a:pt x="183" y="0"/>
                    <a:pt x="129" y="44"/>
                    <a:pt x="129" y="97"/>
                  </a:cubicBezTo>
                  <a:lnTo>
                    <a:pt x="0" y="1122"/>
                  </a:lnTo>
                  <a:cubicBezTo>
                    <a:pt x="0" y="1176"/>
                    <a:pt x="43" y="1262"/>
                    <a:pt x="129" y="1262"/>
                  </a:cubicBezTo>
                  <a:cubicBezTo>
                    <a:pt x="183" y="1262"/>
                    <a:pt x="226" y="1219"/>
                    <a:pt x="226" y="1176"/>
                  </a:cubicBezTo>
                  <a:lnTo>
                    <a:pt x="356" y="141"/>
                  </a:lnTo>
                  <a:cubicBezTo>
                    <a:pt x="356" y="97"/>
                    <a:pt x="313" y="0"/>
                    <a:pt x="27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2" name="Google Shape;1612;p43"/>
            <p:cNvSpPr/>
            <p:nvPr/>
          </p:nvSpPr>
          <p:spPr>
            <a:xfrm>
              <a:off x="4844446" y="1311124"/>
              <a:ext cx="56617" cy="42086"/>
            </a:xfrm>
            <a:custGeom>
              <a:avLst/>
              <a:gdLst/>
              <a:ahLst/>
              <a:cxnLst/>
              <a:rect l="l" t="t" r="r" b="b"/>
              <a:pathLst>
                <a:path w="939" h="698" extrusionOk="0">
                  <a:moveTo>
                    <a:pt x="184" y="0"/>
                  </a:moveTo>
                  <a:cubicBezTo>
                    <a:pt x="130" y="0"/>
                    <a:pt x="43" y="0"/>
                    <a:pt x="43" y="97"/>
                  </a:cubicBezTo>
                  <a:cubicBezTo>
                    <a:pt x="0" y="184"/>
                    <a:pt x="43" y="227"/>
                    <a:pt x="87" y="270"/>
                  </a:cubicBezTo>
                  <a:lnTo>
                    <a:pt x="809" y="680"/>
                  </a:lnTo>
                  <a:cubicBezTo>
                    <a:pt x="822" y="692"/>
                    <a:pt x="834" y="698"/>
                    <a:pt x="847" y="698"/>
                  </a:cubicBezTo>
                  <a:cubicBezTo>
                    <a:pt x="877" y="698"/>
                    <a:pt x="908" y="667"/>
                    <a:pt x="938" y="637"/>
                  </a:cubicBezTo>
                  <a:cubicBezTo>
                    <a:pt x="938" y="540"/>
                    <a:pt x="938" y="453"/>
                    <a:pt x="895" y="453"/>
                  </a:cubicBezTo>
                  <a:lnTo>
                    <a:pt x="184" y="0"/>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3" name="Google Shape;1613;p43"/>
            <p:cNvSpPr/>
            <p:nvPr/>
          </p:nvSpPr>
          <p:spPr>
            <a:xfrm>
              <a:off x="4895818" y="1228882"/>
              <a:ext cx="57220" cy="44618"/>
            </a:xfrm>
            <a:custGeom>
              <a:avLst/>
              <a:gdLst/>
              <a:ahLst/>
              <a:cxnLst/>
              <a:rect l="l" t="t" r="r" b="b"/>
              <a:pathLst>
                <a:path w="949" h="740" extrusionOk="0">
                  <a:moveTo>
                    <a:pt x="826" y="0"/>
                  </a:moveTo>
                  <a:cubicBezTo>
                    <a:pt x="808" y="0"/>
                    <a:pt x="788" y="5"/>
                    <a:pt x="766" y="17"/>
                  </a:cubicBezTo>
                  <a:lnTo>
                    <a:pt x="86" y="470"/>
                  </a:lnTo>
                  <a:cubicBezTo>
                    <a:pt x="0" y="513"/>
                    <a:pt x="0" y="556"/>
                    <a:pt x="43" y="653"/>
                  </a:cubicBezTo>
                  <a:cubicBezTo>
                    <a:pt x="43" y="739"/>
                    <a:pt x="140" y="739"/>
                    <a:pt x="183" y="739"/>
                  </a:cubicBezTo>
                  <a:lnTo>
                    <a:pt x="852" y="286"/>
                  </a:lnTo>
                  <a:cubicBezTo>
                    <a:pt x="949" y="243"/>
                    <a:pt x="949" y="157"/>
                    <a:pt x="949" y="114"/>
                  </a:cubicBezTo>
                  <a:cubicBezTo>
                    <a:pt x="909" y="42"/>
                    <a:pt x="875" y="0"/>
                    <a:pt x="826"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4" name="Google Shape;1614;p43"/>
            <p:cNvSpPr/>
            <p:nvPr/>
          </p:nvSpPr>
          <p:spPr>
            <a:xfrm>
              <a:off x="4941943" y="1109860"/>
              <a:ext cx="27374" cy="77178"/>
            </a:xfrm>
            <a:custGeom>
              <a:avLst/>
              <a:gdLst/>
              <a:ahLst/>
              <a:cxnLst/>
              <a:rect l="l" t="t" r="r" b="b"/>
              <a:pathLst>
                <a:path w="454" h="1280" extrusionOk="0">
                  <a:moveTo>
                    <a:pt x="153" y="1"/>
                  </a:moveTo>
                  <a:cubicBezTo>
                    <a:pt x="135" y="1"/>
                    <a:pt x="113" y="6"/>
                    <a:pt x="87" y="18"/>
                  </a:cubicBezTo>
                  <a:cubicBezTo>
                    <a:pt x="44" y="18"/>
                    <a:pt x="1" y="104"/>
                    <a:pt x="1" y="147"/>
                  </a:cubicBezTo>
                  <a:lnTo>
                    <a:pt x="227" y="1139"/>
                  </a:lnTo>
                  <a:cubicBezTo>
                    <a:pt x="227" y="1225"/>
                    <a:pt x="270" y="1279"/>
                    <a:pt x="356" y="1279"/>
                  </a:cubicBezTo>
                  <a:cubicBezTo>
                    <a:pt x="399" y="1225"/>
                    <a:pt x="453" y="1139"/>
                    <a:pt x="399" y="1096"/>
                  </a:cubicBezTo>
                  <a:lnTo>
                    <a:pt x="227" y="104"/>
                  </a:lnTo>
                  <a:cubicBezTo>
                    <a:pt x="227" y="41"/>
                    <a:pt x="204" y="1"/>
                    <a:pt x="15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5" name="Google Shape;1615;p43"/>
            <p:cNvSpPr/>
            <p:nvPr/>
          </p:nvSpPr>
          <p:spPr>
            <a:xfrm>
              <a:off x="4172942" y="1231414"/>
              <a:ext cx="56617" cy="48357"/>
            </a:xfrm>
            <a:custGeom>
              <a:avLst/>
              <a:gdLst/>
              <a:ahLst/>
              <a:cxnLst/>
              <a:rect l="l" t="t" r="r" b="b"/>
              <a:pathLst>
                <a:path w="939" h="802" extrusionOk="0">
                  <a:moveTo>
                    <a:pt x="128" y="0"/>
                  </a:moveTo>
                  <a:cubicBezTo>
                    <a:pt x="87" y="0"/>
                    <a:pt x="43" y="33"/>
                    <a:pt x="43" y="72"/>
                  </a:cubicBezTo>
                  <a:cubicBezTo>
                    <a:pt x="0" y="158"/>
                    <a:pt x="0" y="244"/>
                    <a:pt x="43" y="287"/>
                  </a:cubicBezTo>
                  <a:lnTo>
                    <a:pt x="755" y="783"/>
                  </a:lnTo>
                  <a:cubicBezTo>
                    <a:pt x="771" y="796"/>
                    <a:pt x="786" y="801"/>
                    <a:pt x="800" y="801"/>
                  </a:cubicBezTo>
                  <a:cubicBezTo>
                    <a:pt x="834" y="801"/>
                    <a:pt x="865" y="771"/>
                    <a:pt x="895" y="740"/>
                  </a:cubicBezTo>
                  <a:cubicBezTo>
                    <a:pt x="938" y="654"/>
                    <a:pt x="895" y="557"/>
                    <a:pt x="852" y="514"/>
                  </a:cubicBezTo>
                  <a:lnTo>
                    <a:pt x="173" y="18"/>
                  </a:lnTo>
                  <a:cubicBezTo>
                    <a:pt x="160" y="6"/>
                    <a:pt x="144" y="0"/>
                    <a:pt x="128"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6" name="Google Shape;1616;p43"/>
            <p:cNvSpPr/>
            <p:nvPr/>
          </p:nvSpPr>
          <p:spPr>
            <a:xfrm>
              <a:off x="4305531" y="1216220"/>
              <a:ext cx="59210" cy="19536"/>
            </a:xfrm>
            <a:custGeom>
              <a:avLst/>
              <a:gdLst/>
              <a:ahLst/>
              <a:cxnLst/>
              <a:rect l="l" t="t" r="r" b="b"/>
              <a:pathLst>
                <a:path w="982" h="324" extrusionOk="0">
                  <a:moveTo>
                    <a:pt x="87" y="0"/>
                  </a:moveTo>
                  <a:cubicBezTo>
                    <a:pt x="44" y="0"/>
                    <a:pt x="1" y="54"/>
                    <a:pt x="1" y="141"/>
                  </a:cubicBezTo>
                  <a:cubicBezTo>
                    <a:pt x="1" y="184"/>
                    <a:pt x="44" y="270"/>
                    <a:pt x="87" y="270"/>
                  </a:cubicBezTo>
                  <a:lnTo>
                    <a:pt x="852" y="324"/>
                  </a:lnTo>
                  <a:cubicBezTo>
                    <a:pt x="939" y="324"/>
                    <a:pt x="982" y="270"/>
                    <a:pt x="982" y="184"/>
                  </a:cubicBezTo>
                  <a:cubicBezTo>
                    <a:pt x="982" y="97"/>
                    <a:pt x="939" y="54"/>
                    <a:pt x="895" y="54"/>
                  </a:cubicBezTo>
                  <a:lnTo>
                    <a:pt x="87" y="0"/>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7" name="Google Shape;1617;p43"/>
            <p:cNvSpPr/>
            <p:nvPr/>
          </p:nvSpPr>
          <p:spPr>
            <a:xfrm>
              <a:off x="4310716" y="1270847"/>
              <a:ext cx="32559" cy="73861"/>
            </a:xfrm>
            <a:custGeom>
              <a:avLst/>
              <a:gdLst/>
              <a:ahLst/>
              <a:cxnLst/>
              <a:rect l="l" t="t" r="r" b="b"/>
              <a:pathLst>
                <a:path w="540" h="1225" extrusionOk="0">
                  <a:moveTo>
                    <a:pt x="454" y="0"/>
                  </a:moveTo>
                  <a:cubicBezTo>
                    <a:pt x="411" y="0"/>
                    <a:pt x="313" y="43"/>
                    <a:pt x="313" y="86"/>
                  </a:cubicBezTo>
                  <a:lnTo>
                    <a:pt x="44" y="1035"/>
                  </a:lnTo>
                  <a:cubicBezTo>
                    <a:pt x="1" y="1121"/>
                    <a:pt x="44" y="1208"/>
                    <a:pt x="87" y="1208"/>
                  </a:cubicBezTo>
                  <a:cubicBezTo>
                    <a:pt x="102" y="1219"/>
                    <a:pt x="118" y="1224"/>
                    <a:pt x="135" y="1224"/>
                  </a:cubicBezTo>
                  <a:cubicBezTo>
                    <a:pt x="181" y="1224"/>
                    <a:pt x="227" y="1184"/>
                    <a:pt x="227" y="1121"/>
                  </a:cubicBezTo>
                  <a:lnTo>
                    <a:pt x="497" y="173"/>
                  </a:lnTo>
                  <a:cubicBezTo>
                    <a:pt x="540" y="129"/>
                    <a:pt x="497" y="43"/>
                    <a:pt x="454"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8" name="Google Shape;1618;p43"/>
            <p:cNvSpPr/>
            <p:nvPr/>
          </p:nvSpPr>
          <p:spPr>
            <a:xfrm>
              <a:off x="4250904" y="1239856"/>
              <a:ext cx="41061" cy="69822"/>
            </a:xfrm>
            <a:custGeom>
              <a:avLst/>
              <a:gdLst/>
              <a:ahLst/>
              <a:cxnLst/>
              <a:rect l="l" t="t" r="r" b="b"/>
              <a:pathLst>
                <a:path w="681" h="1158" extrusionOk="0">
                  <a:moveTo>
                    <a:pt x="144" y="0"/>
                  </a:moveTo>
                  <a:cubicBezTo>
                    <a:pt x="127" y="0"/>
                    <a:pt x="111" y="5"/>
                    <a:pt x="98" y="18"/>
                  </a:cubicBezTo>
                  <a:cubicBezTo>
                    <a:pt x="55" y="61"/>
                    <a:pt x="1" y="147"/>
                    <a:pt x="55" y="201"/>
                  </a:cubicBezTo>
                  <a:lnTo>
                    <a:pt x="454" y="1096"/>
                  </a:lnTo>
                  <a:cubicBezTo>
                    <a:pt x="484" y="1127"/>
                    <a:pt x="515" y="1157"/>
                    <a:pt x="549" y="1157"/>
                  </a:cubicBezTo>
                  <a:cubicBezTo>
                    <a:pt x="563" y="1157"/>
                    <a:pt x="578" y="1152"/>
                    <a:pt x="594" y="1139"/>
                  </a:cubicBezTo>
                  <a:cubicBezTo>
                    <a:pt x="637" y="1096"/>
                    <a:pt x="680" y="1010"/>
                    <a:pt x="637" y="956"/>
                  </a:cubicBezTo>
                  <a:lnTo>
                    <a:pt x="227" y="61"/>
                  </a:lnTo>
                  <a:cubicBezTo>
                    <a:pt x="227" y="31"/>
                    <a:pt x="184" y="0"/>
                    <a:pt x="144"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9" name="Google Shape;1619;p43"/>
            <p:cNvSpPr/>
            <p:nvPr/>
          </p:nvSpPr>
          <p:spPr>
            <a:xfrm>
              <a:off x="4299682" y="949053"/>
              <a:ext cx="48839" cy="62224"/>
            </a:xfrm>
            <a:custGeom>
              <a:avLst/>
              <a:gdLst/>
              <a:ahLst/>
              <a:cxnLst/>
              <a:rect l="l" t="t" r="r" b="b"/>
              <a:pathLst>
                <a:path w="810" h="1032" extrusionOk="0">
                  <a:moveTo>
                    <a:pt x="658" y="0"/>
                  </a:moveTo>
                  <a:cubicBezTo>
                    <a:pt x="637" y="0"/>
                    <a:pt x="615" y="11"/>
                    <a:pt x="594" y="33"/>
                  </a:cubicBezTo>
                  <a:lnTo>
                    <a:pt x="54" y="798"/>
                  </a:lnTo>
                  <a:cubicBezTo>
                    <a:pt x="1" y="841"/>
                    <a:pt x="1" y="927"/>
                    <a:pt x="54" y="981"/>
                  </a:cubicBezTo>
                  <a:cubicBezTo>
                    <a:pt x="73" y="1018"/>
                    <a:pt x="99" y="1031"/>
                    <a:pt x="126" y="1031"/>
                  </a:cubicBezTo>
                  <a:cubicBezTo>
                    <a:pt x="163" y="1031"/>
                    <a:pt x="202" y="1006"/>
                    <a:pt x="227" y="981"/>
                  </a:cubicBezTo>
                  <a:lnTo>
                    <a:pt x="766" y="259"/>
                  </a:lnTo>
                  <a:cubicBezTo>
                    <a:pt x="809" y="173"/>
                    <a:pt x="766" y="76"/>
                    <a:pt x="723" y="33"/>
                  </a:cubicBezTo>
                  <a:cubicBezTo>
                    <a:pt x="701" y="11"/>
                    <a:pt x="680" y="0"/>
                    <a:pt x="658"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0" name="Google Shape;1620;p43"/>
            <p:cNvSpPr/>
            <p:nvPr/>
          </p:nvSpPr>
          <p:spPr>
            <a:xfrm>
              <a:off x="4310716" y="1106604"/>
              <a:ext cx="37805" cy="68495"/>
            </a:xfrm>
            <a:custGeom>
              <a:avLst/>
              <a:gdLst/>
              <a:ahLst/>
              <a:cxnLst/>
              <a:rect l="l" t="t" r="r" b="b"/>
              <a:pathLst>
                <a:path w="627" h="1136" extrusionOk="0">
                  <a:moveTo>
                    <a:pt x="486" y="0"/>
                  </a:moveTo>
                  <a:cubicBezTo>
                    <a:pt x="461" y="0"/>
                    <a:pt x="436" y="21"/>
                    <a:pt x="411" y="72"/>
                  </a:cubicBezTo>
                  <a:lnTo>
                    <a:pt x="1" y="924"/>
                  </a:lnTo>
                  <a:cubicBezTo>
                    <a:pt x="1" y="1010"/>
                    <a:pt x="1" y="1107"/>
                    <a:pt x="44" y="1107"/>
                  </a:cubicBezTo>
                  <a:cubicBezTo>
                    <a:pt x="84" y="1125"/>
                    <a:pt x="115" y="1135"/>
                    <a:pt x="141" y="1135"/>
                  </a:cubicBezTo>
                  <a:cubicBezTo>
                    <a:pt x="177" y="1135"/>
                    <a:pt x="202" y="1114"/>
                    <a:pt x="227" y="1064"/>
                  </a:cubicBezTo>
                  <a:lnTo>
                    <a:pt x="583" y="201"/>
                  </a:lnTo>
                  <a:cubicBezTo>
                    <a:pt x="626" y="115"/>
                    <a:pt x="626" y="29"/>
                    <a:pt x="540" y="29"/>
                  </a:cubicBezTo>
                  <a:cubicBezTo>
                    <a:pt x="522" y="11"/>
                    <a:pt x="504" y="0"/>
                    <a:pt x="486"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1" name="Google Shape;1621;p43"/>
            <p:cNvSpPr/>
            <p:nvPr/>
          </p:nvSpPr>
          <p:spPr>
            <a:xfrm>
              <a:off x="4270439" y="1063734"/>
              <a:ext cx="59210" cy="36177"/>
            </a:xfrm>
            <a:custGeom>
              <a:avLst/>
              <a:gdLst/>
              <a:ahLst/>
              <a:cxnLst/>
              <a:rect l="l" t="t" r="r" b="b"/>
              <a:pathLst>
                <a:path w="982" h="600" extrusionOk="0">
                  <a:moveTo>
                    <a:pt x="887" y="0"/>
                  </a:moveTo>
                  <a:cubicBezTo>
                    <a:pt x="875" y="0"/>
                    <a:pt x="864" y="6"/>
                    <a:pt x="852" y="17"/>
                  </a:cubicBezTo>
                  <a:lnTo>
                    <a:pt x="87" y="330"/>
                  </a:lnTo>
                  <a:cubicBezTo>
                    <a:pt x="43" y="330"/>
                    <a:pt x="0" y="427"/>
                    <a:pt x="43" y="513"/>
                  </a:cubicBezTo>
                  <a:cubicBezTo>
                    <a:pt x="43" y="556"/>
                    <a:pt x="130" y="600"/>
                    <a:pt x="173" y="600"/>
                  </a:cubicBezTo>
                  <a:lnTo>
                    <a:pt x="895" y="287"/>
                  </a:lnTo>
                  <a:cubicBezTo>
                    <a:pt x="981" y="244"/>
                    <a:pt x="981" y="157"/>
                    <a:pt x="981" y="104"/>
                  </a:cubicBezTo>
                  <a:cubicBezTo>
                    <a:pt x="950" y="40"/>
                    <a:pt x="918" y="0"/>
                    <a:pt x="887"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2" name="Google Shape;1622;p43"/>
            <p:cNvSpPr/>
            <p:nvPr/>
          </p:nvSpPr>
          <p:spPr>
            <a:xfrm>
              <a:off x="4224253" y="1001269"/>
              <a:ext cx="54024" cy="48357"/>
            </a:xfrm>
            <a:custGeom>
              <a:avLst/>
              <a:gdLst/>
              <a:ahLst/>
              <a:cxnLst/>
              <a:rect l="l" t="t" r="r" b="b"/>
              <a:pathLst>
                <a:path w="896" h="802" extrusionOk="0">
                  <a:moveTo>
                    <a:pt x="127" y="0"/>
                  </a:moveTo>
                  <a:cubicBezTo>
                    <a:pt x="83" y="0"/>
                    <a:pt x="31" y="31"/>
                    <a:pt x="1" y="61"/>
                  </a:cubicBezTo>
                  <a:cubicBezTo>
                    <a:pt x="1" y="158"/>
                    <a:pt x="1" y="245"/>
                    <a:pt x="44" y="245"/>
                  </a:cubicBezTo>
                  <a:lnTo>
                    <a:pt x="712" y="784"/>
                  </a:lnTo>
                  <a:cubicBezTo>
                    <a:pt x="741" y="796"/>
                    <a:pt x="765" y="802"/>
                    <a:pt x="785" y="802"/>
                  </a:cubicBezTo>
                  <a:cubicBezTo>
                    <a:pt x="835" y="802"/>
                    <a:pt x="865" y="771"/>
                    <a:pt x="896" y="741"/>
                  </a:cubicBezTo>
                  <a:cubicBezTo>
                    <a:pt x="896" y="654"/>
                    <a:pt x="896" y="557"/>
                    <a:pt x="853" y="514"/>
                  </a:cubicBezTo>
                  <a:lnTo>
                    <a:pt x="173" y="18"/>
                  </a:lnTo>
                  <a:cubicBezTo>
                    <a:pt x="161" y="6"/>
                    <a:pt x="144" y="0"/>
                    <a:pt x="127"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3" name="Google Shape;1623;p43"/>
            <p:cNvSpPr/>
            <p:nvPr/>
          </p:nvSpPr>
          <p:spPr>
            <a:xfrm>
              <a:off x="4367936" y="1147544"/>
              <a:ext cx="54024" cy="47271"/>
            </a:xfrm>
            <a:custGeom>
              <a:avLst/>
              <a:gdLst/>
              <a:ahLst/>
              <a:cxnLst/>
              <a:rect l="l" t="t" r="r" b="b"/>
              <a:pathLst>
                <a:path w="896" h="784" extrusionOk="0">
                  <a:moveTo>
                    <a:pt x="107" y="0"/>
                  </a:moveTo>
                  <a:cubicBezTo>
                    <a:pt x="62" y="0"/>
                    <a:pt x="31" y="31"/>
                    <a:pt x="1" y="61"/>
                  </a:cubicBezTo>
                  <a:cubicBezTo>
                    <a:pt x="1" y="158"/>
                    <a:pt x="1" y="201"/>
                    <a:pt x="44" y="245"/>
                  </a:cubicBezTo>
                  <a:lnTo>
                    <a:pt x="712" y="784"/>
                  </a:lnTo>
                  <a:cubicBezTo>
                    <a:pt x="755" y="784"/>
                    <a:pt x="852" y="784"/>
                    <a:pt x="895" y="697"/>
                  </a:cubicBezTo>
                  <a:cubicBezTo>
                    <a:pt x="895" y="654"/>
                    <a:pt x="895" y="557"/>
                    <a:pt x="852" y="514"/>
                  </a:cubicBezTo>
                  <a:lnTo>
                    <a:pt x="173" y="18"/>
                  </a:lnTo>
                  <a:cubicBezTo>
                    <a:pt x="148" y="5"/>
                    <a:pt x="126" y="0"/>
                    <a:pt x="107"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4" name="Google Shape;1624;p43"/>
            <p:cNvSpPr/>
            <p:nvPr/>
          </p:nvSpPr>
          <p:spPr>
            <a:xfrm>
              <a:off x="4384216" y="986074"/>
              <a:ext cx="61802" cy="22189"/>
            </a:xfrm>
            <a:custGeom>
              <a:avLst/>
              <a:gdLst/>
              <a:ahLst/>
              <a:cxnLst/>
              <a:rect l="l" t="t" r="r" b="b"/>
              <a:pathLst>
                <a:path w="1025" h="368" extrusionOk="0">
                  <a:moveTo>
                    <a:pt x="129" y="1"/>
                  </a:moveTo>
                  <a:cubicBezTo>
                    <a:pt x="43" y="1"/>
                    <a:pt x="0" y="44"/>
                    <a:pt x="0" y="141"/>
                  </a:cubicBezTo>
                  <a:cubicBezTo>
                    <a:pt x="0" y="227"/>
                    <a:pt x="43" y="270"/>
                    <a:pt x="129" y="270"/>
                  </a:cubicBezTo>
                  <a:lnTo>
                    <a:pt x="895" y="367"/>
                  </a:lnTo>
                  <a:cubicBezTo>
                    <a:pt x="938" y="367"/>
                    <a:pt x="981" y="270"/>
                    <a:pt x="981" y="227"/>
                  </a:cubicBezTo>
                  <a:cubicBezTo>
                    <a:pt x="1024" y="141"/>
                    <a:pt x="938" y="44"/>
                    <a:pt x="895" y="44"/>
                  </a:cubicBezTo>
                  <a:lnTo>
                    <a:pt x="129"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5" name="Google Shape;1625;p43"/>
            <p:cNvSpPr/>
            <p:nvPr/>
          </p:nvSpPr>
          <p:spPr>
            <a:xfrm>
              <a:off x="4397179" y="1058549"/>
              <a:ext cx="29967" cy="74886"/>
            </a:xfrm>
            <a:custGeom>
              <a:avLst/>
              <a:gdLst/>
              <a:ahLst/>
              <a:cxnLst/>
              <a:rect l="l" t="t" r="r" b="b"/>
              <a:pathLst>
                <a:path w="497" h="1242" extrusionOk="0">
                  <a:moveTo>
                    <a:pt x="392" y="0"/>
                  </a:moveTo>
                  <a:cubicBezTo>
                    <a:pt x="343" y="0"/>
                    <a:pt x="310" y="40"/>
                    <a:pt x="270" y="103"/>
                  </a:cubicBezTo>
                  <a:lnTo>
                    <a:pt x="55" y="1052"/>
                  </a:lnTo>
                  <a:cubicBezTo>
                    <a:pt x="1" y="1138"/>
                    <a:pt x="55" y="1181"/>
                    <a:pt x="98" y="1225"/>
                  </a:cubicBezTo>
                  <a:cubicBezTo>
                    <a:pt x="109" y="1236"/>
                    <a:pt x="124" y="1242"/>
                    <a:pt x="139" y="1242"/>
                  </a:cubicBezTo>
                  <a:cubicBezTo>
                    <a:pt x="181" y="1242"/>
                    <a:pt x="227" y="1201"/>
                    <a:pt x="227" y="1138"/>
                  </a:cubicBezTo>
                  <a:lnTo>
                    <a:pt x="497" y="190"/>
                  </a:lnTo>
                  <a:cubicBezTo>
                    <a:pt x="497" y="103"/>
                    <a:pt x="497" y="60"/>
                    <a:pt x="454" y="17"/>
                  </a:cubicBezTo>
                  <a:cubicBezTo>
                    <a:pt x="430" y="6"/>
                    <a:pt x="410" y="0"/>
                    <a:pt x="392"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6" name="Google Shape;1626;p43"/>
            <p:cNvSpPr/>
            <p:nvPr/>
          </p:nvSpPr>
          <p:spPr>
            <a:xfrm>
              <a:off x="4340622" y="1016885"/>
              <a:ext cx="37805" cy="69400"/>
            </a:xfrm>
            <a:custGeom>
              <a:avLst/>
              <a:gdLst/>
              <a:ahLst/>
              <a:cxnLst/>
              <a:rect l="l" t="t" r="r" b="b"/>
              <a:pathLst>
                <a:path w="627" h="1151" extrusionOk="0">
                  <a:moveTo>
                    <a:pt x="145" y="1"/>
                  </a:moveTo>
                  <a:cubicBezTo>
                    <a:pt x="125" y="1"/>
                    <a:pt x="105" y="11"/>
                    <a:pt x="87" y="29"/>
                  </a:cubicBezTo>
                  <a:cubicBezTo>
                    <a:pt x="1" y="29"/>
                    <a:pt x="1" y="126"/>
                    <a:pt x="44" y="212"/>
                  </a:cubicBezTo>
                  <a:lnTo>
                    <a:pt x="400" y="1064"/>
                  </a:lnTo>
                  <a:cubicBezTo>
                    <a:pt x="454" y="1150"/>
                    <a:pt x="497" y="1150"/>
                    <a:pt x="583" y="1150"/>
                  </a:cubicBezTo>
                  <a:cubicBezTo>
                    <a:pt x="626" y="1107"/>
                    <a:pt x="626" y="1021"/>
                    <a:pt x="626" y="934"/>
                  </a:cubicBezTo>
                  <a:lnTo>
                    <a:pt x="227" y="72"/>
                  </a:lnTo>
                  <a:cubicBezTo>
                    <a:pt x="202" y="21"/>
                    <a:pt x="173" y="1"/>
                    <a:pt x="145"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7" name="Google Shape;1627;p43"/>
            <p:cNvSpPr/>
            <p:nvPr/>
          </p:nvSpPr>
          <p:spPr>
            <a:xfrm>
              <a:off x="4391994" y="1217305"/>
              <a:ext cx="37745" cy="68917"/>
            </a:xfrm>
            <a:custGeom>
              <a:avLst/>
              <a:gdLst/>
              <a:ahLst/>
              <a:cxnLst/>
              <a:rect l="l" t="t" r="r" b="b"/>
              <a:pathLst>
                <a:path w="626" h="1143" extrusionOk="0">
                  <a:moveTo>
                    <a:pt x="117" y="0"/>
                  </a:moveTo>
                  <a:cubicBezTo>
                    <a:pt x="90" y="0"/>
                    <a:pt x="62" y="13"/>
                    <a:pt x="44" y="36"/>
                  </a:cubicBezTo>
                  <a:cubicBezTo>
                    <a:pt x="0" y="36"/>
                    <a:pt x="0" y="123"/>
                    <a:pt x="0" y="209"/>
                  </a:cubicBezTo>
                  <a:lnTo>
                    <a:pt x="410" y="1061"/>
                  </a:lnTo>
                  <a:cubicBezTo>
                    <a:pt x="436" y="1119"/>
                    <a:pt x="462" y="1142"/>
                    <a:pt x="488" y="1142"/>
                  </a:cubicBezTo>
                  <a:cubicBezTo>
                    <a:pt x="505" y="1142"/>
                    <a:pt x="522" y="1132"/>
                    <a:pt x="540" y="1114"/>
                  </a:cubicBezTo>
                  <a:cubicBezTo>
                    <a:pt x="583" y="1114"/>
                    <a:pt x="626" y="1017"/>
                    <a:pt x="583" y="931"/>
                  </a:cubicBezTo>
                  <a:lnTo>
                    <a:pt x="184" y="79"/>
                  </a:lnTo>
                  <a:cubicBezTo>
                    <a:pt x="184" y="24"/>
                    <a:pt x="152" y="0"/>
                    <a:pt x="117"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8" name="Google Shape;1628;p43"/>
            <p:cNvSpPr/>
            <p:nvPr/>
          </p:nvSpPr>
          <p:spPr>
            <a:xfrm>
              <a:off x="4709205" y="973533"/>
              <a:ext cx="45583" cy="66144"/>
            </a:xfrm>
            <a:custGeom>
              <a:avLst/>
              <a:gdLst/>
              <a:ahLst/>
              <a:cxnLst/>
              <a:rect l="l" t="t" r="r" b="b"/>
              <a:pathLst>
                <a:path w="756" h="1097" extrusionOk="0">
                  <a:moveTo>
                    <a:pt x="142" y="0"/>
                  </a:moveTo>
                  <a:cubicBezTo>
                    <a:pt x="124" y="0"/>
                    <a:pt x="105" y="13"/>
                    <a:pt x="87" y="36"/>
                  </a:cubicBezTo>
                  <a:cubicBezTo>
                    <a:pt x="44" y="79"/>
                    <a:pt x="1" y="166"/>
                    <a:pt x="44" y="252"/>
                  </a:cubicBezTo>
                  <a:lnTo>
                    <a:pt x="540" y="1017"/>
                  </a:lnTo>
                  <a:cubicBezTo>
                    <a:pt x="565" y="1073"/>
                    <a:pt x="589" y="1097"/>
                    <a:pt x="614" y="1097"/>
                  </a:cubicBezTo>
                  <a:cubicBezTo>
                    <a:pt x="632" y="1097"/>
                    <a:pt x="651" y="1084"/>
                    <a:pt x="669" y="1061"/>
                  </a:cubicBezTo>
                  <a:cubicBezTo>
                    <a:pt x="712" y="1017"/>
                    <a:pt x="755" y="931"/>
                    <a:pt x="712" y="845"/>
                  </a:cubicBezTo>
                  <a:lnTo>
                    <a:pt x="216" y="79"/>
                  </a:lnTo>
                  <a:cubicBezTo>
                    <a:pt x="192" y="24"/>
                    <a:pt x="167" y="0"/>
                    <a:pt x="142"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9" name="Google Shape;1629;p43"/>
            <p:cNvSpPr/>
            <p:nvPr/>
          </p:nvSpPr>
          <p:spPr>
            <a:xfrm>
              <a:off x="4830759" y="997772"/>
              <a:ext cx="51432" cy="55351"/>
            </a:xfrm>
            <a:custGeom>
              <a:avLst/>
              <a:gdLst/>
              <a:ahLst/>
              <a:cxnLst/>
              <a:rect l="l" t="t" r="r" b="b"/>
              <a:pathLst>
                <a:path w="853" h="918" extrusionOk="0">
                  <a:moveTo>
                    <a:pt x="93" y="1"/>
                  </a:moveTo>
                  <a:cubicBezTo>
                    <a:pt x="58" y="1"/>
                    <a:pt x="22" y="12"/>
                    <a:pt x="1" y="33"/>
                  </a:cubicBezTo>
                  <a:cubicBezTo>
                    <a:pt x="1" y="119"/>
                    <a:pt x="1" y="216"/>
                    <a:pt x="44" y="260"/>
                  </a:cubicBezTo>
                  <a:lnTo>
                    <a:pt x="626" y="885"/>
                  </a:lnTo>
                  <a:cubicBezTo>
                    <a:pt x="653" y="906"/>
                    <a:pt x="688" y="917"/>
                    <a:pt x="722" y="917"/>
                  </a:cubicBezTo>
                  <a:cubicBezTo>
                    <a:pt x="756" y="917"/>
                    <a:pt x="788" y="906"/>
                    <a:pt x="810" y="885"/>
                  </a:cubicBezTo>
                  <a:cubicBezTo>
                    <a:pt x="853" y="799"/>
                    <a:pt x="810" y="712"/>
                    <a:pt x="766" y="659"/>
                  </a:cubicBezTo>
                  <a:lnTo>
                    <a:pt x="184" y="33"/>
                  </a:lnTo>
                  <a:cubicBezTo>
                    <a:pt x="163" y="12"/>
                    <a:pt x="128" y="1"/>
                    <a:pt x="9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0" name="Google Shape;1630;p43"/>
            <p:cNvSpPr/>
            <p:nvPr/>
          </p:nvSpPr>
          <p:spPr>
            <a:xfrm>
              <a:off x="4795668" y="1013388"/>
              <a:ext cx="21525" cy="78745"/>
            </a:xfrm>
            <a:custGeom>
              <a:avLst/>
              <a:gdLst/>
              <a:ahLst/>
              <a:cxnLst/>
              <a:rect l="l" t="t" r="r" b="b"/>
              <a:pathLst>
                <a:path w="357" h="1306" extrusionOk="0">
                  <a:moveTo>
                    <a:pt x="87" y="1"/>
                  </a:moveTo>
                  <a:cubicBezTo>
                    <a:pt x="44" y="44"/>
                    <a:pt x="1" y="87"/>
                    <a:pt x="1" y="184"/>
                  </a:cubicBezTo>
                  <a:lnTo>
                    <a:pt x="130" y="1165"/>
                  </a:lnTo>
                  <a:cubicBezTo>
                    <a:pt x="130" y="1262"/>
                    <a:pt x="184" y="1305"/>
                    <a:pt x="227" y="1305"/>
                  </a:cubicBezTo>
                  <a:cubicBezTo>
                    <a:pt x="313" y="1262"/>
                    <a:pt x="357" y="1208"/>
                    <a:pt x="357" y="1122"/>
                  </a:cubicBezTo>
                  <a:lnTo>
                    <a:pt x="227" y="130"/>
                  </a:lnTo>
                  <a:cubicBezTo>
                    <a:pt x="227" y="44"/>
                    <a:pt x="130" y="1"/>
                    <a:pt x="87"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1" name="Google Shape;1631;p43"/>
            <p:cNvSpPr/>
            <p:nvPr/>
          </p:nvSpPr>
          <p:spPr>
            <a:xfrm>
              <a:off x="4746949" y="1138862"/>
              <a:ext cx="46186" cy="63611"/>
            </a:xfrm>
            <a:custGeom>
              <a:avLst/>
              <a:gdLst/>
              <a:ahLst/>
              <a:cxnLst/>
              <a:rect l="l" t="t" r="r" b="b"/>
              <a:pathLst>
                <a:path w="766" h="1055" extrusionOk="0">
                  <a:moveTo>
                    <a:pt x="627" y="0"/>
                  </a:moveTo>
                  <a:cubicBezTo>
                    <a:pt x="593" y="0"/>
                    <a:pt x="561" y="11"/>
                    <a:pt x="539" y="33"/>
                  </a:cubicBezTo>
                  <a:lnTo>
                    <a:pt x="43" y="798"/>
                  </a:lnTo>
                  <a:cubicBezTo>
                    <a:pt x="0" y="884"/>
                    <a:pt x="43" y="971"/>
                    <a:pt x="86" y="1014"/>
                  </a:cubicBezTo>
                  <a:cubicBezTo>
                    <a:pt x="108" y="1041"/>
                    <a:pt x="132" y="1054"/>
                    <a:pt x="156" y="1054"/>
                  </a:cubicBezTo>
                  <a:cubicBezTo>
                    <a:pt x="181" y="1054"/>
                    <a:pt x="205" y="1041"/>
                    <a:pt x="227" y="1014"/>
                  </a:cubicBezTo>
                  <a:lnTo>
                    <a:pt x="722" y="205"/>
                  </a:lnTo>
                  <a:cubicBezTo>
                    <a:pt x="766" y="162"/>
                    <a:pt x="766" y="76"/>
                    <a:pt x="722" y="33"/>
                  </a:cubicBezTo>
                  <a:cubicBezTo>
                    <a:pt x="696" y="11"/>
                    <a:pt x="660" y="0"/>
                    <a:pt x="627"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2" name="Google Shape;1632;p43"/>
            <p:cNvSpPr/>
            <p:nvPr/>
          </p:nvSpPr>
          <p:spPr>
            <a:xfrm>
              <a:off x="4765761" y="858671"/>
              <a:ext cx="24781" cy="77117"/>
            </a:xfrm>
            <a:custGeom>
              <a:avLst/>
              <a:gdLst/>
              <a:ahLst/>
              <a:cxnLst/>
              <a:rect l="l" t="t" r="r" b="b"/>
              <a:pathLst>
                <a:path w="411" h="1279" extrusionOk="0">
                  <a:moveTo>
                    <a:pt x="313" y="1"/>
                  </a:moveTo>
                  <a:cubicBezTo>
                    <a:pt x="270" y="1"/>
                    <a:pt x="184" y="55"/>
                    <a:pt x="184" y="141"/>
                  </a:cubicBezTo>
                  <a:lnTo>
                    <a:pt x="1" y="1133"/>
                  </a:lnTo>
                  <a:cubicBezTo>
                    <a:pt x="1" y="1176"/>
                    <a:pt x="44" y="1262"/>
                    <a:pt x="87" y="1262"/>
                  </a:cubicBezTo>
                  <a:cubicBezTo>
                    <a:pt x="101" y="1274"/>
                    <a:pt x="118" y="1279"/>
                    <a:pt x="135" y="1279"/>
                  </a:cubicBezTo>
                  <a:cubicBezTo>
                    <a:pt x="181" y="1279"/>
                    <a:pt x="227" y="1239"/>
                    <a:pt x="227" y="1176"/>
                  </a:cubicBezTo>
                  <a:lnTo>
                    <a:pt x="410" y="184"/>
                  </a:lnTo>
                  <a:cubicBezTo>
                    <a:pt x="410" y="98"/>
                    <a:pt x="357" y="55"/>
                    <a:pt x="31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3" name="Google Shape;1633;p43"/>
            <p:cNvSpPr/>
            <p:nvPr/>
          </p:nvSpPr>
          <p:spPr>
            <a:xfrm>
              <a:off x="4811947" y="897923"/>
              <a:ext cx="56617" cy="46970"/>
            </a:xfrm>
            <a:custGeom>
              <a:avLst/>
              <a:gdLst/>
              <a:ahLst/>
              <a:cxnLst/>
              <a:rect l="l" t="t" r="r" b="b"/>
              <a:pathLst>
                <a:path w="939" h="779" extrusionOk="0">
                  <a:moveTo>
                    <a:pt x="108" y="1"/>
                  </a:moveTo>
                  <a:cubicBezTo>
                    <a:pt x="73" y="1"/>
                    <a:pt x="43" y="21"/>
                    <a:pt x="43" y="72"/>
                  </a:cubicBezTo>
                  <a:cubicBezTo>
                    <a:pt x="0" y="158"/>
                    <a:pt x="0" y="212"/>
                    <a:pt x="87" y="255"/>
                  </a:cubicBezTo>
                  <a:lnTo>
                    <a:pt x="766" y="751"/>
                  </a:lnTo>
                  <a:cubicBezTo>
                    <a:pt x="783" y="768"/>
                    <a:pt x="800" y="779"/>
                    <a:pt x="817" y="779"/>
                  </a:cubicBezTo>
                  <a:cubicBezTo>
                    <a:pt x="843" y="779"/>
                    <a:pt x="869" y="756"/>
                    <a:pt x="895" y="697"/>
                  </a:cubicBezTo>
                  <a:cubicBezTo>
                    <a:pt x="938" y="611"/>
                    <a:pt x="895" y="568"/>
                    <a:pt x="852" y="525"/>
                  </a:cubicBezTo>
                  <a:lnTo>
                    <a:pt x="184" y="29"/>
                  </a:lnTo>
                  <a:cubicBezTo>
                    <a:pt x="161" y="11"/>
                    <a:pt x="133" y="1"/>
                    <a:pt x="108"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4" name="Google Shape;1634;p43"/>
            <p:cNvSpPr/>
            <p:nvPr/>
          </p:nvSpPr>
          <p:spPr>
            <a:xfrm>
              <a:off x="4763169" y="952550"/>
              <a:ext cx="59873" cy="39433"/>
            </a:xfrm>
            <a:custGeom>
              <a:avLst/>
              <a:gdLst/>
              <a:ahLst/>
              <a:cxnLst/>
              <a:rect l="l" t="t" r="r" b="b"/>
              <a:pathLst>
                <a:path w="993" h="654" extrusionOk="0">
                  <a:moveTo>
                    <a:pt x="850" y="1"/>
                  </a:moveTo>
                  <a:cubicBezTo>
                    <a:pt x="835" y="1"/>
                    <a:pt x="821" y="6"/>
                    <a:pt x="809" y="18"/>
                  </a:cubicBezTo>
                  <a:lnTo>
                    <a:pt x="87" y="384"/>
                  </a:lnTo>
                  <a:cubicBezTo>
                    <a:pt x="1" y="427"/>
                    <a:pt x="1" y="471"/>
                    <a:pt x="1" y="557"/>
                  </a:cubicBezTo>
                  <a:cubicBezTo>
                    <a:pt x="44" y="654"/>
                    <a:pt x="87" y="654"/>
                    <a:pt x="130" y="654"/>
                  </a:cubicBezTo>
                  <a:lnTo>
                    <a:pt x="896" y="287"/>
                  </a:lnTo>
                  <a:cubicBezTo>
                    <a:pt x="939" y="244"/>
                    <a:pt x="993" y="158"/>
                    <a:pt x="939" y="115"/>
                  </a:cubicBezTo>
                  <a:cubicBezTo>
                    <a:pt x="939" y="43"/>
                    <a:pt x="892" y="1"/>
                    <a:pt x="85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5" name="Google Shape;1635;p43"/>
            <p:cNvSpPr/>
            <p:nvPr/>
          </p:nvSpPr>
          <p:spPr>
            <a:xfrm>
              <a:off x="4551896" y="814053"/>
              <a:ext cx="43654" cy="65239"/>
            </a:xfrm>
            <a:custGeom>
              <a:avLst/>
              <a:gdLst/>
              <a:ahLst/>
              <a:cxnLst/>
              <a:rect l="l" t="t" r="r" b="b"/>
              <a:pathLst>
                <a:path w="724" h="1082" extrusionOk="0">
                  <a:moveTo>
                    <a:pt x="145" y="1"/>
                  </a:moveTo>
                  <a:cubicBezTo>
                    <a:pt x="125" y="1"/>
                    <a:pt x="105" y="11"/>
                    <a:pt x="87" y="29"/>
                  </a:cubicBezTo>
                  <a:cubicBezTo>
                    <a:pt x="1" y="72"/>
                    <a:pt x="1" y="158"/>
                    <a:pt x="44" y="202"/>
                  </a:cubicBezTo>
                  <a:lnTo>
                    <a:pt x="540" y="1010"/>
                  </a:lnTo>
                  <a:cubicBezTo>
                    <a:pt x="571" y="1049"/>
                    <a:pt x="601" y="1082"/>
                    <a:pt x="632" y="1082"/>
                  </a:cubicBezTo>
                  <a:cubicBezTo>
                    <a:pt x="645" y="1082"/>
                    <a:pt x="657" y="1076"/>
                    <a:pt x="669" y="1064"/>
                  </a:cubicBezTo>
                  <a:cubicBezTo>
                    <a:pt x="723" y="1010"/>
                    <a:pt x="723" y="924"/>
                    <a:pt x="723" y="838"/>
                  </a:cubicBezTo>
                  <a:lnTo>
                    <a:pt x="227" y="72"/>
                  </a:lnTo>
                  <a:cubicBezTo>
                    <a:pt x="202" y="22"/>
                    <a:pt x="173" y="1"/>
                    <a:pt x="145"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6" name="Google Shape;1636;p43"/>
            <p:cNvSpPr/>
            <p:nvPr/>
          </p:nvSpPr>
          <p:spPr>
            <a:xfrm>
              <a:off x="4687137" y="862832"/>
              <a:ext cx="51371" cy="56135"/>
            </a:xfrm>
            <a:custGeom>
              <a:avLst/>
              <a:gdLst/>
              <a:ahLst/>
              <a:cxnLst/>
              <a:rect l="l" t="t" r="r" b="b"/>
              <a:pathLst>
                <a:path w="852" h="931" extrusionOk="0">
                  <a:moveTo>
                    <a:pt x="113" y="0"/>
                  </a:moveTo>
                  <a:cubicBezTo>
                    <a:pt x="77" y="0"/>
                    <a:pt x="43" y="21"/>
                    <a:pt x="43" y="72"/>
                  </a:cubicBezTo>
                  <a:cubicBezTo>
                    <a:pt x="0" y="115"/>
                    <a:pt x="0" y="201"/>
                    <a:pt x="43" y="255"/>
                  </a:cubicBezTo>
                  <a:lnTo>
                    <a:pt x="636" y="880"/>
                  </a:lnTo>
                  <a:cubicBezTo>
                    <a:pt x="655" y="917"/>
                    <a:pt x="680" y="930"/>
                    <a:pt x="708" y="930"/>
                  </a:cubicBezTo>
                  <a:cubicBezTo>
                    <a:pt x="745" y="930"/>
                    <a:pt x="784" y="905"/>
                    <a:pt x="809" y="880"/>
                  </a:cubicBezTo>
                  <a:cubicBezTo>
                    <a:pt x="852" y="837"/>
                    <a:pt x="852" y="740"/>
                    <a:pt x="809" y="697"/>
                  </a:cubicBezTo>
                  <a:lnTo>
                    <a:pt x="184" y="29"/>
                  </a:lnTo>
                  <a:cubicBezTo>
                    <a:pt x="166" y="11"/>
                    <a:pt x="139" y="0"/>
                    <a:pt x="11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7" name="Google Shape;1637;p43"/>
            <p:cNvSpPr/>
            <p:nvPr/>
          </p:nvSpPr>
          <p:spPr>
            <a:xfrm>
              <a:off x="4445958" y="1133315"/>
              <a:ext cx="48779" cy="56738"/>
            </a:xfrm>
            <a:custGeom>
              <a:avLst/>
              <a:gdLst/>
              <a:ahLst/>
              <a:cxnLst/>
              <a:rect l="l" t="t" r="r" b="b"/>
              <a:pathLst>
                <a:path w="809" h="941" extrusionOk="0">
                  <a:moveTo>
                    <a:pt x="116" y="0"/>
                  </a:moveTo>
                  <a:cubicBezTo>
                    <a:pt x="77" y="0"/>
                    <a:pt x="33" y="23"/>
                    <a:pt x="0" y="82"/>
                  </a:cubicBezTo>
                  <a:cubicBezTo>
                    <a:pt x="0" y="125"/>
                    <a:pt x="0" y="211"/>
                    <a:pt x="54" y="254"/>
                  </a:cubicBezTo>
                  <a:lnTo>
                    <a:pt x="636" y="890"/>
                  </a:lnTo>
                  <a:cubicBezTo>
                    <a:pt x="655" y="927"/>
                    <a:pt x="681" y="940"/>
                    <a:pt x="708" y="940"/>
                  </a:cubicBezTo>
                  <a:cubicBezTo>
                    <a:pt x="745" y="940"/>
                    <a:pt x="784" y="915"/>
                    <a:pt x="809" y="890"/>
                  </a:cubicBezTo>
                  <a:cubicBezTo>
                    <a:pt x="809" y="836"/>
                    <a:pt x="809" y="750"/>
                    <a:pt x="766" y="707"/>
                  </a:cubicBezTo>
                  <a:lnTo>
                    <a:pt x="184" y="28"/>
                  </a:lnTo>
                  <a:cubicBezTo>
                    <a:pt x="166" y="10"/>
                    <a:pt x="142" y="0"/>
                    <a:pt x="116"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8" name="Google Shape;1638;p43"/>
            <p:cNvSpPr/>
            <p:nvPr/>
          </p:nvSpPr>
          <p:spPr>
            <a:xfrm>
              <a:off x="4644207" y="904857"/>
              <a:ext cx="21525" cy="76816"/>
            </a:xfrm>
            <a:custGeom>
              <a:avLst/>
              <a:gdLst/>
              <a:ahLst/>
              <a:cxnLst/>
              <a:rect l="l" t="t" r="r" b="b"/>
              <a:pathLst>
                <a:path w="357" h="1274" extrusionOk="0">
                  <a:moveTo>
                    <a:pt x="130" y="0"/>
                  </a:moveTo>
                  <a:cubicBezTo>
                    <a:pt x="44" y="0"/>
                    <a:pt x="1" y="97"/>
                    <a:pt x="44" y="183"/>
                  </a:cubicBezTo>
                  <a:lnTo>
                    <a:pt x="130" y="1175"/>
                  </a:lnTo>
                  <a:cubicBezTo>
                    <a:pt x="165" y="1210"/>
                    <a:pt x="200" y="1273"/>
                    <a:pt x="240" y="1273"/>
                  </a:cubicBezTo>
                  <a:cubicBezTo>
                    <a:pt x="250" y="1273"/>
                    <a:pt x="260" y="1270"/>
                    <a:pt x="270" y="1262"/>
                  </a:cubicBezTo>
                  <a:cubicBezTo>
                    <a:pt x="356" y="1262"/>
                    <a:pt x="356" y="1175"/>
                    <a:pt x="356" y="1121"/>
                  </a:cubicBezTo>
                  <a:lnTo>
                    <a:pt x="270" y="140"/>
                  </a:lnTo>
                  <a:cubicBezTo>
                    <a:pt x="216" y="43"/>
                    <a:pt x="173"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9" name="Google Shape;1639;p43"/>
            <p:cNvSpPr/>
            <p:nvPr/>
          </p:nvSpPr>
          <p:spPr>
            <a:xfrm>
              <a:off x="4600674" y="950983"/>
              <a:ext cx="16280" cy="78745"/>
            </a:xfrm>
            <a:custGeom>
              <a:avLst/>
              <a:gdLst/>
              <a:ahLst/>
              <a:cxnLst/>
              <a:rect l="l" t="t" r="r" b="b"/>
              <a:pathLst>
                <a:path w="270" h="1306" extrusionOk="0">
                  <a:moveTo>
                    <a:pt x="130" y="1"/>
                  </a:moveTo>
                  <a:cubicBezTo>
                    <a:pt x="43" y="44"/>
                    <a:pt x="0" y="87"/>
                    <a:pt x="0" y="184"/>
                  </a:cubicBezTo>
                  <a:lnTo>
                    <a:pt x="43" y="1165"/>
                  </a:lnTo>
                  <a:cubicBezTo>
                    <a:pt x="43" y="1262"/>
                    <a:pt x="130" y="1305"/>
                    <a:pt x="184" y="1305"/>
                  </a:cubicBezTo>
                  <a:cubicBezTo>
                    <a:pt x="227" y="1305"/>
                    <a:pt x="270" y="1262"/>
                    <a:pt x="270" y="1165"/>
                  </a:cubicBezTo>
                  <a:lnTo>
                    <a:pt x="227" y="141"/>
                  </a:lnTo>
                  <a:cubicBezTo>
                    <a:pt x="227" y="87"/>
                    <a:pt x="184"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0" name="Google Shape;1640;p43"/>
            <p:cNvSpPr/>
            <p:nvPr/>
          </p:nvSpPr>
          <p:spPr>
            <a:xfrm>
              <a:off x="4622139" y="731931"/>
              <a:ext cx="24721" cy="76454"/>
            </a:xfrm>
            <a:custGeom>
              <a:avLst/>
              <a:gdLst/>
              <a:ahLst/>
              <a:cxnLst/>
              <a:rect l="l" t="t" r="r" b="b"/>
              <a:pathLst>
                <a:path w="410" h="1268" extrusionOk="0">
                  <a:moveTo>
                    <a:pt x="313" y="0"/>
                  </a:moveTo>
                  <a:cubicBezTo>
                    <a:pt x="270" y="0"/>
                    <a:pt x="227" y="43"/>
                    <a:pt x="183" y="130"/>
                  </a:cubicBezTo>
                  <a:lnTo>
                    <a:pt x="0" y="1122"/>
                  </a:lnTo>
                  <a:cubicBezTo>
                    <a:pt x="0" y="1165"/>
                    <a:pt x="43" y="1251"/>
                    <a:pt x="97" y="1251"/>
                  </a:cubicBezTo>
                  <a:cubicBezTo>
                    <a:pt x="120" y="1262"/>
                    <a:pt x="140" y="1268"/>
                    <a:pt x="157" y="1268"/>
                  </a:cubicBezTo>
                  <a:cubicBezTo>
                    <a:pt x="203" y="1268"/>
                    <a:pt x="227" y="1228"/>
                    <a:pt x="227" y="1165"/>
                  </a:cubicBezTo>
                  <a:lnTo>
                    <a:pt x="410" y="173"/>
                  </a:lnTo>
                  <a:cubicBezTo>
                    <a:pt x="410" y="130"/>
                    <a:pt x="367" y="43"/>
                    <a:pt x="31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1" name="Google Shape;1641;p43"/>
            <p:cNvSpPr/>
            <p:nvPr/>
          </p:nvSpPr>
          <p:spPr>
            <a:xfrm>
              <a:off x="4698171" y="784147"/>
              <a:ext cx="54024" cy="46427"/>
            </a:xfrm>
            <a:custGeom>
              <a:avLst/>
              <a:gdLst/>
              <a:ahLst/>
              <a:cxnLst/>
              <a:rect l="l" t="t" r="r" b="b"/>
              <a:pathLst>
                <a:path w="896" h="770" extrusionOk="0">
                  <a:moveTo>
                    <a:pt x="87" y="1"/>
                  </a:moveTo>
                  <a:cubicBezTo>
                    <a:pt x="51" y="1"/>
                    <a:pt x="26" y="22"/>
                    <a:pt x="1" y="72"/>
                  </a:cubicBezTo>
                  <a:cubicBezTo>
                    <a:pt x="1" y="115"/>
                    <a:pt x="1" y="212"/>
                    <a:pt x="44" y="256"/>
                  </a:cubicBezTo>
                  <a:lnTo>
                    <a:pt x="723" y="751"/>
                  </a:lnTo>
                  <a:cubicBezTo>
                    <a:pt x="735" y="764"/>
                    <a:pt x="751" y="769"/>
                    <a:pt x="768" y="769"/>
                  </a:cubicBezTo>
                  <a:cubicBezTo>
                    <a:pt x="812" y="769"/>
                    <a:pt x="865" y="736"/>
                    <a:pt x="895" y="698"/>
                  </a:cubicBezTo>
                  <a:cubicBezTo>
                    <a:pt x="895" y="611"/>
                    <a:pt x="895" y="525"/>
                    <a:pt x="852" y="525"/>
                  </a:cubicBezTo>
                  <a:lnTo>
                    <a:pt x="184" y="29"/>
                  </a:lnTo>
                  <a:cubicBezTo>
                    <a:pt x="144" y="11"/>
                    <a:pt x="113" y="1"/>
                    <a:pt x="87"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2" name="Google Shape;1642;p43"/>
            <p:cNvSpPr/>
            <p:nvPr/>
          </p:nvSpPr>
          <p:spPr>
            <a:xfrm>
              <a:off x="4619486" y="818394"/>
              <a:ext cx="59873" cy="38770"/>
            </a:xfrm>
            <a:custGeom>
              <a:avLst/>
              <a:gdLst/>
              <a:ahLst/>
              <a:cxnLst/>
              <a:rect l="l" t="t" r="r" b="b"/>
              <a:pathLst>
                <a:path w="993" h="643" extrusionOk="0">
                  <a:moveTo>
                    <a:pt x="810" y="0"/>
                  </a:moveTo>
                  <a:lnTo>
                    <a:pt x="87" y="356"/>
                  </a:lnTo>
                  <a:cubicBezTo>
                    <a:pt x="44" y="399"/>
                    <a:pt x="1" y="496"/>
                    <a:pt x="1" y="539"/>
                  </a:cubicBezTo>
                  <a:cubicBezTo>
                    <a:pt x="33" y="602"/>
                    <a:pt x="64" y="642"/>
                    <a:pt x="117" y="642"/>
                  </a:cubicBezTo>
                  <a:cubicBezTo>
                    <a:pt x="136" y="642"/>
                    <a:pt x="158" y="637"/>
                    <a:pt x="184" y="626"/>
                  </a:cubicBezTo>
                  <a:lnTo>
                    <a:pt x="896" y="270"/>
                  </a:lnTo>
                  <a:cubicBezTo>
                    <a:pt x="950" y="270"/>
                    <a:pt x="993" y="183"/>
                    <a:pt x="950" y="86"/>
                  </a:cubicBezTo>
                  <a:cubicBezTo>
                    <a:pt x="950" y="43"/>
                    <a:pt x="853" y="0"/>
                    <a:pt x="81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3" name="Google Shape;1643;p43"/>
            <p:cNvSpPr/>
            <p:nvPr/>
          </p:nvSpPr>
          <p:spPr>
            <a:xfrm>
              <a:off x="4324403" y="1401506"/>
              <a:ext cx="43593" cy="64817"/>
            </a:xfrm>
            <a:custGeom>
              <a:avLst/>
              <a:gdLst/>
              <a:ahLst/>
              <a:cxnLst/>
              <a:rect l="l" t="t" r="r" b="b"/>
              <a:pathLst>
                <a:path w="723" h="1075" extrusionOk="0">
                  <a:moveTo>
                    <a:pt x="135" y="0"/>
                  </a:moveTo>
                  <a:cubicBezTo>
                    <a:pt x="100" y="0"/>
                    <a:pt x="65" y="11"/>
                    <a:pt x="43" y="32"/>
                  </a:cubicBezTo>
                  <a:cubicBezTo>
                    <a:pt x="0" y="76"/>
                    <a:pt x="0" y="162"/>
                    <a:pt x="43" y="216"/>
                  </a:cubicBezTo>
                  <a:lnTo>
                    <a:pt x="539" y="1024"/>
                  </a:lnTo>
                  <a:cubicBezTo>
                    <a:pt x="539" y="1049"/>
                    <a:pt x="568" y="1074"/>
                    <a:pt x="601" y="1074"/>
                  </a:cubicBezTo>
                  <a:cubicBezTo>
                    <a:pt x="625" y="1074"/>
                    <a:pt x="650" y="1061"/>
                    <a:pt x="669" y="1024"/>
                  </a:cubicBezTo>
                  <a:cubicBezTo>
                    <a:pt x="723" y="970"/>
                    <a:pt x="723" y="884"/>
                    <a:pt x="669" y="841"/>
                  </a:cubicBezTo>
                  <a:lnTo>
                    <a:pt x="227" y="32"/>
                  </a:lnTo>
                  <a:cubicBezTo>
                    <a:pt x="205" y="11"/>
                    <a:pt x="170" y="0"/>
                    <a:pt x="135"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4" name="Google Shape;1644;p43"/>
            <p:cNvSpPr/>
            <p:nvPr/>
          </p:nvSpPr>
          <p:spPr>
            <a:xfrm>
              <a:off x="4362087" y="1284474"/>
              <a:ext cx="22189" cy="76454"/>
            </a:xfrm>
            <a:custGeom>
              <a:avLst/>
              <a:gdLst/>
              <a:ahLst/>
              <a:cxnLst/>
              <a:rect l="l" t="t" r="r" b="b"/>
              <a:pathLst>
                <a:path w="368" h="1268" extrusionOk="0">
                  <a:moveTo>
                    <a:pt x="98" y="0"/>
                  </a:moveTo>
                  <a:cubicBezTo>
                    <a:pt x="44" y="0"/>
                    <a:pt x="1" y="87"/>
                    <a:pt x="1" y="173"/>
                  </a:cubicBezTo>
                  <a:lnTo>
                    <a:pt x="141" y="1165"/>
                  </a:lnTo>
                  <a:cubicBezTo>
                    <a:pt x="141" y="1228"/>
                    <a:pt x="164" y="1268"/>
                    <a:pt x="210" y="1268"/>
                  </a:cubicBezTo>
                  <a:cubicBezTo>
                    <a:pt x="227" y="1268"/>
                    <a:pt x="247" y="1263"/>
                    <a:pt x="270" y="1251"/>
                  </a:cubicBezTo>
                  <a:cubicBezTo>
                    <a:pt x="313" y="1251"/>
                    <a:pt x="367" y="1208"/>
                    <a:pt x="367" y="1122"/>
                  </a:cubicBezTo>
                  <a:lnTo>
                    <a:pt x="227" y="130"/>
                  </a:lnTo>
                  <a:cubicBezTo>
                    <a:pt x="227" y="44"/>
                    <a:pt x="141" y="0"/>
                    <a:pt x="98"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5" name="Google Shape;1645;p43"/>
            <p:cNvSpPr/>
            <p:nvPr/>
          </p:nvSpPr>
          <p:spPr>
            <a:xfrm>
              <a:off x="4375714" y="1380644"/>
              <a:ext cx="59873" cy="39071"/>
            </a:xfrm>
            <a:custGeom>
              <a:avLst/>
              <a:gdLst/>
              <a:ahLst/>
              <a:cxnLst/>
              <a:rect l="l" t="t" r="r" b="b"/>
              <a:pathLst>
                <a:path w="993" h="648" extrusionOk="0">
                  <a:moveTo>
                    <a:pt x="894" y="0"/>
                  </a:moveTo>
                  <a:cubicBezTo>
                    <a:pt x="879" y="0"/>
                    <a:pt x="866" y="6"/>
                    <a:pt x="853" y="23"/>
                  </a:cubicBezTo>
                  <a:lnTo>
                    <a:pt x="87" y="378"/>
                  </a:lnTo>
                  <a:cubicBezTo>
                    <a:pt x="44" y="378"/>
                    <a:pt x="1" y="465"/>
                    <a:pt x="44" y="562"/>
                  </a:cubicBezTo>
                  <a:cubicBezTo>
                    <a:pt x="44" y="605"/>
                    <a:pt x="141" y="648"/>
                    <a:pt x="184" y="648"/>
                  </a:cubicBezTo>
                  <a:lnTo>
                    <a:pt x="896" y="292"/>
                  </a:lnTo>
                  <a:cubicBezTo>
                    <a:pt x="993" y="238"/>
                    <a:pt x="993" y="152"/>
                    <a:pt x="993" y="66"/>
                  </a:cubicBezTo>
                  <a:cubicBezTo>
                    <a:pt x="963" y="36"/>
                    <a:pt x="927" y="0"/>
                    <a:pt x="894"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6" name="Google Shape;1646;p43"/>
            <p:cNvSpPr/>
            <p:nvPr/>
          </p:nvSpPr>
          <p:spPr>
            <a:xfrm>
              <a:off x="4605860" y="1195660"/>
              <a:ext cx="51432" cy="55291"/>
            </a:xfrm>
            <a:custGeom>
              <a:avLst/>
              <a:gdLst/>
              <a:ahLst/>
              <a:cxnLst/>
              <a:rect l="l" t="t" r="r" b="b"/>
              <a:pathLst>
                <a:path w="853" h="917" extrusionOk="0">
                  <a:moveTo>
                    <a:pt x="733" y="0"/>
                  </a:moveTo>
                  <a:cubicBezTo>
                    <a:pt x="716" y="0"/>
                    <a:pt x="698" y="11"/>
                    <a:pt x="680" y="29"/>
                  </a:cubicBezTo>
                  <a:lnTo>
                    <a:pt x="44" y="665"/>
                  </a:lnTo>
                  <a:cubicBezTo>
                    <a:pt x="1" y="708"/>
                    <a:pt x="1" y="794"/>
                    <a:pt x="1" y="837"/>
                  </a:cubicBezTo>
                  <a:cubicBezTo>
                    <a:pt x="25" y="893"/>
                    <a:pt x="68" y="917"/>
                    <a:pt x="107" y="917"/>
                  </a:cubicBezTo>
                  <a:cubicBezTo>
                    <a:pt x="137" y="917"/>
                    <a:pt x="165" y="903"/>
                    <a:pt x="184" y="880"/>
                  </a:cubicBezTo>
                  <a:lnTo>
                    <a:pt x="809" y="255"/>
                  </a:lnTo>
                  <a:cubicBezTo>
                    <a:pt x="852" y="212"/>
                    <a:pt x="852" y="126"/>
                    <a:pt x="809" y="72"/>
                  </a:cubicBezTo>
                  <a:cubicBezTo>
                    <a:pt x="784" y="21"/>
                    <a:pt x="759" y="0"/>
                    <a:pt x="73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7" name="Google Shape;1647;p43"/>
            <p:cNvSpPr/>
            <p:nvPr/>
          </p:nvSpPr>
          <p:spPr>
            <a:xfrm>
              <a:off x="4640951" y="1019237"/>
              <a:ext cx="43654" cy="63792"/>
            </a:xfrm>
            <a:custGeom>
              <a:avLst/>
              <a:gdLst/>
              <a:ahLst/>
              <a:cxnLst/>
              <a:rect l="l" t="t" r="r" b="b"/>
              <a:pathLst>
                <a:path w="724" h="1058" extrusionOk="0">
                  <a:moveTo>
                    <a:pt x="614" y="1"/>
                  </a:moveTo>
                  <a:cubicBezTo>
                    <a:pt x="591" y="1"/>
                    <a:pt x="567" y="11"/>
                    <a:pt x="540" y="33"/>
                  </a:cubicBezTo>
                  <a:lnTo>
                    <a:pt x="55" y="842"/>
                  </a:lnTo>
                  <a:cubicBezTo>
                    <a:pt x="1" y="895"/>
                    <a:pt x="1" y="982"/>
                    <a:pt x="55" y="1025"/>
                  </a:cubicBezTo>
                  <a:cubicBezTo>
                    <a:pt x="76" y="1046"/>
                    <a:pt x="109" y="1057"/>
                    <a:pt x="141" y="1057"/>
                  </a:cubicBezTo>
                  <a:cubicBezTo>
                    <a:pt x="173" y="1057"/>
                    <a:pt x="206" y="1046"/>
                    <a:pt x="227" y="1025"/>
                  </a:cubicBezTo>
                  <a:lnTo>
                    <a:pt x="723" y="216"/>
                  </a:lnTo>
                  <a:cubicBezTo>
                    <a:pt x="723" y="173"/>
                    <a:pt x="723" y="87"/>
                    <a:pt x="680" y="33"/>
                  </a:cubicBezTo>
                  <a:cubicBezTo>
                    <a:pt x="658" y="11"/>
                    <a:pt x="637" y="1"/>
                    <a:pt x="614"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8" name="Google Shape;1648;p43"/>
            <p:cNvSpPr/>
            <p:nvPr/>
          </p:nvSpPr>
          <p:spPr>
            <a:xfrm>
              <a:off x="4692986" y="1080979"/>
              <a:ext cx="61802" cy="27374"/>
            </a:xfrm>
            <a:custGeom>
              <a:avLst/>
              <a:gdLst/>
              <a:ahLst/>
              <a:cxnLst/>
              <a:rect l="l" t="t" r="r" b="b"/>
              <a:pathLst>
                <a:path w="1025" h="454" extrusionOk="0">
                  <a:moveTo>
                    <a:pt x="895" y="1"/>
                  </a:moveTo>
                  <a:lnTo>
                    <a:pt x="87" y="141"/>
                  </a:lnTo>
                  <a:cubicBezTo>
                    <a:pt x="43" y="184"/>
                    <a:pt x="0" y="227"/>
                    <a:pt x="0" y="314"/>
                  </a:cubicBezTo>
                  <a:cubicBezTo>
                    <a:pt x="43" y="411"/>
                    <a:pt x="87" y="454"/>
                    <a:pt x="130" y="454"/>
                  </a:cubicBezTo>
                  <a:lnTo>
                    <a:pt x="895" y="270"/>
                  </a:lnTo>
                  <a:cubicBezTo>
                    <a:pt x="981" y="270"/>
                    <a:pt x="1024" y="184"/>
                    <a:pt x="981" y="141"/>
                  </a:cubicBezTo>
                  <a:cubicBezTo>
                    <a:pt x="981" y="44"/>
                    <a:pt x="938" y="1"/>
                    <a:pt x="895"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9" name="Google Shape;1649;p43"/>
            <p:cNvSpPr/>
            <p:nvPr/>
          </p:nvSpPr>
          <p:spPr>
            <a:xfrm>
              <a:off x="4657231" y="1133315"/>
              <a:ext cx="52035" cy="56738"/>
            </a:xfrm>
            <a:custGeom>
              <a:avLst/>
              <a:gdLst/>
              <a:ahLst/>
              <a:cxnLst/>
              <a:rect l="l" t="t" r="r" b="b"/>
              <a:pathLst>
                <a:path w="863" h="941" extrusionOk="0">
                  <a:moveTo>
                    <a:pt x="132" y="0"/>
                  </a:moveTo>
                  <a:cubicBezTo>
                    <a:pt x="106" y="0"/>
                    <a:pt x="80" y="23"/>
                    <a:pt x="54" y="82"/>
                  </a:cubicBezTo>
                  <a:cubicBezTo>
                    <a:pt x="0" y="125"/>
                    <a:pt x="0" y="211"/>
                    <a:pt x="54" y="254"/>
                  </a:cubicBezTo>
                  <a:lnTo>
                    <a:pt x="680" y="890"/>
                  </a:lnTo>
                  <a:cubicBezTo>
                    <a:pt x="698" y="927"/>
                    <a:pt x="716" y="940"/>
                    <a:pt x="734" y="940"/>
                  </a:cubicBezTo>
                  <a:cubicBezTo>
                    <a:pt x="759" y="940"/>
                    <a:pt x="784" y="915"/>
                    <a:pt x="809" y="890"/>
                  </a:cubicBezTo>
                  <a:cubicBezTo>
                    <a:pt x="863" y="836"/>
                    <a:pt x="863" y="750"/>
                    <a:pt x="809" y="707"/>
                  </a:cubicBezTo>
                  <a:lnTo>
                    <a:pt x="184" y="28"/>
                  </a:lnTo>
                  <a:cubicBezTo>
                    <a:pt x="166" y="10"/>
                    <a:pt x="149" y="0"/>
                    <a:pt x="132"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0" name="Google Shape;1650;p43"/>
            <p:cNvSpPr/>
            <p:nvPr/>
          </p:nvSpPr>
          <p:spPr>
            <a:xfrm>
              <a:off x="4516804" y="1148630"/>
              <a:ext cx="59210" cy="29967"/>
            </a:xfrm>
            <a:custGeom>
              <a:avLst/>
              <a:gdLst/>
              <a:ahLst/>
              <a:cxnLst/>
              <a:rect l="l" t="t" r="r" b="b"/>
              <a:pathLst>
                <a:path w="982" h="497" extrusionOk="0">
                  <a:moveTo>
                    <a:pt x="130" y="0"/>
                  </a:moveTo>
                  <a:cubicBezTo>
                    <a:pt x="87" y="0"/>
                    <a:pt x="44" y="43"/>
                    <a:pt x="1" y="97"/>
                  </a:cubicBezTo>
                  <a:cubicBezTo>
                    <a:pt x="1" y="183"/>
                    <a:pt x="44" y="270"/>
                    <a:pt x="87" y="270"/>
                  </a:cubicBezTo>
                  <a:lnTo>
                    <a:pt x="852" y="496"/>
                  </a:lnTo>
                  <a:cubicBezTo>
                    <a:pt x="895" y="496"/>
                    <a:pt x="982" y="453"/>
                    <a:pt x="982" y="410"/>
                  </a:cubicBezTo>
                  <a:cubicBezTo>
                    <a:pt x="982" y="313"/>
                    <a:pt x="938" y="227"/>
                    <a:pt x="895" y="227"/>
                  </a:cubicBezTo>
                  <a:lnTo>
                    <a:pt x="130" y="0"/>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1" name="Google Shape;1651;p43"/>
            <p:cNvSpPr/>
            <p:nvPr/>
          </p:nvSpPr>
          <p:spPr>
            <a:xfrm>
              <a:off x="4546710" y="1048480"/>
              <a:ext cx="37745" cy="70304"/>
            </a:xfrm>
            <a:custGeom>
              <a:avLst/>
              <a:gdLst/>
              <a:ahLst/>
              <a:cxnLst/>
              <a:rect l="l" t="t" r="r" b="b"/>
              <a:pathLst>
                <a:path w="626" h="1166" extrusionOk="0">
                  <a:moveTo>
                    <a:pt x="540" y="1"/>
                  </a:moveTo>
                  <a:cubicBezTo>
                    <a:pt x="486" y="1"/>
                    <a:pt x="442" y="1"/>
                    <a:pt x="399" y="87"/>
                  </a:cubicBezTo>
                  <a:lnTo>
                    <a:pt x="0" y="950"/>
                  </a:lnTo>
                  <a:cubicBezTo>
                    <a:pt x="0" y="1036"/>
                    <a:pt x="0" y="1122"/>
                    <a:pt x="44" y="1165"/>
                  </a:cubicBezTo>
                  <a:cubicBezTo>
                    <a:pt x="130" y="1165"/>
                    <a:pt x="173" y="1165"/>
                    <a:pt x="216" y="1079"/>
                  </a:cubicBezTo>
                  <a:lnTo>
                    <a:pt x="583" y="227"/>
                  </a:lnTo>
                  <a:cubicBezTo>
                    <a:pt x="626" y="141"/>
                    <a:pt x="583" y="44"/>
                    <a:pt x="5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2" name="Google Shape;1652;p43"/>
            <p:cNvSpPr/>
            <p:nvPr/>
          </p:nvSpPr>
          <p:spPr>
            <a:xfrm>
              <a:off x="4600674" y="1091048"/>
              <a:ext cx="29967" cy="73861"/>
            </a:xfrm>
            <a:custGeom>
              <a:avLst/>
              <a:gdLst/>
              <a:ahLst/>
              <a:cxnLst/>
              <a:rect l="l" t="t" r="r" b="b"/>
              <a:pathLst>
                <a:path w="497" h="1225" extrusionOk="0">
                  <a:moveTo>
                    <a:pt x="106" y="0"/>
                  </a:moveTo>
                  <a:cubicBezTo>
                    <a:pt x="87" y="0"/>
                    <a:pt x="67" y="6"/>
                    <a:pt x="43" y="17"/>
                  </a:cubicBezTo>
                  <a:cubicBezTo>
                    <a:pt x="0" y="60"/>
                    <a:pt x="0" y="103"/>
                    <a:pt x="0" y="190"/>
                  </a:cubicBezTo>
                  <a:lnTo>
                    <a:pt x="270" y="1138"/>
                  </a:lnTo>
                  <a:cubicBezTo>
                    <a:pt x="313" y="1225"/>
                    <a:pt x="356" y="1225"/>
                    <a:pt x="399" y="1225"/>
                  </a:cubicBezTo>
                  <a:cubicBezTo>
                    <a:pt x="496" y="1182"/>
                    <a:pt x="496" y="1095"/>
                    <a:pt x="496" y="1052"/>
                  </a:cubicBezTo>
                  <a:lnTo>
                    <a:pt x="227" y="103"/>
                  </a:lnTo>
                  <a:cubicBezTo>
                    <a:pt x="195" y="40"/>
                    <a:pt x="158" y="0"/>
                    <a:pt x="106"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3" name="Google Shape;1653;p43"/>
            <p:cNvSpPr/>
            <p:nvPr/>
          </p:nvSpPr>
          <p:spPr>
            <a:xfrm>
              <a:off x="4538269" y="1404943"/>
              <a:ext cx="51432" cy="54446"/>
            </a:xfrm>
            <a:custGeom>
              <a:avLst/>
              <a:gdLst/>
              <a:ahLst/>
              <a:cxnLst/>
              <a:rect l="l" t="t" r="r" b="b"/>
              <a:pathLst>
                <a:path w="853" h="903" extrusionOk="0">
                  <a:moveTo>
                    <a:pt x="726" y="1"/>
                  </a:moveTo>
                  <a:cubicBezTo>
                    <a:pt x="708" y="1"/>
                    <a:pt x="692" y="6"/>
                    <a:pt x="680" y="19"/>
                  </a:cubicBezTo>
                  <a:lnTo>
                    <a:pt x="43" y="644"/>
                  </a:lnTo>
                  <a:cubicBezTo>
                    <a:pt x="0" y="698"/>
                    <a:pt x="0" y="784"/>
                    <a:pt x="43" y="870"/>
                  </a:cubicBezTo>
                  <a:cubicBezTo>
                    <a:pt x="65" y="892"/>
                    <a:pt x="89" y="903"/>
                    <a:pt x="119" y="903"/>
                  </a:cubicBezTo>
                  <a:cubicBezTo>
                    <a:pt x="149" y="903"/>
                    <a:pt x="184" y="892"/>
                    <a:pt x="227" y="870"/>
                  </a:cubicBezTo>
                  <a:lnTo>
                    <a:pt x="809" y="245"/>
                  </a:lnTo>
                  <a:cubicBezTo>
                    <a:pt x="852" y="202"/>
                    <a:pt x="852" y="105"/>
                    <a:pt x="852" y="62"/>
                  </a:cubicBezTo>
                  <a:cubicBezTo>
                    <a:pt x="822" y="31"/>
                    <a:pt x="769" y="1"/>
                    <a:pt x="726"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4" name="Google Shape;1654;p43"/>
            <p:cNvSpPr/>
            <p:nvPr/>
          </p:nvSpPr>
          <p:spPr>
            <a:xfrm>
              <a:off x="4519397" y="987642"/>
              <a:ext cx="51432" cy="55049"/>
            </a:xfrm>
            <a:custGeom>
              <a:avLst/>
              <a:gdLst/>
              <a:ahLst/>
              <a:cxnLst/>
              <a:rect l="l" t="t" r="r" b="b"/>
              <a:pathLst>
                <a:path w="853" h="913" extrusionOk="0">
                  <a:moveTo>
                    <a:pt x="713" y="0"/>
                  </a:moveTo>
                  <a:cubicBezTo>
                    <a:pt x="699" y="0"/>
                    <a:pt x="684" y="6"/>
                    <a:pt x="669" y="18"/>
                  </a:cubicBezTo>
                  <a:lnTo>
                    <a:pt x="44" y="654"/>
                  </a:lnTo>
                  <a:cubicBezTo>
                    <a:pt x="1" y="697"/>
                    <a:pt x="1" y="783"/>
                    <a:pt x="1" y="880"/>
                  </a:cubicBezTo>
                  <a:cubicBezTo>
                    <a:pt x="22" y="902"/>
                    <a:pt x="55" y="913"/>
                    <a:pt x="88" y="913"/>
                  </a:cubicBezTo>
                  <a:cubicBezTo>
                    <a:pt x="122" y="913"/>
                    <a:pt x="157" y="902"/>
                    <a:pt x="184" y="880"/>
                  </a:cubicBezTo>
                  <a:lnTo>
                    <a:pt x="809" y="244"/>
                  </a:lnTo>
                  <a:cubicBezTo>
                    <a:pt x="852" y="201"/>
                    <a:pt x="852" y="115"/>
                    <a:pt x="809" y="72"/>
                  </a:cubicBezTo>
                  <a:cubicBezTo>
                    <a:pt x="778" y="33"/>
                    <a:pt x="748" y="0"/>
                    <a:pt x="71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5" name="Google Shape;1655;p43"/>
            <p:cNvSpPr/>
            <p:nvPr/>
          </p:nvSpPr>
          <p:spPr>
            <a:xfrm>
              <a:off x="4895818" y="1786972"/>
              <a:ext cx="62466" cy="31896"/>
            </a:xfrm>
            <a:custGeom>
              <a:avLst/>
              <a:gdLst/>
              <a:ahLst/>
              <a:cxnLst/>
              <a:rect l="l" t="t" r="r" b="b"/>
              <a:pathLst>
                <a:path w="1036" h="529" extrusionOk="0">
                  <a:moveTo>
                    <a:pt x="920" y="0"/>
                  </a:moveTo>
                  <a:cubicBezTo>
                    <a:pt x="901" y="0"/>
                    <a:pt x="879" y="7"/>
                    <a:pt x="852" y="22"/>
                  </a:cubicBezTo>
                  <a:lnTo>
                    <a:pt x="86" y="238"/>
                  </a:lnTo>
                  <a:cubicBezTo>
                    <a:pt x="43" y="291"/>
                    <a:pt x="0" y="335"/>
                    <a:pt x="43" y="421"/>
                  </a:cubicBezTo>
                  <a:cubicBezTo>
                    <a:pt x="43" y="483"/>
                    <a:pt x="66" y="529"/>
                    <a:pt x="115" y="529"/>
                  </a:cubicBezTo>
                  <a:cubicBezTo>
                    <a:pt x="134" y="529"/>
                    <a:pt x="156" y="522"/>
                    <a:pt x="183" y="507"/>
                  </a:cubicBezTo>
                  <a:lnTo>
                    <a:pt x="895" y="291"/>
                  </a:lnTo>
                  <a:cubicBezTo>
                    <a:pt x="992" y="238"/>
                    <a:pt x="1035" y="194"/>
                    <a:pt x="992" y="108"/>
                  </a:cubicBezTo>
                  <a:cubicBezTo>
                    <a:pt x="992" y="46"/>
                    <a:pt x="969" y="0"/>
                    <a:pt x="92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6" name="Google Shape;1656;p43"/>
            <p:cNvSpPr/>
            <p:nvPr/>
          </p:nvSpPr>
          <p:spPr>
            <a:xfrm>
              <a:off x="4960815" y="1642023"/>
              <a:ext cx="57220" cy="44015"/>
            </a:xfrm>
            <a:custGeom>
              <a:avLst/>
              <a:gdLst/>
              <a:ahLst/>
              <a:cxnLst/>
              <a:rect l="l" t="t" r="r" b="b"/>
              <a:pathLst>
                <a:path w="949" h="730" extrusionOk="0">
                  <a:moveTo>
                    <a:pt x="766" y="0"/>
                  </a:moveTo>
                  <a:lnTo>
                    <a:pt x="86" y="485"/>
                  </a:lnTo>
                  <a:cubicBezTo>
                    <a:pt x="43" y="485"/>
                    <a:pt x="0" y="582"/>
                    <a:pt x="43" y="669"/>
                  </a:cubicBezTo>
                  <a:cubicBezTo>
                    <a:pt x="43" y="699"/>
                    <a:pt x="92" y="730"/>
                    <a:pt x="136" y="730"/>
                  </a:cubicBezTo>
                  <a:cubicBezTo>
                    <a:pt x="154" y="730"/>
                    <a:pt x="171" y="724"/>
                    <a:pt x="183" y="712"/>
                  </a:cubicBezTo>
                  <a:lnTo>
                    <a:pt x="895" y="270"/>
                  </a:lnTo>
                  <a:cubicBezTo>
                    <a:pt x="949" y="216"/>
                    <a:pt x="949" y="130"/>
                    <a:pt x="949" y="86"/>
                  </a:cubicBezTo>
                  <a:cubicBezTo>
                    <a:pt x="895" y="0"/>
                    <a:pt x="852" y="0"/>
                    <a:pt x="766"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7" name="Google Shape;1657;p43"/>
            <p:cNvSpPr/>
            <p:nvPr/>
          </p:nvSpPr>
          <p:spPr>
            <a:xfrm>
              <a:off x="4958223" y="1717392"/>
              <a:ext cx="62466" cy="32559"/>
            </a:xfrm>
            <a:custGeom>
              <a:avLst/>
              <a:gdLst/>
              <a:ahLst/>
              <a:cxnLst/>
              <a:rect l="l" t="t" r="r" b="b"/>
              <a:pathLst>
                <a:path w="1036" h="540" extrusionOk="0">
                  <a:moveTo>
                    <a:pt x="183" y="1"/>
                  </a:moveTo>
                  <a:cubicBezTo>
                    <a:pt x="86" y="1"/>
                    <a:pt x="43" y="44"/>
                    <a:pt x="43" y="98"/>
                  </a:cubicBezTo>
                  <a:cubicBezTo>
                    <a:pt x="0" y="184"/>
                    <a:pt x="43" y="270"/>
                    <a:pt x="86" y="270"/>
                  </a:cubicBezTo>
                  <a:lnTo>
                    <a:pt x="852" y="540"/>
                  </a:lnTo>
                  <a:cubicBezTo>
                    <a:pt x="938" y="540"/>
                    <a:pt x="992" y="497"/>
                    <a:pt x="992" y="454"/>
                  </a:cubicBezTo>
                  <a:cubicBezTo>
                    <a:pt x="1035" y="367"/>
                    <a:pt x="992" y="270"/>
                    <a:pt x="895" y="270"/>
                  </a:cubicBezTo>
                  <a:lnTo>
                    <a:pt x="183"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8" name="Google Shape;1658;p43"/>
            <p:cNvSpPr/>
            <p:nvPr/>
          </p:nvSpPr>
          <p:spPr>
            <a:xfrm>
              <a:off x="5014779" y="1794991"/>
              <a:ext cx="35815" cy="71329"/>
            </a:xfrm>
            <a:custGeom>
              <a:avLst/>
              <a:gdLst/>
              <a:ahLst/>
              <a:cxnLst/>
              <a:rect l="l" t="t" r="r" b="b"/>
              <a:pathLst>
                <a:path w="594" h="1183" extrusionOk="0">
                  <a:moveTo>
                    <a:pt x="120" y="0"/>
                  </a:moveTo>
                  <a:cubicBezTo>
                    <a:pt x="101" y="0"/>
                    <a:pt x="79" y="6"/>
                    <a:pt x="54" y="18"/>
                  </a:cubicBezTo>
                  <a:cubicBezTo>
                    <a:pt x="0" y="61"/>
                    <a:pt x="0" y="158"/>
                    <a:pt x="0" y="202"/>
                  </a:cubicBezTo>
                  <a:lnTo>
                    <a:pt x="367" y="1096"/>
                  </a:lnTo>
                  <a:cubicBezTo>
                    <a:pt x="410" y="1183"/>
                    <a:pt x="453" y="1183"/>
                    <a:pt x="496" y="1183"/>
                  </a:cubicBezTo>
                  <a:cubicBezTo>
                    <a:pt x="593" y="1140"/>
                    <a:pt x="593" y="1053"/>
                    <a:pt x="593" y="967"/>
                  </a:cubicBezTo>
                  <a:lnTo>
                    <a:pt x="226" y="61"/>
                  </a:lnTo>
                  <a:cubicBezTo>
                    <a:pt x="196" y="31"/>
                    <a:pt x="165" y="0"/>
                    <a:pt x="12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9" name="Google Shape;1659;p43"/>
            <p:cNvSpPr/>
            <p:nvPr/>
          </p:nvSpPr>
          <p:spPr>
            <a:xfrm>
              <a:off x="4841854" y="1678019"/>
              <a:ext cx="54024" cy="52457"/>
            </a:xfrm>
            <a:custGeom>
              <a:avLst/>
              <a:gdLst/>
              <a:ahLst/>
              <a:cxnLst/>
              <a:rect l="l" t="t" r="r" b="b"/>
              <a:pathLst>
                <a:path w="896" h="870" extrusionOk="0">
                  <a:moveTo>
                    <a:pt x="119" y="0"/>
                  </a:moveTo>
                  <a:cubicBezTo>
                    <a:pt x="94" y="0"/>
                    <a:pt x="69" y="21"/>
                    <a:pt x="43" y="72"/>
                  </a:cubicBezTo>
                  <a:cubicBezTo>
                    <a:pt x="0" y="115"/>
                    <a:pt x="0" y="212"/>
                    <a:pt x="43" y="255"/>
                  </a:cubicBezTo>
                  <a:lnTo>
                    <a:pt x="669" y="837"/>
                  </a:lnTo>
                  <a:cubicBezTo>
                    <a:pt x="690" y="859"/>
                    <a:pt x="725" y="869"/>
                    <a:pt x="760" y="869"/>
                  </a:cubicBezTo>
                  <a:cubicBezTo>
                    <a:pt x="795" y="869"/>
                    <a:pt x="830" y="859"/>
                    <a:pt x="852" y="837"/>
                  </a:cubicBezTo>
                  <a:cubicBezTo>
                    <a:pt x="895" y="751"/>
                    <a:pt x="852" y="654"/>
                    <a:pt x="809" y="611"/>
                  </a:cubicBezTo>
                  <a:lnTo>
                    <a:pt x="173" y="28"/>
                  </a:lnTo>
                  <a:cubicBezTo>
                    <a:pt x="155" y="11"/>
                    <a:pt x="137" y="0"/>
                    <a:pt x="119"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0" name="Google Shape;1660;p43"/>
            <p:cNvSpPr/>
            <p:nvPr/>
          </p:nvSpPr>
          <p:spPr>
            <a:xfrm>
              <a:off x="4882131" y="1613624"/>
              <a:ext cx="54688" cy="54205"/>
            </a:xfrm>
            <a:custGeom>
              <a:avLst/>
              <a:gdLst/>
              <a:ahLst/>
              <a:cxnLst/>
              <a:rect l="l" t="t" r="r" b="b"/>
              <a:pathLst>
                <a:path w="907" h="899" extrusionOk="0">
                  <a:moveTo>
                    <a:pt x="761" y="0"/>
                  </a:moveTo>
                  <a:cubicBezTo>
                    <a:pt x="748" y="0"/>
                    <a:pt x="736" y="6"/>
                    <a:pt x="723" y="18"/>
                  </a:cubicBezTo>
                  <a:lnTo>
                    <a:pt x="98" y="644"/>
                  </a:lnTo>
                  <a:cubicBezTo>
                    <a:pt x="44" y="687"/>
                    <a:pt x="1" y="784"/>
                    <a:pt x="44" y="827"/>
                  </a:cubicBezTo>
                  <a:cubicBezTo>
                    <a:pt x="75" y="877"/>
                    <a:pt x="118" y="898"/>
                    <a:pt x="157" y="898"/>
                  </a:cubicBezTo>
                  <a:cubicBezTo>
                    <a:pt x="184" y="898"/>
                    <a:pt x="209" y="888"/>
                    <a:pt x="227" y="870"/>
                  </a:cubicBezTo>
                  <a:lnTo>
                    <a:pt x="809" y="245"/>
                  </a:lnTo>
                  <a:cubicBezTo>
                    <a:pt x="906" y="202"/>
                    <a:pt x="906" y="105"/>
                    <a:pt x="852" y="61"/>
                  </a:cubicBezTo>
                  <a:cubicBezTo>
                    <a:pt x="822" y="31"/>
                    <a:pt x="791" y="0"/>
                    <a:pt x="76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1" name="Google Shape;1661;p43"/>
            <p:cNvSpPr/>
            <p:nvPr/>
          </p:nvSpPr>
          <p:spPr>
            <a:xfrm>
              <a:off x="4917222" y="1679707"/>
              <a:ext cx="16340" cy="76756"/>
            </a:xfrm>
            <a:custGeom>
              <a:avLst/>
              <a:gdLst/>
              <a:ahLst/>
              <a:cxnLst/>
              <a:rect l="l" t="t" r="r" b="b"/>
              <a:pathLst>
                <a:path w="271" h="1273" extrusionOk="0">
                  <a:moveTo>
                    <a:pt x="184" y="0"/>
                  </a:moveTo>
                  <a:cubicBezTo>
                    <a:pt x="141" y="0"/>
                    <a:pt x="55" y="44"/>
                    <a:pt x="55" y="130"/>
                  </a:cubicBezTo>
                  <a:lnTo>
                    <a:pt x="55" y="1122"/>
                  </a:lnTo>
                  <a:cubicBezTo>
                    <a:pt x="1" y="1208"/>
                    <a:pt x="98" y="1262"/>
                    <a:pt x="141" y="1262"/>
                  </a:cubicBezTo>
                  <a:cubicBezTo>
                    <a:pt x="148" y="1269"/>
                    <a:pt x="156" y="1272"/>
                    <a:pt x="163" y="1272"/>
                  </a:cubicBezTo>
                  <a:cubicBezTo>
                    <a:pt x="197" y="1272"/>
                    <a:pt x="227" y="1193"/>
                    <a:pt x="227" y="1122"/>
                  </a:cubicBezTo>
                  <a:lnTo>
                    <a:pt x="270" y="130"/>
                  </a:lnTo>
                  <a:cubicBezTo>
                    <a:pt x="270" y="44"/>
                    <a:pt x="227" y="0"/>
                    <a:pt x="184"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2" name="Google Shape;1662;p43"/>
            <p:cNvSpPr/>
            <p:nvPr/>
          </p:nvSpPr>
          <p:spPr>
            <a:xfrm>
              <a:off x="4809355" y="1757307"/>
              <a:ext cx="56617" cy="45342"/>
            </a:xfrm>
            <a:custGeom>
              <a:avLst/>
              <a:gdLst/>
              <a:ahLst/>
              <a:cxnLst/>
              <a:rect l="l" t="t" r="r" b="b"/>
              <a:pathLst>
                <a:path w="939" h="752" extrusionOk="0">
                  <a:moveTo>
                    <a:pt x="811" y="0"/>
                  </a:moveTo>
                  <a:cubicBezTo>
                    <a:pt x="795" y="0"/>
                    <a:pt x="778" y="5"/>
                    <a:pt x="766" y="18"/>
                  </a:cubicBezTo>
                  <a:lnTo>
                    <a:pt x="43" y="460"/>
                  </a:lnTo>
                  <a:cubicBezTo>
                    <a:pt x="0" y="514"/>
                    <a:pt x="0" y="600"/>
                    <a:pt x="0" y="643"/>
                  </a:cubicBezTo>
                  <a:cubicBezTo>
                    <a:pt x="31" y="706"/>
                    <a:pt x="63" y="751"/>
                    <a:pt x="110" y="751"/>
                  </a:cubicBezTo>
                  <a:cubicBezTo>
                    <a:pt x="128" y="751"/>
                    <a:pt x="149" y="745"/>
                    <a:pt x="173" y="730"/>
                  </a:cubicBezTo>
                  <a:lnTo>
                    <a:pt x="852" y="288"/>
                  </a:lnTo>
                  <a:cubicBezTo>
                    <a:pt x="895" y="244"/>
                    <a:pt x="938" y="147"/>
                    <a:pt x="895" y="61"/>
                  </a:cubicBezTo>
                  <a:cubicBezTo>
                    <a:pt x="895" y="31"/>
                    <a:pt x="852" y="0"/>
                    <a:pt x="81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3" name="Google Shape;1663;p43"/>
            <p:cNvSpPr/>
            <p:nvPr/>
          </p:nvSpPr>
          <p:spPr>
            <a:xfrm>
              <a:off x="4822981" y="1850040"/>
              <a:ext cx="59210" cy="32559"/>
            </a:xfrm>
            <a:custGeom>
              <a:avLst/>
              <a:gdLst/>
              <a:ahLst/>
              <a:cxnLst/>
              <a:rect l="l" t="t" r="r" b="b"/>
              <a:pathLst>
                <a:path w="982" h="540" extrusionOk="0">
                  <a:moveTo>
                    <a:pt x="130" y="0"/>
                  </a:moveTo>
                  <a:cubicBezTo>
                    <a:pt x="87" y="0"/>
                    <a:pt x="1" y="54"/>
                    <a:pt x="1" y="140"/>
                  </a:cubicBezTo>
                  <a:cubicBezTo>
                    <a:pt x="1" y="183"/>
                    <a:pt x="1" y="270"/>
                    <a:pt x="87" y="270"/>
                  </a:cubicBezTo>
                  <a:lnTo>
                    <a:pt x="809" y="539"/>
                  </a:lnTo>
                  <a:cubicBezTo>
                    <a:pt x="895" y="539"/>
                    <a:pt x="939" y="496"/>
                    <a:pt x="939" y="453"/>
                  </a:cubicBezTo>
                  <a:cubicBezTo>
                    <a:pt x="982" y="367"/>
                    <a:pt x="939" y="270"/>
                    <a:pt x="895" y="270"/>
                  </a:cubicBezTo>
                  <a:lnTo>
                    <a:pt x="130" y="0"/>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4" name="Google Shape;1664;p43"/>
            <p:cNvSpPr/>
            <p:nvPr/>
          </p:nvSpPr>
          <p:spPr>
            <a:xfrm>
              <a:off x="4689730" y="1794087"/>
              <a:ext cx="52035" cy="52517"/>
            </a:xfrm>
            <a:custGeom>
              <a:avLst/>
              <a:gdLst/>
              <a:ahLst/>
              <a:cxnLst/>
              <a:rect l="l" t="t" r="r" b="b"/>
              <a:pathLst>
                <a:path w="863" h="871" extrusionOk="0">
                  <a:moveTo>
                    <a:pt x="96" y="1"/>
                  </a:moveTo>
                  <a:cubicBezTo>
                    <a:pt x="62" y="1"/>
                    <a:pt x="27" y="12"/>
                    <a:pt x="0" y="33"/>
                  </a:cubicBezTo>
                  <a:cubicBezTo>
                    <a:pt x="0" y="120"/>
                    <a:pt x="0" y="217"/>
                    <a:pt x="54" y="260"/>
                  </a:cubicBezTo>
                  <a:lnTo>
                    <a:pt x="680" y="842"/>
                  </a:lnTo>
                  <a:cubicBezTo>
                    <a:pt x="697" y="860"/>
                    <a:pt x="723" y="870"/>
                    <a:pt x="746" y="870"/>
                  </a:cubicBezTo>
                  <a:cubicBezTo>
                    <a:pt x="779" y="870"/>
                    <a:pt x="809" y="849"/>
                    <a:pt x="809" y="799"/>
                  </a:cubicBezTo>
                  <a:cubicBezTo>
                    <a:pt x="863" y="756"/>
                    <a:pt x="863" y="659"/>
                    <a:pt x="809" y="616"/>
                  </a:cubicBezTo>
                  <a:lnTo>
                    <a:pt x="184" y="33"/>
                  </a:lnTo>
                  <a:cubicBezTo>
                    <a:pt x="162" y="12"/>
                    <a:pt x="130" y="1"/>
                    <a:pt x="96"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5" name="Google Shape;1665;p43"/>
            <p:cNvSpPr/>
            <p:nvPr/>
          </p:nvSpPr>
          <p:spPr>
            <a:xfrm>
              <a:off x="4730670" y="1729330"/>
              <a:ext cx="51432" cy="54205"/>
            </a:xfrm>
            <a:custGeom>
              <a:avLst/>
              <a:gdLst/>
              <a:ahLst/>
              <a:cxnLst/>
              <a:rect l="l" t="t" r="r" b="b"/>
              <a:pathLst>
                <a:path w="853" h="899" extrusionOk="0">
                  <a:moveTo>
                    <a:pt x="747" y="1"/>
                  </a:moveTo>
                  <a:cubicBezTo>
                    <a:pt x="719" y="1"/>
                    <a:pt x="691" y="11"/>
                    <a:pt x="669" y="29"/>
                  </a:cubicBezTo>
                  <a:lnTo>
                    <a:pt x="44" y="611"/>
                  </a:lnTo>
                  <a:cubicBezTo>
                    <a:pt x="1" y="708"/>
                    <a:pt x="1" y="795"/>
                    <a:pt x="44" y="838"/>
                  </a:cubicBezTo>
                  <a:cubicBezTo>
                    <a:pt x="74" y="868"/>
                    <a:pt x="105" y="899"/>
                    <a:pt x="139" y="899"/>
                  </a:cubicBezTo>
                  <a:cubicBezTo>
                    <a:pt x="153" y="899"/>
                    <a:pt x="168" y="894"/>
                    <a:pt x="184" y="881"/>
                  </a:cubicBezTo>
                  <a:lnTo>
                    <a:pt x="809" y="256"/>
                  </a:lnTo>
                  <a:cubicBezTo>
                    <a:pt x="852" y="212"/>
                    <a:pt x="852" y="115"/>
                    <a:pt x="852" y="72"/>
                  </a:cubicBezTo>
                  <a:cubicBezTo>
                    <a:pt x="827" y="22"/>
                    <a:pt x="787" y="1"/>
                    <a:pt x="747"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6" name="Google Shape;1666;p43"/>
            <p:cNvSpPr/>
            <p:nvPr/>
          </p:nvSpPr>
          <p:spPr>
            <a:xfrm>
              <a:off x="4765761" y="1793484"/>
              <a:ext cx="16340" cy="78685"/>
            </a:xfrm>
            <a:custGeom>
              <a:avLst/>
              <a:gdLst/>
              <a:ahLst/>
              <a:cxnLst/>
              <a:rect l="l" t="t" r="r" b="b"/>
              <a:pathLst>
                <a:path w="271" h="1305" extrusionOk="0">
                  <a:moveTo>
                    <a:pt x="184" y="0"/>
                  </a:moveTo>
                  <a:cubicBezTo>
                    <a:pt x="87" y="0"/>
                    <a:pt x="44" y="86"/>
                    <a:pt x="44" y="130"/>
                  </a:cubicBezTo>
                  <a:lnTo>
                    <a:pt x="1" y="1165"/>
                  </a:lnTo>
                  <a:cubicBezTo>
                    <a:pt x="1" y="1262"/>
                    <a:pt x="44" y="1305"/>
                    <a:pt x="87" y="1305"/>
                  </a:cubicBezTo>
                  <a:cubicBezTo>
                    <a:pt x="184" y="1305"/>
                    <a:pt x="227" y="1262"/>
                    <a:pt x="227" y="1165"/>
                  </a:cubicBezTo>
                  <a:lnTo>
                    <a:pt x="270" y="183"/>
                  </a:lnTo>
                  <a:cubicBezTo>
                    <a:pt x="270" y="86"/>
                    <a:pt x="227" y="0"/>
                    <a:pt x="184"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7" name="Google Shape;1667;p43"/>
            <p:cNvSpPr/>
            <p:nvPr/>
          </p:nvSpPr>
          <p:spPr>
            <a:xfrm>
              <a:off x="4971849" y="1809703"/>
              <a:ext cx="26711" cy="76153"/>
            </a:xfrm>
            <a:custGeom>
              <a:avLst/>
              <a:gdLst/>
              <a:ahLst/>
              <a:cxnLst/>
              <a:rect l="l" t="t" r="r" b="b"/>
              <a:pathLst>
                <a:path w="443" h="1263" extrusionOk="0">
                  <a:moveTo>
                    <a:pt x="356" y="1"/>
                  </a:moveTo>
                  <a:cubicBezTo>
                    <a:pt x="313" y="1"/>
                    <a:pt x="227" y="44"/>
                    <a:pt x="227" y="87"/>
                  </a:cubicBezTo>
                  <a:lnTo>
                    <a:pt x="44" y="1079"/>
                  </a:lnTo>
                  <a:cubicBezTo>
                    <a:pt x="0" y="1165"/>
                    <a:pt x="44" y="1262"/>
                    <a:pt x="87" y="1262"/>
                  </a:cubicBezTo>
                  <a:cubicBezTo>
                    <a:pt x="173" y="1262"/>
                    <a:pt x="227" y="1208"/>
                    <a:pt x="227" y="1165"/>
                  </a:cubicBezTo>
                  <a:lnTo>
                    <a:pt x="443" y="184"/>
                  </a:lnTo>
                  <a:cubicBezTo>
                    <a:pt x="443" y="87"/>
                    <a:pt x="399" y="44"/>
                    <a:pt x="356"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8" name="Google Shape;1668;p43"/>
            <p:cNvSpPr/>
            <p:nvPr/>
          </p:nvSpPr>
          <p:spPr>
            <a:xfrm>
              <a:off x="4705949" y="732595"/>
              <a:ext cx="48839" cy="60476"/>
            </a:xfrm>
            <a:custGeom>
              <a:avLst/>
              <a:gdLst/>
              <a:ahLst/>
              <a:cxnLst/>
              <a:rect l="l" t="t" r="r" b="b"/>
              <a:pathLst>
                <a:path w="810" h="1003" extrusionOk="0">
                  <a:moveTo>
                    <a:pt x="141" y="0"/>
                  </a:moveTo>
                  <a:cubicBezTo>
                    <a:pt x="109" y="0"/>
                    <a:pt x="76" y="11"/>
                    <a:pt x="55" y="32"/>
                  </a:cubicBezTo>
                  <a:cubicBezTo>
                    <a:pt x="1" y="119"/>
                    <a:pt x="1" y="205"/>
                    <a:pt x="55" y="259"/>
                  </a:cubicBezTo>
                  <a:lnTo>
                    <a:pt x="594" y="970"/>
                  </a:lnTo>
                  <a:cubicBezTo>
                    <a:pt x="615" y="992"/>
                    <a:pt x="648" y="1003"/>
                    <a:pt x="680" y="1003"/>
                  </a:cubicBezTo>
                  <a:cubicBezTo>
                    <a:pt x="712" y="1003"/>
                    <a:pt x="745" y="992"/>
                    <a:pt x="766" y="970"/>
                  </a:cubicBezTo>
                  <a:cubicBezTo>
                    <a:pt x="809" y="884"/>
                    <a:pt x="809" y="798"/>
                    <a:pt x="766" y="744"/>
                  </a:cubicBezTo>
                  <a:lnTo>
                    <a:pt x="227" y="32"/>
                  </a:lnTo>
                  <a:cubicBezTo>
                    <a:pt x="206" y="11"/>
                    <a:pt x="173"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9" name="Google Shape;1669;p43"/>
            <p:cNvSpPr/>
            <p:nvPr/>
          </p:nvSpPr>
          <p:spPr>
            <a:xfrm>
              <a:off x="4345868" y="788488"/>
              <a:ext cx="18872" cy="78685"/>
            </a:xfrm>
            <a:custGeom>
              <a:avLst/>
              <a:gdLst/>
              <a:ahLst/>
              <a:cxnLst/>
              <a:rect l="l" t="t" r="r" b="b"/>
              <a:pathLst>
                <a:path w="313" h="1305" extrusionOk="0">
                  <a:moveTo>
                    <a:pt x="183" y="0"/>
                  </a:moveTo>
                  <a:cubicBezTo>
                    <a:pt x="140" y="0"/>
                    <a:pt x="97" y="43"/>
                    <a:pt x="97" y="140"/>
                  </a:cubicBezTo>
                  <a:lnTo>
                    <a:pt x="0" y="1122"/>
                  </a:lnTo>
                  <a:cubicBezTo>
                    <a:pt x="0" y="1219"/>
                    <a:pt x="43" y="1305"/>
                    <a:pt x="97" y="1305"/>
                  </a:cubicBezTo>
                  <a:cubicBezTo>
                    <a:pt x="183" y="1305"/>
                    <a:pt x="226" y="1262"/>
                    <a:pt x="226" y="1165"/>
                  </a:cubicBezTo>
                  <a:lnTo>
                    <a:pt x="270" y="184"/>
                  </a:lnTo>
                  <a:cubicBezTo>
                    <a:pt x="313" y="87"/>
                    <a:pt x="270" y="0"/>
                    <a:pt x="18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0" name="Google Shape;1670;p43"/>
            <p:cNvSpPr/>
            <p:nvPr/>
          </p:nvSpPr>
          <p:spPr>
            <a:xfrm>
              <a:off x="4261998" y="795542"/>
              <a:ext cx="59873" cy="39131"/>
            </a:xfrm>
            <a:custGeom>
              <a:avLst/>
              <a:gdLst/>
              <a:ahLst/>
              <a:cxnLst/>
              <a:rect l="l" t="t" r="r" b="b"/>
              <a:pathLst>
                <a:path w="993" h="649" extrusionOk="0">
                  <a:moveTo>
                    <a:pt x="109" y="1"/>
                  </a:moveTo>
                  <a:cubicBezTo>
                    <a:pt x="61" y="1"/>
                    <a:pt x="30" y="36"/>
                    <a:pt x="0" y="67"/>
                  </a:cubicBezTo>
                  <a:cubicBezTo>
                    <a:pt x="0" y="153"/>
                    <a:pt x="43" y="239"/>
                    <a:pt x="86" y="239"/>
                  </a:cubicBezTo>
                  <a:lnTo>
                    <a:pt x="809" y="649"/>
                  </a:lnTo>
                  <a:cubicBezTo>
                    <a:pt x="852" y="649"/>
                    <a:pt x="949" y="649"/>
                    <a:pt x="949" y="562"/>
                  </a:cubicBezTo>
                  <a:cubicBezTo>
                    <a:pt x="992" y="465"/>
                    <a:pt x="949" y="422"/>
                    <a:pt x="895" y="379"/>
                  </a:cubicBezTo>
                  <a:lnTo>
                    <a:pt x="183" y="23"/>
                  </a:lnTo>
                  <a:cubicBezTo>
                    <a:pt x="154" y="7"/>
                    <a:pt x="130" y="1"/>
                    <a:pt x="109"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1" name="Google Shape;1671;p43"/>
            <p:cNvSpPr/>
            <p:nvPr/>
          </p:nvSpPr>
          <p:spPr>
            <a:xfrm>
              <a:off x="4305531" y="733439"/>
              <a:ext cx="56617" cy="45402"/>
            </a:xfrm>
            <a:custGeom>
              <a:avLst/>
              <a:gdLst/>
              <a:ahLst/>
              <a:cxnLst/>
              <a:rect l="l" t="t" r="r" b="b"/>
              <a:pathLst>
                <a:path w="939" h="753" extrusionOk="0">
                  <a:moveTo>
                    <a:pt x="812" y="1"/>
                  </a:moveTo>
                  <a:cubicBezTo>
                    <a:pt x="795" y="1"/>
                    <a:pt x="779" y="6"/>
                    <a:pt x="766" y="18"/>
                  </a:cubicBezTo>
                  <a:lnTo>
                    <a:pt x="87" y="514"/>
                  </a:lnTo>
                  <a:cubicBezTo>
                    <a:pt x="1" y="514"/>
                    <a:pt x="1" y="601"/>
                    <a:pt x="44" y="687"/>
                  </a:cubicBezTo>
                  <a:cubicBezTo>
                    <a:pt x="44" y="717"/>
                    <a:pt x="86" y="753"/>
                    <a:pt x="126" y="753"/>
                  </a:cubicBezTo>
                  <a:cubicBezTo>
                    <a:pt x="143" y="753"/>
                    <a:pt x="160" y="746"/>
                    <a:pt x="173" y="730"/>
                  </a:cubicBezTo>
                  <a:lnTo>
                    <a:pt x="852" y="288"/>
                  </a:lnTo>
                  <a:cubicBezTo>
                    <a:pt x="895" y="245"/>
                    <a:pt x="939" y="148"/>
                    <a:pt x="895" y="62"/>
                  </a:cubicBezTo>
                  <a:cubicBezTo>
                    <a:pt x="895" y="31"/>
                    <a:pt x="852" y="1"/>
                    <a:pt x="812"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2" name="Google Shape;1672;p43"/>
            <p:cNvSpPr/>
            <p:nvPr/>
          </p:nvSpPr>
          <p:spPr>
            <a:xfrm>
              <a:off x="4521989" y="886648"/>
              <a:ext cx="48839" cy="61139"/>
            </a:xfrm>
            <a:custGeom>
              <a:avLst/>
              <a:gdLst/>
              <a:ahLst/>
              <a:cxnLst/>
              <a:rect l="l" t="t" r="r" b="b"/>
              <a:pathLst>
                <a:path w="810" h="1014" extrusionOk="0">
                  <a:moveTo>
                    <a:pt x="136" y="0"/>
                  </a:moveTo>
                  <a:cubicBezTo>
                    <a:pt x="100" y="0"/>
                    <a:pt x="65" y="11"/>
                    <a:pt x="44" y="33"/>
                  </a:cubicBezTo>
                  <a:cubicBezTo>
                    <a:pt x="1" y="130"/>
                    <a:pt x="1" y="216"/>
                    <a:pt x="44" y="259"/>
                  </a:cubicBezTo>
                  <a:lnTo>
                    <a:pt x="626" y="981"/>
                  </a:lnTo>
                  <a:cubicBezTo>
                    <a:pt x="653" y="1003"/>
                    <a:pt x="677" y="1014"/>
                    <a:pt x="700" y="1014"/>
                  </a:cubicBezTo>
                  <a:cubicBezTo>
                    <a:pt x="723" y="1014"/>
                    <a:pt x="745" y="1003"/>
                    <a:pt x="766" y="981"/>
                  </a:cubicBezTo>
                  <a:cubicBezTo>
                    <a:pt x="809" y="884"/>
                    <a:pt x="809" y="798"/>
                    <a:pt x="766" y="755"/>
                  </a:cubicBezTo>
                  <a:lnTo>
                    <a:pt x="227" y="33"/>
                  </a:lnTo>
                  <a:cubicBezTo>
                    <a:pt x="206" y="11"/>
                    <a:pt x="171" y="0"/>
                    <a:pt x="136"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3" name="Google Shape;1673;p43"/>
            <p:cNvSpPr/>
            <p:nvPr/>
          </p:nvSpPr>
          <p:spPr>
            <a:xfrm>
              <a:off x="4391994" y="799522"/>
              <a:ext cx="57280" cy="49864"/>
            </a:xfrm>
            <a:custGeom>
              <a:avLst/>
              <a:gdLst/>
              <a:ahLst/>
              <a:cxnLst/>
              <a:rect l="l" t="t" r="r" b="b"/>
              <a:pathLst>
                <a:path w="950" h="827" extrusionOk="0">
                  <a:moveTo>
                    <a:pt x="227" y="1"/>
                  </a:moveTo>
                  <a:cubicBezTo>
                    <a:pt x="141" y="1"/>
                    <a:pt x="87" y="1"/>
                    <a:pt x="44" y="44"/>
                  </a:cubicBezTo>
                  <a:cubicBezTo>
                    <a:pt x="0" y="130"/>
                    <a:pt x="44" y="227"/>
                    <a:pt x="87" y="270"/>
                  </a:cubicBezTo>
                  <a:lnTo>
                    <a:pt x="766" y="809"/>
                  </a:lnTo>
                  <a:cubicBezTo>
                    <a:pt x="779" y="822"/>
                    <a:pt x="791" y="827"/>
                    <a:pt x="804" y="827"/>
                  </a:cubicBezTo>
                  <a:cubicBezTo>
                    <a:pt x="834" y="827"/>
                    <a:pt x="865" y="797"/>
                    <a:pt x="895" y="766"/>
                  </a:cubicBezTo>
                  <a:cubicBezTo>
                    <a:pt x="949" y="669"/>
                    <a:pt x="895" y="583"/>
                    <a:pt x="852" y="540"/>
                  </a:cubicBezTo>
                  <a:lnTo>
                    <a:pt x="227"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4" name="Google Shape;1674;p43"/>
            <p:cNvSpPr/>
            <p:nvPr/>
          </p:nvSpPr>
          <p:spPr>
            <a:xfrm>
              <a:off x="4456991" y="731931"/>
              <a:ext cx="29967" cy="76454"/>
            </a:xfrm>
            <a:custGeom>
              <a:avLst/>
              <a:gdLst/>
              <a:ahLst/>
              <a:cxnLst/>
              <a:rect l="l" t="t" r="r" b="b"/>
              <a:pathLst>
                <a:path w="497" h="1268" extrusionOk="0">
                  <a:moveTo>
                    <a:pt x="87" y="0"/>
                  </a:moveTo>
                  <a:cubicBezTo>
                    <a:pt x="44" y="43"/>
                    <a:pt x="1" y="130"/>
                    <a:pt x="44" y="173"/>
                  </a:cubicBezTo>
                  <a:lnTo>
                    <a:pt x="227" y="1165"/>
                  </a:lnTo>
                  <a:cubicBezTo>
                    <a:pt x="259" y="1228"/>
                    <a:pt x="290" y="1268"/>
                    <a:pt x="322" y="1268"/>
                  </a:cubicBezTo>
                  <a:cubicBezTo>
                    <a:pt x="333" y="1268"/>
                    <a:pt x="345" y="1262"/>
                    <a:pt x="356" y="1251"/>
                  </a:cubicBezTo>
                  <a:cubicBezTo>
                    <a:pt x="453" y="1251"/>
                    <a:pt x="497" y="1165"/>
                    <a:pt x="453" y="1078"/>
                  </a:cubicBezTo>
                  <a:lnTo>
                    <a:pt x="227" y="130"/>
                  </a:lnTo>
                  <a:cubicBezTo>
                    <a:pt x="227" y="43"/>
                    <a:pt x="141" y="0"/>
                    <a:pt x="87"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5" name="Google Shape;1675;p43"/>
            <p:cNvSpPr/>
            <p:nvPr/>
          </p:nvSpPr>
          <p:spPr>
            <a:xfrm>
              <a:off x="4478456" y="962017"/>
              <a:ext cx="19536" cy="78745"/>
            </a:xfrm>
            <a:custGeom>
              <a:avLst/>
              <a:gdLst/>
              <a:ahLst/>
              <a:cxnLst/>
              <a:rect l="l" t="t" r="r" b="b"/>
              <a:pathLst>
                <a:path w="324" h="1306" extrusionOk="0">
                  <a:moveTo>
                    <a:pt x="227" y="1"/>
                  </a:moveTo>
                  <a:cubicBezTo>
                    <a:pt x="141" y="1"/>
                    <a:pt x="97" y="44"/>
                    <a:pt x="97" y="130"/>
                  </a:cubicBezTo>
                  <a:lnTo>
                    <a:pt x="0" y="1122"/>
                  </a:lnTo>
                  <a:cubicBezTo>
                    <a:pt x="0" y="1208"/>
                    <a:pt x="54" y="1305"/>
                    <a:pt x="141" y="1305"/>
                  </a:cubicBezTo>
                  <a:cubicBezTo>
                    <a:pt x="184" y="1305"/>
                    <a:pt x="227" y="1252"/>
                    <a:pt x="227" y="1165"/>
                  </a:cubicBezTo>
                  <a:lnTo>
                    <a:pt x="324" y="173"/>
                  </a:lnTo>
                  <a:cubicBezTo>
                    <a:pt x="324" y="87"/>
                    <a:pt x="270" y="1"/>
                    <a:pt x="227"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6" name="Google Shape;1676;p43"/>
            <p:cNvSpPr/>
            <p:nvPr/>
          </p:nvSpPr>
          <p:spPr>
            <a:xfrm>
              <a:off x="4416714" y="904857"/>
              <a:ext cx="59210" cy="39433"/>
            </a:xfrm>
            <a:custGeom>
              <a:avLst/>
              <a:gdLst/>
              <a:ahLst/>
              <a:cxnLst/>
              <a:rect l="l" t="t" r="r" b="b"/>
              <a:pathLst>
                <a:path w="982" h="654" extrusionOk="0">
                  <a:moveTo>
                    <a:pt x="173" y="0"/>
                  </a:moveTo>
                  <a:cubicBezTo>
                    <a:pt x="130" y="0"/>
                    <a:pt x="43" y="0"/>
                    <a:pt x="43" y="97"/>
                  </a:cubicBezTo>
                  <a:cubicBezTo>
                    <a:pt x="0" y="183"/>
                    <a:pt x="43" y="227"/>
                    <a:pt x="86" y="270"/>
                  </a:cubicBezTo>
                  <a:lnTo>
                    <a:pt x="809" y="636"/>
                  </a:lnTo>
                  <a:cubicBezTo>
                    <a:pt x="821" y="649"/>
                    <a:pt x="837" y="654"/>
                    <a:pt x="853" y="654"/>
                  </a:cubicBezTo>
                  <a:cubicBezTo>
                    <a:pt x="894" y="654"/>
                    <a:pt x="938" y="621"/>
                    <a:pt x="938" y="582"/>
                  </a:cubicBezTo>
                  <a:cubicBezTo>
                    <a:pt x="981" y="496"/>
                    <a:pt x="938" y="410"/>
                    <a:pt x="895" y="410"/>
                  </a:cubicBezTo>
                  <a:lnTo>
                    <a:pt x="173" y="0"/>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7" name="Google Shape;1677;p43"/>
            <p:cNvSpPr/>
            <p:nvPr/>
          </p:nvSpPr>
          <p:spPr>
            <a:xfrm>
              <a:off x="4468025" y="835518"/>
              <a:ext cx="56617" cy="45342"/>
            </a:xfrm>
            <a:custGeom>
              <a:avLst/>
              <a:gdLst/>
              <a:ahLst/>
              <a:cxnLst/>
              <a:rect l="l" t="t" r="r" b="b"/>
              <a:pathLst>
                <a:path w="939" h="752" extrusionOk="0">
                  <a:moveTo>
                    <a:pt x="820" y="1"/>
                  </a:moveTo>
                  <a:cubicBezTo>
                    <a:pt x="802" y="1"/>
                    <a:pt x="784" y="11"/>
                    <a:pt x="766" y="29"/>
                  </a:cubicBezTo>
                  <a:lnTo>
                    <a:pt x="44" y="482"/>
                  </a:lnTo>
                  <a:cubicBezTo>
                    <a:pt x="1" y="525"/>
                    <a:pt x="1" y="611"/>
                    <a:pt x="1" y="654"/>
                  </a:cubicBezTo>
                  <a:cubicBezTo>
                    <a:pt x="44" y="751"/>
                    <a:pt x="87" y="751"/>
                    <a:pt x="173" y="751"/>
                  </a:cubicBezTo>
                  <a:lnTo>
                    <a:pt x="853" y="255"/>
                  </a:lnTo>
                  <a:cubicBezTo>
                    <a:pt x="896" y="212"/>
                    <a:pt x="939" y="115"/>
                    <a:pt x="896" y="72"/>
                  </a:cubicBezTo>
                  <a:cubicBezTo>
                    <a:pt x="870" y="21"/>
                    <a:pt x="845" y="1"/>
                    <a:pt x="82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8" name="Google Shape;1678;p43"/>
            <p:cNvSpPr/>
            <p:nvPr/>
          </p:nvSpPr>
          <p:spPr>
            <a:xfrm>
              <a:off x="4825574" y="741337"/>
              <a:ext cx="29967" cy="74525"/>
            </a:xfrm>
            <a:custGeom>
              <a:avLst/>
              <a:gdLst/>
              <a:ahLst/>
              <a:cxnLst/>
              <a:rect l="l" t="t" r="r" b="b"/>
              <a:pathLst>
                <a:path w="497" h="1236" extrusionOk="0">
                  <a:moveTo>
                    <a:pt x="359" y="0"/>
                  </a:moveTo>
                  <a:cubicBezTo>
                    <a:pt x="317" y="0"/>
                    <a:pt x="270" y="42"/>
                    <a:pt x="270" y="114"/>
                  </a:cubicBezTo>
                  <a:lnTo>
                    <a:pt x="1" y="1052"/>
                  </a:lnTo>
                  <a:cubicBezTo>
                    <a:pt x="1" y="1095"/>
                    <a:pt x="44" y="1192"/>
                    <a:pt x="87" y="1235"/>
                  </a:cubicBezTo>
                  <a:cubicBezTo>
                    <a:pt x="130" y="1235"/>
                    <a:pt x="173" y="1235"/>
                    <a:pt x="227" y="1138"/>
                  </a:cubicBezTo>
                  <a:lnTo>
                    <a:pt x="443" y="200"/>
                  </a:lnTo>
                  <a:cubicBezTo>
                    <a:pt x="497" y="114"/>
                    <a:pt x="443" y="17"/>
                    <a:pt x="400" y="17"/>
                  </a:cubicBezTo>
                  <a:cubicBezTo>
                    <a:pt x="388" y="5"/>
                    <a:pt x="374" y="0"/>
                    <a:pt x="359"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9" name="Google Shape;1679;p43"/>
            <p:cNvSpPr/>
            <p:nvPr/>
          </p:nvSpPr>
          <p:spPr>
            <a:xfrm>
              <a:off x="4890572" y="837206"/>
              <a:ext cx="18933" cy="78745"/>
            </a:xfrm>
            <a:custGeom>
              <a:avLst/>
              <a:gdLst/>
              <a:ahLst/>
              <a:cxnLst/>
              <a:rect l="l" t="t" r="r" b="b"/>
              <a:pathLst>
                <a:path w="314" h="1306" extrusionOk="0">
                  <a:moveTo>
                    <a:pt x="173" y="1"/>
                  </a:moveTo>
                  <a:cubicBezTo>
                    <a:pt x="130" y="1"/>
                    <a:pt x="87" y="44"/>
                    <a:pt x="87" y="141"/>
                  </a:cubicBezTo>
                  <a:lnTo>
                    <a:pt x="1" y="1122"/>
                  </a:lnTo>
                  <a:cubicBezTo>
                    <a:pt x="1" y="1219"/>
                    <a:pt x="44" y="1262"/>
                    <a:pt x="87" y="1305"/>
                  </a:cubicBezTo>
                  <a:cubicBezTo>
                    <a:pt x="130" y="1305"/>
                    <a:pt x="227" y="1219"/>
                    <a:pt x="227" y="1165"/>
                  </a:cubicBezTo>
                  <a:lnTo>
                    <a:pt x="313" y="141"/>
                  </a:lnTo>
                  <a:cubicBezTo>
                    <a:pt x="313" y="87"/>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0" name="Google Shape;1680;p43"/>
            <p:cNvSpPr/>
            <p:nvPr/>
          </p:nvSpPr>
          <p:spPr>
            <a:xfrm>
              <a:off x="4828167" y="807963"/>
              <a:ext cx="51432" cy="58607"/>
            </a:xfrm>
            <a:custGeom>
              <a:avLst/>
              <a:gdLst/>
              <a:ahLst/>
              <a:cxnLst/>
              <a:rect l="l" t="t" r="r" b="b"/>
              <a:pathLst>
                <a:path w="853" h="972" extrusionOk="0">
                  <a:moveTo>
                    <a:pt x="718" y="1"/>
                  </a:moveTo>
                  <a:cubicBezTo>
                    <a:pt x="683" y="1"/>
                    <a:pt x="648" y="11"/>
                    <a:pt x="626" y="33"/>
                  </a:cubicBezTo>
                  <a:lnTo>
                    <a:pt x="87" y="712"/>
                  </a:lnTo>
                  <a:cubicBezTo>
                    <a:pt x="44" y="755"/>
                    <a:pt x="1" y="842"/>
                    <a:pt x="44" y="939"/>
                  </a:cubicBezTo>
                  <a:cubicBezTo>
                    <a:pt x="65" y="960"/>
                    <a:pt x="101" y="971"/>
                    <a:pt x="136" y="971"/>
                  </a:cubicBezTo>
                  <a:cubicBezTo>
                    <a:pt x="171" y="971"/>
                    <a:pt x="206" y="960"/>
                    <a:pt x="227" y="939"/>
                  </a:cubicBezTo>
                  <a:lnTo>
                    <a:pt x="809" y="259"/>
                  </a:lnTo>
                  <a:cubicBezTo>
                    <a:pt x="853" y="173"/>
                    <a:pt x="853" y="87"/>
                    <a:pt x="809" y="33"/>
                  </a:cubicBezTo>
                  <a:cubicBezTo>
                    <a:pt x="788" y="11"/>
                    <a:pt x="753" y="1"/>
                    <a:pt x="718"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1" name="Google Shape;1681;p43"/>
            <p:cNvSpPr/>
            <p:nvPr/>
          </p:nvSpPr>
          <p:spPr>
            <a:xfrm>
              <a:off x="4757983" y="740373"/>
              <a:ext cx="48779" cy="61139"/>
            </a:xfrm>
            <a:custGeom>
              <a:avLst/>
              <a:gdLst/>
              <a:ahLst/>
              <a:cxnLst/>
              <a:rect l="l" t="t" r="r" b="b"/>
              <a:pathLst>
                <a:path w="809" h="1014" extrusionOk="0">
                  <a:moveTo>
                    <a:pt x="130" y="0"/>
                  </a:moveTo>
                  <a:cubicBezTo>
                    <a:pt x="97" y="0"/>
                    <a:pt x="65" y="11"/>
                    <a:pt x="44" y="33"/>
                  </a:cubicBezTo>
                  <a:cubicBezTo>
                    <a:pt x="0" y="76"/>
                    <a:pt x="0" y="173"/>
                    <a:pt x="44" y="216"/>
                  </a:cubicBezTo>
                  <a:lnTo>
                    <a:pt x="583" y="982"/>
                  </a:lnTo>
                  <a:cubicBezTo>
                    <a:pt x="604" y="1003"/>
                    <a:pt x="626" y="1014"/>
                    <a:pt x="647" y="1014"/>
                  </a:cubicBezTo>
                  <a:cubicBezTo>
                    <a:pt x="669" y="1014"/>
                    <a:pt x="690" y="1003"/>
                    <a:pt x="712" y="982"/>
                  </a:cubicBezTo>
                  <a:cubicBezTo>
                    <a:pt x="755" y="938"/>
                    <a:pt x="809" y="841"/>
                    <a:pt x="755" y="798"/>
                  </a:cubicBezTo>
                  <a:lnTo>
                    <a:pt x="216" y="33"/>
                  </a:lnTo>
                  <a:cubicBezTo>
                    <a:pt x="194" y="11"/>
                    <a:pt x="162"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2" name="Google Shape;1682;p43"/>
            <p:cNvSpPr/>
            <p:nvPr/>
          </p:nvSpPr>
          <p:spPr>
            <a:xfrm>
              <a:off x="4527235" y="735187"/>
              <a:ext cx="46186" cy="60958"/>
            </a:xfrm>
            <a:custGeom>
              <a:avLst/>
              <a:gdLst/>
              <a:ahLst/>
              <a:cxnLst/>
              <a:rect l="l" t="t" r="r" b="b"/>
              <a:pathLst>
                <a:path w="766" h="1011" extrusionOk="0">
                  <a:moveTo>
                    <a:pt x="658" y="0"/>
                  </a:moveTo>
                  <a:cubicBezTo>
                    <a:pt x="636" y="0"/>
                    <a:pt x="615" y="11"/>
                    <a:pt x="593" y="33"/>
                  </a:cubicBezTo>
                  <a:lnTo>
                    <a:pt x="54" y="755"/>
                  </a:lnTo>
                  <a:cubicBezTo>
                    <a:pt x="0" y="798"/>
                    <a:pt x="0" y="884"/>
                    <a:pt x="54" y="971"/>
                  </a:cubicBezTo>
                  <a:cubicBezTo>
                    <a:pt x="75" y="997"/>
                    <a:pt x="97" y="1011"/>
                    <a:pt x="119" y="1011"/>
                  </a:cubicBezTo>
                  <a:cubicBezTo>
                    <a:pt x="140" y="1011"/>
                    <a:pt x="162" y="997"/>
                    <a:pt x="183" y="971"/>
                  </a:cubicBezTo>
                  <a:lnTo>
                    <a:pt x="722" y="259"/>
                  </a:lnTo>
                  <a:cubicBezTo>
                    <a:pt x="765" y="216"/>
                    <a:pt x="765" y="119"/>
                    <a:pt x="722" y="33"/>
                  </a:cubicBezTo>
                  <a:cubicBezTo>
                    <a:pt x="701" y="11"/>
                    <a:pt x="679" y="0"/>
                    <a:pt x="658"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3" name="Google Shape;1683;p43"/>
            <p:cNvSpPr/>
            <p:nvPr/>
          </p:nvSpPr>
          <p:spPr>
            <a:xfrm>
              <a:off x="4164441" y="1652394"/>
              <a:ext cx="62466" cy="22189"/>
            </a:xfrm>
            <a:custGeom>
              <a:avLst/>
              <a:gdLst/>
              <a:ahLst/>
              <a:cxnLst/>
              <a:rect l="l" t="t" r="r" b="b"/>
              <a:pathLst>
                <a:path w="1036" h="368" extrusionOk="0">
                  <a:moveTo>
                    <a:pt x="141" y="1"/>
                  </a:moveTo>
                  <a:cubicBezTo>
                    <a:pt x="87" y="1"/>
                    <a:pt x="1" y="98"/>
                    <a:pt x="1" y="141"/>
                  </a:cubicBezTo>
                  <a:cubicBezTo>
                    <a:pt x="1" y="227"/>
                    <a:pt x="44" y="313"/>
                    <a:pt x="141" y="313"/>
                  </a:cubicBezTo>
                  <a:lnTo>
                    <a:pt x="896" y="367"/>
                  </a:lnTo>
                  <a:cubicBezTo>
                    <a:pt x="950" y="367"/>
                    <a:pt x="993" y="313"/>
                    <a:pt x="1036" y="227"/>
                  </a:cubicBezTo>
                  <a:cubicBezTo>
                    <a:pt x="1036" y="141"/>
                    <a:pt x="993" y="98"/>
                    <a:pt x="896" y="98"/>
                  </a:cubicBezTo>
                  <a:lnTo>
                    <a:pt x="141"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4" name="Google Shape;1684;p43"/>
            <p:cNvSpPr/>
            <p:nvPr/>
          </p:nvSpPr>
          <p:spPr>
            <a:xfrm>
              <a:off x="4164441" y="1696590"/>
              <a:ext cx="51432" cy="58426"/>
            </a:xfrm>
            <a:custGeom>
              <a:avLst/>
              <a:gdLst/>
              <a:ahLst/>
              <a:cxnLst/>
              <a:rect l="l" t="t" r="r" b="b"/>
              <a:pathLst>
                <a:path w="853" h="969" extrusionOk="0">
                  <a:moveTo>
                    <a:pt x="722" y="1"/>
                  </a:moveTo>
                  <a:cubicBezTo>
                    <a:pt x="688" y="1"/>
                    <a:pt x="653" y="12"/>
                    <a:pt x="626" y="33"/>
                  </a:cubicBezTo>
                  <a:lnTo>
                    <a:pt x="44" y="755"/>
                  </a:lnTo>
                  <a:cubicBezTo>
                    <a:pt x="44" y="799"/>
                    <a:pt x="1" y="885"/>
                    <a:pt x="44" y="928"/>
                  </a:cubicBezTo>
                  <a:cubicBezTo>
                    <a:pt x="66" y="955"/>
                    <a:pt x="101" y="968"/>
                    <a:pt x="136" y="968"/>
                  </a:cubicBezTo>
                  <a:cubicBezTo>
                    <a:pt x="171" y="968"/>
                    <a:pt x="206" y="955"/>
                    <a:pt x="227" y="928"/>
                  </a:cubicBezTo>
                  <a:lnTo>
                    <a:pt x="810" y="260"/>
                  </a:lnTo>
                  <a:cubicBezTo>
                    <a:pt x="810" y="216"/>
                    <a:pt x="853" y="119"/>
                    <a:pt x="810" y="33"/>
                  </a:cubicBezTo>
                  <a:cubicBezTo>
                    <a:pt x="788" y="12"/>
                    <a:pt x="756" y="1"/>
                    <a:pt x="722"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5" name="Google Shape;1685;p43"/>
            <p:cNvSpPr/>
            <p:nvPr/>
          </p:nvSpPr>
          <p:spPr>
            <a:xfrm>
              <a:off x="4752135" y="1881514"/>
              <a:ext cx="59873" cy="32017"/>
            </a:xfrm>
            <a:custGeom>
              <a:avLst/>
              <a:gdLst/>
              <a:ahLst/>
              <a:cxnLst/>
              <a:rect l="l" t="t" r="r" b="b"/>
              <a:pathLst>
                <a:path w="993" h="531" extrusionOk="0">
                  <a:moveTo>
                    <a:pt x="105" y="1"/>
                  </a:moveTo>
                  <a:cubicBezTo>
                    <a:pt x="70" y="1"/>
                    <a:pt x="32" y="43"/>
                    <a:pt x="0" y="114"/>
                  </a:cubicBezTo>
                  <a:cubicBezTo>
                    <a:pt x="0" y="201"/>
                    <a:pt x="43" y="287"/>
                    <a:pt x="97" y="287"/>
                  </a:cubicBezTo>
                  <a:lnTo>
                    <a:pt x="852" y="513"/>
                  </a:lnTo>
                  <a:cubicBezTo>
                    <a:pt x="867" y="525"/>
                    <a:pt x="883" y="530"/>
                    <a:pt x="900" y="530"/>
                  </a:cubicBezTo>
                  <a:cubicBezTo>
                    <a:pt x="946" y="530"/>
                    <a:pt x="992" y="490"/>
                    <a:pt x="992" y="427"/>
                  </a:cubicBezTo>
                  <a:cubicBezTo>
                    <a:pt x="992" y="341"/>
                    <a:pt x="949" y="244"/>
                    <a:pt x="906" y="244"/>
                  </a:cubicBezTo>
                  <a:lnTo>
                    <a:pt x="141" y="17"/>
                  </a:lnTo>
                  <a:cubicBezTo>
                    <a:pt x="129" y="6"/>
                    <a:pt x="117" y="1"/>
                    <a:pt x="105"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6" name="Google Shape;1686;p43"/>
            <p:cNvSpPr/>
            <p:nvPr/>
          </p:nvSpPr>
          <p:spPr>
            <a:xfrm>
              <a:off x="5172089" y="738443"/>
              <a:ext cx="46186" cy="60476"/>
            </a:xfrm>
            <a:custGeom>
              <a:avLst/>
              <a:gdLst/>
              <a:ahLst/>
              <a:cxnLst/>
              <a:rect l="l" t="t" r="r" b="b"/>
              <a:pathLst>
                <a:path w="766" h="1003" extrusionOk="0">
                  <a:moveTo>
                    <a:pt x="652" y="0"/>
                  </a:moveTo>
                  <a:cubicBezTo>
                    <a:pt x="628" y="0"/>
                    <a:pt x="604" y="22"/>
                    <a:pt x="582" y="65"/>
                  </a:cubicBezTo>
                  <a:lnTo>
                    <a:pt x="43" y="787"/>
                  </a:lnTo>
                  <a:cubicBezTo>
                    <a:pt x="0" y="830"/>
                    <a:pt x="0" y="917"/>
                    <a:pt x="43" y="970"/>
                  </a:cubicBezTo>
                  <a:cubicBezTo>
                    <a:pt x="65" y="992"/>
                    <a:pt x="89" y="1003"/>
                    <a:pt x="113" y="1003"/>
                  </a:cubicBezTo>
                  <a:cubicBezTo>
                    <a:pt x="138" y="1003"/>
                    <a:pt x="162" y="992"/>
                    <a:pt x="183" y="970"/>
                  </a:cubicBezTo>
                  <a:lnTo>
                    <a:pt x="723" y="248"/>
                  </a:lnTo>
                  <a:cubicBezTo>
                    <a:pt x="766" y="205"/>
                    <a:pt x="766" y="108"/>
                    <a:pt x="723" y="65"/>
                  </a:cubicBezTo>
                  <a:cubicBezTo>
                    <a:pt x="701" y="22"/>
                    <a:pt x="677" y="0"/>
                    <a:pt x="652"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7" name="Google Shape;1687;p43"/>
            <p:cNvSpPr/>
            <p:nvPr/>
          </p:nvSpPr>
          <p:spPr>
            <a:xfrm>
              <a:off x="4519397" y="1217004"/>
              <a:ext cx="43593" cy="63370"/>
            </a:xfrm>
            <a:custGeom>
              <a:avLst/>
              <a:gdLst/>
              <a:ahLst/>
              <a:cxnLst/>
              <a:rect l="l" t="t" r="r" b="b"/>
              <a:pathLst>
                <a:path w="723" h="1051" extrusionOk="0">
                  <a:moveTo>
                    <a:pt x="604" y="1"/>
                  </a:moveTo>
                  <a:cubicBezTo>
                    <a:pt x="583" y="1"/>
                    <a:pt x="561" y="14"/>
                    <a:pt x="540" y="41"/>
                  </a:cubicBezTo>
                  <a:lnTo>
                    <a:pt x="44" y="796"/>
                  </a:lnTo>
                  <a:cubicBezTo>
                    <a:pt x="1" y="893"/>
                    <a:pt x="1" y="979"/>
                    <a:pt x="44" y="1022"/>
                  </a:cubicBezTo>
                  <a:cubicBezTo>
                    <a:pt x="62" y="1040"/>
                    <a:pt x="89" y="1051"/>
                    <a:pt x="117" y="1051"/>
                  </a:cubicBezTo>
                  <a:cubicBezTo>
                    <a:pt x="158" y="1051"/>
                    <a:pt x="202" y="1030"/>
                    <a:pt x="227" y="979"/>
                  </a:cubicBezTo>
                  <a:lnTo>
                    <a:pt x="723" y="214"/>
                  </a:lnTo>
                  <a:cubicBezTo>
                    <a:pt x="723" y="171"/>
                    <a:pt x="723" y="84"/>
                    <a:pt x="669" y="41"/>
                  </a:cubicBezTo>
                  <a:cubicBezTo>
                    <a:pt x="648" y="14"/>
                    <a:pt x="626" y="1"/>
                    <a:pt x="604"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8" name="Google Shape;1688;p43"/>
            <p:cNvSpPr/>
            <p:nvPr/>
          </p:nvSpPr>
          <p:spPr>
            <a:xfrm>
              <a:off x="4533084" y="1299789"/>
              <a:ext cx="59210" cy="26047"/>
            </a:xfrm>
            <a:custGeom>
              <a:avLst/>
              <a:gdLst/>
              <a:ahLst/>
              <a:cxnLst/>
              <a:rect l="l" t="t" r="r" b="b"/>
              <a:pathLst>
                <a:path w="982" h="432" extrusionOk="0">
                  <a:moveTo>
                    <a:pt x="900" y="0"/>
                  </a:moveTo>
                  <a:cubicBezTo>
                    <a:pt x="886" y="0"/>
                    <a:pt x="870" y="5"/>
                    <a:pt x="852" y="16"/>
                  </a:cubicBezTo>
                  <a:lnTo>
                    <a:pt x="86" y="145"/>
                  </a:lnTo>
                  <a:cubicBezTo>
                    <a:pt x="43" y="145"/>
                    <a:pt x="0" y="232"/>
                    <a:pt x="0" y="329"/>
                  </a:cubicBezTo>
                  <a:cubicBezTo>
                    <a:pt x="0" y="392"/>
                    <a:pt x="23" y="432"/>
                    <a:pt x="69" y="432"/>
                  </a:cubicBezTo>
                  <a:cubicBezTo>
                    <a:pt x="86" y="432"/>
                    <a:pt x="106" y="426"/>
                    <a:pt x="129" y="415"/>
                  </a:cubicBezTo>
                  <a:lnTo>
                    <a:pt x="895" y="285"/>
                  </a:lnTo>
                  <a:cubicBezTo>
                    <a:pt x="938" y="285"/>
                    <a:pt x="981" y="188"/>
                    <a:pt x="981" y="102"/>
                  </a:cubicBezTo>
                  <a:cubicBezTo>
                    <a:pt x="981" y="68"/>
                    <a:pt x="954" y="0"/>
                    <a:pt x="90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9" name="Google Shape;1689;p43"/>
            <p:cNvSpPr/>
            <p:nvPr/>
          </p:nvSpPr>
          <p:spPr>
            <a:xfrm>
              <a:off x="4579209" y="1350376"/>
              <a:ext cx="51432" cy="56135"/>
            </a:xfrm>
            <a:custGeom>
              <a:avLst/>
              <a:gdLst/>
              <a:ahLst/>
              <a:cxnLst/>
              <a:rect l="l" t="t" r="r" b="b"/>
              <a:pathLst>
                <a:path w="853" h="931" extrusionOk="0">
                  <a:moveTo>
                    <a:pt x="119" y="0"/>
                  </a:moveTo>
                  <a:cubicBezTo>
                    <a:pt x="94" y="0"/>
                    <a:pt x="69" y="21"/>
                    <a:pt x="44" y="72"/>
                  </a:cubicBezTo>
                  <a:cubicBezTo>
                    <a:pt x="1" y="115"/>
                    <a:pt x="1" y="201"/>
                    <a:pt x="44" y="255"/>
                  </a:cubicBezTo>
                  <a:lnTo>
                    <a:pt x="669" y="880"/>
                  </a:lnTo>
                  <a:cubicBezTo>
                    <a:pt x="687" y="917"/>
                    <a:pt x="705" y="930"/>
                    <a:pt x="724" y="930"/>
                  </a:cubicBezTo>
                  <a:cubicBezTo>
                    <a:pt x="750" y="930"/>
                    <a:pt x="778" y="905"/>
                    <a:pt x="809" y="880"/>
                  </a:cubicBezTo>
                  <a:cubicBezTo>
                    <a:pt x="852" y="837"/>
                    <a:pt x="852" y="740"/>
                    <a:pt x="809" y="697"/>
                  </a:cubicBezTo>
                  <a:lnTo>
                    <a:pt x="173" y="29"/>
                  </a:lnTo>
                  <a:cubicBezTo>
                    <a:pt x="155" y="11"/>
                    <a:pt x="137" y="0"/>
                    <a:pt x="119"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0" name="Google Shape;1690;p43"/>
            <p:cNvSpPr/>
            <p:nvPr/>
          </p:nvSpPr>
          <p:spPr>
            <a:xfrm>
              <a:off x="4413459" y="1333253"/>
              <a:ext cx="59873" cy="30268"/>
            </a:xfrm>
            <a:custGeom>
              <a:avLst/>
              <a:gdLst/>
              <a:ahLst/>
              <a:cxnLst/>
              <a:rect l="l" t="t" r="r" b="b"/>
              <a:pathLst>
                <a:path w="993" h="502" extrusionOk="0">
                  <a:moveTo>
                    <a:pt x="140" y="0"/>
                  </a:moveTo>
                  <a:cubicBezTo>
                    <a:pt x="54" y="0"/>
                    <a:pt x="0" y="43"/>
                    <a:pt x="0" y="129"/>
                  </a:cubicBezTo>
                  <a:cubicBezTo>
                    <a:pt x="0" y="173"/>
                    <a:pt x="0" y="270"/>
                    <a:pt x="97" y="270"/>
                  </a:cubicBezTo>
                  <a:lnTo>
                    <a:pt x="863" y="485"/>
                  </a:lnTo>
                  <a:cubicBezTo>
                    <a:pt x="872" y="496"/>
                    <a:pt x="881" y="501"/>
                    <a:pt x="890" y="501"/>
                  </a:cubicBezTo>
                  <a:cubicBezTo>
                    <a:pt x="924" y="501"/>
                    <a:pt x="958" y="433"/>
                    <a:pt x="992" y="399"/>
                  </a:cubicBezTo>
                  <a:cubicBezTo>
                    <a:pt x="992" y="313"/>
                    <a:pt x="949" y="216"/>
                    <a:pt x="906" y="216"/>
                  </a:cubicBezTo>
                  <a:lnTo>
                    <a:pt x="140" y="0"/>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1" name="Google Shape;1691;p43"/>
            <p:cNvSpPr/>
            <p:nvPr/>
          </p:nvSpPr>
          <p:spPr>
            <a:xfrm>
              <a:off x="4440772" y="1233525"/>
              <a:ext cx="37745" cy="70907"/>
            </a:xfrm>
            <a:custGeom>
              <a:avLst/>
              <a:gdLst/>
              <a:ahLst/>
              <a:cxnLst/>
              <a:rect l="l" t="t" r="r" b="b"/>
              <a:pathLst>
                <a:path w="626" h="1176" extrusionOk="0">
                  <a:moveTo>
                    <a:pt x="514" y="1"/>
                  </a:moveTo>
                  <a:cubicBezTo>
                    <a:pt x="481" y="1"/>
                    <a:pt x="453" y="24"/>
                    <a:pt x="453" y="80"/>
                  </a:cubicBezTo>
                  <a:lnTo>
                    <a:pt x="43" y="932"/>
                  </a:lnTo>
                  <a:cubicBezTo>
                    <a:pt x="0" y="1018"/>
                    <a:pt x="43" y="1115"/>
                    <a:pt x="86" y="1158"/>
                  </a:cubicBezTo>
                  <a:cubicBezTo>
                    <a:pt x="102" y="1171"/>
                    <a:pt x="121" y="1176"/>
                    <a:pt x="139" y="1176"/>
                  </a:cubicBezTo>
                  <a:cubicBezTo>
                    <a:pt x="183" y="1176"/>
                    <a:pt x="226" y="1145"/>
                    <a:pt x="226" y="1115"/>
                  </a:cubicBezTo>
                  <a:lnTo>
                    <a:pt x="625" y="209"/>
                  </a:lnTo>
                  <a:cubicBezTo>
                    <a:pt x="625" y="123"/>
                    <a:pt x="625" y="37"/>
                    <a:pt x="582" y="37"/>
                  </a:cubicBezTo>
                  <a:cubicBezTo>
                    <a:pt x="564" y="14"/>
                    <a:pt x="538" y="1"/>
                    <a:pt x="514"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2" name="Google Shape;1692;p43"/>
            <p:cNvSpPr/>
            <p:nvPr/>
          </p:nvSpPr>
          <p:spPr>
            <a:xfrm>
              <a:off x="4500524" y="1331926"/>
              <a:ext cx="32620" cy="74163"/>
            </a:xfrm>
            <a:custGeom>
              <a:avLst/>
              <a:gdLst/>
              <a:ahLst/>
              <a:cxnLst/>
              <a:rect l="l" t="t" r="r" b="b"/>
              <a:pathLst>
                <a:path w="541" h="1230" extrusionOk="0">
                  <a:moveTo>
                    <a:pt x="123" y="0"/>
                  </a:moveTo>
                  <a:cubicBezTo>
                    <a:pt x="111" y="0"/>
                    <a:pt x="99" y="7"/>
                    <a:pt x="87" y="22"/>
                  </a:cubicBezTo>
                  <a:cubicBezTo>
                    <a:pt x="44" y="65"/>
                    <a:pt x="1" y="108"/>
                    <a:pt x="1" y="195"/>
                  </a:cubicBezTo>
                  <a:lnTo>
                    <a:pt x="314" y="1143"/>
                  </a:lnTo>
                  <a:cubicBezTo>
                    <a:pt x="314" y="1230"/>
                    <a:pt x="357" y="1230"/>
                    <a:pt x="443" y="1230"/>
                  </a:cubicBezTo>
                  <a:cubicBezTo>
                    <a:pt x="497" y="1186"/>
                    <a:pt x="540" y="1100"/>
                    <a:pt x="497" y="1046"/>
                  </a:cubicBezTo>
                  <a:lnTo>
                    <a:pt x="227" y="108"/>
                  </a:lnTo>
                  <a:cubicBezTo>
                    <a:pt x="188" y="46"/>
                    <a:pt x="155" y="0"/>
                    <a:pt x="12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3" name="Google Shape;1693;p43"/>
            <p:cNvSpPr/>
            <p:nvPr/>
          </p:nvSpPr>
          <p:spPr>
            <a:xfrm>
              <a:off x="4746949" y="1453059"/>
              <a:ext cx="43593" cy="65902"/>
            </a:xfrm>
            <a:custGeom>
              <a:avLst/>
              <a:gdLst/>
              <a:ahLst/>
              <a:cxnLst/>
              <a:rect l="l" t="t" r="r" b="b"/>
              <a:pathLst>
                <a:path w="723" h="1093" extrusionOk="0">
                  <a:moveTo>
                    <a:pt x="98" y="1"/>
                  </a:moveTo>
                  <a:cubicBezTo>
                    <a:pt x="79" y="1"/>
                    <a:pt x="61" y="11"/>
                    <a:pt x="43" y="29"/>
                  </a:cubicBezTo>
                  <a:cubicBezTo>
                    <a:pt x="0" y="72"/>
                    <a:pt x="0" y="169"/>
                    <a:pt x="0" y="256"/>
                  </a:cubicBezTo>
                  <a:lnTo>
                    <a:pt x="496" y="1021"/>
                  </a:lnTo>
                  <a:cubicBezTo>
                    <a:pt x="521" y="1072"/>
                    <a:pt x="547" y="1092"/>
                    <a:pt x="572" y="1092"/>
                  </a:cubicBezTo>
                  <a:cubicBezTo>
                    <a:pt x="590" y="1092"/>
                    <a:pt x="608" y="1082"/>
                    <a:pt x="625" y="1064"/>
                  </a:cubicBezTo>
                  <a:cubicBezTo>
                    <a:pt x="722" y="1021"/>
                    <a:pt x="722" y="924"/>
                    <a:pt x="669" y="838"/>
                  </a:cubicBezTo>
                  <a:lnTo>
                    <a:pt x="183" y="72"/>
                  </a:lnTo>
                  <a:cubicBezTo>
                    <a:pt x="152" y="22"/>
                    <a:pt x="124" y="1"/>
                    <a:pt x="98"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4" name="Google Shape;1694;p43"/>
            <p:cNvSpPr/>
            <p:nvPr/>
          </p:nvSpPr>
          <p:spPr>
            <a:xfrm>
              <a:off x="4865911" y="1477297"/>
              <a:ext cx="51371" cy="55532"/>
            </a:xfrm>
            <a:custGeom>
              <a:avLst/>
              <a:gdLst/>
              <a:ahLst/>
              <a:cxnLst/>
              <a:rect l="l" t="t" r="r" b="b"/>
              <a:pathLst>
                <a:path w="852" h="921" extrusionOk="0">
                  <a:moveTo>
                    <a:pt x="110" y="1"/>
                  </a:moveTo>
                  <a:cubicBezTo>
                    <a:pt x="75" y="1"/>
                    <a:pt x="43" y="24"/>
                    <a:pt x="43" y="80"/>
                  </a:cubicBezTo>
                  <a:cubicBezTo>
                    <a:pt x="0" y="123"/>
                    <a:pt x="0" y="209"/>
                    <a:pt x="43" y="252"/>
                  </a:cubicBezTo>
                  <a:lnTo>
                    <a:pt x="636" y="889"/>
                  </a:lnTo>
                  <a:cubicBezTo>
                    <a:pt x="658" y="910"/>
                    <a:pt x="690" y="921"/>
                    <a:pt x="722" y="921"/>
                  </a:cubicBezTo>
                  <a:cubicBezTo>
                    <a:pt x="755" y="921"/>
                    <a:pt x="787" y="910"/>
                    <a:pt x="809" y="889"/>
                  </a:cubicBezTo>
                  <a:cubicBezTo>
                    <a:pt x="852" y="792"/>
                    <a:pt x="852" y="705"/>
                    <a:pt x="809" y="662"/>
                  </a:cubicBezTo>
                  <a:lnTo>
                    <a:pt x="183" y="37"/>
                  </a:lnTo>
                  <a:cubicBezTo>
                    <a:pt x="165" y="14"/>
                    <a:pt x="137" y="1"/>
                    <a:pt x="11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5" name="Google Shape;1695;p43"/>
            <p:cNvSpPr/>
            <p:nvPr/>
          </p:nvSpPr>
          <p:spPr>
            <a:xfrm>
              <a:off x="4830759" y="1492492"/>
              <a:ext cx="21525" cy="78685"/>
            </a:xfrm>
            <a:custGeom>
              <a:avLst/>
              <a:gdLst/>
              <a:ahLst/>
              <a:cxnLst/>
              <a:rect l="l" t="t" r="r" b="b"/>
              <a:pathLst>
                <a:path w="357" h="1305" extrusionOk="0">
                  <a:moveTo>
                    <a:pt x="87" y="0"/>
                  </a:moveTo>
                  <a:cubicBezTo>
                    <a:pt x="44" y="54"/>
                    <a:pt x="1" y="97"/>
                    <a:pt x="1" y="184"/>
                  </a:cubicBezTo>
                  <a:lnTo>
                    <a:pt x="141" y="1176"/>
                  </a:lnTo>
                  <a:cubicBezTo>
                    <a:pt x="141" y="1262"/>
                    <a:pt x="184" y="1305"/>
                    <a:pt x="270" y="1305"/>
                  </a:cubicBezTo>
                  <a:cubicBezTo>
                    <a:pt x="314" y="1305"/>
                    <a:pt x="357" y="1219"/>
                    <a:pt x="357" y="1132"/>
                  </a:cubicBezTo>
                  <a:lnTo>
                    <a:pt x="227" y="141"/>
                  </a:lnTo>
                  <a:cubicBezTo>
                    <a:pt x="227" y="54"/>
                    <a:pt x="141" y="0"/>
                    <a:pt x="87"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6" name="Google Shape;1696;p43"/>
            <p:cNvSpPr/>
            <p:nvPr/>
          </p:nvSpPr>
          <p:spPr>
            <a:xfrm>
              <a:off x="4776856" y="1610127"/>
              <a:ext cx="46186" cy="63611"/>
            </a:xfrm>
            <a:custGeom>
              <a:avLst/>
              <a:gdLst/>
              <a:ahLst/>
              <a:cxnLst/>
              <a:rect l="l" t="t" r="r" b="b"/>
              <a:pathLst>
                <a:path w="766" h="1055" extrusionOk="0">
                  <a:moveTo>
                    <a:pt x="604" y="1"/>
                  </a:moveTo>
                  <a:cubicBezTo>
                    <a:pt x="582" y="1"/>
                    <a:pt x="561" y="12"/>
                    <a:pt x="539" y="33"/>
                  </a:cubicBezTo>
                  <a:lnTo>
                    <a:pt x="43" y="842"/>
                  </a:lnTo>
                  <a:cubicBezTo>
                    <a:pt x="0" y="885"/>
                    <a:pt x="0" y="971"/>
                    <a:pt x="43" y="1014"/>
                  </a:cubicBezTo>
                  <a:cubicBezTo>
                    <a:pt x="65" y="1041"/>
                    <a:pt x="97" y="1055"/>
                    <a:pt x="131" y="1055"/>
                  </a:cubicBezTo>
                  <a:cubicBezTo>
                    <a:pt x="164" y="1055"/>
                    <a:pt x="200" y="1041"/>
                    <a:pt x="226" y="1014"/>
                  </a:cubicBezTo>
                  <a:lnTo>
                    <a:pt x="712" y="206"/>
                  </a:lnTo>
                  <a:cubicBezTo>
                    <a:pt x="766" y="163"/>
                    <a:pt x="766" y="76"/>
                    <a:pt x="669" y="33"/>
                  </a:cubicBezTo>
                  <a:cubicBezTo>
                    <a:pt x="647" y="12"/>
                    <a:pt x="625" y="1"/>
                    <a:pt x="604"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7" name="Google Shape;1697;p43"/>
            <p:cNvSpPr/>
            <p:nvPr/>
          </p:nvSpPr>
          <p:spPr>
            <a:xfrm>
              <a:off x="4800853" y="1338438"/>
              <a:ext cx="24781" cy="78685"/>
            </a:xfrm>
            <a:custGeom>
              <a:avLst/>
              <a:gdLst/>
              <a:ahLst/>
              <a:cxnLst/>
              <a:rect l="l" t="t" r="r" b="b"/>
              <a:pathLst>
                <a:path w="411" h="1305" extrusionOk="0">
                  <a:moveTo>
                    <a:pt x="314" y="0"/>
                  </a:moveTo>
                  <a:cubicBezTo>
                    <a:pt x="271" y="0"/>
                    <a:pt x="227" y="43"/>
                    <a:pt x="184" y="130"/>
                  </a:cubicBezTo>
                  <a:lnTo>
                    <a:pt x="1" y="1122"/>
                  </a:lnTo>
                  <a:cubicBezTo>
                    <a:pt x="1" y="1165"/>
                    <a:pt x="44" y="1262"/>
                    <a:pt x="98" y="1305"/>
                  </a:cubicBezTo>
                  <a:cubicBezTo>
                    <a:pt x="184" y="1305"/>
                    <a:pt x="227" y="1262"/>
                    <a:pt x="227" y="1165"/>
                  </a:cubicBezTo>
                  <a:lnTo>
                    <a:pt x="411" y="184"/>
                  </a:lnTo>
                  <a:cubicBezTo>
                    <a:pt x="411" y="130"/>
                    <a:pt x="368" y="43"/>
                    <a:pt x="314"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8" name="Google Shape;1698;p43"/>
            <p:cNvSpPr/>
            <p:nvPr/>
          </p:nvSpPr>
          <p:spPr>
            <a:xfrm>
              <a:off x="4865911" y="1393909"/>
              <a:ext cx="57220" cy="47271"/>
            </a:xfrm>
            <a:custGeom>
              <a:avLst/>
              <a:gdLst/>
              <a:ahLst/>
              <a:cxnLst/>
              <a:rect l="l" t="t" r="r" b="b"/>
              <a:pathLst>
                <a:path w="949" h="784" extrusionOk="0">
                  <a:moveTo>
                    <a:pt x="146" y="1"/>
                  </a:moveTo>
                  <a:cubicBezTo>
                    <a:pt x="115" y="1"/>
                    <a:pt x="82" y="34"/>
                    <a:pt x="43" y="72"/>
                  </a:cubicBezTo>
                  <a:cubicBezTo>
                    <a:pt x="0" y="158"/>
                    <a:pt x="43" y="245"/>
                    <a:pt x="97" y="288"/>
                  </a:cubicBezTo>
                  <a:lnTo>
                    <a:pt x="766" y="784"/>
                  </a:lnTo>
                  <a:cubicBezTo>
                    <a:pt x="809" y="784"/>
                    <a:pt x="906" y="784"/>
                    <a:pt x="906" y="697"/>
                  </a:cubicBezTo>
                  <a:cubicBezTo>
                    <a:pt x="949" y="654"/>
                    <a:pt x="949" y="557"/>
                    <a:pt x="852" y="514"/>
                  </a:cubicBezTo>
                  <a:lnTo>
                    <a:pt x="183" y="18"/>
                  </a:lnTo>
                  <a:cubicBezTo>
                    <a:pt x="171" y="6"/>
                    <a:pt x="159" y="1"/>
                    <a:pt x="146"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9" name="Google Shape;1699;p43"/>
            <p:cNvSpPr/>
            <p:nvPr/>
          </p:nvSpPr>
          <p:spPr>
            <a:xfrm>
              <a:off x="4798260" y="1433342"/>
              <a:ext cx="59873" cy="38770"/>
            </a:xfrm>
            <a:custGeom>
              <a:avLst/>
              <a:gdLst/>
              <a:ahLst/>
              <a:cxnLst/>
              <a:rect l="l" t="t" r="r" b="b"/>
              <a:pathLst>
                <a:path w="993" h="643" extrusionOk="0">
                  <a:moveTo>
                    <a:pt x="809" y="0"/>
                  </a:moveTo>
                  <a:lnTo>
                    <a:pt x="87" y="356"/>
                  </a:lnTo>
                  <a:cubicBezTo>
                    <a:pt x="44" y="399"/>
                    <a:pt x="1" y="496"/>
                    <a:pt x="1" y="539"/>
                  </a:cubicBezTo>
                  <a:cubicBezTo>
                    <a:pt x="32" y="603"/>
                    <a:pt x="64" y="643"/>
                    <a:pt x="117" y="643"/>
                  </a:cubicBezTo>
                  <a:cubicBezTo>
                    <a:pt x="136" y="643"/>
                    <a:pt x="158" y="637"/>
                    <a:pt x="184" y="626"/>
                  </a:cubicBezTo>
                  <a:lnTo>
                    <a:pt x="896" y="270"/>
                  </a:lnTo>
                  <a:cubicBezTo>
                    <a:pt x="950" y="227"/>
                    <a:pt x="993" y="173"/>
                    <a:pt x="950" y="87"/>
                  </a:cubicBezTo>
                  <a:cubicBezTo>
                    <a:pt x="950" y="0"/>
                    <a:pt x="853" y="0"/>
                    <a:pt x="809"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0" name="Google Shape;1700;p43"/>
            <p:cNvSpPr/>
            <p:nvPr/>
          </p:nvSpPr>
          <p:spPr>
            <a:xfrm>
              <a:off x="4638358" y="1264938"/>
              <a:ext cx="24781" cy="77178"/>
            </a:xfrm>
            <a:custGeom>
              <a:avLst/>
              <a:gdLst/>
              <a:ahLst/>
              <a:cxnLst/>
              <a:rect l="l" t="t" r="r" b="b"/>
              <a:pathLst>
                <a:path w="411" h="1280" extrusionOk="0">
                  <a:moveTo>
                    <a:pt x="313" y="1"/>
                  </a:moveTo>
                  <a:cubicBezTo>
                    <a:pt x="270" y="1"/>
                    <a:pt x="227" y="55"/>
                    <a:pt x="184" y="141"/>
                  </a:cubicBezTo>
                  <a:lnTo>
                    <a:pt x="44" y="1133"/>
                  </a:lnTo>
                  <a:cubicBezTo>
                    <a:pt x="1" y="1176"/>
                    <a:pt x="44" y="1262"/>
                    <a:pt x="98" y="1262"/>
                  </a:cubicBezTo>
                  <a:cubicBezTo>
                    <a:pt x="121" y="1274"/>
                    <a:pt x="141" y="1279"/>
                    <a:pt x="158" y="1279"/>
                  </a:cubicBezTo>
                  <a:cubicBezTo>
                    <a:pt x="204" y="1279"/>
                    <a:pt x="227" y="1239"/>
                    <a:pt x="227" y="1176"/>
                  </a:cubicBezTo>
                  <a:lnTo>
                    <a:pt x="410" y="184"/>
                  </a:lnTo>
                  <a:cubicBezTo>
                    <a:pt x="410" y="98"/>
                    <a:pt x="410" y="55"/>
                    <a:pt x="31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1" name="Google Shape;1701;p43"/>
            <p:cNvSpPr/>
            <p:nvPr/>
          </p:nvSpPr>
          <p:spPr>
            <a:xfrm>
              <a:off x="4380960" y="869705"/>
              <a:ext cx="24721" cy="77178"/>
            </a:xfrm>
            <a:custGeom>
              <a:avLst/>
              <a:gdLst/>
              <a:ahLst/>
              <a:cxnLst/>
              <a:rect l="l" t="t" r="r" b="b"/>
              <a:pathLst>
                <a:path w="410" h="1280" extrusionOk="0">
                  <a:moveTo>
                    <a:pt x="324" y="1"/>
                  </a:moveTo>
                  <a:cubicBezTo>
                    <a:pt x="270" y="1"/>
                    <a:pt x="227" y="44"/>
                    <a:pt x="183" y="141"/>
                  </a:cubicBezTo>
                  <a:lnTo>
                    <a:pt x="54" y="1079"/>
                  </a:lnTo>
                  <a:cubicBezTo>
                    <a:pt x="0" y="1165"/>
                    <a:pt x="54" y="1262"/>
                    <a:pt x="97" y="1262"/>
                  </a:cubicBezTo>
                  <a:cubicBezTo>
                    <a:pt x="120" y="1274"/>
                    <a:pt x="140" y="1279"/>
                    <a:pt x="156" y="1279"/>
                  </a:cubicBezTo>
                  <a:cubicBezTo>
                    <a:pt x="203" y="1279"/>
                    <a:pt x="227" y="1237"/>
                    <a:pt x="227" y="1165"/>
                  </a:cubicBezTo>
                  <a:lnTo>
                    <a:pt x="410" y="184"/>
                  </a:lnTo>
                  <a:cubicBezTo>
                    <a:pt x="410" y="87"/>
                    <a:pt x="410" y="44"/>
                    <a:pt x="324"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2" name="Google Shape;1702;p43"/>
            <p:cNvSpPr/>
            <p:nvPr/>
          </p:nvSpPr>
          <p:spPr>
            <a:xfrm>
              <a:off x="4722229" y="1360506"/>
              <a:ext cx="52035" cy="55713"/>
            </a:xfrm>
            <a:custGeom>
              <a:avLst/>
              <a:gdLst/>
              <a:ahLst/>
              <a:cxnLst/>
              <a:rect l="l" t="t" r="r" b="b"/>
              <a:pathLst>
                <a:path w="863" h="924" extrusionOk="0">
                  <a:moveTo>
                    <a:pt x="119" y="1"/>
                  </a:moveTo>
                  <a:cubicBezTo>
                    <a:pt x="97" y="1"/>
                    <a:pt x="76" y="12"/>
                    <a:pt x="54" y="33"/>
                  </a:cubicBezTo>
                  <a:cubicBezTo>
                    <a:pt x="0" y="87"/>
                    <a:pt x="0" y="173"/>
                    <a:pt x="54" y="260"/>
                  </a:cubicBezTo>
                  <a:lnTo>
                    <a:pt x="680" y="896"/>
                  </a:lnTo>
                  <a:cubicBezTo>
                    <a:pt x="697" y="913"/>
                    <a:pt x="714" y="923"/>
                    <a:pt x="731" y="923"/>
                  </a:cubicBezTo>
                  <a:cubicBezTo>
                    <a:pt x="757" y="923"/>
                    <a:pt x="783" y="900"/>
                    <a:pt x="809" y="842"/>
                  </a:cubicBezTo>
                  <a:cubicBezTo>
                    <a:pt x="863" y="799"/>
                    <a:pt x="863" y="712"/>
                    <a:pt x="809" y="669"/>
                  </a:cubicBezTo>
                  <a:lnTo>
                    <a:pt x="184" y="33"/>
                  </a:lnTo>
                  <a:cubicBezTo>
                    <a:pt x="162" y="12"/>
                    <a:pt x="141" y="1"/>
                    <a:pt x="119"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3" name="Google Shape;1703;p43"/>
            <p:cNvSpPr/>
            <p:nvPr/>
          </p:nvSpPr>
          <p:spPr>
            <a:xfrm>
              <a:off x="4673450" y="1384564"/>
              <a:ext cx="22189" cy="78745"/>
            </a:xfrm>
            <a:custGeom>
              <a:avLst/>
              <a:gdLst/>
              <a:ahLst/>
              <a:cxnLst/>
              <a:rect l="l" t="t" r="r" b="b"/>
              <a:pathLst>
                <a:path w="368" h="1306" extrusionOk="0">
                  <a:moveTo>
                    <a:pt x="98" y="1"/>
                  </a:moveTo>
                  <a:cubicBezTo>
                    <a:pt x="55" y="1"/>
                    <a:pt x="1" y="87"/>
                    <a:pt x="1" y="173"/>
                  </a:cubicBezTo>
                  <a:lnTo>
                    <a:pt x="141" y="1165"/>
                  </a:lnTo>
                  <a:cubicBezTo>
                    <a:pt x="141" y="1251"/>
                    <a:pt x="227" y="1305"/>
                    <a:pt x="270" y="1305"/>
                  </a:cubicBezTo>
                  <a:cubicBezTo>
                    <a:pt x="324" y="1251"/>
                    <a:pt x="367" y="1208"/>
                    <a:pt x="367" y="1122"/>
                  </a:cubicBezTo>
                  <a:lnTo>
                    <a:pt x="227" y="130"/>
                  </a:lnTo>
                  <a:cubicBezTo>
                    <a:pt x="227" y="44"/>
                    <a:pt x="184" y="1"/>
                    <a:pt x="98"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4" name="Google Shape;1704;p43"/>
            <p:cNvSpPr/>
            <p:nvPr/>
          </p:nvSpPr>
          <p:spPr>
            <a:xfrm>
              <a:off x="4635766" y="1432619"/>
              <a:ext cx="16340" cy="76153"/>
            </a:xfrm>
            <a:custGeom>
              <a:avLst/>
              <a:gdLst/>
              <a:ahLst/>
              <a:cxnLst/>
              <a:rect l="l" t="t" r="r" b="b"/>
              <a:pathLst>
                <a:path w="271" h="1263" extrusionOk="0">
                  <a:moveTo>
                    <a:pt x="164" y="1"/>
                  </a:moveTo>
                  <a:cubicBezTo>
                    <a:pt x="156" y="1"/>
                    <a:pt x="149" y="4"/>
                    <a:pt x="141" y="12"/>
                  </a:cubicBezTo>
                  <a:cubicBezTo>
                    <a:pt x="44" y="12"/>
                    <a:pt x="1" y="55"/>
                    <a:pt x="1" y="142"/>
                  </a:cubicBezTo>
                  <a:lnTo>
                    <a:pt x="44" y="1134"/>
                  </a:lnTo>
                  <a:cubicBezTo>
                    <a:pt x="44" y="1220"/>
                    <a:pt x="141" y="1263"/>
                    <a:pt x="184" y="1263"/>
                  </a:cubicBezTo>
                  <a:cubicBezTo>
                    <a:pt x="227" y="1263"/>
                    <a:pt x="270" y="1220"/>
                    <a:pt x="270" y="1134"/>
                  </a:cubicBezTo>
                  <a:lnTo>
                    <a:pt x="227" y="142"/>
                  </a:lnTo>
                  <a:cubicBezTo>
                    <a:pt x="227" y="71"/>
                    <a:pt x="198" y="1"/>
                    <a:pt x="164"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5" name="Google Shape;1705;p43"/>
            <p:cNvSpPr/>
            <p:nvPr/>
          </p:nvSpPr>
          <p:spPr>
            <a:xfrm>
              <a:off x="4689730" y="1213627"/>
              <a:ext cx="24781" cy="76092"/>
            </a:xfrm>
            <a:custGeom>
              <a:avLst/>
              <a:gdLst/>
              <a:ahLst/>
              <a:cxnLst/>
              <a:rect l="l" t="t" r="r" b="b"/>
              <a:pathLst>
                <a:path w="411" h="1262" extrusionOk="0">
                  <a:moveTo>
                    <a:pt x="324" y="0"/>
                  </a:moveTo>
                  <a:cubicBezTo>
                    <a:pt x="270" y="0"/>
                    <a:pt x="227" y="43"/>
                    <a:pt x="184" y="97"/>
                  </a:cubicBezTo>
                  <a:lnTo>
                    <a:pt x="54" y="1078"/>
                  </a:lnTo>
                  <a:cubicBezTo>
                    <a:pt x="0" y="1175"/>
                    <a:pt x="54" y="1262"/>
                    <a:pt x="97" y="1262"/>
                  </a:cubicBezTo>
                  <a:cubicBezTo>
                    <a:pt x="184" y="1262"/>
                    <a:pt x="227" y="1219"/>
                    <a:pt x="227" y="1175"/>
                  </a:cubicBezTo>
                  <a:lnTo>
                    <a:pt x="410" y="184"/>
                  </a:lnTo>
                  <a:cubicBezTo>
                    <a:pt x="410" y="97"/>
                    <a:pt x="410" y="0"/>
                    <a:pt x="324"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6" name="Google Shape;1706;p43"/>
            <p:cNvSpPr/>
            <p:nvPr/>
          </p:nvSpPr>
          <p:spPr>
            <a:xfrm>
              <a:off x="4744297" y="1251975"/>
              <a:ext cx="54024" cy="46910"/>
            </a:xfrm>
            <a:custGeom>
              <a:avLst/>
              <a:gdLst/>
              <a:ahLst/>
              <a:cxnLst/>
              <a:rect l="l" t="t" r="r" b="b"/>
              <a:pathLst>
                <a:path w="896" h="778" extrusionOk="0">
                  <a:moveTo>
                    <a:pt x="173" y="0"/>
                  </a:moveTo>
                  <a:cubicBezTo>
                    <a:pt x="87" y="0"/>
                    <a:pt x="44" y="0"/>
                    <a:pt x="1" y="87"/>
                  </a:cubicBezTo>
                  <a:cubicBezTo>
                    <a:pt x="1" y="130"/>
                    <a:pt x="1" y="216"/>
                    <a:pt x="44" y="270"/>
                  </a:cubicBezTo>
                  <a:lnTo>
                    <a:pt x="713" y="755"/>
                  </a:lnTo>
                  <a:cubicBezTo>
                    <a:pt x="742" y="771"/>
                    <a:pt x="766" y="778"/>
                    <a:pt x="787" y="778"/>
                  </a:cubicBezTo>
                  <a:cubicBezTo>
                    <a:pt x="835" y="778"/>
                    <a:pt x="866" y="742"/>
                    <a:pt x="896" y="712"/>
                  </a:cubicBezTo>
                  <a:cubicBezTo>
                    <a:pt x="896" y="626"/>
                    <a:pt x="896" y="539"/>
                    <a:pt x="853" y="486"/>
                  </a:cubicBezTo>
                  <a:lnTo>
                    <a:pt x="173" y="0"/>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7" name="Google Shape;1707;p43"/>
            <p:cNvSpPr/>
            <p:nvPr/>
          </p:nvSpPr>
          <p:spPr>
            <a:xfrm>
              <a:off x="4700764" y="1302261"/>
              <a:ext cx="59873" cy="37323"/>
            </a:xfrm>
            <a:custGeom>
              <a:avLst/>
              <a:gdLst/>
              <a:ahLst/>
              <a:cxnLst/>
              <a:rect l="l" t="t" r="r" b="b"/>
              <a:pathLst>
                <a:path w="993" h="619" extrusionOk="0">
                  <a:moveTo>
                    <a:pt x="876" y="0"/>
                  </a:moveTo>
                  <a:cubicBezTo>
                    <a:pt x="857" y="0"/>
                    <a:pt x="835" y="5"/>
                    <a:pt x="809" y="18"/>
                  </a:cubicBezTo>
                  <a:lnTo>
                    <a:pt x="87" y="374"/>
                  </a:lnTo>
                  <a:cubicBezTo>
                    <a:pt x="44" y="374"/>
                    <a:pt x="1" y="460"/>
                    <a:pt x="44" y="557"/>
                  </a:cubicBezTo>
                  <a:cubicBezTo>
                    <a:pt x="44" y="588"/>
                    <a:pt x="65" y="618"/>
                    <a:pt x="112" y="618"/>
                  </a:cubicBezTo>
                  <a:cubicBezTo>
                    <a:pt x="132" y="618"/>
                    <a:pt x="156" y="613"/>
                    <a:pt x="184" y="600"/>
                  </a:cubicBezTo>
                  <a:lnTo>
                    <a:pt x="895" y="244"/>
                  </a:lnTo>
                  <a:cubicBezTo>
                    <a:pt x="949" y="244"/>
                    <a:pt x="993" y="147"/>
                    <a:pt x="949" y="61"/>
                  </a:cubicBezTo>
                  <a:cubicBezTo>
                    <a:pt x="949" y="31"/>
                    <a:pt x="922" y="0"/>
                    <a:pt x="876"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8" name="Google Shape;1708;p43"/>
            <p:cNvSpPr/>
            <p:nvPr/>
          </p:nvSpPr>
          <p:spPr>
            <a:xfrm>
              <a:off x="4660487" y="1692309"/>
              <a:ext cx="51371" cy="54386"/>
            </a:xfrm>
            <a:custGeom>
              <a:avLst/>
              <a:gdLst/>
              <a:ahLst/>
              <a:cxnLst/>
              <a:rect l="l" t="t" r="r" b="b"/>
              <a:pathLst>
                <a:path w="852" h="902" extrusionOk="0">
                  <a:moveTo>
                    <a:pt x="707" y="0"/>
                  </a:moveTo>
                  <a:cubicBezTo>
                    <a:pt x="694" y="0"/>
                    <a:pt x="681" y="5"/>
                    <a:pt x="669" y="18"/>
                  </a:cubicBezTo>
                  <a:lnTo>
                    <a:pt x="43" y="643"/>
                  </a:lnTo>
                  <a:cubicBezTo>
                    <a:pt x="0" y="686"/>
                    <a:pt x="0" y="783"/>
                    <a:pt x="43" y="870"/>
                  </a:cubicBezTo>
                  <a:cubicBezTo>
                    <a:pt x="65" y="891"/>
                    <a:pt x="86" y="902"/>
                    <a:pt x="108" y="902"/>
                  </a:cubicBezTo>
                  <a:cubicBezTo>
                    <a:pt x="130" y="902"/>
                    <a:pt x="151" y="891"/>
                    <a:pt x="173" y="870"/>
                  </a:cubicBezTo>
                  <a:lnTo>
                    <a:pt x="809" y="244"/>
                  </a:lnTo>
                  <a:cubicBezTo>
                    <a:pt x="852" y="190"/>
                    <a:pt x="852" y="104"/>
                    <a:pt x="809" y="61"/>
                  </a:cubicBezTo>
                  <a:cubicBezTo>
                    <a:pt x="771" y="31"/>
                    <a:pt x="738" y="0"/>
                    <a:pt x="707"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9" name="Google Shape;1709;p43"/>
            <p:cNvSpPr/>
            <p:nvPr/>
          </p:nvSpPr>
          <p:spPr>
            <a:xfrm>
              <a:off x="4676706" y="1499003"/>
              <a:ext cx="45583" cy="63732"/>
            </a:xfrm>
            <a:custGeom>
              <a:avLst/>
              <a:gdLst/>
              <a:ahLst/>
              <a:cxnLst/>
              <a:rect l="l" t="t" r="r" b="b"/>
              <a:pathLst>
                <a:path w="756" h="1057" extrusionOk="0">
                  <a:moveTo>
                    <a:pt x="604" y="0"/>
                  </a:moveTo>
                  <a:cubicBezTo>
                    <a:pt x="583" y="0"/>
                    <a:pt x="561" y="11"/>
                    <a:pt x="540" y="33"/>
                  </a:cubicBezTo>
                  <a:lnTo>
                    <a:pt x="44" y="841"/>
                  </a:lnTo>
                  <a:cubicBezTo>
                    <a:pt x="1" y="884"/>
                    <a:pt x="1" y="971"/>
                    <a:pt x="44" y="1024"/>
                  </a:cubicBezTo>
                  <a:cubicBezTo>
                    <a:pt x="65" y="1046"/>
                    <a:pt x="98" y="1057"/>
                    <a:pt x="130" y="1057"/>
                  </a:cubicBezTo>
                  <a:cubicBezTo>
                    <a:pt x="162" y="1057"/>
                    <a:pt x="195" y="1046"/>
                    <a:pt x="216" y="1024"/>
                  </a:cubicBezTo>
                  <a:lnTo>
                    <a:pt x="712" y="216"/>
                  </a:lnTo>
                  <a:cubicBezTo>
                    <a:pt x="755" y="162"/>
                    <a:pt x="712" y="76"/>
                    <a:pt x="669" y="33"/>
                  </a:cubicBezTo>
                  <a:cubicBezTo>
                    <a:pt x="648" y="11"/>
                    <a:pt x="626" y="0"/>
                    <a:pt x="604"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0" name="Google Shape;1710;p43"/>
            <p:cNvSpPr/>
            <p:nvPr/>
          </p:nvSpPr>
          <p:spPr>
            <a:xfrm>
              <a:off x="4728077" y="1560745"/>
              <a:ext cx="62466" cy="26711"/>
            </a:xfrm>
            <a:custGeom>
              <a:avLst/>
              <a:gdLst/>
              <a:ahLst/>
              <a:cxnLst/>
              <a:rect l="l" t="t" r="r" b="b"/>
              <a:pathLst>
                <a:path w="1036" h="443" extrusionOk="0">
                  <a:moveTo>
                    <a:pt x="895" y="0"/>
                  </a:moveTo>
                  <a:lnTo>
                    <a:pt x="87" y="173"/>
                  </a:lnTo>
                  <a:cubicBezTo>
                    <a:pt x="44" y="173"/>
                    <a:pt x="0" y="270"/>
                    <a:pt x="0" y="313"/>
                  </a:cubicBezTo>
                  <a:cubicBezTo>
                    <a:pt x="44" y="399"/>
                    <a:pt x="87" y="443"/>
                    <a:pt x="130" y="443"/>
                  </a:cubicBezTo>
                  <a:lnTo>
                    <a:pt x="895" y="270"/>
                  </a:lnTo>
                  <a:cubicBezTo>
                    <a:pt x="982" y="270"/>
                    <a:pt x="1035" y="173"/>
                    <a:pt x="982" y="130"/>
                  </a:cubicBezTo>
                  <a:cubicBezTo>
                    <a:pt x="982" y="44"/>
                    <a:pt x="938" y="0"/>
                    <a:pt x="895"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1" name="Google Shape;1711;p43"/>
            <p:cNvSpPr/>
            <p:nvPr/>
          </p:nvSpPr>
          <p:spPr>
            <a:xfrm>
              <a:off x="4692986" y="1614287"/>
              <a:ext cx="51371" cy="56135"/>
            </a:xfrm>
            <a:custGeom>
              <a:avLst/>
              <a:gdLst/>
              <a:ahLst/>
              <a:cxnLst/>
              <a:rect l="l" t="t" r="r" b="b"/>
              <a:pathLst>
                <a:path w="852" h="931" extrusionOk="0">
                  <a:moveTo>
                    <a:pt x="126" y="1"/>
                  </a:moveTo>
                  <a:cubicBezTo>
                    <a:pt x="93" y="1"/>
                    <a:pt x="68" y="26"/>
                    <a:pt x="43" y="50"/>
                  </a:cubicBezTo>
                  <a:cubicBezTo>
                    <a:pt x="0" y="94"/>
                    <a:pt x="0" y="191"/>
                    <a:pt x="43" y="234"/>
                  </a:cubicBezTo>
                  <a:lnTo>
                    <a:pt x="669" y="902"/>
                  </a:lnTo>
                  <a:cubicBezTo>
                    <a:pt x="687" y="920"/>
                    <a:pt x="704" y="931"/>
                    <a:pt x="723" y="931"/>
                  </a:cubicBezTo>
                  <a:cubicBezTo>
                    <a:pt x="749" y="931"/>
                    <a:pt x="777" y="910"/>
                    <a:pt x="809" y="859"/>
                  </a:cubicBezTo>
                  <a:cubicBezTo>
                    <a:pt x="852" y="816"/>
                    <a:pt x="852" y="730"/>
                    <a:pt x="809" y="676"/>
                  </a:cubicBezTo>
                  <a:lnTo>
                    <a:pt x="216" y="50"/>
                  </a:lnTo>
                  <a:cubicBezTo>
                    <a:pt x="179" y="14"/>
                    <a:pt x="151" y="1"/>
                    <a:pt x="126"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2" name="Google Shape;1712;p43"/>
            <p:cNvSpPr/>
            <p:nvPr/>
          </p:nvSpPr>
          <p:spPr>
            <a:xfrm>
              <a:off x="4570768" y="1644616"/>
              <a:ext cx="62466" cy="30931"/>
            </a:xfrm>
            <a:custGeom>
              <a:avLst/>
              <a:gdLst/>
              <a:ahLst/>
              <a:cxnLst/>
              <a:rect l="l" t="t" r="r" b="b"/>
              <a:pathLst>
                <a:path w="1036" h="513" extrusionOk="0">
                  <a:moveTo>
                    <a:pt x="184" y="0"/>
                  </a:moveTo>
                  <a:cubicBezTo>
                    <a:pt x="87" y="0"/>
                    <a:pt x="43" y="43"/>
                    <a:pt x="43" y="130"/>
                  </a:cubicBezTo>
                  <a:cubicBezTo>
                    <a:pt x="0" y="173"/>
                    <a:pt x="43" y="270"/>
                    <a:pt x="87" y="270"/>
                  </a:cubicBezTo>
                  <a:lnTo>
                    <a:pt x="852" y="496"/>
                  </a:lnTo>
                  <a:cubicBezTo>
                    <a:pt x="878" y="508"/>
                    <a:pt x="899" y="513"/>
                    <a:pt x="918" y="513"/>
                  </a:cubicBezTo>
                  <a:cubicBezTo>
                    <a:pt x="969" y="513"/>
                    <a:pt x="992" y="471"/>
                    <a:pt x="992" y="399"/>
                  </a:cubicBezTo>
                  <a:cubicBezTo>
                    <a:pt x="1035" y="313"/>
                    <a:pt x="992" y="227"/>
                    <a:pt x="895" y="227"/>
                  </a:cubicBezTo>
                  <a:lnTo>
                    <a:pt x="184" y="0"/>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3" name="Google Shape;1713;p43"/>
            <p:cNvSpPr/>
            <p:nvPr/>
          </p:nvSpPr>
          <p:spPr>
            <a:xfrm>
              <a:off x="4581802" y="1529151"/>
              <a:ext cx="37745" cy="70364"/>
            </a:xfrm>
            <a:custGeom>
              <a:avLst/>
              <a:gdLst/>
              <a:ahLst/>
              <a:cxnLst/>
              <a:rect l="l" t="t" r="r" b="b"/>
              <a:pathLst>
                <a:path w="626" h="1167" extrusionOk="0">
                  <a:moveTo>
                    <a:pt x="482" y="0"/>
                  </a:moveTo>
                  <a:cubicBezTo>
                    <a:pt x="454" y="0"/>
                    <a:pt x="425" y="21"/>
                    <a:pt x="400" y="72"/>
                  </a:cubicBezTo>
                  <a:lnTo>
                    <a:pt x="44" y="923"/>
                  </a:lnTo>
                  <a:cubicBezTo>
                    <a:pt x="1" y="1010"/>
                    <a:pt x="1" y="1107"/>
                    <a:pt x="87" y="1150"/>
                  </a:cubicBezTo>
                  <a:cubicBezTo>
                    <a:pt x="98" y="1161"/>
                    <a:pt x="110" y="1167"/>
                    <a:pt x="122" y="1167"/>
                  </a:cubicBezTo>
                  <a:cubicBezTo>
                    <a:pt x="154" y="1167"/>
                    <a:pt x="188" y="1127"/>
                    <a:pt x="227" y="1064"/>
                  </a:cubicBezTo>
                  <a:lnTo>
                    <a:pt x="583" y="201"/>
                  </a:lnTo>
                  <a:cubicBezTo>
                    <a:pt x="626" y="115"/>
                    <a:pt x="626" y="29"/>
                    <a:pt x="540" y="29"/>
                  </a:cubicBezTo>
                  <a:cubicBezTo>
                    <a:pt x="522" y="11"/>
                    <a:pt x="502" y="0"/>
                    <a:pt x="482"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4" name="Google Shape;1714;p43"/>
            <p:cNvSpPr/>
            <p:nvPr/>
          </p:nvSpPr>
          <p:spPr>
            <a:xfrm>
              <a:off x="4635766" y="1571116"/>
              <a:ext cx="29967" cy="74525"/>
            </a:xfrm>
            <a:custGeom>
              <a:avLst/>
              <a:gdLst/>
              <a:ahLst/>
              <a:cxnLst/>
              <a:rect l="l" t="t" r="r" b="b"/>
              <a:pathLst>
                <a:path w="497" h="1236" extrusionOk="0">
                  <a:moveTo>
                    <a:pt x="87" y="1"/>
                  </a:moveTo>
                  <a:cubicBezTo>
                    <a:pt x="1" y="44"/>
                    <a:pt x="1" y="141"/>
                    <a:pt x="1" y="184"/>
                  </a:cubicBezTo>
                  <a:lnTo>
                    <a:pt x="270" y="1122"/>
                  </a:lnTo>
                  <a:cubicBezTo>
                    <a:pt x="302" y="1194"/>
                    <a:pt x="334" y="1236"/>
                    <a:pt x="370" y="1236"/>
                  </a:cubicBezTo>
                  <a:cubicBezTo>
                    <a:pt x="383" y="1236"/>
                    <a:pt x="396" y="1231"/>
                    <a:pt x="410" y="1219"/>
                  </a:cubicBezTo>
                  <a:cubicBezTo>
                    <a:pt x="496" y="1176"/>
                    <a:pt x="496" y="1122"/>
                    <a:pt x="496" y="1036"/>
                  </a:cubicBezTo>
                  <a:lnTo>
                    <a:pt x="227" y="98"/>
                  </a:lnTo>
                  <a:cubicBezTo>
                    <a:pt x="184" y="1"/>
                    <a:pt x="141" y="1"/>
                    <a:pt x="87"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5" name="Google Shape;1715;p43"/>
            <p:cNvSpPr/>
            <p:nvPr/>
          </p:nvSpPr>
          <p:spPr>
            <a:xfrm>
              <a:off x="4581802" y="1872772"/>
              <a:ext cx="51432" cy="55049"/>
            </a:xfrm>
            <a:custGeom>
              <a:avLst/>
              <a:gdLst/>
              <a:ahLst/>
              <a:cxnLst/>
              <a:rect l="l" t="t" r="r" b="b"/>
              <a:pathLst>
                <a:path w="853" h="913" extrusionOk="0">
                  <a:moveTo>
                    <a:pt x="761" y="1"/>
                  </a:moveTo>
                  <a:cubicBezTo>
                    <a:pt x="726" y="1"/>
                    <a:pt x="691" y="11"/>
                    <a:pt x="669" y="33"/>
                  </a:cubicBezTo>
                  <a:lnTo>
                    <a:pt x="44" y="658"/>
                  </a:lnTo>
                  <a:cubicBezTo>
                    <a:pt x="1" y="701"/>
                    <a:pt x="1" y="798"/>
                    <a:pt x="44" y="841"/>
                  </a:cubicBezTo>
                  <a:cubicBezTo>
                    <a:pt x="69" y="892"/>
                    <a:pt x="94" y="913"/>
                    <a:pt x="130" y="913"/>
                  </a:cubicBezTo>
                  <a:cubicBezTo>
                    <a:pt x="156" y="913"/>
                    <a:pt x="187" y="902"/>
                    <a:pt x="227" y="885"/>
                  </a:cubicBezTo>
                  <a:lnTo>
                    <a:pt x="809" y="259"/>
                  </a:lnTo>
                  <a:cubicBezTo>
                    <a:pt x="852" y="216"/>
                    <a:pt x="852" y="119"/>
                    <a:pt x="852" y="33"/>
                  </a:cubicBezTo>
                  <a:cubicBezTo>
                    <a:pt x="831" y="11"/>
                    <a:pt x="796" y="1"/>
                    <a:pt x="76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6" name="Google Shape;1716;p43"/>
            <p:cNvSpPr/>
            <p:nvPr/>
          </p:nvSpPr>
          <p:spPr>
            <a:xfrm>
              <a:off x="4573361" y="1712870"/>
              <a:ext cx="46186" cy="63732"/>
            </a:xfrm>
            <a:custGeom>
              <a:avLst/>
              <a:gdLst/>
              <a:ahLst/>
              <a:cxnLst/>
              <a:rect l="l" t="t" r="r" b="b"/>
              <a:pathLst>
                <a:path w="766" h="1057" extrusionOk="0">
                  <a:moveTo>
                    <a:pt x="631" y="0"/>
                  </a:moveTo>
                  <a:cubicBezTo>
                    <a:pt x="596" y="0"/>
                    <a:pt x="561" y="11"/>
                    <a:pt x="540" y="33"/>
                  </a:cubicBezTo>
                  <a:lnTo>
                    <a:pt x="44" y="841"/>
                  </a:lnTo>
                  <a:cubicBezTo>
                    <a:pt x="0" y="884"/>
                    <a:pt x="0" y="981"/>
                    <a:pt x="44" y="1025"/>
                  </a:cubicBezTo>
                  <a:cubicBezTo>
                    <a:pt x="92" y="1046"/>
                    <a:pt x="127" y="1057"/>
                    <a:pt x="155" y="1057"/>
                  </a:cubicBezTo>
                  <a:cubicBezTo>
                    <a:pt x="184" y="1057"/>
                    <a:pt x="205" y="1046"/>
                    <a:pt x="227" y="1025"/>
                  </a:cubicBezTo>
                  <a:lnTo>
                    <a:pt x="723" y="216"/>
                  </a:lnTo>
                  <a:cubicBezTo>
                    <a:pt x="766" y="173"/>
                    <a:pt x="766" y="76"/>
                    <a:pt x="723" y="33"/>
                  </a:cubicBezTo>
                  <a:cubicBezTo>
                    <a:pt x="701" y="11"/>
                    <a:pt x="666" y="0"/>
                    <a:pt x="63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7" name="Google Shape;1717;p43"/>
            <p:cNvSpPr/>
            <p:nvPr/>
          </p:nvSpPr>
          <p:spPr>
            <a:xfrm>
              <a:off x="4592233" y="1788238"/>
              <a:ext cx="62466" cy="26711"/>
            </a:xfrm>
            <a:custGeom>
              <a:avLst/>
              <a:gdLst/>
              <a:ahLst/>
              <a:cxnLst/>
              <a:rect l="l" t="t" r="r" b="b"/>
              <a:pathLst>
                <a:path w="1036" h="443" extrusionOk="0">
                  <a:moveTo>
                    <a:pt x="906" y="1"/>
                  </a:moveTo>
                  <a:lnTo>
                    <a:pt x="140" y="130"/>
                  </a:lnTo>
                  <a:cubicBezTo>
                    <a:pt x="54" y="173"/>
                    <a:pt x="0" y="217"/>
                    <a:pt x="54" y="314"/>
                  </a:cubicBezTo>
                  <a:cubicBezTo>
                    <a:pt x="54" y="400"/>
                    <a:pt x="97" y="443"/>
                    <a:pt x="183" y="443"/>
                  </a:cubicBezTo>
                  <a:lnTo>
                    <a:pt x="949" y="270"/>
                  </a:lnTo>
                  <a:cubicBezTo>
                    <a:pt x="992" y="270"/>
                    <a:pt x="1035" y="173"/>
                    <a:pt x="1035" y="87"/>
                  </a:cubicBezTo>
                  <a:cubicBezTo>
                    <a:pt x="992" y="44"/>
                    <a:pt x="949" y="1"/>
                    <a:pt x="906"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8" name="Google Shape;1718;p43"/>
            <p:cNvSpPr/>
            <p:nvPr/>
          </p:nvSpPr>
          <p:spPr>
            <a:xfrm>
              <a:off x="4660487" y="1848051"/>
              <a:ext cx="51371" cy="55713"/>
            </a:xfrm>
            <a:custGeom>
              <a:avLst/>
              <a:gdLst/>
              <a:ahLst/>
              <a:cxnLst/>
              <a:rect l="l" t="t" r="r" b="b"/>
              <a:pathLst>
                <a:path w="852" h="924" extrusionOk="0">
                  <a:moveTo>
                    <a:pt x="92" y="1"/>
                  </a:moveTo>
                  <a:cubicBezTo>
                    <a:pt x="65" y="1"/>
                    <a:pt x="43" y="12"/>
                    <a:pt x="43" y="33"/>
                  </a:cubicBezTo>
                  <a:cubicBezTo>
                    <a:pt x="0" y="87"/>
                    <a:pt x="0" y="173"/>
                    <a:pt x="43" y="260"/>
                  </a:cubicBezTo>
                  <a:lnTo>
                    <a:pt x="626" y="896"/>
                  </a:lnTo>
                  <a:cubicBezTo>
                    <a:pt x="643" y="913"/>
                    <a:pt x="667" y="923"/>
                    <a:pt x="693" y="923"/>
                  </a:cubicBezTo>
                  <a:cubicBezTo>
                    <a:pt x="732" y="923"/>
                    <a:pt x="776" y="900"/>
                    <a:pt x="809" y="842"/>
                  </a:cubicBezTo>
                  <a:cubicBezTo>
                    <a:pt x="852" y="799"/>
                    <a:pt x="852" y="712"/>
                    <a:pt x="755" y="669"/>
                  </a:cubicBezTo>
                  <a:lnTo>
                    <a:pt x="173" y="33"/>
                  </a:lnTo>
                  <a:cubicBezTo>
                    <a:pt x="151" y="12"/>
                    <a:pt x="119" y="1"/>
                    <a:pt x="92"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9" name="Google Shape;1719;p43"/>
            <p:cNvSpPr/>
            <p:nvPr/>
          </p:nvSpPr>
          <p:spPr>
            <a:xfrm>
              <a:off x="4468025" y="1828575"/>
              <a:ext cx="59210" cy="30992"/>
            </a:xfrm>
            <a:custGeom>
              <a:avLst/>
              <a:gdLst/>
              <a:ahLst/>
              <a:cxnLst/>
              <a:rect l="l" t="t" r="r" b="b"/>
              <a:pathLst>
                <a:path w="982" h="514" extrusionOk="0">
                  <a:moveTo>
                    <a:pt x="130" y="0"/>
                  </a:moveTo>
                  <a:cubicBezTo>
                    <a:pt x="87" y="0"/>
                    <a:pt x="1" y="44"/>
                    <a:pt x="1" y="141"/>
                  </a:cubicBezTo>
                  <a:cubicBezTo>
                    <a:pt x="1" y="227"/>
                    <a:pt x="44" y="270"/>
                    <a:pt x="87" y="313"/>
                  </a:cubicBezTo>
                  <a:lnTo>
                    <a:pt x="853" y="496"/>
                  </a:lnTo>
                  <a:cubicBezTo>
                    <a:pt x="864" y="508"/>
                    <a:pt x="879" y="513"/>
                    <a:pt x="894" y="513"/>
                  </a:cubicBezTo>
                  <a:cubicBezTo>
                    <a:pt x="936" y="513"/>
                    <a:pt x="982" y="473"/>
                    <a:pt x="982" y="410"/>
                  </a:cubicBezTo>
                  <a:cubicBezTo>
                    <a:pt x="982" y="313"/>
                    <a:pt x="939" y="270"/>
                    <a:pt x="896" y="227"/>
                  </a:cubicBezTo>
                  <a:lnTo>
                    <a:pt x="130" y="0"/>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0" name="Google Shape;1720;p43"/>
            <p:cNvSpPr/>
            <p:nvPr/>
          </p:nvSpPr>
          <p:spPr>
            <a:xfrm>
              <a:off x="4497932" y="1729993"/>
              <a:ext cx="37805" cy="69822"/>
            </a:xfrm>
            <a:custGeom>
              <a:avLst/>
              <a:gdLst/>
              <a:ahLst/>
              <a:cxnLst/>
              <a:rect l="l" t="t" r="r" b="b"/>
              <a:pathLst>
                <a:path w="627" h="1158" extrusionOk="0">
                  <a:moveTo>
                    <a:pt x="487" y="0"/>
                  </a:moveTo>
                  <a:cubicBezTo>
                    <a:pt x="443" y="0"/>
                    <a:pt x="400" y="31"/>
                    <a:pt x="400" y="61"/>
                  </a:cubicBezTo>
                  <a:lnTo>
                    <a:pt x="1" y="967"/>
                  </a:lnTo>
                  <a:cubicBezTo>
                    <a:pt x="1" y="1010"/>
                    <a:pt x="1" y="1096"/>
                    <a:pt x="44" y="1139"/>
                  </a:cubicBezTo>
                  <a:cubicBezTo>
                    <a:pt x="57" y="1152"/>
                    <a:pt x="73" y="1157"/>
                    <a:pt x="91" y="1157"/>
                  </a:cubicBezTo>
                  <a:cubicBezTo>
                    <a:pt x="134" y="1157"/>
                    <a:pt x="186" y="1127"/>
                    <a:pt x="216" y="1096"/>
                  </a:cubicBezTo>
                  <a:lnTo>
                    <a:pt x="583" y="201"/>
                  </a:lnTo>
                  <a:cubicBezTo>
                    <a:pt x="626" y="158"/>
                    <a:pt x="583" y="61"/>
                    <a:pt x="540" y="18"/>
                  </a:cubicBezTo>
                  <a:cubicBezTo>
                    <a:pt x="524" y="6"/>
                    <a:pt x="506" y="0"/>
                    <a:pt x="487"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1" name="Google Shape;1721;p43"/>
            <p:cNvSpPr/>
            <p:nvPr/>
          </p:nvSpPr>
          <p:spPr>
            <a:xfrm>
              <a:off x="4540862" y="1789866"/>
              <a:ext cx="29967" cy="73861"/>
            </a:xfrm>
            <a:custGeom>
              <a:avLst/>
              <a:gdLst/>
              <a:ahLst/>
              <a:cxnLst/>
              <a:rect l="l" t="t" r="r" b="b"/>
              <a:pathLst>
                <a:path w="497" h="1225" extrusionOk="0">
                  <a:moveTo>
                    <a:pt x="111" y="0"/>
                  </a:moveTo>
                  <a:cubicBezTo>
                    <a:pt x="92" y="0"/>
                    <a:pt x="70" y="6"/>
                    <a:pt x="44" y="17"/>
                  </a:cubicBezTo>
                  <a:cubicBezTo>
                    <a:pt x="0" y="60"/>
                    <a:pt x="0" y="103"/>
                    <a:pt x="0" y="190"/>
                  </a:cubicBezTo>
                  <a:lnTo>
                    <a:pt x="270" y="1138"/>
                  </a:lnTo>
                  <a:cubicBezTo>
                    <a:pt x="313" y="1225"/>
                    <a:pt x="367" y="1225"/>
                    <a:pt x="410" y="1225"/>
                  </a:cubicBezTo>
                  <a:cubicBezTo>
                    <a:pt x="496" y="1181"/>
                    <a:pt x="496" y="1095"/>
                    <a:pt x="496" y="1052"/>
                  </a:cubicBezTo>
                  <a:lnTo>
                    <a:pt x="227" y="103"/>
                  </a:lnTo>
                  <a:cubicBezTo>
                    <a:pt x="195" y="40"/>
                    <a:pt x="164" y="0"/>
                    <a:pt x="11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2" name="Google Shape;1722;p43"/>
            <p:cNvSpPr/>
            <p:nvPr/>
          </p:nvSpPr>
          <p:spPr>
            <a:xfrm>
              <a:off x="5158402" y="984989"/>
              <a:ext cx="59873" cy="40518"/>
            </a:xfrm>
            <a:custGeom>
              <a:avLst/>
              <a:gdLst/>
              <a:ahLst/>
              <a:cxnLst/>
              <a:rect l="l" t="t" r="r" b="b"/>
              <a:pathLst>
                <a:path w="993" h="672" extrusionOk="0">
                  <a:moveTo>
                    <a:pt x="857" y="1"/>
                  </a:moveTo>
                  <a:cubicBezTo>
                    <a:pt x="839" y="1"/>
                    <a:pt x="822" y="6"/>
                    <a:pt x="809" y="19"/>
                  </a:cubicBezTo>
                  <a:lnTo>
                    <a:pt x="98" y="385"/>
                  </a:lnTo>
                  <a:cubicBezTo>
                    <a:pt x="44" y="428"/>
                    <a:pt x="1" y="515"/>
                    <a:pt x="44" y="558"/>
                  </a:cubicBezTo>
                  <a:cubicBezTo>
                    <a:pt x="44" y="629"/>
                    <a:pt x="97" y="672"/>
                    <a:pt x="142" y="672"/>
                  </a:cubicBezTo>
                  <a:cubicBezTo>
                    <a:pt x="158" y="672"/>
                    <a:pt x="173" y="666"/>
                    <a:pt x="184" y="655"/>
                  </a:cubicBezTo>
                  <a:lnTo>
                    <a:pt x="906" y="288"/>
                  </a:lnTo>
                  <a:cubicBezTo>
                    <a:pt x="950" y="245"/>
                    <a:pt x="993" y="159"/>
                    <a:pt x="950" y="62"/>
                  </a:cubicBezTo>
                  <a:cubicBezTo>
                    <a:pt x="950" y="31"/>
                    <a:pt x="901" y="1"/>
                    <a:pt x="857"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3" name="Google Shape;1723;p43"/>
            <p:cNvSpPr/>
            <p:nvPr/>
          </p:nvSpPr>
          <p:spPr>
            <a:xfrm>
              <a:off x="5107091" y="890145"/>
              <a:ext cx="53964" cy="46367"/>
            </a:xfrm>
            <a:custGeom>
              <a:avLst/>
              <a:gdLst/>
              <a:ahLst/>
              <a:cxnLst/>
              <a:rect l="l" t="t" r="r" b="b"/>
              <a:pathLst>
                <a:path w="895" h="769" extrusionOk="0">
                  <a:moveTo>
                    <a:pt x="112" y="0"/>
                  </a:moveTo>
                  <a:cubicBezTo>
                    <a:pt x="62" y="0"/>
                    <a:pt x="31" y="33"/>
                    <a:pt x="0" y="72"/>
                  </a:cubicBezTo>
                  <a:cubicBezTo>
                    <a:pt x="0" y="158"/>
                    <a:pt x="0" y="244"/>
                    <a:pt x="43" y="287"/>
                  </a:cubicBezTo>
                  <a:lnTo>
                    <a:pt x="722" y="740"/>
                  </a:lnTo>
                  <a:cubicBezTo>
                    <a:pt x="758" y="758"/>
                    <a:pt x="786" y="768"/>
                    <a:pt x="810" y="768"/>
                  </a:cubicBezTo>
                  <a:cubicBezTo>
                    <a:pt x="844" y="768"/>
                    <a:pt x="870" y="747"/>
                    <a:pt x="895" y="697"/>
                  </a:cubicBezTo>
                  <a:cubicBezTo>
                    <a:pt x="895" y="611"/>
                    <a:pt x="895" y="557"/>
                    <a:pt x="852" y="514"/>
                  </a:cubicBezTo>
                  <a:lnTo>
                    <a:pt x="183" y="18"/>
                  </a:lnTo>
                  <a:cubicBezTo>
                    <a:pt x="156" y="5"/>
                    <a:pt x="132" y="0"/>
                    <a:pt x="112"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4" name="Google Shape;1724;p43"/>
            <p:cNvSpPr/>
            <p:nvPr/>
          </p:nvSpPr>
          <p:spPr>
            <a:xfrm>
              <a:off x="5144775" y="813812"/>
              <a:ext cx="46186" cy="59873"/>
            </a:xfrm>
            <a:custGeom>
              <a:avLst/>
              <a:gdLst/>
              <a:ahLst/>
              <a:cxnLst/>
              <a:rect l="l" t="t" r="r" b="b"/>
              <a:pathLst>
                <a:path w="766" h="993" extrusionOk="0">
                  <a:moveTo>
                    <a:pt x="680" y="1"/>
                  </a:moveTo>
                  <a:cubicBezTo>
                    <a:pt x="647" y="1"/>
                    <a:pt x="615" y="12"/>
                    <a:pt x="593" y="33"/>
                  </a:cubicBezTo>
                  <a:lnTo>
                    <a:pt x="54" y="745"/>
                  </a:lnTo>
                  <a:cubicBezTo>
                    <a:pt x="0" y="799"/>
                    <a:pt x="0" y="885"/>
                    <a:pt x="54" y="928"/>
                  </a:cubicBezTo>
                  <a:cubicBezTo>
                    <a:pt x="76" y="971"/>
                    <a:pt x="97" y="993"/>
                    <a:pt x="119" y="993"/>
                  </a:cubicBezTo>
                  <a:cubicBezTo>
                    <a:pt x="140" y="993"/>
                    <a:pt x="162" y="971"/>
                    <a:pt x="184" y="928"/>
                  </a:cubicBezTo>
                  <a:lnTo>
                    <a:pt x="766" y="259"/>
                  </a:lnTo>
                  <a:lnTo>
                    <a:pt x="766" y="33"/>
                  </a:lnTo>
                  <a:cubicBezTo>
                    <a:pt x="744" y="12"/>
                    <a:pt x="712" y="1"/>
                    <a:pt x="68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5" name="Google Shape;1725;p43"/>
            <p:cNvSpPr/>
            <p:nvPr/>
          </p:nvSpPr>
          <p:spPr>
            <a:xfrm>
              <a:off x="5185715" y="878207"/>
              <a:ext cx="16340" cy="78022"/>
            </a:xfrm>
            <a:custGeom>
              <a:avLst/>
              <a:gdLst/>
              <a:ahLst/>
              <a:cxnLst/>
              <a:rect l="l" t="t" r="r" b="b"/>
              <a:pathLst>
                <a:path w="271" h="1294" extrusionOk="0">
                  <a:moveTo>
                    <a:pt x="87" y="0"/>
                  </a:moveTo>
                  <a:cubicBezTo>
                    <a:pt x="44" y="0"/>
                    <a:pt x="1" y="86"/>
                    <a:pt x="1" y="129"/>
                  </a:cubicBezTo>
                  <a:lnTo>
                    <a:pt x="44" y="1164"/>
                  </a:lnTo>
                  <a:cubicBezTo>
                    <a:pt x="44" y="1251"/>
                    <a:pt x="130" y="1294"/>
                    <a:pt x="184" y="1294"/>
                  </a:cubicBezTo>
                  <a:cubicBezTo>
                    <a:pt x="227" y="1294"/>
                    <a:pt x="270" y="1208"/>
                    <a:pt x="270" y="1121"/>
                  </a:cubicBezTo>
                  <a:lnTo>
                    <a:pt x="227" y="129"/>
                  </a:lnTo>
                  <a:cubicBezTo>
                    <a:pt x="184" y="43"/>
                    <a:pt x="130" y="0"/>
                    <a:pt x="87"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6" name="Google Shape;1726;p43"/>
            <p:cNvSpPr/>
            <p:nvPr/>
          </p:nvSpPr>
          <p:spPr>
            <a:xfrm>
              <a:off x="5125903" y="1608198"/>
              <a:ext cx="22189" cy="76756"/>
            </a:xfrm>
            <a:custGeom>
              <a:avLst/>
              <a:gdLst/>
              <a:ahLst/>
              <a:cxnLst/>
              <a:rect l="l" t="t" r="r" b="b"/>
              <a:pathLst>
                <a:path w="368" h="1273" extrusionOk="0">
                  <a:moveTo>
                    <a:pt x="234" y="1"/>
                  </a:moveTo>
                  <a:cubicBezTo>
                    <a:pt x="203" y="1"/>
                    <a:pt x="172" y="46"/>
                    <a:pt x="141" y="108"/>
                  </a:cubicBezTo>
                  <a:lnTo>
                    <a:pt x="1" y="1100"/>
                  </a:lnTo>
                  <a:cubicBezTo>
                    <a:pt x="1" y="1186"/>
                    <a:pt x="44" y="1273"/>
                    <a:pt x="98" y="1273"/>
                  </a:cubicBezTo>
                  <a:cubicBezTo>
                    <a:pt x="141" y="1273"/>
                    <a:pt x="227" y="1230"/>
                    <a:pt x="227" y="1143"/>
                  </a:cubicBezTo>
                  <a:lnTo>
                    <a:pt x="367" y="151"/>
                  </a:lnTo>
                  <a:cubicBezTo>
                    <a:pt x="367" y="108"/>
                    <a:pt x="367" y="22"/>
                    <a:pt x="270" y="22"/>
                  </a:cubicBezTo>
                  <a:cubicBezTo>
                    <a:pt x="258" y="7"/>
                    <a:pt x="246" y="1"/>
                    <a:pt x="234"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7" name="Google Shape;1727;p43"/>
            <p:cNvSpPr/>
            <p:nvPr/>
          </p:nvSpPr>
          <p:spPr>
            <a:xfrm>
              <a:off x="5183123" y="1733671"/>
              <a:ext cx="21525" cy="76816"/>
            </a:xfrm>
            <a:custGeom>
              <a:avLst/>
              <a:gdLst/>
              <a:ahLst/>
              <a:cxnLst/>
              <a:rect l="l" t="t" r="r" b="b"/>
              <a:pathLst>
                <a:path w="357" h="1274" extrusionOk="0">
                  <a:moveTo>
                    <a:pt x="270" y="0"/>
                  </a:moveTo>
                  <a:cubicBezTo>
                    <a:pt x="227" y="0"/>
                    <a:pt x="173" y="43"/>
                    <a:pt x="130" y="140"/>
                  </a:cubicBezTo>
                  <a:lnTo>
                    <a:pt x="0" y="1122"/>
                  </a:lnTo>
                  <a:cubicBezTo>
                    <a:pt x="0" y="1175"/>
                    <a:pt x="44" y="1262"/>
                    <a:pt x="87" y="1262"/>
                  </a:cubicBezTo>
                  <a:cubicBezTo>
                    <a:pt x="95" y="1270"/>
                    <a:pt x="105" y="1273"/>
                    <a:pt x="116" y="1273"/>
                  </a:cubicBezTo>
                  <a:cubicBezTo>
                    <a:pt x="163" y="1273"/>
                    <a:pt x="227" y="1210"/>
                    <a:pt x="227" y="1175"/>
                  </a:cubicBezTo>
                  <a:lnTo>
                    <a:pt x="356" y="184"/>
                  </a:lnTo>
                  <a:cubicBezTo>
                    <a:pt x="356" y="97"/>
                    <a:pt x="356" y="0"/>
                    <a:pt x="27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8" name="Google Shape;1728;p43"/>
            <p:cNvSpPr/>
            <p:nvPr/>
          </p:nvSpPr>
          <p:spPr>
            <a:xfrm>
              <a:off x="5034255" y="1893573"/>
              <a:ext cx="78082" cy="13687"/>
            </a:xfrm>
            <a:custGeom>
              <a:avLst/>
              <a:gdLst/>
              <a:ahLst/>
              <a:cxnLst/>
              <a:rect l="l" t="t" r="r" b="b"/>
              <a:pathLst>
                <a:path w="1295" h="227" extrusionOk="0">
                  <a:moveTo>
                    <a:pt x="130" y="1"/>
                  </a:moveTo>
                  <a:cubicBezTo>
                    <a:pt x="44" y="1"/>
                    <a:pt x="0" y="44"/>
                    <a:pt x="0" y="141"/>
                  </a:cubicBezTo>
                  <a:cubicBezTo>
                    <a:pt x="0" y="184"/>
                    <a:pt x="44" y="227"/>
                    <a:pt x="130" y="227"/>
                  </a:cubicBezTo>
                  <a:lnTo>
                    <a:pt x="1165" y="184"/>
                  </a:lnTo>
                  <a:cubicBezTo>
                    <a:pt x="1208" y="184"/>
                    <a:pt x="1294" y="141"/>
                    <a:pt x="1294" y="87"/>
                  </a:cubicBezTo>
                  <a:cubicBezTo>
                    <a:pt x="1294" y="44"/>
                    <a:pt x="1208" y="1"/>
                    <a:pt x="1122"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9" name="Google Shape;1729;p43"/>
            <p:cNvSpPr/>
            <p:nvPr/>
          </p:nvSpPr>
          <p:spPr>
            <a:xfrm>
              <a:off x="5123310" y="1707925"/>
              <a:ext cx="46246" cy="64395"/>
            </a:xfrm>
            <a:custGeom>
              <a:avLst/>
              <a:gdLst/>
              <a:ahLst/>
              <a:cxnLst/>
              <a:rect l="l" t="t" r="r" b="b"/>
              <a:pathLst>
                <a:path w="767" h="1068" extrusionOk="0">
                  <a:moveTo>
                    <a:pt x="649" y="0"/>
                  </a:moveTo>
                  <a:cubicBezTo>
                    <a:pt x="609" y="0"/>
                    <a:pt x="565" y="21"/>
                    <a:pt x="540" y="72"/>
                  </a:cubicBezTo>
                  <a:lnTo>
                    <a:pt x="44" y="837"/>
                  </a:lnTo>
                  <a:cubicBezTo>
                    <a:pt x="1" y="880"/>
                    <a:pt x="1" y="966"/>
                    <a:pt x="44" y="1010"/>
                  </a:cubicBezTo>
                  <a:cubicBezTo>
                    <a:pt x="62" y="1051"/>
                    <a:pt x="91" y="1067"/>
                    <a:pt x="121" y="1067"/>
                  </a:cubicBezTo>
                  <a:cubicBezTo>
                    <a:pt x="161" y="1067"/>
                    <a:pt x="202" y="1040"/>
                    <a:pt x="227" y="1010"/>
                  </a:cubicBezTo>
                  <a:lnTo>
                    <a:pt x="723" y="255"/>
                  </a:lnTo>
                  <a:cubicBezTo>
                    <a:pt x="766" y="158"/>
                    <a:pt x="766" y="72"/>
                    <a:pt x="723" y="28"/>
                  </a:cubicBezTo>
                  <a:cubicBezTo>
                    <a:pt x="705" y="11"/>
                    <a:pt x="678" y="0"/>
                    <a:pt x="649"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0" name="Google Shape;1730;p43"/>
            <p:cNvSpPr/>
            <p:nvPr/>
          </p:nvSpPr>
          <p:spPr>
            <a:xfrm>
              <a:off x="5017975" y="1408621"/>
              <a:ext cx="61863" cy="18933"/>
            </a:xfrm>
            <a:custGeom>
              <a:avLst/>
              <a:gdLst/>
              <a:ahLst/>
              <a:cxnLst/>
              <a:rect l="l" t="t" r="r" b="b"/>
              <a:pathLst>
                <a:path w="1026" h="314" extrusionOk="0">
                  <a:moveTo>
                    <a:pt x="896" y="1"/>
                  </a:moveTo>
                  <a:lnTo>
                    <a:pt x="130" y="44"/>
                  </a:lnTo>
                  <a:cubicBezTo>
                    <a:pt x="87" y="44"/>
                    <a:pt x="1" y="98"/>
                    <a:pt x="44" y="184"/>
                  </a:cubicBezTo>
                  <a:cubicBezTo>
                    <a:pt x="44" y="270"/>
                    <a:pt x="87" y="313"/>
                    <a:pt x="130" y="313"/>
                  </a:cubicBezTo>
                  <a:lnTo>
                    <a:pt x="896" y="270"/>
                  </a:lnTo>
                  <a:cubicBezTo>
                    <a:pt x="982" y="270"/>
                    <a:pt x="1025" y="227"/>
                    <a:pt x="1025" y="141"/>
                  </a:cubicBezTo>
                  <a:cubicBezTo>
                    <a:pt x="1025" y="44"/>
                    <a:pt x="982" y="1"/>
                    <a:pt x="896"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1" name="Google Shape;1731;p43"/>
            <p:cNvSpPr/>
            <p:nvPr/>
          </p:nvSpPr>
          <p:spPr>
            <a:xfrm>
              <a:off x="5155809" y="1656072"/>
              <a:ext cx="57280" cy="46186"/>
            </a:xfrm>
            <a:custGeom>
              <a:avLst/>
              <a:gdLst/>
              <a:ahLst/>
              <a:cxnLst/>
              <a:rect l="l" t="t" r="r" b="b"/>
              <a:pathLst>
                <a:path w="950" h="766" extrusionOk="0">
                  <a:moveTo>
                    <a:pt x="111" y="0"/>
                  </a:moveTo>
                  <a:cubicBezTo>
                    <a:pt x="76" y="0"/>
                    <a:pt x="44" y="24"/>
                    <a:pt x="44" y="80"/>
                  </a:cubicBezTo>
                  <a:cubicBezTo>
                    <a:pt x="1" y="166"/>
                    <a:pt x="1" y="209"/>
                    <a:pt x="87" y="252"/>
                  </a:cubicBezTo>
                  <a:lnTo>
                    <a:pt x="766" y="748"/>
                  </a:lnTo>
                  <a:cubicBezTo>
                    <a:pt x="778" y="760"/>
                    <a:pt x="792" y="765"/>
                    <a:pt x="808" y="765"/>
                  </a:cubicBezTo>
                  <a:cubicBezTo>
                    <a:pt x="849" y="765"/>
                    <a:pt x="895" y="725"/>
                    <a:pt x="895" y="662"/>
                  </a:cubicBezTo>
                  <a:cubicBezTo>
                    <a:pt x="949" y="619"/>
                    <a:pt x="895" y="522"/>
                    <a:pt x="852" y="479"/>
                  </a:cubicBezTo>
                  <a:lnTo>
                    <a:pt x="184" y="37"/>
                  </a:lnTo>
                  <a:cubicBezTo>
                    <a:pt x="165" y="14"/>
                    <a:pt x="137" y="0"/>
                    <a:pt x="11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2" name="Google Shape;1732;p43"/>
            <p:cNvSpPr/>
            <p:nvPr/>
          </p:nvSpPr>
          <p:spPr>
            <a:xfrm>
              <a:off x="5109683" y="1381006"/>
              <a:ext cx="22128" cy="76454"/>
            </a:xfrm>
            <a:custGeom>
              <a:avLst/>
              <a:gdLst/>
              <a:ahLst/>
              <a:cxnLst/>
              <a:rect l="l" t="t" r="r" b="b"/>
              <a:pathLst>
                <a:path w="367" h="1268" extrusionOk="0">
                  <a:moveTo>
                    <a:pt x="243" y="1"/>
                  </a:moveTo>
                  <a:cubicBezTo>
                    <a:pt x="209" y="1"/>
                    <a:pt x="174" y="69"/>
                    <a:pt x="140" y="103"/>
                  </a:cubicBezTo>
                  <a:lnTo>
                    <a:pt x="0" y="1095"/>
                  </a:lnTo>
                  <a:cubicBezTo>
                    <a:pt x="0" y="1181"/>
                    <a:pt x="43" y="1267"/>
                    <a:pt x="97" y="1267"/>
                  </a:cubicBezTo>
                  <a:cubicBezTo>
                    <a:pt x="140" y="1267"/>
                    <a:pt x="227" y="1224"/>
                    <a:pt x="227" y="1138"/>
                  </a:cubicBezTo>
                  <a:lnTo>
                    <a:pt x="367" y="146"/>
                  </a:lnTo>
                  <a:cubicBezTo>
                    <a:pt x="367" y="103"/>
                    <a:pt x="367" y="17"/>
                    <a:pt x="270" y="17"/>
                  </a:cubicBezTo>
                  <a:cubicBezTo>
                    <a:pt x="261" y="5"/>
                    <a:pt x="252" y="1"/>
                    <a:pt x="24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3" name="Google Shape;1733;p43"/>
            <p:cNvSpPr/>
            <p:nvPr/>
          </p:nvSpPr>
          <p:spPr>
            <a:xfrm>
              <a:off x="5183123" y="1511967"/>
              <a:ext cx="16280" cy="78082"/>
            </a:xfrm>
            <a:custGeom>
              <a:avLst/>
              <a:gdLst/>
              <a:ahLst/>
              <a:cxnLst/>
              <a:rect l="l" t="t" r="r" b="b"/>
              <a:pathLst>
                <a:path w="270" h="1295" extrusionOk="0">
                  <a:moveTo>
                    <a:pt x="130" y="1"/>
                  </a:moveTo>
                  <a:cubicBezTo>
                    <a:pt x="44" y="1"/>
                    <a:pt x="0" y="87"/>
                    <a:pt x="0" y="173"/>
                  </a:cubicBezTo>
                  <a:lnTo>
                    <a:pt x="44" y="1165"/>
                  </a:lnTo>
                  <a:cubicBezTo>
                    <a:pt x="44" y="1252"/>
                    <a:pt x="87" y="1295"/>
                    <a:pt x="173" y="1295"/>
                  </a:cubicBezTo>
                  <a:cubicBezTo>
                    <a:pt x="227" y="1295"/>
                    <a:pt x="270" y="1252"/>
                    <a:pt x="270" y="1165"/>
                  </a:cubicBezTo>
                  <a:lnTo>
                    <a:pt x="227" y="130"/>
                  </a:lnTo>
                  <a:cubicBezTo>
                    <a:pt x="227" y="87"/>
                    <a:pt x="173"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4" name="Google Shape;1734;p43"/>
            <p:cNvSpPr/>
            <p:nvPr/>
          </p:nvSpPr>
          <p:spPr>
            <a:xfrm>
              <a:off x="5101845" y="1499245"/>
              <a:ext cx="46246" cy="63491"/>
            </a:xfrm>
            <a:custGeom>
              <a:avLst/>
              <a:gdLst/>
              <a:ahLst/>
              <a:cxnLst/>
              <a:rect l="l" t="t" r="r" b="b"/>
              <a:pathLst>
                <a:path w="767" h="1053" extrusionOk="0">
                  <a:moveTo>
                    <a:pt x="616" y="0"/>
                  </a:moveTo>
                  <a:cubicBezTo>
                    <a:pt x="590" y="0"/>
                    <a:pt x="565" y="21"/>
                    <a:pt x="540" y="72"/>
                  </a:cubicBezTo>
                  <a:lnTo>
                    <a:pt x="44" y="837"/>
                  </a:lnTo>
                  <a:cubicBezTo>
                    <a:pt x="1" y="880"/>
                    <a:pt x="1" y="967"/>
                    <a:pt x="44" y="1020"/>
                  </a:cubicBezTo>
                  <a:cubicBezTo>
                    <a:pt x="65" y="1042"/>
                    <a:pt x="98" y="1053"/>
                    <a:pt x="131" y="1053"/>
                  </a:cubicBezTo>
                  <a:cubicBezTo>
                    <a:pt x="165" y="1053"/>
                    <a:pt x="200" y="1042"/>
                    <a:pt x="227" y="1020"/>
                  </a:cubicBezTo>
                  <a:lnTo>
                    <a:pt x="712" y="255"/>
                  </a:lnTo>
                  <a:cubicBezTo>
                    <a:pt x="766" y="158"/>
                    <a:pt x="712" y="72"/>
                    <a:pt x="669" y="29"/>
                  </a:cubicBezTo>
                  <a:cubicBezTo>
                    <a:pt x="651" y="11"/>
                    <a:pt x="633" y="0"/>
                    <a:pt x="616"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5" name="Google Shape;1735;p43"/>
            <p:cNvSpPr/>
            <p:nvPr/>
          </p:nvSpPr>
          <p:spPr>
            <a:xfrm>
              <a:off x="5042033" y="1487909"/>
              <a:ext cx="48839" cy="58607"/>
            </a:xfrm>
            <a:custGeom>
              <a:avLst/>
              <a:gdLst/>
              <a:ahLst/>
              <a:cxnLst/>
              <a:rect l="l" t="t" r="r" b="b"/>
              <a:pathLst>
                <a:path w="810" h="972" extrusionOk="0">
                  <a:moveTo>
                    <a:pt x="675" y="1"/>
                  </a:moveTo>
                  <a:cubicBezTo>
                    <a:pt x="640" y="1"/>
                    <a:pt x="605" y="12"/>
                    <a:pt x="583" y="33"/>
                  </a:cubicBezTo>
                  <a:lnTo>
                    <a:pt x="44" y="756"/>
                  </a:lnTo>
                  <a:cubicBezTo>
                    <a:pt x="1" y="799"/>
                    <a:pt x="1" y="885"/>
                    <a:pt x="44" y="939"/>
                  </a:cubicBezTo>
                  <a:cubicBezTo>
                    <a:pt x="66" y="961"/>
                    <a:pt x="90" y="971"/>
                    <a:pt x="114" y="971"/>
                  </a:cubicBezTo>
                  <a:cubicBezTo>
                    <a:pt x="138" y="971"/>
                    <a:pt x="163" y="961"/>
                    <a:pt x="184" y="939"/>
                  </a:cubicBezTo>
                  <a:lnTo>
                    <a:pt x="766" y="260"/>
                  </a:lnTo>
                  <a:cubicBezTo>
                    <a:pt x="809" y="173"/>
                    <a:pt x="809" y="76"/>
                    <a:pt x="766" y="33"/>
                  </a:cubicBezTo>
                  <a:cubicBezTo>
                    <a:pt x="745" y="12"/>
                    <a:pt x="710" y="1"/>
                    <a:pt x="675"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6" name="Google Shape;1736;p43"/>
            <p:cNvSpPr/>
            <p:nvPr/>
          </p:nvSpPr>
          <p:spPr>
            <a:xfrm>
              <a:off x="5139590" y="1354657"/>
              <a:ext cx="57220" cy="47211"/>
            </a:xfrm>
            <a:custGeom>
              <a:avLst/>
              <a:gdLst/>
              <a:ahLst/>
              <a:cxnLst/>
              <a:rect l="l" t="t" r="r" b="b"/>
              <a:pathLst>
                <a:path w="949" h="783" extrusionOk="0">
                  <a:moveTo>
                    <a:pt x="766" y="1"/>
                  </a:moveTo>
                  <a:lnTo>
                    <a:pt x="86" y="497"/>
                  </a:lnTo>
                  <a:cubicBezTo>
                    <a:pt x="0" y="540"/>
                    <a:pt x="0" y="626"/>
                    <a:pt x="43" y="669"/>
                  </a:cubicBezTo>
                  <a:cubicBezTo>
                    <a:pt x="43" y="741"/>
                    <a:pt x="96" y="783"/>
                    <a:pt x="141" y="783"/>
                  </a:cubicBezTo>
                  <a:cubicBezTo>
                    <a:pt x="157" y="783"/>
                    <a:pt x="172" y="778"/>
                    <a:pt x="183" y="766"/>
                  </a:cubicBezTo>
                  <a:lnTo>
                    <a:pt x="852" y="270"/>
                  </a:lnTo>
                  <a:cubicBezTo>
                    <a:pt x="895" y="227"/>
                    <a:pt x="949" y="130"/>
                    <a:pt x="895" y="87"/>
                  </a:cubicBezTo>
                  <a:cubicBezTo>
                    <a:pt x="895" y="1"/>
                    <a:pt x="809" y="1"/>
                    <a:pt x="766"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7" name="Google Shape;1737;p43"/>
            <p:cNvSpPr/>
            <p:nvPr/>
          </p:nvSpPr>
          <p:spPr>
            <a:xfrm>
              <a:off x="5153216" y="1432257"/>
              <a:ext cx="56617" cy="45402"/>
            </a:xfrm>
            <a:custGeom>
              <a:avLst/>
              <a:gdLst/>
              <a:ahLst/>
              <a:cxnLst/>
              <a:rect l="l" t="t" r="r" b="b"/>
              <a:pathLst>
                <a:path w="939" h="753" extrusionOk="0">
                  <a:moveTo>
                    <a:pt x="111" y="0"/>
                  </a:moveTo>
                  <a:cubicBezTo>
                    <a:pt x="61" y="0"/>
                    <a:pt x="31" y="31"/>
                    <a:pt x="0" y="61"/>
                  </a:cubicBezTo>
                  <a:cubicBezTo>
                    <a:pt x="0" y="148"/>
                    <a:pt x="0" y="245"/>
                    <a:pt x="44" y="288"/>
                  </a:cubicBezTo>
                  <a:lnTo>
                    <a:pt x="766" y="730"/>
                  </a:lnTo>
                  <a:cubicBezTo>
                    <a:pt x="779" y="746"/>
                    <a:pt x="792" y="753"/>
                    <a:pt x="805" y="753"/>
                  </a:cubicBezTo>
                  <a:cubicBezTo>
                    <a:pt x="835" y="753"/>
                    <a:pt x="865" y="717"/>
                    <a:pt x="895" y="687"/>
                  </a:cubicBezTo>
                  <a:cubicBezTo>
                    <a:pt x="938" y="601"/>
                    <a:pt x="895" y="514"/>
                    <a:pt x="852" y="514"/>
                  </a:cubicBezTo>
                  <a:lnTo>
                    <a:pt x="184" y="18"/>
                  </a:lnTo>
                  <a:cubicBezTo>
                    <a:pt x="155" y="6"/>
                    <a:pt x="132" y="0"/>
                    <a:pt x="11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8" name="Google Shape;1738;p43"/>
            <p:cNvSpPr/>
            <p:nvPr/>
          </p:nvSpPr>
          <p:spPr>
            <a:xfrm>
              <a:off x="5036847" y="1598430"/>
              <a:ext cx="59210" cy="21525"/>
            </a:xfrm>
            <a:custGeom>
              <a:avLst/>
              <a:gdLst/>
              <a:ahLst/>
              <a:cxnLst/>
              <a:rect l="l" t="t" r="r" b="b"/>
              <a:pathLst>
                <a:path w="982" h="357" extrusionOk="0">
                  <a:moveTo>
                    <a:pt x="895" y="1"/>
                  </a:moveTo>
                  <a:lnTo>
                    <a:pt x="87" y="44"/>
                  </a:lnTo>
                  <a:cubicBezTo>
                    <a:pt x="44" y="44"/>
                    <a:pt x="1" y="130"/>
                    <a:pt x="1" y="184"/>
                  </a:cubicBezTo>
                  <a:cubicBezTo>
                    <a:pt x="1" y="270"/>
                    <a:pt x="44" y="357"/>
                    <a:pt x="87" y="357"/>
                  </a:cubicBezTo>
                  <a:lnTo>
                    <a:pt x="895" y="313"/>
                  </a:lnTo>
                  <a:cubicBezTo>
                    <a:pt x="939" y="313"/>
                    <a:pt x="982" y="227"/>
                    <a:pt x="982" y="130"/>
                  </a:cubicBezTo>
                  <a:cubicBezTo>
                    <a:pt x="982" y="87"/>
                    <a:pt x="939" y="1"/>
                    <a:pt x="895"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9" name="Google Shape;1739;p43"/>
            <p:cNvSpPr/>
            <p:nvPr/>
          </p:nvSpPr>
          <p:spPr>
            <a:xfrm>
              <a:off x="5055720" y="1667588"/>
              <a:ext cx="51371" cy="57401"/>
            </a:xfrm>
            <a:custGeom>
              <a:avLst/>
              <a:gdLst/>
              <a:ahLst/>
              <a:cxnLst/>
              <a:rect l="l" t="t" r="r" b="b"/>
              <a:pathLst>
                <a:path w="852" h="952" extrusionOk="0">
                  <a:moveTo>
                    <a:pt x="139" y="0"/>
                  </a:moveTo>
                  <a:cubicBezTo>
                    <a:pt x="104" y="0"/>
                    <a:pt x="74" y="31"/>
                    <a:pt x="43" y="61"/>
                  </a:cubicBezTo>
                  <a:cubicBezTo>
                    <a:pt x="0" y="115"/>
                    <a:pt x="0" y="201"/>
                    <a:pt x="43" y="245"/>
                  </a:cubicBezTo>
                  <a:lnTo>
                    <a:pt x="626" y="924"/>
                  </a:lnTo>
                  <a:cubicBezTo>
                    <a:pt x="643" y="941"/>
                    <a:pt x="669" y="951"/>
                    <a:pt x="696" y="951"/>
                  </a:cubicBezTo>
                  <a:cubicBezTo>
                    <a:pt x="738" y="951"/>
                    <a:pt x="783" y="928"/>
                    <a:pt x="809" y="870"/>
                  </a:cubicBezTo>
                  <a:cubicBezTo>
                    <a:pt x="852" y="827"/>
                    <a:pt x="852" y="741"/>
                    <a:pt x="809" y="697"/>
                  </a:cubicBezTo>
                  <a:lnTo>
                    <a:pt x="184" y="18"/>
                  </a:lnTo>
                  <a:cubicBezTo>
                    <a:pt x="168" y="6"/>
                    <a:pt x="153" y="0"/>
                    <a:pt x="139"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0" name="Google Shape;1740;p43"/>
            <p:cNvSpPr/>
            <p:nvPr/>
          </p:nvSpPr>
          <p:spPr>
            <a:xfrm>
              <a:off x="4941943" y="1427494"/>
              <a:ext cx="16340" cy="78685"/>
            </a:xfrm>
            <a:custGeom>
              <a:avLst/>
              <a:gdLst/>
              <a:ahLst/>
              <a:cxnLst/>
              <a:rect l="l" t="t" r="r" b="b"/>
              <a:pathLst>
                <a:path w="271" h="1305" extrusionOk="0">
                  <a:moveTo>
                    <a:pt x="130" y="0"/>
                  </a:moveTo>
                  <a:cubicBezTo>
                    <a:pt x="44" y="0"/>
                    <a:pt x="1" y="97"/>
                    <a:pt x="1" y="184"/>
                  </a:cubicBezTo>
                  <a:lnTo>
                    <a:pt x="44" y="1175"/>
                  </a:lnTo>
                  <a:cubicBezTo>
                    <a:pt x="44" y="1262"/>
                    <a:pt x="87" y="1305"/>
                    <a:pt x="130" y="1305"/>
                  </a:cubicBezTo>
                  <a:cubicBezTo>
                    <a:pt x="227" y="1305"/>
                    <a:pt x="270" y="1262"/>
                    <a:pt x="270" y="1175"/>
                  </a:cubicBezTo>
                  <a:lnTo>
                    <a:pt x="227" y="140"/>
                  </a:lnTo>
                  <a:cubicBezTo>
                    <a:pt x="227" y="97"/>
                    <a:pt x="184"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1" name="Google Shape;1741;p43"/>
            <p:cNvSpPr/>
            <p:nvPr/>
          </p:nvSpPr>
          <p:spPr>
            <a:xfrm>
              <a:off x="4882131" y="1565931"/>
              <a:ext cx="59873" cy="29967"/>
            </a:xfrm>
            <a:custGeom>
              <a:avLst/>
              <a:gdLst/>
              <a:ahLst/>
              <a:cxnLst/>
              <a:rect l="l" t="t" r="r" b="b"/>
              <a:pathLst>
                <a:path w="993" h="497" extrusionOk="0">
                  <a:moveTo>
                    <a:pt x="852" y="1"/>
                  </a:moveTo>
                  <a:lnTo>
                    <a:pt x="98" y="227"/>
                  </a:lnTo>
                  <a:cubicBezTo>
                    <a:pt x="44" y="227"/>
                    <a:pt x="1" y="313"/>
                    <a:pt x="1" y="357"/>
                  </a:cubicBezTo>
                  <a:cubicBezTo>
                    <a:pt x="1" y="454"/>
                    <a:pt x="98" y="497"/>
                    <a:pt x="141" y="497"/>
                  </a:cubicBezTo>
                  <a:lnTo>
                    <a:pt x="906" y="270"/>
                  </a:lnTo>
                  <a:cubicBezTo>
                    <a:pt x="949" y="270"/>
                    <a:pt x="993" y="184"/>
                    <a:pt x="993" y="87"/>
                  </a:cubicBezTo>
                  <a:cubicBezTo>
                    <a:pt x="993" y="44"/>
                    <a:pt x="906" y="1"/>
                    <a:pt x="852"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2" name="Google Shape;1742;p43"/>
            <p:cNvSpPr/>
            <p:nvPr/>
          </p:nvSpPr>
          <p:spPr>
            <a:xfrm>
              <a:off x="4971849" y="1532407"/>
              <a:ext cx="37745" cy="71329"/>
            </a:xfrm>
            <a:custGeom>
              <a:avLst/>
              <a:gdLst/>
              <a:ahLst/>
              <a:cxnLst/>
              <a:rect l="l" t="t" r="r" b="b"/>
              <a:pathLst>
                <a:path w="626" h="1183" extrusionOk="0">
                  <a:moveTo>
                    <a:pt x="496" y="1"/>
                  </a:moveTo>
                  <a:cubicBezTo>
                    <a:pt x="451" y="1"/>
                    <a:pt x="399" y="41"/>
                    <a:pt x="399" y="104"/>
                  </a:cubicBezTo>
                  <a:lnTo>
                    <a:pt x="0" y="956"/>
                  </a:lnTo>
                  <a:cubicBezTo>
                    <a:pt x="0" y="1053"/>
                    <a:pt x="0" y="1139"/>
                    <a:pt x="44" y="1182"/>
                  </a:cubicBezTo>
                  <a:cubicBezTo>
                    <a:pt x="130" y="1182"/>
                    <a:pt x="173" y="1182"/>
                    <a:pt x="227" y="1096"/>
                  </a:cubicBezTo>
                  <a:lnTo>
                    <a:pt x="583" y="201"/>
                  </a:lnTo>
                  <a:cubicBezTo>
                    <a:pt x="626" y="147"/>
                    <a:pt x="583" y="61"/>
                    <a:pt x="540" y="18"/>
                  </a:cubicBezTo>
                  <a:cubicBezTo>
                    <a:pt x="528" y="6"/>
                    <a:pt x="513" y="1"/>
                    <a:pt x="496"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3" name="Google Shape;1743;p43"/>
            <p:cNvSpPr/>
            <p:nvPr/>
          </p:nvSpPr>
          <p:spPr>
            <a:xfrm>
              <a:off x="4977035" y="1456375"/>
              <a:ext cx="62466" cy="28399"/>
            </a:xfrm>
            <a:custGeom>
              <a:avLst/>
              <a:gdLst/>
              <a:ahLst/>
              <a:cxnLst/>
              <a:rect l="l" t="t" r="r" b="b"/>
              <a:pathLst>
                <a:path w="1036" h="471" extrusionOk="0">
                  <a:moveTo>
                    <a:pt x="118" y="1"/>
                  </a:moveTo>
                  <a:cubicBezTo>
                    <a:pt x="67" y="1"/>
                    <a:pt x="44" y="43"/>
                    <a:pt x="44" y="114"/>
                  </a:cubicBezTo>
                  <a:cubicBezTo>
                    <a:pt x="1" y="201"/>
                    <a:pt x="44" y="244"/>
                    <a:pt x="141" y="287"/>
                  </a:cubicBezTo>
                  <a:lnTo>
                    <a:pt x="896" y="470"/>
                  </a:lnTo>
                  <a:cubicBezTo>
                    <a:pt x="949" y="470"/>
                    <a:pt x="993" y="427"/>
                    <a:pt x="1036" y="330"/>
                  </a:cubicBezTo>
                  <a:cubicBezTo>
                    <a:pt x="1036" y="287"/>
                    <a:pt x="993" y="201"/>
                    <a:pt x="949" y="201"/>
                  </a:cubicBezTo>
                  <a:lnTo>
                    <a:pt x="184" y="17"/>
                  </a:lnTo>
                  <a:cubicBezTo>
                    <a:pt x="159" y="6"/>
                    <a:pt x="137" y="1"/>
                    <a:pt x="118"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4" name="Google Shape;1744;p43"/>
            <p:cNvSpPr/>
            <p:nvPr/>
          </p:nvSpPr>
          <p:spPr>
            <a:xfrm>
              <a:off x="5058312" y="1748926"/>
              <a:ext cx="27374" cy="77117"/>
            </a:xfrm>
            <a:custGeom>
              <a:avLst/>
              <a:gdLst/>
              <a:ahLst/>
              <a:cxnLst/>
              <a:rect l="l" t="t" r="r" b="b"/>
              <a:pathLst>
                <a:path w="454" h="1279" extrusionOk="0">
                  <a:moveTo>
                    <a:pt x="316" y="0"/>
                  </a:moveTo>
                  <a:cubicBezTo>
                    <a:pt x="274" y="0"/>
                    <a:pt x="227" y="42"/>
                    <a:pt x="227" y="114"/>
                  </a:cubicBezTo>
                  <a:lnTo>
                    <a:pt x="0" y="1095"/>
                  </a:lnTo>
                  <a:cubicBezTo>
                    <a:pt x="0" y="1138"/>
                    <a:pt x="44" y="1235"/>
                    <a:pt x="87" y="1278"/>
                  </a:cubicBezTo>
                  <a:cubicBezTo>
                    <a:pt x="141" y="1278"/>
                    <a:pt x="227" y="1235"/>
                    <a:pt x="227" y="1138"/>
                  </a:cubicBezTo>
                  <a:lnTo>
                    <a:pt x="453" y="200"/>
                  </a:lnTo>
                  <a:cubicBezTo>
                    <a:pt x="453" y="114"/>
                    <a:pt x="410" y="17"/>
                    <a:pt x="356" y="17"/>
                  </a:cubicBezTo>
                  <a:cubicBezTo>
                    <a:pt x="345" y="6"/>
                    <a:pt x="331" y="0"/>
                    <a:pt x="316"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5" name="Google Shape;1745;p43"/>
            <p:cNvSpPr/>
            <p:nvPr/>
          </p:nvSpPr>
          <p:spPr>
            <a:xfrm>
              <a:off x="5139590" y="1843107"/>
              <a:ext cx="53964" cy="51613"/>
            </a:xfrm>
            <a:custGeom>
              <a:avLst/>
              <a:gdLst/>
              <a:ahLst/>
              <a:cxnLst/>
              <a:rect l="l" t="t" r="r" b="b"/>
              <a:pathLst>
                <a:path w="895" h="856" extrusionOk="0">
                  <a:moveTo>
                    <a:pt x="776" y="1"/>
                  </a:moveTo>
                  <a:cubicBezTo>
                    <a:pt x="758" y="1"/>
                    <a:pt x="740" y="11"/>
                    <a:pt x="722" y="29"/>
                  </a:cubicBezTo>
                  <a:lnTo>
                    <a:pt x="43" y="568"/>
                  </a:lnTo>
                  <a:cubicBezTo>
                    <a:pt x="0" y="611"/>
                    <a:pt x="0" y="708"/>
                    <a:pt x="43" y="794"/>
                  </a:cubicBezTo>
                  <a:cubicBezTo>
                    <a:pt x="43" y="825"/>
                    <a:pt x="92" y="855"/>
                    <a:pt x="135" y="855"/>
                  </a:cubicBezTo>
                  <a:cubicBezTo>
                    <a:pt x="153" y="855"/>
                    <a:pt x="171" y="850"/>
                    <a:pt x="183" y="838"/>
                  </a:cubicBezTo>
                  <a:lnTo>
                    <a:pt x="809" y="255"/>
                  </a:lnTo>
                  <a:cubicBezTo>
                    <a:pt x="895" y="212"/>
                    <a:pt x="895" y="115"/>
                    <a:pt x="852" y="72"/>
                  </a:cubicBezTo>
                  <a:cubicBezTo>
                    <a:pt x="827" y="22"/>
                    <a:pt x="801" y="1"/>
                    <a:pt x="776"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6" name="Google Shape;1746;p43"/>
            <p:cNvSpPr/>
            <p:nvPr/>
          </p:nvSpPr>
          <p:spPr>
            <a:xfrm>
              <a:off x="5118125" y="1794388"/>
              <a:ext cx="56617" cy="45282"/>
            </a:xfrm>
            <a:custGeom>
              <a:avLst/>
              <a:gdLst/>
              <a:ahLst/>
              <a:cxnLst/>
              <a:rect l="l" t="t" r="r" b="b"/>
              <a:pathLst>
                <a:path w="939" h="751" extrusionOk="0">
                  <a:moveTo>
                    <a:pt x="819" y="0"/>
                  </a:moveTo>
                  <a:cubicBezTo>
                    <a:pt x="802" y="0"/>
                    <a:pt x="784" y="10"/>
                    <a:pt x="766" y="28"/>
                  </a:cubicBezTo>
                  <a:lnTo>
                    <a:pt x="43" y="481"/>
                  </a:lnTo>
                  <a:cubicBezTo>
                    <a:pt x="0" y="524"/>
                    <a:pt x="0" y="611"/>
                    <a:pt x="0" y="654"/>
                  </a:cubicBezTo>
                  <a:cubicBezTo>
                    <a:pt x="43" y="751"/>
                    <a:pt x="87" y="751"/>
                    <a:pt x="173" y="751"/>
                  </a:cubicBezTo>
                  <a:lnTo>
                    <a:pt x="852" y="255"/>
                  </a:lnTo>
                  <a:cubicBezTo>
                    <a:pt x="895" y="212"/>
                    <a:pt x="938" y="115"/>
                    <a:pt x="895" y="71"/>
                  </a:cubicBezTo>
                  <a:cubicBezTo>
                    <a:pt x="870" y="21"/>
                    <a:pt x="845" y="0"/>
                    <a:pt x="819"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7" name="Google Shape;1747;p43"/>
            <p:cNvSpPr/>
            <p:nvPr/>
          </p:nvSpPr>
          <p:spPr>
            <a:xfrm>
              <a:off x="4416714" y="1871083"/>
              <a:ext cx="59210" cy="39855"/>
            </a:xfrm>
            <a:custGeom>
              <a:avLst/>
              <a:gdLst/>
              <a:ahLst/>
              <a:cxnLst/>
              <a:rect l="l" t="t" r="r" b="b"/>
              <a:pathLst>
                <a:path w="982" h="661" extrusionOk="0">
                  <a:moveTo>
                    <a:pt x="131" y="1"/>
                  </a:moveTo>
                  <a:cubicBezTo>
                    <a:pt x="90" y="1"/>
                    <a:pt x="43" y="41"/>
                    <a:pt x="43" y="104"/>
                  </a:cubicBezTo>
                  <a:cubicBezTo>
                    <a:pt x="0" y="147"/>
                    <a:pt x="43" y="244"/>
                    <a:pt x="86" y="287"/>
                  </a:cubicBezTo>
                  <a:lnTo>
                    <a:pt x="809" y="643"/>
                  </a:lnTo>
                  <a:cubicBezTo>
                    <a:pt x="821" y="656"/>
                    <a:pt x="838" y="661"/>
                    <a:pt x="855" y="661"/>
                  </a:cubicBezTo>
                  <a:cubicBezTo>
                    <a:pt x="895" y="661"/>
                    <a:pt x="938" y="630"/>
                    <a:pt x="938" y="600"/>
                  </a:cubicBezTo>
                  <a:cubicBezTo>
                    <a:pt x="981" y="514"/>
                    <a:pt x="938" y="417"/>
                    <a:pt x="895" y="417"/>
                  </a:cubicBezTo>
                  <a:lnTo>
                    <a:pt x="173" y="18"/>
                  </a:lnTo>
                  <a:cubicBezTo>
                    <a:pt x="161" y="6"/>
                    <a:pt x="146" y="1"/>
                    <a:pt x="13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8" name="Google Shape;1748;p43"/>
            <p:cNvSpPr/>
            <p:nvPr/>
          </p:nvSpPr>
          <p:spPr>
            <a:xfrm>
              <a:off x="5071939" y="776369"/>
              <a:ext cx="56617" cy="46367"/>
            </a:xfrm>
            <a:custGeom>
              <a:avLst/>
              <a:gdLst/>
              <a:ahLst/>
              <a:cxnLst/>
              <a:rect l="l" t="t" r="r" b="b"/>
              <a:pathLst>
                <a:path w="939" h="769" extrusionOk="0">
                  <a:moveTo>
                    <a:pt x="140" y="0"/>
                  </a:moveTo>
                  <a:cubicBezTo>
                    <a:pt x="106" y="0"/>
                    <a:pt x="75" y="33"/>
                    <a:pt x="44" y="72"/>
                  </a:cubicBezTo>
                  <a:cubicBezTo>
                    <a:pt x="1" y="158"/>
                    <a:pt x="44" y="244"/>
                    <a:pt x="87" y="288"/>
                  </a:cubicBezTo>
                  <a:lnTo>
                    <a:pt x="766" y="740"/>
                  </a:lnTo>
                  <a:cubicBezTo>
                    <a:pt x="784" y="758"/>
                    <a:pt x="809" y="769"/>
                    <a:pt x="836" y="769"/>
                  </a:cubicBezTo>
                  <a:cubicBezTo>
                    <a:pt x="873" y="769"/>
                    <a:pt x="914" y="748"/>
                    <a:pt x="939" y="697"/>
                  </a:cubicBezTo>
                  <a:cubicBezTo>
                    <a:pt x="939" y="654"/>
                    <a:pt x="939" y="557"/>
                    <a:pt x="896" y="514"/>
                  </a:cubicBezTo>
                  <a:lnTo>
                    <a:pt x="184" y="18"/>
                  </a:lnTo>
                  <a:cubicBezTo>
                    <a:pt x="169" y="6"/>
                    <a:pt x="154" y="0"/>
                    <a:pt x="14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9" name="Google Shape;1749;p43"/>
            <p:cNvSpPr/>
            <p:nvPr/>
          </p:nvSpPr>
          <p:spPr>
            <a:xfrm>
              <a:off x="4904259" y="1854804"/>
              <a:ext cx="61802" cy="57039"/>
            </a:xfrm>
            <a:custGeom>
              <a:avLst/>
              <a:gdLst/>
              <a:ahLst/>
              <a:cxnLst/>
              <a:rect l="l" t="t" r="r" b="b"/>
              <a:pathLst>
                <a:path w="1025" h="946" extrusionOk="0">
                  <a:moveTo>
                    <a:pt x="934" y="0"/>
                  </a:moveTo>
                  <a:cubicBezTo>
                    <a:pt x="891" y="0"/>
                    <a:pt x="839" y="31"/>
                    <a:pt x="809" y="61"/>
                  </a:cubicBezTo>
                  <a:lnTo>
                    <a:pt x="43" y="730"/>
                  </a:lnTo>
                  <a:cubicBezTo>
                    <a:pt x="0" y="784"/>
                    <a:pt x="0" y="870"/>
                    <a:pt x="43" y="913"/>
                  </a:cubicBezTo>
                  <a:cubicBezTo>
                    <a:pt x="65" y="935"/>
                    <a:pt x="97" y="945"/>
                    <a:pt x="130" y="945"/>
                  </a:cubicBezTo>
                  <a:cubicBezTo>
                    <a:pt x="162" y="945"/>
                    <a:pt x="194" y="935"/>
                    <a:pt x="216" y="913"/>
                  </a:cubicBezTo>
                  <a:lnTo>
                    <a:pt x="938" y="191"/>
                  </a:lnTo>
                  <a:cubicBezTo>
                    <a:pt x="981" y="148"/>
                    <a:pt x="1024" y="61"/>
                    <a:pt x="981" y="18"/>
                  </a:cubicBezTo>
                  <a:cubicBezTo>
                    <a:pt x="969" y="6"/>
                    <a:pt x="952" y="0"/>
                    <a:pt x="934"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0" name="Google Shape;1750;p43"/>
            <p:cNvSpPr/>
            <p:nvPr/>
          </p:nvSpPr>
          <p:spPr>
            <a:xfrm>
              <a:off x="4928316" y="936633"/>
              <a:ext cx="24721" cy="76816"/>
            </a:xfrm>
            <a:custGeom>
              <a:avLst/>
              <a:gdLst/>
              <a:ahLst/>
              <a:cxnLst/>
              <a:rect l="l" t="t" r="r" b="b"/>
              <a:pathLst>
                <a:path w="410" h="1274" extrusionOk="0">
                  <a:moveTo>
                    <a:pt x="120" y="0"/>
                  </a:moveTo>
                  <a:cubicBezTo>
                    <a:pt x="108" y="0"/>
                    <a:pt x="97" y="4"/>
                    <a:pt x="86" y="12"/>
                  </a:cubicBezTo>
                  <a:cubicBezTo>
                    <a:pt x="43" y="12"/>
                    <a:pt x="0" y="109"/>
                    <a:pt x="0" y="195"/>
                  </a:cubicBezTo>
                  <a:lnTo>
                    <a:pt x="183" y="1133"/>
                  </a:lnTo>
                  <a:cubicBezTo>
                    <a:pt x="183" y="1230"/>
                    <a:pt x="270" y="1274"/>
                    <a:pt x="313" y="1274"/>
                  </a:cubicBezTo>
                  <a:cubicBezTo>
                    <a:pt x="356" y="1230"/>
                    <a:pt x="410" y="1187"/>
                    <a:pt x="410" y="1090"/>
                  </a:cubicBezTo>
                  <a:lnTo>
                    <a:pt x="227" y="109"/>
                  </a:lnTo>
                  <a:cubicBezTo>
                    <a:pt x="227" y="65"/>
                    <a:pt x="170" y="0"/>
                    <a:pt x="12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1" name="Google Shape;1751;p43"/>
            <p:cNvSpPr/>
            <p:nvPr/>
          </p:nvSpPr>
          <p:spPr>
            <a:xfrm>
              <a:off x="5112276" y="734524"/>
              <a:ext cx="35815" cy="71329"/>
            </a:xfrm>
            <a:custGeom>
              <a:avLst/>
              <a:gdLst/>
              <a:ahLst/>
              <a:cxnLst/>
              <a:rect l="l" t="t" r="r" b="b"/>
              <a:pathLst>
                <a:path w="594" h="1183" extrusionOk="0">
                  <a:moveTo>
                    <a:pt x="54" y="0"/>
                  </a:moveTo>
                  <a:cubicBezTo>
                    <a:pt x="0" y="44"/>
                    <a:pt x="0" y="130"/>
                    <a:pt x="0" y="227"/>
                  </a:cubicBezTo>
                  <a:lnTo>
                    <a:pt x="367" y="1122"/>
                  </a:lnTo>
                  <a:cubicBezTo>
                    <a:pt x="367" y="1152"/>
                    <a:pt x="410" y="1183"/>
                    <a:pt x="450" y="1183"/>
                  </a:cubicBezTo>
                  <a:cubicBezTo>
                    <a:pt x="467" y="1183"/>
                    <a:pt x="484" y="1177"/>
                    <a:pt x="496" y="1165"/>
                  </a:cubicBezTo>
                  <a:cubicBezTo>
                    <a:pt x="539" y="1165"/>
                    <a:pt x="593" y="1079"/>
                    <a:pt x="539" y="982"/>
                  </a:cubicBezTo>
                  <a:lnTo>
                    <a:pt x="227" y="87"/>
                  </a:lnTo>
                  <a:cubicBezTo>
                    <a:pt x="184" y="0"/>
                    <a:pt x="140" y="0"/>
                    <a:pt x="54"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2" name="Google Shape;1752;p43"/>
            <p:cNvSpPr/>
            <p:nvPr/>
          </p:nvSpPr>
          <p:spPr>
            <a:xfrm>
              <a:off x="4939350" y="787463"/>
              <a:ext cx="35152" cy="74525"/>
            </a:xfrm>
            <a:custGeom>
              <a:avLst/>
              <a:gdLst/>
              <a:ahLst/>
              <a:cxnLst/>
              <a:rect l="l" t="t" r="r" b="b"/>
              <a:pathLst>
                <a:path w="583" h="1236" extrusionOk="0">
                  <a:moveTo>
                    <a:pt x="429" y="0"/>
                  </a:moveTo>
                  <a:cubicBezTo>
                    <a:pt x="376" y="0"/>
                    <a:pt x="345" y="40"/>
                    <a:pt x="313" y="104"/>
                  </a:cubicBezTo>
                  <a:lnTo>
                    <a:pt x="44" y="1052"/>
                  </a:lnTo>
                  <a:cubicBezTo>
                    <a:pt x="0" y="1095"/>
                    <a:pt x="44" y="1182"/>
                    <a:pt x="87" y="1236"/>
                  </a:cubicBezTo>
                  <a:cubicBezTo>
                    <a:pt x="173" y="1236"/>
                    <a:pt x="227" y="1236"/>
                    <a:pt x="270" y="1139"/>
                  </a:cubicBezTo>
                  <a:lnTo>
                    <a:pt x="539" y="201"/>
                  </a:lnTo>
                  <a:cubicBezTo>
                    <a:pt x="583" y="157"/>
                    <a:pt x="539" y="60"/>
                    <a:pt x="496" y="17"/>
                  </a:cubicBezTo>
                  <a:cubicBezTo>
                    <a:pt x="470" y="6"/>
                    <a:pt x="448" y="0"/>
                    <a:pt x="429"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3" name="Google Shape;1753;p43"/>
            <p:cNvSpPr/>
            <p:nvPr/>
          </p:nvSpPr>
          <p:spPr>
            <a:xfrm>
              <a:off x="4901003" y="743870"/>
              <a:ext cx="57280" cy="43111"/>
            </a:xfrm>
            <a:custGeom>
              <a:avLst/>
              <a:gdLst/>
              <a:ahLst/>
              <a:cxnLst/>
              <a:rect l="l" t="t" r="r" b="b"/>
              <a:pathLst>
                <a:path w="950" h="715" extrusionOk="0">
                  <a:moveTo>
                    <a:pt x="812" y="0"/>
                  </a:moveTo>
                  <a:cubicBezTo>
                    <a:pt x="795" y="0"/>
                    <a:pt x="778" y="6"/>
                    <a:pt x="766" y="18"/>
                  </a:cubicBezTo>
                  <a:lnTo>
                    <a:pt x="54" y="428"/>
                  </a:lnTo>
                  <a:cubicBezTo>
                    <a:pt x="0" y="471"/>
                    <a:pt x="0" y="557"/>
                    <a:pt x="0" y="654"/>
                  </a:cubicBezTo>
                  <a:cubicBezTo>
                    <a:pt x="38" y="684"/>
                    <a:pt x="71" y="715"/>
                    <a:pt x="102" y="715"/>
                  </a:cubicBezTo>
                  <a:cubicBezTo>
                    <a:pt x="115" y="715"/>
                    <a:pt x="128" y="710"/>
                    <a:pt x="140" y="697"/>
                  </a:cubicBezTo>
                  <a:lnTo>
                    <a:pt x="863" y="244"/>
                  </a:lnTo>
                  <a:cubicBezTo>
                    <a:pt x="906" y="244"/>
                    <a:pt x="949" y="158"/>
                    <a:pt x="906" y="72"/>
                  </a:cubicBezTo>
                  <a:cubicBezTo>
                    <a:pt x="906" y="33"/>
                    <a:pt x="856" y="0"/>
                    <a:pt x="812"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4" name="Google Shape;1754;p43"/>
            <p:cNvSpPr/>
            <p:nvPr/>
          </p:nvSpPr>
          <p:spPr>
            <a:xfrm>
              <a:off x="5001756" y="738624"/>
              <a:ext cx="51432" cy="53602"/>
            </a:xfrm>
            <a:custGeom>
              <a:avLst/>
              <a:gdLst/>
              <a:ahLst/>
              <a:cxnLst/>
              <a:rect l="l" t="t" r="r" b="b"/>
              <a:pathLst>
                <a:path w="853" h="889" extrusionOk="0">
                  <a:moveTo>
                    <a:pt x="718" y="1"/>
                  </a:moveTo>
                  <a:cubicBezTo>
                    <a:pt x="699" y="1"/>
                    <a:pt x="682" y="6"/>
                    <a:pt x="669" y="19"/>
                  </a:cubicBezTo>
                  <a:lnTo>
                    <a:pt x="44" y="601"/>
                  </a:lnTo>
                  <a:cubicBezTo>
                    <a:pt x="0" y="644"/>
                    <a:pt x="0" y="741"/>
                    <a:pt x="44" y="827"/>
                  </a:cubicBezTo>
                  <a:cubicBezTo>
                    <a:pt x="44" y="858"/>
                    <a:pt x="87" y="888"/>
                    <a:pt x="127" y="888"/>
                  </a:cubicBezTo>
                  <a:cubicBezTo>
                    <a:pt x="144" y="888"/>
                    <a:pt x="160" y="883"/>
                    <a:pt x="173" y="870"/>
                  </a:cubicBezTo>
                  <a:lnTo>
                    <a:pt x="809" y="245"/>
                  </a:lnTo>
                  <a:cubicBezTo>
                    <a:pt x="852" y="202"/>
                    <a:pt x="852" y="105"/>
                    <a:pt x="852" y="62"/>
                  </a:cubicBezTo>
                  <a:cubicBezTo>
                    <a:pt x="822" y="31"/>
                    <a:pt x="764" y="1"/>
                    <a:pt x="718"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5" name="Google Shape;1755;p43"/>
            <p:cNvSpPr/>
            <p:nvPr/>
          </p:nvSpPr>
          <p:spPr>
            <a:xfrm>
              <a:off x="4993314" y="822856"/>
              <a:ext cx="59873" cy="30690"/>
            </a:xfrm>
            <a:custGeom>
              <a:avLst/>
              <a:gdLst/>
              <a:ahLst/>
              <a:cxnLst/>
              <a:rect l="l" t="t" r="r" b="b"/>
              <a:pathLst>
                <a:path w="993" h="509" extrusionOk="0">
                  <a:moveTo>
                    <a:pt x="881" y="1"/>
                  </a:moveTo>
                  <a:cubicBezTo>
                    <a:pt x="870" y="1"/>
                    <a:pt x="860" y="4"/>
                    <a:pt x="852" y="12"/>
                  </a:cubicBezTo>
                  <a:lnTo>
                    <a:pt x="87" y="239"/>
                  </a:lnTo>
                  <a:cubicBezTo>
                    <a:pt x="43" y="239"/>
                    <a:pt x="0" y="325"/>
                    <a:pt x="0" y="422"/>
                  </a:cubicBezTo>
                  <a:cubicBezTo>
                    <a:pt x="43" y="465"/>
                    <a:pt x="87" y="508"/>
                    <a:pt x="140" y="508"/>
                  </a:cubicBezTo>
                  <a:lnTo>
                    <a:pt x="895" y="282"/>
                  </a:lnTo>
                  <a:cubicBezTo>
                    <a:pt x="992" y="282"/>
                    <a:pt x="992" y="196"/>
                    <a:pt x="992" y="109"/>
                  </a:cubicBezTo>
                  <a:cubicBezTo>
                    <a:pt x="992" y="66"/>
                    <a:pt x="928" y="1"/>
                    <a:pt x="88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6" name="Google Shape;1756;p43"/>
            <p:cNvSpPr/>
            <p:nvPr/>
          </p:nvSpPr>
          <p:spPr>
            <a:xfrm>
              <a:off x="5047278" y="1159664"/>
              <a:ext cx="32559" cy="74163"/>
            </a:xfrm>
            <a:custGeom>
              <a:avLst/>
              <a:gdLst/>
              <a:ahLst/>
              <a:cxnLst/>
              <a:rect l="l" t="t" r="r" b="b"/>
              <a:pathLst>
                <a:path w="540" h="1230" extrusionOk="0">
                  <a:moveTo>
                    <a:pt x="97" y="0"/>
                  </a:moveTo>
                  <a:cubicBezTo>
                    <a:pt x="54" y="44"/>
                    <a:pt x="0" y="130"/>
                    <a:pt x="54" y="184"/>
                  </a:cubicBezTo>
                  <a:lnTo>
                    <a:pt x="324" y="1122"/>
                  </a:lnTo>
                  <a:cubicBezTo>
                    <a:pt x="324" y="1184"/>
                    <a:pt x="369" y="1229"/>
                    <a:pt x="410" y="1229"/>
                  </a:cubicBezTo>
                  <a:cubicBezTo>
                    <a:pt x="426" y="1229"/>
                    <a:pt x="441" y="1223"/>
                    <a:pt x="453" y="1208"/>
                  </a:cubicBezTo>
                  <a:cubicBezTo>
                    <a:pt x="496" y="1208"/>
                    <a:pt x="539" y="1122"/>
                    <a:pt x="496" y="1035"/>
                  </a:cubicBezTo>
                  <a:lnTo>
                    <a:pt x="227" y="87"/>
                  </a:lnTo>
                  <a:cubicBezTo>
                    <a:pt x="227" y="44"/>
                    <a:pt x="140" y="0"/>
                    <a:pt x="97"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7" name="Google Shape;1757;p43"/>
            <p:cNvSpPr/>
            <p:nvPr/>
          </p:nvSpPr>
          <p:spPr>
            <a:xfrm>
              <a:off x="5172089" y="1155322"/>
              <a:ext cx="41001" cy="67892"/>
            </a:xfrm>
            <a:custGeom>
              <a:avLst/>
              <a:gdLst/>
              <a:ahLst/>
              <a:cxnLst/>
              <a:rect l="l" t="t" r="r" b="b"/>
              <a:pathLst>
                <a:path w="680" h="1126" extrusionOk="0">
                  <a:moveTo>
                    <a:pt x="117" y="1"/>
                  </a:moveTo>
                  <a:cubicBezTo>
                    <a:pt x="88" y="1"/>
                    <a:pt x="61" y="11"/>
                    <a:pt x="43" y="29"/>
                  </a:cubicBezTo>
                  <a:cubicBezTo>
                    <a:pt x="0" y="72"/>
                    <a:pt x="0" y="116"/>
                    <a:pt x="0" y="202"/>
                  </a:cubicBezTo>
                  <a:lnTo>
                    <a:pt x="453" y="1064"/>
                  </a:lnTo>
                  <a:cubicBezTo>
                    <a:pt x="483" y="1095"/>
                    <a:pt x="514" y="1125"/>
                    <a:pt x="544" y="1125"/>
                  </a:cubicBezTo>
                  <a:cubicBezTo>
                    <a:pt x="557" y="1125"/>
                    <a:pt x="570" y="1120"/>
                    <a:pt x="582" y="1107"/>
                  </a:cubicBezTo>
                  <a:cubicBezTo>
                    <a:pt x="625" y="1064"/>
                    <a:pt x="679" y="967"/>
                    <a:pt x="625" y="881"/>
                  </a:cubicBezTo>
                  <a:lnTo>
                    <a:pt x="227" y="72"/>
                  </a:lnTo>
                  <a:cubicBezTo>
                    <a:pt x="201" y="22"/>
                    <a:pt x="158" y="1"/>
                    <a:pt x="117"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8" name="Google Shape;1758;p43"/>
            <p:cNvSpPr/>
            <p:nvPr/>
          </p:nvSpPr>
          <p:spPr>
            <a:xfrm>
              <a:off x="5112276" y="1231837"/>
              <a:ext cx="22128" cy="76756"/>
            </a:xfrm>
            <a:custGeom>
              <a:avLst/>
              <a:gdLst/>
              <a:ahLst/>
              <a:cxnLst/>
              <a:rect l="l" t="t" r="r" b="b"/>
              <a:pathLst>
                <a:path w="367" h="1273" extrusionOk="0">
                  <a:moveTo>
                    <a:pt x="228" y="0"/>
                  </a:moveTo>
                  <a:cubicBezTo>
                    <a:pt x="170" y="0"/>
                    <a:pt x="140" y="72"/>
                    <a:pt x="140" y="108"/>
                  </a:cubicBezTo>
                  <a:lnTo>
                    <a:pt x="0" y="1089"/>
                  </a:lnTo>
                  <a:cubicBezTo>
                    <a:pt x="0" y="1186"/>
                    <a:pt x="54" y="1272"/>
                    <a:pt x="97" y="1272"/>
                  </a:cubicBezTo>
                  <a:cubicBezTo>
                    <a:pt x="184" y="1272"/>
                    <a:pt x="227" y="1229"/>
                    <a:pt x="227" y="1143"/>
                  </a:cubicBezTo>
                  <a:lnTo>
                    <a:pt x="367" y="151"/>
                  </a:lnTo>
                  <a:cubicBezTo>
                    <a:pt x="367" y="65"/>
                    <a:pt x="324" y="11"/>
                    <a:pt x="270" y="11"/>
                  </a:cubicBezTo>
                  <a:cubicBezTo>
                    <a:pt x="255" y="3"/>
                    <a:pt x="241" y="0"/>
                    <a:pt x="228"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9" name="Google Shape;1759;p43"/>
            <p:cNvSpPr/>
            <p:nvPr/>
          </p:nvSpPr>
          <p:spPr>
            <a:xfrm>
              <a:off x="5034255" y="1342538"/>
              <a:ext cx="54024" cy="50949"/>
            </a:xfrm>
            <a:custGeom>
              <a:avLst/>
              <a:gdLst/>
              <a:ahLst/>
              <a:cxnLst/>
              <a:rect l="l" t="t" r="r" b="b"/>
              <a:pathLst>
                <a:path w="896" h="845" extrusionOk="0">
                  <a:moveTo>
                    <a:pt x="761" y="1"/>
                  </a:moveTo>
                  <a:cubicBezTo>
                    <a:pt x="742" y="1"/>
                    <a:pt x="725" y="6"/>
                    <a:pt x="712" y="19"/>
                  </a:cubicBezTo>
                  <a:lnTo>
                    <a:pt x="87" y="558"/>
                  </a:lnTo>
                  <a:cubicBezTo>
                    <a:pt x="0" y="601"/>
                    <a:pt x="0" y="698"/>
                    <a:pt x="44" y="784"/>
                  </a:cubicBezTo>
                  <a:cubicBezTo>
                    <a:pt x="74" y="814"/>
                    <a:pt x="105" y="845"/>
                    <a:pt x="135" y="845"/>
                  </a:cubicBezTo>
                  <a:cubicBezTo>
                    <a:pt x="148" y="845"/>
                    <a:pt x="160" y="840"/>
                    <a:pt x="173" y="827"/>
                  </a:cubicBezTo>
                  <a:lnTo>
                    <a:pt x="852" y="245"/>
                  </a:lnTo>
                  <a:cubicBezTo>
                    <a:pt x="895" y="202"/>
                    <a:pt x="895" y="159"/>
                    <a:pt x="895" y="62"/>
                  </a:cubicBezTo>
                  <a:cubicBezTo>
                    <a:pt x="865" y="31"/>
                    <a:pt x="807" y="1"/>
                    <a:pt x="76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0" name="Google Shape;1760;p43"/>
            <p:cNvSpPr/>
            <p:nvPr/>
          </p:nvSpPr>
          <p:spPr>
            <a:xfrm>
              <a:off x="5115532" y="1077301"/>
              <a:ext cx="37745" cy="69822"/>
            </a:xfrm>
            <a:custGeom>
              <a:avLst/>
              <a:gdLst/>
              <a:ahLst/>
              <a:cxnLst/>
              <a:rect l="l" t="t" r="r" b="b"/>
              <a:pathLst>
                <a:path w="626" h="1158" extrusionOk="0">
                  <a:moveTo>
                    <a:pt x="494" y="1"/>
                  </a:moveTo>
                  <a:cubicBezTo>
                    <a:pt x="460" y="1"/>
                    <a:pt x="430" y="31"/>
                    <a:pt x="399" y="62"/>
                  </a:cubicBezTo>
                  <a:lnTo>
                    <a:pt x="0" y="914"/>
                  </a:lnTo>
                  <a:cubicBezTo>
                    <a:pt x="0" y="1011"/>
                    <a:pt x="0" y="1097"/>
                    <a:pt x="43" y="1140"/>
                  </a:cubicBezTo>
                  <a:cubicBezTo>
                    <a:pt x="56" y="1153"/>
                    <a:pt x="72" y="1158"/>
                    <a:pt x="90" y="1158"/>
                  </a:cubicBezTo>
                  <a:cubicBezTo>
                    <a:pt x="133" y="1158"/>
                    <a:pt x="185" y="1127"/>
                    <a:pt x="216" y="1097"/>
                  </a:cubicBezTo>
                  <a:lnTo>
                    <a:pt x="582" y="202"/>
                  </a:lnTo>
                  <a:cubicBezTo>
                    <a:pt x="625" y="148"/>
                    <a:pt x="625" y="62"/>
                    <a:pt x="539" y="19"/>
                  </a:cubicBezTo>
                  <a:cubicBezTo>
                    <a:pt x="523" y="6"/>
                    <a:pt x="509" y="1"/>
                    <a:pt x="494"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1" name="Google Shape;1761;p43"/>
            <p:cNvSpPr/>
            <p:nvPr/>
          </p:nvSpPr>
          <p:spPr>
            <a:xfrm>
              <a:off x="5099252" y="1178536"/>
              <a:ext cx="59210" cy="18872"/>
            </a:xfrm>
            <a:custGeom>
              <a:avLst/>
              <a:gdLst/>
              <a:ahLst/>
              <a:cxnLst/>
              <a:rect l="l" t="t" r="r" b="b"/>
              <a:pathLst>
                <a:path w="982" h="313" extrusionOk="0">
                  <a:moveTo>
                    <a:pt x="895" y="0"/>
                  </a:moveTo>
                  <a:lnTo>
                    <a:pt x="87" y="43"/>
                  </a:lnTo>
                  <a:cubicBezTo>
                    <a:pt x="44" y="43"/>
                    <a:pt x="1" y="140"/>
                    <a:pt x="1" y="183"/>
                  </a:cubicBezTo>
                  <a:cubicBezTo>
                    <a:pt x="1" y="270"/>
                    <a:pt x="44" y="313"/>
                    <a:pt x="130" y="313"/>
                  </a:cubicBezTo>
                  <a:lnTo>
                    <a:pt x="895" y="270"/>
                  </a:lnTo>
                  <a:cubicBezTo>
                    <a:pt x="939" y="270"/>
                    <a:pt x="982" y="226"/>
                    <a:pt x="982" y="140"/>
                  </a:cubicBezTo>
                  <a:cubicBezTo>
                    <a:pt x="982" y="43"/>
                    <a:pt x="939" y="0"/>
                    <a:pt x="895"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2" name="Google Shape;1762;p43"/>
            <p:cNvSpPr/>
            <p:nvPr/>
          </p:nvSpPr>
          <p:spPr>
            <a:xfrm>
              <a:off x="4974442" y="888578"/>
              <a:ext cx="29967" cy="74525"/>
            </a:xfrm>
            <a:custGeom>
              <a:avLst/>
              <a:gdLst/>
              <a:ahLst/>
              <a:cxnLst/>
              <a:rect l="l" t="t" r="r" b="b"/>
              <a:pathLst>
                <a:path w="497" h="1236" extrusionOk="0">
                  <a:moveTo>
                    <a:pt x="87" y="1"/>
                  </a:moveTo>
                  <a:cubicBezTo>
                    <a:pt x="1" y="44"/>
                    <a:pt x="1" y="141"/>
                    <a:pt x="1" y="184"/>
                  </a:cubicBezTo>
                  <a:lnTo>
                    <a:pt x="270" y="1122"/>
                  </a:lnTo>
                  <a:cubicBezTo>
                    <a:pt x="302" y="1193"/>
                    <a:pt x="334" y="1236"/>
                    <a:pt x="365" y="1236"/>
                  </a:cubicBezTo>
                  <a:cubicBezTo>
                    <a:pt x="377" y="1236"/>
                    <a:pt x="388" y="1230"/>
                    <a:pt x="400" y="1219"/>
                  </a:cubicBezTo>
                  <a:cubicBezTo>
                    <a:pt x="497" y="1219"/>
                    <a:pt x="497" y="1122"/>
                    <a:pt x="497" y="1036"/>
                  </a:cubicBezTo>
                  <a:lnTo>
                    <a:pt x="227" y="98"/>
                  </a:lnTo>
                  <a:cubicBezTo>
                    <a:pt x="184" y="1"/>
                    <a:pt x="130" y="1"/>
                    <a:pt x="87"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3" name="Google Shape;1763;p43"/>
            <p:cNvSpPr/>
            <p:nvPr/>
          </p:nvSpPr>
          <p:spPr>
            <a:xfrm>
              <a:off x="5053127" y="1044802"/>
              <a:ext cx="40337" cy="68133"/>
            </a:xfrm>
            <a:custGeom>
              <a:avLst/>
              <a:gdLst/>
              <a:ahLst/>
              <a:cxnLst/>
              <a:rect l="l" t="t" r="r" b="b"/>
              <a:pathLst>
                <a:path w="669" h="1130" extrusionOk="0">
                  <a:moveTo>
                    <a:pt x="90" y="1"/>
                  </a:moveTo>
                  <a:cubicBezTo>
                    <a:pt x="72" y="1"/>
                    <a:pt x="56" y="6"/>
                    <a:pt x="43" y="19"/>
                  </a:cubicBezTo>
                  <a:cubicBezTo>
                    <a:pt x="0" y="62"/>
                    <a:pt x="0" y="148"/>
                    <a:pt x="43" y="245"/>
                  </a:cubicBezTo>
                  <a:lnTo>
                    <a:pt x="442" y="1097"/>
                  </a:lnTo>
                  <a:cubicBezTo>
                    <a:pt x="469" y="1118"/>
                    <a:pt x="493" y="1129"/>
                    <a:pt x="516" y="1129"/>
                  </a:cubicBezTo>
                  <a:cubicBezTo>
                    <a:pt x="539" y="1129"/>
                    <a:pt x="561" y="1118"/>
                    <a:pt x="582" y="1097"/>
                  </a:cubicBezTo>
                  <a:cubicBezTo>
                    <a:pt x="625" y="1097"/>
                    <a:pt x="669" y="1011"/>
                    <a:pt x="625" y="914"/>
                  </a:cubicBezTo>
                  <a:lnTo>
                    <a:pt x="227" y="62"/>
                  </a:lnTo>
                  <a:cubicBezTo>
                    <a:pt x="188" y="31"/>
                    <a:pt x="134" y="1"/>
                    <a:pt x="9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4" name="Google Shape;1764;p43"/>
            <p:cNvSpPr/>
            <p:nvPr/>
          </p:nvSpPr>
          <p:spPr>
            <a:xfrm>
              <a:off x="4995907" y="1067352"/>
              <a:ext cx="22128" cy="78685"/>
            </a:xfrm>
            <a:custGeom>
              <a:avLst/>
              <a:gdLst/>
              <a:ahLst/>
              <a:cxnLst/>
              <a:rect l="l" t="t" r="r" b="b"/>
              <a:pathLst>
                <a:path w="367" h="1305" extrusionOk="0">
                  <a:moveTo>
                    <a:pt x="270" y="0"/>
                  </a:moveTo>
                  <a:cubicBezTo>
                    <a:pt x="184" y="0"/>
                    <a:pt x="141" y="44"/>
                    <a:pt x="141" y="141"/>
                  </a:cubicBezTo>
                  <a:lnTo>
                    <a:pt x="0" y="1122"/>
                  </a:lnTo>
                  <a:cubicBezTo>
                    <a:pt x="0" y="1219"/>
                    <a:pt x="44" y="1262"/>
                    <a:pt x="97" y="1305"/>
                  </a:cubicBezTo>
                  <a:cubicBezTo>
                    <a:pt x="184" y="1305"/>
                    <a:pt x="227" y="1262"/>
                    <a:pt x="227" y="1176"/>
                  </a:cubicBezTo>
                  <a:lnTo>
                    <a:pt x="367" y="184"/>
                  </a:lnTo>
                  <a:cubicBezTo>
                    <a:pt x="367" y="97"/>
                    <a:pt x="313" y="44"/>
                    <a:pt x="27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5" name="Google Shape;1765;p43"/>
            <p:cNvSpPr/>
            <p:nvPr/>
          </p:nvSpPr>
          <p:spPr>
            <a:xfrm>
              <a:off x="4871760" y="1136872"/>
              <a:ext cx="56617" cy="40096"/>
            </a:xfrm>
            <a:custGeom>
              <a:avLst/>
              <a:gdLst/>
              <a:ahLst/>
              <a:cxnLst/>
              <a:rect l="l" t="t" r="r" b="b"/>
              <a:pathLst>
                <a:path w="939" h="665" extrusionOk="0">
                  <a:moveTo>
                    <a:pt x="91" y="0"/>
                  </a:moveTo>
                  <a:cubicBezTo>
                    <a:pt x="61" y="0"/>
                    <a:pt x="30" y="36"/>
                    <a:pt x="0" y="66"/>
                  </a:cubicBezTo>
                  <a:cubicBezTo>
                    <a:pt x="0" y="152"/>
                    <a:pt x="0" y="238"/>
                    <a:pt x="43" y="292"/>
                  </a:cubicBezTo>
                  <a:lnTo>
                    <a:pt x="809" y="648"/>
                  </a:lnTo>
                  <a:cubicBezTo>
                    <a:pt x="820" y="659"/>
                    <a:pt x="832" y="665"/>
                    <a:pt x="843" y="665"/>
                  </a:cubicBezTo>
                  <a:cubicBezTo>
                    <a:pt x="875" y="665"/>
                    <a:pt x="907" y="625"/>
                    <a:pt x="938" y="562"/>
                  </a:cubicBezTo>
                  <a:cubicBezTo>
                    <a:pt x="938" y="508"/>
                    <a:pt x="938" y="422"/>
                    <a:pt x="852" y="378"/>
                  </a:cubicBezTo>
                  <a:lnTo>
                    <a:pt x="130" y="23"/>
                  </a:lnTo>
                  <a:cubicBezTo>
                    <a:pt x="117" y="6"/>
                    <a:pt x="104" y="0"/>
                    <a:pt x="9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6" name="Google Shape;1766;p43"/>
            <p:cNvSpPr/>
            <p:nvPr/>
          </p:nvSpPr>
          <p:spPr>
            <a:xfrm>
              <a:off x="5050534" y="847215"/>
              <a:ext cx="37745" cy="69822"/>
            </a:xfrm>
            <a:custGeom>
              <a:avLst/>
              <a:gdLst/>
              <a:ahLst/>
              <a:cxnLst/>
              <a:rect l="l" t="t" r="r" b="b"/>
              <a:pathLst>
                <a:path w="626" h="1158" extrusionOk="0">
                  <a:moveTo>
                    <a:pt x="509" y="0"/>
                  </a:moveTo>
                  <a:cubicBezTo>
                    <a:pt x="460" y="0"/>
                    <a:pt x="429" y="31"/>
                    <a:pt x="399" y="61"/>
                  </a:cubicBezTo>
                  <a:lnTo>
                    <a:pt x="0" y="956"/>
                  </a:lnTo>
                  <a:cubicBezTo>
                    <a:pt x="0" y="999"/>
                    <a:pt x="0" y="1096"/>
                    <a:pt x="43" y="1139"/>
                  </a:cubicBezTo>
                  <a:cubicBezTo>
                    <a:pt x="68" y="1152"/>
                    <a:pt x="90" y="1157"/>
                    <a:pt x="109" y="1157"/>
                  </a:cubicBezTo>
                  <a:cubicBezTo>
                    <a:pt x="155" y="1157"/>
                    <a:pt x="185" y="1127"/>
                    <a:pt x="216" y="1096"/>
                  </a:cubicBezTo>
                  <a:lnTo>
                    <a:pt x="582" y="191"/>
                  </a:lnTo>
                  <a:cubicBezTo>
                    <a:pt x="625" y="148"/>
                    <a:pt x="625" y="61"/>
                    <a:pt x="582" y="18"/>
                  </a:cubicBezTo>
                  <a:cubicBezTo>
                    <a:pt x="554" y="6"/>
                    <a:pt x="530" y="0"/>
                    <a:pt x="509"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7" name="Google Shape;1767;p43"/>
            <p:cNvSpPr/>
            <p:nvPr/>
          </p:nvSpPr>
          <p:spPr>
            <a:xfrm>
              <a:off x="4977035" y="1177451"/>
              <a:ext cx="37805" cy="69822"/>
            </a:xfrm>
            <a:custGeom>
              <a:avLst/>
              <a:gdLst/>
              <a:ahLst/>
              <a:cxnLst/>
              <a:rect l="l" t="t" r="r" b="b"/>
              <a:pathLst>
                <a:path w="627" h="1158" extrusionOk="0">
                  <a:moveTo>
                    <a:pt x="536" y="0"/>
                  </a:moveTo>
                  <a:cubicBezTo>
                    <a:pt x="493" y="0"/>
                    <a:pt x="441" y="31"/>
                    <a:pt x="410" y="61"/>
                  </a:cubicBezTo>
                  <a:lnTo>
                    <a:pt x="44" y="913"/>
                  </a:lnTo>
                  <a:cubicBezTo>
                    <a:pt x="1" y="1010"/>
                    <a:pt x="1" y="1096"/>
                    <a:pt x="87" y="1139"/>
                  </a:cubicBezTo>
                  <a:cubicBezTo>
                    <a:pt x="103" y="1152"/>
                    <a:pt x="118" y="1157"/>
                    <a:pt x="132" y="1157"/>
                  </a:cubicBezTo>
                  <a:cubicBezTo>
                    <a:pt x="166" y="1157"/>
                    <a:pt x="197" y="1127"/>
                    <a:pt x="227" y="1096"/>
                  </a:cubicBezTo>
                  <a:lnTo>
                    <a:pt x="626" y="201"/>
                  </a:lnTo>
                  <a:cubicBezTo>
                    <a:pt x="626" y="158"/>
                    <a:pt x="626" y="61"/>
                    <a:pt x="583" y="18"/>
                  </a:cubicBezTo>
                  <a:cubicBezTo>
                    <a:pt x="570" y="5"/>
                    <a:pt x="554" y="0"/>
                    <a:pt x="536"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8" name="Google Shape;1768;p43"/>
            <p:cNvSpPr/>
            <p:nvPr/>
          </p:nvSpPr>
          <p:spPr>
            <a:xfrm>
              <a:off x="5058312" y="943808"/>
              <a:ext cx="48779" cy="60536"/>
            </a:xfrm>
            <a:custGeom>
              <a:avLst/>
              <a:gdLst/>
              <a:ahLst/>
              <a:cxnLst/>
              <a:rect l="l" t="t" r="r" b="b"/>
              <a:pathLst>
                <a:path w="809" h="1004" extrusionOk="0">
                  <a:moveTo>
                    <a:pt x="135" y="1"/>
                  </a:moveTo>
                  <a:cubicBezTo>
                    <a:pt x="100" y="1"/>
                    <a:pt x="65" y="12"/>
                    <a:pt x="44" y="33"/>
                  </a:cubicBezTo>
                  <a:cubicBezTo>
                    <a:pt x="0" y="76"/>
                    <a:pt x="0" y="163"/>
                    <a:pt x="44" y="206"/>
                  </a:cubicBezTo>
                  <a:lnTo>
                    <a:pt x="583" y="971"/>
                  </a:lnTo>
                  <a:cubicBezTo>
                    <a:pt x="604" y="993"/>
                    <a:pt x="639" y="1004"/>
                    <a:pt x="674" y="1004"/>
                  </a:cubicBezTo>
                  <a:cubicBezTo>
                    <a:pt x="709" y="1004"/>
                    <a:pt x="744" y="993"/>
                    <a:pt x="766" y="971"/>
                  </a:cubicBezTo>
                  <a:cubicBezTo>
                    <a:pt x="809" y="928"/>
                    <a:pt x="809" y="842"/>
                    <a:pt x="766" y="799"/>
                  </a:cubicBezTo>
                  <a:lnTo>
                    <a:pt x="227" y="33"/>
                  </a:lnTo>
                  <a:cubicBezTo>
                    <a:pt x="205" y="12"/>
                    <a:pt x="170" y="1"/>
                    <a:pt x="135"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9" name="Google Shape;1769;p43"/>
            <p:cNvSpPr/>
            <p:nvPr/>
          </p:nvSpPr>
          <p:spPr>
            <a:xfrm>
              <a:off x="4985476" y="997169"/>
              <a:ext cx="61863" cy="21465"/>
            </a:xfrm>
            <a:custGeom>
              <a:avLst/>
              <a:gdLst/>
              <a:ahLst/>
              <a:cxnLst/>
              <a:rect l="l" t="t" r="r" b="b"/>
              <a:pathLst>
                <a:path w="1026" h="356" extrusionOk="0">
                  <a:moveTo>
                    <a:pt x="896" y="0"/>
                  </a:moveTo>
                  <a:lnTo>
                    <a:pt x="130" y="43"/>
                  </a:lnTo>
                  <a:cubicBezTo>
                    <a:pt x="44" y="43"/>
                    <a:pt x="1" y="129"/>
                    <a:pt x="1" y="226"/>
                  </a:cubicBezTo>
                  <a:cubicBezTo>
                    <a:pt x="1" y="270"/>
                    <a:pt x="87" y="356"/>
                    <a:pt x="130" y="356"/>
                  </a:cubicBezTo>
                  <a:lnTo>
                    <a:pt x="896" y="313"/>
                  </a:lnTo>
                  <a:cubicBezTo>
                    <a:pt x="982" y="313"/>
                    <a:pt x="1025" y="226"/>
                    <a:pt x="1025" y="129"/>
                  </a:cubicBezTo>
                  <a:cubicBezTo>
                    <a:pt x="1025" y="86"/>
                    <a:pt x="939" y="0"/>
                    <a:pt x="896"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0" name="Google Shape;1770;p43"/>
            <p:cNvSpPr/>
            <p:nvPr/>
          </p:nvSpPr>
          <p:spPr>
            <a:xfrm>
              <a:off x="5004348" y="1263974"/>
              <a:ext cx="62466" cy="25746"/>
            </a:xfrm>
            <a:custGeom>
              <a:avLst/>
              <a:gdLst/>
              <a:ahLst/>
              <a:cxnLst/>
              <a:rect l="l" t="t" r="r" b="b"/>
              <a:pathLst>
                <a:path w="1036" h="427" extrusionOk="0">
                  <a:moveTo>
                    <a:pt x="96" y="0"/>
                  </a:moveTo>
                  <a:cubicBezTo>
                    <a:pt x="64" y="0"/>
                    <a:pt x="32" y="42"/>
                    <a:pt x="1" y="114"/>
                  </a:cubicBezTo>
                  <a:cubicBezTo>
                    <a:pt x="1" y="200"/>
                    <a:pt x="44" y="243"/>
                    <a:pt x="87" y="287"/>
                  </a:cubicBezTo>
                  <a:lnTo>
                    <a:pt x="895" y="427"/>
                  </a:lnTo>
                  <a:cubicBezTo>
                    <a:pt x="939" y="427"/>
                    <a:pt x="982" y="384"/>
                    <a:pt x="982" y="340"/>
                  </a:cubicBezTo>
                  <a:cubicBezTo>
                    <a:pt x="1036" y="243"/>
                    <a:pt x="982" y="157"/>
                    <a:pt x="895" y="157"/>
                  </a:cubicBezTo>
                  <a:lnTo>
                    <a:pt x="130" y="17"/>
                  </a:lnTo>
                  <a:cubicBezTo>
                    <a:pt x="119" y="6"/>
                    <a:pt x="107" y="0"/>
                    <a:pt x="96"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1" name="Google Shape;1771;p43"/>
            <p:cNvSpPr/>
            <p:nvPr/>
          </p:nvSpPr>
          <p:spPr>
            <a:xfrm>
              <a:off x="4960815" y="1291167"/>
              <a:ext cx="41001" cy="68133"/>
            </a:xfrm>
            <a:custGeom>
              <a:avLst/>
              <a:gdLst/>
              <a:ahLst/>
              <a:cxnLst/>
              <a:rect l="l" t="t" r="r" b="b"/>
              <a:pathLst>
                <a:path w="680" h="1130" extrusionOk="0">
                  <a:moveTo>
                    <a:pt x="92" y="1"/>
                  </a:moveTo>
                  <a:cubicBezTo>
                    <a:pt x="73" y="1"/>
                    <a:pt x="56" y="6"/>
                    <a:pt x="43" y="19"/>
                  </a:cubicBezTo>
                  <a:cubicBezTo>
                    <a:pt x="0" y="62"/>
                    <a:pt x="0" y="159"/>
                    <a:pt x="43" y="245"/>
                  </a:cubicBezTo>
                  <a:lnTo>
                    <a:pt x="453" y="1097"/>
                  </a:lnTo>
                  <a:cubicBezTo>
                    <a:pt x="475" y="1118"/>
                    <a:pt x="496" y="1129"/>
                    <a:pt x="518" y="1129"/>
                  </a:cubicBezTo>
                  <a:cubicBezTo>
                    <a:pt x="539" y="1129"/>
                    <a:pt x="561" y="1118"/>
                    <a:pt x="582" y="1097"/>
                  </a:cubicBezTo>
                  <a:cubicBezTo>
                    <a:pt x="626" y="1097"/>
                    <a:pt x="679" y="1011"/>
                    <a:pt x="626" y="914"/>
                  </a:cubicBezTo>
                  <a:lnTo>
                    <a:pt x="227" y="62"/>
                  </a:lnTo>
                  <a:cubicBezTo>
                    <a:pt x="196" y="31"/>
                    <a:pt x="139" y="1"/>
                    <a:pt x="92"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2" name="Google Shape;1772;p43"/>
            <p:cNvSpPr/>
            <p:nvPr/>
          </p:nvSpPr>
          <p:spPr>
            <a:xfrm>
              <a:off x="4909444" y="1040702"/>
              <a:ext cx="59873" cy="37745"/>
            </a:xfrm>
            <a:custGeom>
              <a:avLst/>
              <a:gdLst/>
              <a:ahLst/>
              <a:cxnLst/>
              <a:rect l="l" t="t" r="r" b="b"/>
              <a:pathLst>
                <a:path w="993" h="626" extrusionOk="0">
                  <a:moveTo>
                    <a:pt x="852" y="0"/>
                  </a:moveTo>
                  <a:lnTo>
                    <a:pt x="87" y="356"/>
                  </a:lnTo>
                  <a:cubicBezTo>
                    <a:pt x="44" y="399"/>
                    <a:pt x="0" y="442"/>
                    <a:pt x="44" y="539"/>
                  </a:cubicBezTo>
                  <a:cubicBezTo>
                    <a:pt x="44" y="626"/>
                    <a:pt x="130" y="626"/>
                    <a:pt x="184" y="626"/>
                  </a:cubicBezTo>
                  <a:lnTo>
                    <a:pt x="895" y="270"/>
                  </a:lnTo>
                  <a:cubicBezTo>
                    <a:pt x="992" y="270"/>
                    <a:pt x="992" y="173"/>
                    <a:pt x="992" y="87"/>
                  </a:cubicBezTo>
                  <a:cubicBezTo>
                    <a:pt x="938" y="0"/>
                    <a:pt x="895" y="0"/>
                    <a:pt x="852"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3" name="Google Shape;1773;p43"/>
            <p:cNvSpPr/>
            <p:nvPr/>
          </p:nvSpPr>
          <p:spPr>
            <a:xfrm>
              <a:off x="5101845" y="984386"/>
              <a:ext cx="42990" cy="65902"/>
            </a:xfrm>
            <a:custGeom>
              <a:avLst/>
              <a:gdLst/>
              <a:ahLst/>
              <a:cxnLst/>
              <a:rect l="l" t="t" r="r" b="b"/>
              <a:pathLst>
                <a:path w="713" h="1093" extrusionOk="0">
                  <a:moveTo>
                    <a:pt x="603" y="0"/>
                  </a:moveTo>
                  <a:cubicBezTo>
                    <a:pt x="569" y="0"/>
                    <a:pt x="540" y="21"/>
                    <a:pt x="540" y="72"/>
                  </a:cubicBezTo>
                  <a:lnTo>
                    <a:pt x="44" y="837"/>
                  </a:lnTo>
                  <a:cubicBezTo>
                    <a:pt x="1" y="934"/>
                    <a:pt x="1" y="1021"/>
                    <a:pt x="44" y="1064"/>
                  </a:cubicBezTo>
                  <a:cubicBezTo>
                    <a:pt x="80" y="1082"/>
                    <a:pt x="108" y="1092"/>
                    <a:pt x="133" y="1092"/>
                  </a:cubicBezTo>
                  <a:cubicBezTo>
                    <a:pt x="168" y="1092"/>
                    <a:pt x="196" y="1071"/>
                    <a:pt x="227" y="1021"/>
                  </a:cubicBezTo>
                  <a:lnTo>
                    <a:pt x="712" y="255"/>
                  </a:lnTo>
                  <a:cubicBezTo>
                    <a:pt x="712" y="169"/>
                    <a:pt x="712" y="72"/>
                    <a:pt x="669" y="29"/>
                  </a:cubicBezTo>
                  <a:cubicBezTo>
                    <a:pt x="651" y="11"/>
                    <a:pt x="626" y="0"/>
                    <a:pt x="60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4" name="Google Shape;1774;p43"/>
            <p:cNvSpPr/>
            <p:nvPr/>
          </p:nvSpPr>
          <p:spPr>
            <a:xfrm>
              <a:off x="5169496" y="1050108"/>
              <a:ext cx="24058" cy="77117"/>
            </a:xfrm>
            <a:custGeom>
              <a:avLst/>
              <a:gdLst/>
              <a:ahLst/>
              <a:cxnLst/>
              <a:rect l="l" t="t" r="r" b="b"/>
              <a:pathLst>
                <a:path w="399" h="1279" extrusionOk="0">
                  <a:moveTo>
                    <a:pt x="152" y="0"/>
                  </a:moveTo>
                  <a:cubicBezTo>
                    <a:pt x="134" y="0"/>
                    <a:pt x="112" y="6"/>
                    <a:pt x="86" y="17"/>
                  </a:cubicBezTo>
                  <a:cubicBezTo>
                    <a:pt x="43" y="17"/>
                    <a:pt x="0" y="114"/>
                    <a:pt x="0" y="157"/>
                  </a:cubicBezTo>
                  <a:lnTo>
                    <a:pt x="183" y="1138"/>
                  </a:lnTo>
                  <a:cubicBezTo>
                    <a:pt x="226" y="1235"/>
                    <a:pt x="270" y="1278"/>
                    <a:pt x="313" y="1278"/>
                  </a:cubicBezTo>
                  <a:cubicBezTo>
                    <a:pt x="399" y="1235"/>
                    <a:pt x="399" y="1192"/>
                    <a:pt x="399" y="1095"/>
                  </a:cubicBezTo>
                  <a:lnTo>
                    <a:pt x="226" y="114"/>
                  </a:lnTo>
                  <a:cubicBezTo>
                    <a:pt x="226" y="42"/>
                    <a:pt x="203" y="0"/>
                    <a:pt x="152"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5" name="Google Shape;1775;p43"/>
            <p:cNvSpPr/>
            <p:nvPr/>
          </p:nvSpPr>
          <p:spPr>
            <a:xfrm>
              <a:off x="5144775" y="1268194"/>
              <a:ext cx="57280" cy="44015"/>
            </a:xfrm>
            <a:custGeom>
              <a:avLst/>
              <a:gdLst/>
              <a:ahLst/>
              <a:cxnLst/>
              <a:rect l="l" t="t" r="r" b="b"/>
              <a:pathLst>
                <a:path w="950" h="730" extrusionOk="0">
                  <a:moveTo>
                    <a:pt x="766" y="1"/>
                  </a:moveTo>
                  <a:lnTo>
                    <a:pt x="97" y="443"/>
                  </a:lnTo>
                  <a:cubicBezTo>
                    <a:pt x="54" y="486"/>
                    <a:pt x="0" y="583"/>
                    <a:pt x="54" y="626"/>
                  </a:cubicBezTo>
                  <a:cubicBezTo>
                    <a:pt x="54" y="689"/>
                    <a:pt x="100" y="729"/>
                    <a:pt x="142" y="729"/>
                  </a:cubicBezTo>
                  <a:cubicBezTo>
                    <a:pt x="157" y="729"/>
                    <a:pt x="172" y="724"/>
                    <a:pt x="184" y="712"/>
                  </a:cubicBezTo>
                  <a:lnTo>
                    <a:pt x="906" y="270"/>
                  </a:lnTo>
                  <a:cubicBezTo>
                    <a:pt x="949" y="217"/>
                    <a:pt x="949" y="173"/>
                    <a:pt x="949" y="87"/>
                  </a:cubicBezTo>
                  <a:cubicBezTo>
                    <a:pt x="906" y="1"/>
                    <a:pt x="863" y="1"/>
                    <a:pt x="766"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6" name="Google Shape;1776;p43"/>
            <p:cNvSpPr/>
            <p:nvPr/>
          </p:nvSpPr>
          <p:spPr>
            <a:xfrm>
              <a:off x="4156663" y="899611"/>
              <a:ext cx="59210" cy="32559"/>
            </a:xfrm>
            <a:custGeom>
              <a:avLst/>
              <a:gdLst/>
              <a:ahLst/>
              <a:cxnLst/>
              <a:rect l="l" t="t" r="r" b="b"/>
              <a:pathLst>
                <a:path w="982" h="540" extrusionOk="0">
                  <a:moveTo>
                    <a:pt x="852" y="1"/>
                  </a:moveTo>
                  <a:lnTo>
                    <a:pt x="87" y="270"/>
                  </a:lnTo>
                  <a:cubicBezTo>
                    <a:pt x="1" y="270"/>
                    <a:pt x="1" y="357"/>
                    <a:pt x="1" y="454"/>
                  </a:cubicBezTo>
                  <a:cubicBezTo>
                    <a:pt x="1" y="497"/>
                    <a:pt x="87" y="540"/>
                    <a:pt x="130" y="540"/>
                  </a:cubicBezTo>
                  <a:lnTo>
                    <a:pt x="895" y="270"/>
                  </a:lnTo>
                  <a:cubicBezTo>
                    <a:pt x="939" y="270"/>
                    <a:pt x="982" y="184"/>
                    <a:pt x="982" y="87"/>
                  </a:cubicBezTo>
                  <a:cubicBezTo>
                    <a:pt x="939" y="44"/>
                    <a:pt x="895" y="1"/>
                    <a:pt x="852"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7" name="Google Shape;1777;p43"/>
            <p:cNvSpPr/>
            <p:nvPr/>
          </p:nvSpPr>
          <p:spPr>
            <a:xfrm>
              <a:off x="4159255" y="1562313"/>
              <a:ext cx="62466" cy="32017"/>
            </a:xfrm>
            <a:custGeom>
              <a:avLst/>
              <a:gdLst/>
              <a:ahLst/>
              <a:cxnLst/>
              <a:rect l="l" t="t" r="r" b="b"/>
              <a:pathLst>
                <a:path w="1036" h="531" extrusionOk="0">
                  <a:moveTo>
                    <a:pt x="913" y="1"/>
                  </a:moveTo>
                  <a:cubicBezTo>
                    <a:pt x="896" y="1"/>
                    <a:pt x="876" y="6"/>
                    <a:pt x="852" y="18"/>
                  </a:cubicBezTo>
                  <a:lnTo>
                    <a:pt x="87" y="244"/>
                  </a:lnTo>
                  <a:cubicBezTo>
                    <a:pt x="44" y="287"/>
                    <a:pt x="1" y="330"/>
                    <a:pt x="44" y="417"/>
                  </a:cubicBezTo>
                  <a:cubicBezTo>
                    <a:pt x="44" y="488"/>
                    <a:pt x="67" y="530"/>
                    <a:pt x="114" y="530"/>
                  </a:cubicBezTo>
                  <a:cubicBezTo>
                    <a:pt x="131" y="530"/>
                    <a:pt x="151" y="525"/>
                    <a:pt x="173" y="514"/>
                  </a:cubicBezTo>
                  <a:lnTo>
                    <a:pt x="939" y="287"/>
                  </a:lnTo>
                  <a:cubicBezTo>
                    <a:pt x="982" y="244"/>
                    <a:pt x="1036" y="190"/>
                    <a:pt x="982" y="104"/>
                  </a:cubicBezTo>
                  <a:cubicBezTo>
                    <a:pt x="982" y="41"/>
                    <a:pt x="959" y="1"/>
                    <a:pt x="91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8" name="Google Shape;1778;p43"/>
            <p:cNvSpPr/>
            <p:nvPr/>
          </p:nvSpPr>
          <p:spPr>
            <a:xfrm>
              <a:off x="4202185" y="754904"/>
              <a:ext cx="57280" cy="45704"/>
            </a:xfrm>
            <a:custGeom>
              <a:avLst/>
              <a:gdLst/>
              <a:ahLst/>
              <a:cxnLst/>
              <a:rect l="l" t="t" r="r" b="b"/>
              <a:pathLst>
                <a:path w="950" h="758" extrusionOk="0">
                  <a:moveTo>
                    <a:pt x="839" y="0"/>
                  </a:moveTo>
                  <a:cubicBezTo>
                    <a:pt x="818" y="0"/>
                    <a:pt x="794" y="6"/>
                    <a:pt x="766" y="18"/>
                  </a:cubicBezTo>
                  <a:lnTo>
                    <a:pt x="97" y="471"/>
                  </a:lnTo>
                  <a:cubicBezTo>
                    <a:pt x="54" y="514"/>
                    <a:pt x="0" y="600"/>
                    <a:pt x="54" y="644"/>
                  </a:cubicBezTo>
                  <a:cubicBezTo>
                    <a:pt x="86" y="715"/>
                    <a:pt x="118" y="757"/>
                    <a:pt x="150" y="757"/>
                  </a:cubicBezTo>
                  <a:cubicBezTo>
                    <a:pt x="161" y="757"/>
                    <a:pt x="172" y="752"/>
                    <a:pt x="184" y="741"/>
                  </a:cubicBezTo>
                  <a:lnTo>
                    <a:pt x="906" y="288"/>
                  </a:lnTo>
                  <a:cubicBezTo>
                    <a:pt x="949" y="245"/>
                    <a:pt x="949" y="158"/>
                    <a:pt x="949" y="61"/>
                  </a:cubicBezTo>
                  <a:cubicBezTo>
                    <a:pt x="919" y="31"/>
                    <a:pt x="888" y="0"/>
                    <a:pt x="839"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9" name="Google Shape;1779;p43"/>
            <p:cNvSpPr/>
            <p:nvPr/>
          </p:nvSpPr>
          <p:spPr>
            <a:xfrm>
              <a:off x="4302938" y="891170"/>
              <a:ext cx="61802" cy="32559"/>
            </a:xfrm>
            <a:custGeom>
              <a:avLst/>
              <a:gdLst/>
              <a:ahLst/>
              <a:cxnLst/>
              <a:rect l="l" t="t" r="r" b="b"/>
              <a:pathLst>
                <a:path w="1025" h="540" extrusionOk="0">
                  <a:moveTo>
                    <a:pt x="173" y="1"/>
                  </a:moveTo>
                  <a:cubicBezTo>
                    <a:pt x="87" y="1"/>
                    <a:pt x="44" y="55"/>
                    <a:pt x="44" y="141"/>
                  </a:cubicBezTo>
                  <a:cubicBezTo>
                    <a:pt x="0" y="184"/>
                    <a:pt x="44" y="270"/>
                    <a:pt x="87" y="270"/>
                  </a:cubicBezTo>
                  <a:lnTo>
                    <a:pt x="852" y="540"/>
                  </a:lnTo>
                  <a:cubicBezTo>
                    <a:pt x="938" y="540"/>
                    <a:pt x="982" y="497"/>
                    <a:pt x="982" y="454"/>
                  </a:cubicBezTo>
                  <a:cubicBezTo>
                    <a:pt x="1025" y="367"/>
                    <a:pt x="982" y="270"/>
                    <a:pt x="895" y="270"/>
                  </a:cubicBezTo>
                  <a:lnTo>
                    <a:pt x="173"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0" name="Google Shape;1780;p43"/>
            <p:cNvSpPr/>
            <p:nvPr/>
          </p:nvSpPr>
          <p:spPr>
            <a:xfrm>
              <a:off x="4213219" y="944772"/>
              <a:ext cx="59873" cy="38770"/>
            </a:xfrm>
            <a:custGeom>
              <a:avLst/>
              <a:gdLst/>
              <a:ahLst/>
              <a:cxnLst/>
              <a:rect l="l" t="t" r="r" b="b"/>
              <a:pathLst>
                <a:path w="993" h="643" extrusionOk="0">
                  <a:moveTo>
                    <a:pt x="100" y="0"/>
                  </a:moveTo>
                  <a:cubicBezTo>
                    <a:pt x="64" y="0"/>
                    <a:pt x="32" y="40"/>
                    <a:pt x="1" y="104"/>
                  </a:cubicBezTo>
                  <a:cubicBezTo>
                    <a:pt x="1" y="147"/>
                    <a:pt x="1" y="244"/>
                    <a:pt x="87" y="287"/>
                  </a:cubicBezTo>
                  <a:lnTo>
                    <a:pt x="809" y="643"/>
                  </a:lnTo>
                  <a:cubicBezTo>
                    <a:pt x="852" y="643"/>
                    <a:pt x="949" y="643"/>
                    <a:pt x="949" y="556"/>
                  </a:cubicBezTo>
                  <a:cubicBezTo>
                    <a:pt x="992" y="459"/>
                    <a:pt x="949" y="373"/>
                    <a:pt x="895" y="373"/>
                  </a:cubicBezTo>
                  <a:lnTo>
                    <a:pt x="141" y="17"/>
                  </a:lnTo>
                  <a:cubicBezTo>
                    <a:pt x="126" y="6"/>
                    <a:pt x="113" y="0"/>
                    <a:pt x="10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1" name="Google Shape;1781;p43"/>
            <p:cNvSpPr/>
            <p:nvPr/>
          </p:nvSpPr>
          <p:spPr>
            <a:xfrm>
              <a:off x="4194347" y="843477"/>
              <a:ext cx="54024" cy="52939"/>
            </a:xfrm>
            <a:custGeom>
              <a:avLst/>
              <a:gdLst/>
              <a:ahLst/>
              <a:cxnLst/>
              <a:rect l="l" t="t" r="r" b="b"/>
              <a:pathLst>
                <a:path w="896" h="878" extrusionOk="0">
                  <a:moveTo>
                    <a:pt x="151" y="1"/>
                  </a:moveTo>
                  <a:cubicBezTo>
                    <a:pt x="111" y="1"/>
                    <a:pt x="69" y="25"/>
                    <a:pt x="44" y="80"/>
                  </a:cubicBezTo>
                  <a:cubicBezTo>
                    <a:pt x="1" y="123"/>
                    <a:pt x="44" y="210"/>
                    <a:pt x="87" y="253"/>
                  </a:cubicBezTo>
                  <a:lnTo>
                    <a:pt x="723" y="846"/>
                  </a:lnTo>
                  <a:cubicBezTo>
                    <a:pt x="745" y="867"/>
                    <a:pt x="766" y="878"/>
                    <a:pt x="788" y="878"/>
                  </a:cubicBezTo>
                  <a:cubicBezTo>
                    <a:pt x="810" y="878"/>
                    <a:pt x="831" y="867"/>
                    <a:pt x="853" y="846"/>
                  </a:cubicBezTo>
                  <a:cubicBezTo>
                    <a:pt x="896" y="749"/>
                    <a:pt x="896" y="662"/>
                    <a:pt x="853" y="619"/>
                  </a:cubicBezTo>
                  <a:lnTo>
                    <a:pt x="227" y="37"/>
                  </a:lnTo>
                  <a:cubicBezTo>
                    <a:pt x="209" y="14"/>
                    <a:pt x="181" y="1"/>
                    <a:pt x="15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2" name="Google Shape;1782;p43"/>
            <p:cNvSpPr/>
            <p:nvPr/>
          </p:nvSpPr>
          <p:spPr>
            <a:xfrm>
              <a:off x="4159255" y="732595"/>
              <a:ext cx="51432" cy="52698"/>
            </a:xfrm>
            <a:custGeom>
              <a:avLst/>
              <a:gdLst/>
              <a:ahLst/>
              <a:cxnLst/>
              <a:rect l="l" t="t" r="r" b="b"/>
              <a:pathLst>
                <a:path w="853" h="874" extrusionOk="0">
                  <a:moveTo>
                    <a:pt x="761" y="0"/>
                  </a:moveTo>
                  <a:cubicBezTo>
                    <a:pt x="726" y="0"/>
                    <a:pt x="691" y="11"/>
                    <a:pt x="669" y="32"/>
                  </a:cubicBezTo>
                  <a:lnTo>
                    <a:pt x="44" y="615"/>
                  </a:lnTo>
                  <a:cubicBezTo>
                    <a:pt x="1" y="658"/>
                    <a:pt x="1" y="744"/>
                    <a:pt x="44" y="841"/>
                  </a:cubicBezTo>
                  <a:cubicBezTo>
                    <a:pt x="65" y="863"/>
                    <a:pt x="87" y="873"/>
                    <a:pt x="109" y="873"/>
                  </a:cubicBezTo>
                  <a:cubicBezTo>
                    <a:pt x="130" y="873"/>
                    <a:pt x="152" y="863"/>
                    <a:pt x="173" y="841"/>
                  </a:cubicBezTo>
                  <a:lnTo>
                    <a:pt x="809" y="259"/>
                  </a:lnTo>
                  <a:cubicBezTo>
                    <a:pt x="852" y="205"/>
                    <a:pt x="852" y="119"/>
                    <a:pt x="852" y="32"/>
                  </a:cubicBezTo>
                  <a:cubicBezTo>
                    <a:pt x="831" y="11"/>
                    <a:pt x="796" y="0"/>
                    <a:pt x="76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3" name="Google Shape;1783;p43"/>
            <p:cNvSpPr/>
            <p:nvPr/>
          </p:nvSpPr>
          <p:spPr>
            <a:xfrm>
              <a:off x="4259405" y="853486"/>
              <a:ext cx="16280" cy="78685"/>
            </a:xfrm>
            <a:custGeom>
              <a:avLst/>
              <a:gdLst/>
              <a:ahLst/>
              <a:cxnLst/>
              <a:rect l="l" t="t" r="r" b="b"/>
              <a:pathLst>
                <a:path w="270" h="1305" extrusionOk="0">
                  <a:moveTo>
                    <a:pt x="183" y="0"/>
                  </a:moveTo>
                  <a:cubicBezTo>
                    <a:pt x="86" y="0"/>
                    <a:pt x="43" y="87"/>
                    <a:pt x="43" y="141"/>
                  </a:cubicBezTo>
                  <a:lnTo>
                    <a:pt x="0" y="1165"/>
                  </a:lnTo>
                  <a:cubicBezTo>
                    <a:pt x="0" y="1262"/>
                    <a:pt x="43" y="1305"/>
                    <a:pt x="86" y="1305"/>
                  </a:cubicBezTo>
                  <a:cubicBezTo>
                    <a:pt x="183" y="1305"/>
                    <a:pt x="226" y="1262"/>
                    <a:pt x="226" y="1165"/>
                  </a:cubicBezTo>
                  <a:lnTo>
                    <a:pt x="270" y="184"/>
                  </a:lnTo>
                  <a:cubicBezTo>
                    <a:pt x="270" y="87"/>
                    <a:pt x="226" y="44"/>
                    <a:pt x="18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4" name="Google Shape;1784;p43"/>
            <p:cNvSpPr/>
            <p:nvPr/>
          </p:nvSpPr>
          <p:spPr>
            <a:xfrm>
              <a:off x="4150814" y="1126079"/>
              <a:ext cx="32559" cy="72414"/>
            </a:xfrm>
            <a:custGeom>
              <a:avLst/>
              <a:gdLst/>
              <a:ahLst/>
              <a:cxnLst/>
              <a:rect l="l" t="t" r="r" b="b"/>
              <a:pathLst>
                <a:path w="540" h="1201" extrusionOk="0">
                  <a:moveTo>
                    <a:pt x="136" y="0"/>
                  </a:moveTo>
                  <a:cubicBezTo>
                    <a:pt x="123" y="0"/>
                    <a:pt x="110" y="6"/>
                    <a:pt x="98" y="18"/>
                  </a:cubicBezTo>
                  <a:cubicBezTo>
                    <a:pt x="1" y="18"/>
                    <a:pt x="1" y="105"/>
                    <a:pt x="1" y="202"/>
                  </a:cubicBezTo>
                  <a:lnTo>
                    <a:pt x="270" y="1140"/>
                  </a:lnTo>
                  <a:cubicBezTo>
                    <a:pt x="301" y="1170"/>
                    <a:pt x="336" y="1201"/>
                    <a:pt x="385" y="1201"/>
                  </a:cubicBezTo>
                  <a:cubicBezTo>
                    <a:pt x="406" y="1201"/>
                    <a:pt x="428" y="1195"/>
                    <a:pt x="453" y="1183"/>
                  </a:cubicBezTo>
                  <a:cubicBezTo>
                    <a:pt x="497" y="1183"/>
                    <a:pt x="540" y="1096"/>
                    <a:pt x="497" y="1010"/>
                  </a:cubicBezTo>
                  <a:lnTo>
                    <a:pt x="227" y="61"/>
                  </a:lnTo>
                  <a:cubicBezTo>
                    <a:pt x="197" y="31"/>
                    <a:pt x="166" y="0"/>
                    <a:pt x="136"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5" name="Google Shape;1785;p43"/>
            <p:cNvSpPr/>
            <p:nvPr/>
          </p:nvSpPr>
          <p:spPr>
            <a:xfrm>
              <a:off x="4224253" y="1071874"/>
              <a:ext cx="29967" cy="75188"/>
            </a:xfrm>
            <a:custGeom>
              <a:avLst/>
              <a:gdLst/>
              <a:ahLst/>
              <a:cxnLst/>
              <a:rect l="l" t="t" r="r" b="b"/>
              <a:pathLst>
                <a:path w="497" h="1247" extrusionOk="0">
                  <a:moveTo>
                    <a:pt x="123" y="1"/>
                  </a:moveTo>
                  <a:cubicBezTo>
                    <a:pt x="111" y="1"/>
                    <a:pt x="99" y="8"/>
                    <a:pt x="87" y="22"/>
                  </a:cubicBezTo>
                  <a:cubicBezTo>
                    <a:pt x="1" y="66"/>
                    <a:pt x="1" y="152"/>
                    <a:pt x="1" y="195"/>
                  </a:cubicBezTo>
                  <a:lnTo>
                    <a:pt x="270" y="1144"/>
                  </a:lnTo>
                  <a:cubicBezTo>
                    <a:pt x="302" y="1207"/>
                    <a:pt x="334" y="1247"/>
                    <a:pt x="365" y="1247"/>
                  </a:cubicBezTo>
                  <a:cubicBezTo>
                    <a:pt x="377" y="1247"/>
                    <a:pt x="388" y="1242"/>
                    <a:pt x="400" y="1230"/>
                  </a:cubicBezTo>
                  <a:cubicBezTo>
                    <a:pt x="497" y="1187"/>
                    <a:pt x="497" y="1144"/>
                    <a:pt x="497" y="1047"/>
                  </a:cubicBezTo>
                  <a:lnTo>
                    <a:pt x="227" y="109"/>
                  </a:lnTo>
                  <a:cubicBezTo>
                    <a:pt x="188" y="46"/>
                    <a:pt x="155" y="1"/>
                    <a:pt x="12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6" name="Google Shape;1786;p43"/>
            <p:cNvSpPr/>
            <p:nvPr/>
          </p:nvSpPr>
          <p:spPr>
            <a:xfrm>
              <a:off x="4156663" y="806275"/>
              <a:ext cx="45583" cy="65239"/>
            </a:xfrm>
            <a:custGeom>
              <a:avLst/>
              <a:gdLst/>
              <a:ahLst/>
              <a:cxnLst/>
              <a:rect l="l" t="t" r="r" b="b"/>
              <a:pathLst>
                <a:path w="756" h="1082" extrusionOk="0">
                  <a:moveTo>
                    <a:pt x="665" y="0"/>
                  </a:moveTo>
                  <a:cubicBezTo>
                    <a:pt x="622" y="0"/>
                    <a:pt x="570" y="31"/>
                    <a:pt x="540" y="61"/>
                  </a:cubicBezTo>
                  <a:lnTo>
                    <a:pt x="44" y="827"/>
                  </a:lnTo>
                  <a:cubicBezTo>
                    <a:pt x="1" y="924"/>
                    <a:pt x="44" y="1010"/>
                    <a:pt x="87" y="1053"/>
                  </a:cubicBezTo>
                  <a:cubicBezTo>
                    <a:pt x="105" y="1071"/>
                    <a:pt x="123" y="1081"/>
                    <a:pt x="140" y="1081"/>
                  </a:cubicBezTo>
                  <a:cubicBezTo>
                    <a:pt x="166" y="1081"/>
                    <a:pt x="191" y="1060"/>
                    <a:pt x="216" y="1010"/>
                  </a:cubicBezTo>
                  <a:lnTo>
                    <a:pt x="712" y="244"/>
                  </a:lnTo>
                  <a:cubicBezTo>
                    <a:pt x="755" y="201"/>
                    <a:pt x="755" y="115"/>
                    <a:pt x="712" y="18"/>
                  </a:cubicBezTo>
                  <a:cubicBezTo>
                    <a:pt x="700" y="5"/>
                    <a:pt x="683" y="0"/>
                    <a:pt x="665"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7" name="Google Shape;1787;p43"/>
            <p:cNvSpPr/>
            <p:nvPr/>
          </p:nvSpPr>
          <p:spPr>
            <a:xfrm>
              <a:off x="4159255" y="967865"/>
              <a:ext cx="48839" cy="61199"/>
            </a:xfrm>
            <a:custGeom>
              <a:avLst/>
              <a:gdLst/>
              <a:ahLst/>
              <a:cxnLst/>
              <a:rect l="l" t="t" r="r" b="b"/>
              <a:pathLst>
                <a:path w="810" h="1015" extrusionOk="0">
                  <a:moveTo>
                    <a:pt x="671" y="1"/>
                  </a:moveTo>
                  <a:cubicBezTo>
                    <a:pt x="637" y="1"/>
                    <a:pt x="605" y="12"/>
                    <a:pt x="583" y="33"/>
                  </a:cubicBezTo>
                  <a:lnTo>
                    <a:pt x="44" y="756"/>
                  </a:lnTo>
                  <a:cubicBezTo>
                    <a:pt x="1" y="842"/>
                    <a:pt x="1" y="939"/>
                    <a:pt x="44" y="982"/>
                  </a:cubicBezTo>
                  <a:cubicBezTo>
                    <a:pt x="65" y="1004"/>
                    <a:pt x="98" y="1014"/>
                    <a:pt x="131" y="1014"/>
                  </a:cubicBezTo>
                  <a:cubicBezTo>
                    <a:pt x="165" y="1014"/>
                    <a:pt x="200" y="1004"/>
                    <a:pt x="227" y="982"/>
                  </a:cubicBezTo>
                  <a:lnTo>
                    <a:pt x="766" y="260"/>
                  </a:lnTo>
                  <a:cubicBezTo>
                    <a:pt x="809" y="217"/>
                    <a:pt x="809" y="130"/>
                    <a:pt x="766" y="33"/>
                  </a:cubicBezTo>
                  <a:cubicBezTo>
                    <a:pt x="739" y="12"/>
                    <a:pt x="704" y="1"/>
                    <a:pt x="67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8" name="Google Shape;1788;p43"/>
            <p:cNvSpPr/>
            <p:nvPr/>
          </p:nvSpPr>
          <p:spPr>
            <a:xfrm>
              <a:off x="4156663" y="1045887"/>
              <a:ext cx="61802" cy="21525"/>
            </a:xfrm>
            <a:custGeom>
              <a:avLst/>
              <a:gdLst/>
              <a:ahLst/>
              <a:cxnLst/>
              <a:rect l="l" t="t" r="r" b="b"/>
              <a:pathLst>
                <a:path w="1025" h="357" extrusionOk="0">
                  <a:moveTo>
                    <a:pt x="895" y="1"/>
                  </a:moveTo>
                  <a:lnTo>
                    <a:pt x="130" y="87"/>
                  </a:lnTo>
                  <a:cubicBezTo>
                    <a:pt x="44" y="87"/>
                    <a:pt x="1" y="130"/>
                    <a:pt x="1" y="227"/>
                  </a:cubicBezTo>
                  <a:cubicBezTo>
                    <a:pt x="1" y="313"/>
                    <a:pt x="87" y="356"/>
                    <a:pt x="130" y="356"/>
                  </a:cubicBezTo>
                  <a:lnTo>
                    <a:pt x="895" y="270"/>
                  </a:lnTo>
                  <a:cubicBezTo>
                    <a:pt x="982" y="270"/>
                    <a:pt x="1025" y="227"/>
                    <a:pt x="982" y="130"/>
                  </a:cubicBezTo>
                  <a:cubicBezTo>
                    <a:pt x="982" y="44"/>
                    <a:pt x="939" y="1"/>
                    <a:pt x="895"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9" name="Google Shape;1789;p43"/>
            <p:cNvSpPr/>
            <p:nvPr/>
          </p:nvSpPr>
          <p:spPr>
            <a:xfrm>
              <a:off x="4175535" y="1103529"/>
              <a:ext cx="48779" cy="60717"/>
            </a:xfrm>
            <a:custGeom>
              <a:avLst/>
              <a:gdLst/>
              <a:ahLst/>
              <a:cxnLst/>
              <a:rect l="l" t="t" r="r" b="b"/>
              <a:pathLst>
                <a:path w="809" h="1007" extrusionOk="0">
                  <a:moveTo>
                    <a:pt x="146" y="0"/>
                  </a:moveTo>
                  <a:cubicBezTo>
                    <a:pt x="107" y="0"/>
                    <a:pt x="68" y="24"/>
                    <a:pt x="43" y="80"/>
                  </a:cubicBezTo>
                  <a:cubicBezTo>
                    <a:pt x="0" y="123"/>
                    <a:pt x="0" y="209"/>
                    <a:pt x="43" y="252"/>
                  </a:cubicBezTo>
                  <a:lnTo>
                    <a:pt x="626" y="975"/>
                  </a:lnTo>
                  <a:cubicBezTo>
                    <a:pt x="647" y="996"/>
                    <a:pt x="669" y="1007"/>
                    <a:pt x="692" y="1007"/>
                  </a:cubicBezTo>
                  <a:cubicBezTo>
                    <a:pt x="715" y="1007"/>
                    <a:pt x="739" y="996"/>
                    <a:pt x="766" y="975"/>
                  </a:cubicBezTo>
                  <a:cubicBezTo>
                    <a:pt x="809" y="888"/>
                    <a:pt x="809" y="791"/>
                    <a:pt x="766" y="748"/>
                  </a:cubicBezTo>
                  <a:lnTo>
                    <a:pt x="227" y="37"/>
                  </a:lnTo>
                  <a:cubicBezTo>
                    <a:pt x="204" y="14"/>
                    <a:pt x="175" y="0"/>
                    <a:pt x="146"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90" name="Google Shape;1790;p43"/>
          <p:cNvGrpSpPr/>
          <p:nvPr/>
        </p:nvGrpSpPr>
        <p:grpSpPr>
          <a:xfrm>
            <a:off x="7292439" y="3021016"/>
            <a:ext cx="781458" cy="781458"/>
            <a:chOff x="2753179" y="2741260"/>
            <a:chExt cx="587695" cy="587695"/>
          </a:xfrm>
        </p:grpSpPr>
        <p:sp>
          <p:nvSpPr>
            <p:cNvPr id="1791" name="Google Shape;1791;p43"/>
            <p:cNvSpPr/>
            <p:nvPr/>
          </p:nvSpPr>
          <p:spPr>
            <a:xfrm>
              <a:off x="2772051" y="2760132"/>
              <a:ext cx="568823" cy="568823"/>
            </a:xfrm>
            <a:custGeom>
              <a:avLst/>
              <a:gdLst/>
              <a:ahLst/>
              <a:cxnLst/>
              <a:rect l="l" t="t" r="r" b="b"/>
              <a:pathLst>
                <a:path w="9434" h="9434" extrusionOk="0">
                  <a:moveTo>
                    <a:pt x="7687" y="0"/>
                  </a:moveTo>
                  <a:lnTo>
                    <a:pt x="6469" y="1218"/>
                  </a:lnTo>
                  <a:lnTo>
                    <a:pt x="6609" y="1348"/>
                  </a:lnTo>
                  <a:cubicBezTo>
                    <a:pt x="7332" y="2070"/>
                    <a:pt x="7687" y="3019"/>
                    <a:pt x="7687" y="4000"/>
                  </a:cubicBezTo>
                  <a:cubicBezTo>
                    <a:pt x="7687" y="4992"/>
                    <a:pt x="7332" y="5930"/>
                    <a:pt x="6609" y="6609"/>
                  </a:cubicBezTo>
                  <a:cubicBezTo>
                    <a:pt x="5887" y="7331"/>
                    <a:pt x="4992" y="7730"/>
                    <a:pt x="4000" y="7730"/>
                  </a:cubicBezTo>
                  <a:cubicBezTo>
                    <a:pt x="2965" y="7730"/>
                    <a:pt x="2070" y="7331"/>
                    <a:pt x="1348" y="6609"/>
                  </a:cubicBezTo>
                  <a:lnTo>
                    <a:pt x="1219" y="6469"/>
                  </a:lnTo>
                  <a:lnTo>
                    <a:pt x="0" y="7730"/>
                  </a:lnTo>
                  <a:lnTo>
                    <a:pt x="140" y="7817"/>
                  </a:lnTo>
                  <a:cubicBezTo>
                    <a:pt x="1175" y="8852"/>
                    <a:pt x="2523" y="9434"/>
                    <a:pt x="4000" y="9434"/>
                  </a:cubicBezTo>
                  <a:cubicBezTo>
                    <a:pt x="5445" y="9434"/>
                    <a:pt x="6793" y="8852"/>
                    <a:pt x="7817" y="7817"/>
                  </a:cubicBezTo>
                  <a:cubicBezTo>
                    <a:pt x="8852" y="6835"/>
                    <a:pt x="9434" y="5445"/>
                    <a:pt x="9434" y="4000"/>
                  </a:cubicBezTo>
                  <a:cubicBezTo>
                    <a:pt x="9434" y="2523"/>
                    <a:pt x="8852" y="1175"/>
                    <a:pt x="7817" y="140"/>
                  </a:cubicBezTo>
                  <a:lnTo>
                    <a:pt x="7687" y="0"/>
                  </a:lnTo>
                  <a:close/>
                </a:path>
              </a:pathLst>
            </a:custGeom>
            <a:solidFill>
              <a:schemeClr val="accent1"/>
            </a:solidFill>
            <a:ln w="9525" cap="flat" cmpd="sng">
              <a:solidFill>
                <a:srgbClr val="2D435B"/>
              </a:solidFill>
              <a:prstDash val="solid"/>
              <a:miter lim="10781"/>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2" name="Google Shape;1792;p43"/>
            <p:cNvSpPr/>
            <p:nvPr/>
          </p:nvSpPr>
          <p:spPr>
            <a:xfrm>
              <a:off x="3145819" y="2741260"/>
              <a:ext cx="108652" cy="108591"/>
            </a:xfrm>
            <a:custGeom>
              <a:avLst/>
              <a:gdLst/>
              <a:ahLst/>
              <a:cxnLst/>
              <a:rect l="l" t="t" r="r" b="b"/>
              <a:pathLst>
                <a:path w="1802" h="1801" extrusionOk="0">
                  <a:moveTo>
                    <a:pt x="906" y="0"/>
                  </a:moveTo>
                  <a:cubicBezTo>
                    <a:pt x="410" y="0"/>
                    <a:pt x="1" y="410"/>
                    <a:pt x="1" y="906"/>
                  </a:cubicBezTo>
                  <a:cubicBezTo>
                    <a:pt x="1" y="1391"/>
                    <a:pt x="410" y="1801"/>
                    <a:pt x="906" y="1801"/>
                  </a:cubicBezTo>
                  <a:cubicBezTo>
                    <a:pt x="1402" y="1801"/>
                    <a:pt x="1801" y="1391"/>
                    <a:pt x="1801" y="906"/>
                  </a:cubicBezTo>
                  <a:cubicBezTo>
                    <a:pt x="1801" y="410"/>
                    <a:pt x="1402" y="0"/>
                    <a:pt x="906" y="0"/>
                  </a:cubicBezTo>
                  <a:close/>
                </a:path>
              </a:pathLst>
            </a:custGeom>
            <a:solidFill>
              <a:srgbClr val="FF9F7C"/>
            </a:solidFill>
            <a:ln w="9525" cap="flat" cmpd="sng">
              <a:solidFill>
                <a:srgbClr val="2D435B"/>
              </a:solidFill>
              <a:prstDash val="solid"/>
              <a:miter lim="10781"/>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3" name="Google Shape;1793;p43"/>
            <p:cNvSpPr/>
            <p:nvPr/>
          </p:nvSpPr>
          <p:spPr>
            <a:xfrm>
              <a:off x="2753179" y="3131308"/>
              <a:ext cx="105999" cy="108591"/>
            </a:xfrm>
            <a:custGeom>
              <a:avLst/>
              <a:gdLst/>
              <a:ahLst/>
              <a:cxnLst/>
              <a:rect l="l" t="t" r="r" b="b"/>
              <a:pathLst>
                <a:path w="1758" h="1801" extrusionOk="0">
                  <a:moveTo>
                    <a:pt x="906" y="0"/>
                  </a:moveTo>
                  <a:cubicBezTo>
                    <a:pt x="410" y="0"/>
                    <a:pt x="1" y="410"/>
                    <a:pt x="1" y="906"/>
                  </a:cubicBezTo>
                  <a:cubicBezTo>
                    <a:pt x="1" y="1391"/>
                    <a:pt x="410" y="1801"/>
                    <a:pt x="906" y="1801"/>
                  </a:cubicBezTo>
                  <a:cubicBezTo>
                    <a:pt x="1391" y="1801"/>
                    <a:pt x="1758" y="1391"/>
                    <a:pt x="1758" y="906"/>
                  </a:cubicBezTo>
                  <a:cubicBezTo>
                    <a:pt x="1758" y="410"/>
                    <a:pt x="1391" y="0"/>
                    <a:pt x="906" y="0"/>
                  </a:cubicBezTo>
                  <a:close/>
                </a:path>
              </a:pathLst>
            </a:custGeom>
            <a:solidFill>
              <a:srgbClr val="FF9F7C"/>
            </a:solidFill>
            <a:ln w="9525" cap="flat" cmpd="sng">
              <a:solidFill>
                <a:srgbClr val="2D435B"/>
              </a:solidFill>
              <a:prstDash val="solid"/>
              <a:miter lim="10781"/>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794" name="Google Shape;1794;p43"/>
          <p:cNvSpPr/>
          <p:nvPr/>
        </p:nvSpPr>
        <p:spPr>
          <a:xfrm>
            <a:off x="297148" y="4540961"/>
            <a:ext cx="237502" cy="271299"/>
          </a:xfrm>
          <a:custGeom>
            <a:avLst/>
            <a:gdLst/>
            <a:ahLst/>
            <a:cxnLst/>
            <a:rect l="l" t="t" r="r" b="b"/>
            <a:pathLst>
              <a:path w="1974" h="2255" extrusionOk="0">
                <a:moveTo>
                  <a:pt x="1" y="1"/>
                </a:moveTo>
                <a:lnTo>
                  <a:pt x="184" y="2254"/>
                </a:lnTo>
                <a:lnTo>
                  <a:pt x="1974" y="950"/>
                </a:lnTo>
                <a:lnTo>
                  <a:pt x="1" y="1"/>
                </a:lnTo>
                <a:close/>
              </a:path>
            </a:pathLst>
          </a:custGeom>
          <a:solidFill>
            <a:schemeClr val="accent2"/>
          </a:solidFill>
          <a:ln w="9525" cap="flat" cmpd="sng">
            <a:solidFill>
              <a:srgbClr val="2D435B"/>
            </a:solidFill>
            <a:prstDash val="solid"/>
            <a:miter lim="10781"/>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5" name="Google Shape;1795;p43"/>
          <p:cNvSpPr/>
          <p:nvPr/>
        </p:nvSpPr>
        <p:spPr>
          <a:xfrm rot="-1431438">
            <a:off x="7479603" y="3151777"/>
            <a:ext cx="221066" cy="252535"/>
          </a:xfrm>
          <a:custGeom>
            <a:avLst/>
            <a:gdLst/>
            <a:ahLst/>
            <a:cxnLst/>
            <a:rect l="l" t="t" r="r" b="b"/>
            <a:pathLst>
              <a:path w="1974" h="2255" extrusionOk="0">
                <a:moveTo>
                  <a:pt x="1" y="1"/>
                </a:moveTo>
                <a:lnTo>
                  <a:pt x="184" y="2254"/>
                </a:lnTo>
                <a:lnTo>
                  <a:pt x="1974" y="950"/>
                </a:lnTo>
                <a:lnTo>
                  <a:pt x="1" y="1"/>
                </a:lnTo>
                <a:close/>
              </a:path>
            </a:pathLst>
          </a:custGeom>
          <a:solidFill>
            <a:schemeClr val="lt2"/>
          </a:solidFill>
          <a:ln w="9525" cap="flat" cmpd="sng">
            <a:solidFill>
              <a:srgbClr val="2D435B"/>
            </a:solidFill>
            <a:prstDash val="solid"/>
            <a:miter lim="10781"/>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ackground 1">
  <p:cSld name="CUSTOM_10_1">
    <p:spTree>
      <p:nvGrpSpPr>
        <p:cNvPr id="1" name="Shape 1796"/>
        <p:cNvGrpSpPr/>
        <p:nvPr/>
      </p:nvGrpSpPr>
      <p:grpSpPr>
        <a:xfrm>
          <a:off x="0" y="0"/>
          <a:ext cx="0" cy="0"/>
          <a:chOff x="0" y="0"/>
          <a:chExt cx="0" cy="0"/>
        </a:xfrm>
      </p:grpSpPr>
      <p:grpSp>
        <p:nvGrpSpPr>
          <p:cNvPr id="1797" name="Google Shape;1797;p44"/>
          <p:cNvGrpSpPr/>
          <p:nvPr/>
        </p:nvGrpSpPr>
        <p:grpSpPr>
          <a:xfrm>
            <a:off x="142500" y="62550"/>
            <a:ext cx="8859000" cy="4948875"/>
            <a:chOff x="142500" y="62550"/>
            <a:chExt cx="8859000" cy="4948875"/>
          </a:xfrm>
        </p:grpSpPr>
        <p:grpSp>
          <p:nvGrpSpPr>
            <p:cNvPr id="1798" name="Google Shape;1798;p44"/>
            <p:cNvGrpSpPr/>
            <p:nvPr/>
          </p:nvGrpSpPr>
          <p:grpSpPr>
            <a:xfrm>
              <a:off x="142500" y="62550"/>
              <a:ext cx="8859000" cy="4948875"/>
              <a:chOff x="142500" y="62550"/>
              <a:chExt cx="8859000" cy="4948875"/>
            </a:xfrm>
          </p:grpSpPr>
          <p:sp>
            <p:nvSpPr>
              <p:cNvPr id="1799" name="Google Shape;1799;p44"/>
              <p:cNvSpPr/>
              <p:nvPr/>
            </p:nvSpPr>
            <p:spPr>
              <a:xfrm>
                <a:off x="142500" y="152925"/>
                <a:ext cx="8859000" cy="4858500"/>
              </a:xfrm>
              <a:prstGeom prst="snip2SameRect">
                <a:avLst>
                  <a:gd name="adj1" fmla="val 0"/>
                  <a:gd name="adj2" fmla="val 0"/>
                </a:avLst>
              </a:prstGeom>
              <a:solidFill>
                <a:schemeClr val="dk2"/>
              </a:solidFill>
              <a:ln w="9525" cap="flat" cmpd="sng">
                <a:solidFill>
                  <a:schemeClr val="dk1"/>
                </a:solidFill>
                <a:prstDash val="solid"/>
                <a:round/>
                <a:headEnd type="none" w="sm" len="sm"/>
                <a:tailEnd type="none" w="sm" len="sm"/>
              </a:ln>
              <a:effectLst>
                <a:outerShdw dist="114300" dir="2760000" algn="bl" rotWithShape="0">
                  <a:schemeClr val="dk1"/>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0" name="Google Shape;1800;p44"/>
              <p:cNvSpPr/>
              <p:nvPr/>
            </p:nvSpPr>
            <p:spPr>
              <a:xfrm>
                <a:off x="142500" y="62550"/>
                <a:ext cx="8859000" cy="320400"/>
              </a:xfrm>
              <a:prstGeom prst="roundRect">
                <a:avLst>
                  <a:gd name="adj" fmla="val 0"/>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01" name="Google Shape;1801;p44"/>
            <p:cNvSpPr/>
            <p:nvPr/>
          </p:nvSpPr>
          <p:spPr>
            <a:xfrm>
              <a:off x="8478904" y="154072"/>
              <a:ext cx="149118" cy="149118"/>
            </a:xfrm>
            <a:custGeom>
              <a:avLst/>
              <a:gdLst/>
              <a:ahLst/>
              <a:cxnLst/>
              <a:rect l="l" t="t" r="r" b="b"/>
              <a:pathLst>
                <a:path w="3087" h="3087" extrusionOk="0">
                  <a:moveTo>
                    <a:pt x="2725" y="362"/>
                  </a:moveTo>
                  <a:lnTo>
                    <a:pt x="2725" y="2716"/>
                  </a:lnTo>
                  <a:lnTo>
                    <a:pt x="370" y="2716"/>
                  </a:lnTo>
                  <a:lnTo>
                    <a:pt x="370" y="362"/>
                  </a:lnTo>
                  <a:close/>
                  <a:moveTo>
                    <a:pt x="185" y="0"/>
                  </a:moveTo>
                  <a:cubicBezTo>
                    <a:pt x="79" y="0"/>
                    <a:pt x="0" y="71"/>
                    <a:pt x="0" y="185"/>
                  </a:cubicBezTo>
                  <a:lnTo>
                    <a:pt x="0" y="2901"/>
                  </a:lnTo>
                  <a:cubicBezTo>
                    <a:pt x="0" y="3007"/>
                    <a:pt x="79" y="3086"/>
                    <a:pt x="185" y="3086"/>
                  </a:cubicBezTo>
                  <a:lnTo>
                    <a:pt x="2901" y="3086"/>
                  </a:lnTo>
                  <a:cubicBezTo>
                    <a:pt x="3016" y="3086"/>
                    <a:pt x="3086" y="3007"/>
                    <a:pt x="3086" y="2901"/>
                  </a:cubicBezTo>
                  <a:lnTo>
                    <a:pt x="3086" y="185"/>
                  </a:lnTo>
                  <a:cubicBezTo>
                    <a:pt x="3086" y="71"/>
                    <a:pt x="3016" y="0"/>
                    <a:pt x="290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2" name="Google Shape;1802;p44"/>
            <p:cNvSpPr/>
            <p:nvPr/>
          </p:nvSpPr>
          <p:spPr>
            <a:xfrm>
              <a:off x="8280400" y="285227"/>
              <a:ext cx="140181" cy="17969"/>
            </a:xfrm>
            <a:custGeom>
              <a:avLst/>
              <a:gdLst/>
              <a:ahLst/>
              <a:cxnLst/>
              <a:rect l="l" t="t" r="r" b="b"/>
              <a:pathLst>
                <a:path w="2902" h="372" extrusionOk="0">
                  <a:moveTo>
                    <a:pt x="177" y="1"/>
                  </a:moveTo>
                  <a:cubicBezTo>
                    <a:pt x="71" y="1"/>
                    <a:pt x="0" y="71"/>
                    <a:pt x="0" y="186"/>
                  </a:cubicBezTo>
                  <a:cubicBezTo>
                    <a:pt x="0" y="292"/>
                    <a:pt x="71" y="371"/>
                    <a:pt x="177" y="371"/>
                  </a:cubicBezTo>
                  <a:lnTo>
                    <a:pt x="2716" y="371"/>
                  </a:lnTo>
                  <a:cubicBezTo>
                    <a:pt x="2822" y="371"/>
                    <a:pt x="2901" y="292"/>
                    <a:pt x="2901" y="186"/>
                  </a:cubicBezTo>
                  <a:cubicBezTo>
                    <a:pt x="2901" y="71"/>
                    <a:pt x="2822" y="1"/>
                    <a:pt x="271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3" name="Google Shape;1803;p44"/>
            <p:cNvSpPr/>
            <p:nvPr/>
          </p:nvSpPr>
          <p:spPr>
            <a:xfrm>
              <a:off x="8688471" y="154893"/>
              <a:ext cx="149069" cy="148296"/>
            </a:xfrm>
            <a:custGeom>
              <a:avLst/>
              <a:gdLst/>
              <a:ahLst/>
              <a:cxnLst/>
              <a:rect l="l" t="t" r="r" b="b"/>
              <a:pathLst>
                <a:path w="3086" h="3070" extrusionOk="0">
                  <a:moveTo>
                    <a:pt x="202" y="1"/>
                  </a:moveTo>
                  <a:cubicBezTo>
                    <a:pt x="157" y="1"/>
                    <a:pt x="110" y="18"/>
                    <a:pt x="71" y="54"/>
                  </a:cubicBezTo>
                  <a:cubicBezTo>
                    <a:pt x="0" y="124"/>
                    <a:pt x="0" y="239"/>
                    <a:pt x="71" y="309"/>
                  </a:cubicBezTo>
                  <a:lnTo>
                    <a:pt x="1287" y="1526"/>
                  </a:lnTo>
                  <a:lnTo>
                    <a:pt x="71" y="2734"/>
                  </a:lnTo>
                  <a:cubicBezTo>
                    <a:pt x="0" y="2813"/>
                    <a:pt x="0" y="2919"/>
                    <a:pt x="71" y="2990"/>
                  </a:cubicBezTo>
                  <a:cubicBezTo>
                    <a:pt x="106" y="3034"/>
                    <a:pt x="150" y="3069"/>
                    <a:pt x="185" y="3069"/>
                  </a:cubicBezTo>
                  <a:cubicBezTo>
                    <a:pt x="256" y="3069"/>
                    <a:pt x="291" y="3034"/>
                    <a:pt x="326" y="2990"/>
                  </a:cubicBezTo>
                  <a:lnTo>
                    <a:pt x="1543" y="1782"/>
                  </a:lnTo>
                  <a:lnTo>
                    <a:pt x="2795" y="2990"/>
                  </a:lnTo>
                  <a:cubicBezTo>
                    <a:pt x="2830" y="3034"/>
                    <a:pt x="2866" y="3069"/>
                    <a:pt x="2901" y="3069"/>
                  </a:cubicBezTo>
                  <a:cubicBezTo>
                    <a:pt x="2936" y="3069"/>
                    <a:pt x="3015" y="3034"/>
                    <a:pt x="3051" y="2990"/>
                  </a:cubicBezTo>
                  <a:cubicBezTo>
                    <a:pt x="3086" y="2919"/>
                    <a:pt x="3086" y="2813"/>
                    <a:pt x="3051" y="2734"/>
                  </a:cubicBezTo>
                  <a:lnTo>
                    <a:pt x="1799" y="1526"/>
                  </a:lnTo>
                  <a:lnTo>
                    <a:pt x="3051" y="309"/>
                  </a:lnTo>
                  <a:cubicBezTo>
                    <a:pt x="3086" y="239"/>
                    <a:pt x="3086" y="124"/>
                    <a:pt x="3051" y="54"/>
                  </a:cubicBezTo>
                  <a:cubicBezTo>
                    <a:pt x="3011" y="18"/>
                    <a:pt x="2956" y="1"/>
                    <a:pt x="2906" y="1"/>
                  </a:cubicBezTo>
                  <a:cubicBezTo>
                    <a:pt x="2857" y="1"/>
                    <a:pt x="2813" y="18"/>
                    <a:pt x="2795" y="54"/>
                  </a:cubicBezTo>
                  <a:lnTo>
                    <a:pt x="1543" y="1270"/>
                  </a:lnTo>
                  <a:lnTo>
                    <a:pt x="326" y="54"/>
                  </a:lnTo>
                  <a:cubicBezTo>
                    <a:pt x="291" y="18"/>
                    <a:pt x="247" y="1"/>
                    <a:pt x="20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04" name="Google Shape;1804;p44"/>
          <p:cNvGrpSpPr/>
          <p:nvPr/>
        </p:nvGrpSpPr>
        <p:grpSpPr>
          <a:xfrm>
            <a:off x="713100" y="1093425"/>
            <a:ext cx="3858923" cy="2299605"/>
            <a:chOff x="1402827" y="2052885"/>
            <a:chExt cx="1382829" cy="1096826"/>
          </a:xfrm>
        </p:grpSpPr>
        <p:grpSp>
          <p:nvGrpSpPr>
            <p:cNvPr id="1805" name="Google Shape;1805;p44"/>
            <p:cNvGrpSpPr/>
            <p:nvPr/>
          </p:nvGrpSpPr>
          <p:grpSpPr>
            <a:xfrm>
              <a:off x="1402827" y="2052885"/>
              <a:ext cx="1382829" cy="1096826"/>
              <a:chOff x="342755" y="62511"/>
              <a:chExt cx="4294500" cy="3406291"/>
            </a:xfrm>
          </p:grpSpPr>
          <p:sp>
            <p:nvSpPr>
              <p:cNvPr id="1806" name="Google Shape;1806;p44"/>
              <p:cNvSpPr/>
              <p:nvPr/>
            </p:nvSpPr>
            <p:spPr>
              <a:xfrm>
                <a:off x="342755" y="153502"/>
                <a:ext cx="4294500" cy="3315300"/>
              </a:xfrm>
              <a:prstGeom prst="snip2SameRect">
                <a:avLst>
                  <a:gd name="adj1" fmla="val 0"/>
                  <a:gd name="adj2" fmla="val 0"/>
                </a:avLst>
              </a:prstGeom>
              <a:solidFill>
                <a:schemeClr val="dk2"/>
              </a:solidFill>
              <a:ln w="9525" cap="flat" cmpd="sng">
                <a:solidFill>
                  <a:schemeClr val="dk1"/>
                </a:solidFill>
                <a:prstDash val="solid"/>
                <a:round/>
                <a:headEnd type="none" w="sm" len="sm"/>
                <a:tailEnd type="none" w="sm" len="sm"/>
              </a:ln>
              <a:effectLst>
                <a:outerShdw dist="114300" dir="2760000" algn="bl" rotWithShape="0">
                  <a:schemeClr val="accent2"/>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7" name="Google Shape;1807;p44"/>
              <p:cNvSpPr/>
              <p:nvPr/>
            </p:nvSpPr>
            <p:spPr>
              <a:xfrm>
                <a:off x="342755" y="62511"/>
                <a:ext cx="4294500" cy="458700"/>
              </a:xfrm>
              <a:prstGeom prst="roundRect">
                <a:avLst>
                  <a:gd name="adj" fmla="val 0"/>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08" name="Google Shape;1808;p44"/>
            <p:cNvSpPr/>
            <p:nvPr/>
          </p:nvSpPr>
          <p:spPr>
            <a:xfrm>
              <a:off x="1431235" y="2105885"/>
              <a:ext cx="285600" cy="39300"/>
            </a:xfrm>
            <a:prstGeom prst="roundRect">
              <a:avLst>
                <a:gd name="adj" fmla="val 50000"/>
              </a:avLst>
            </a:pr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09" name="Google Shape;1809;p44"/>
          <p:cNvGrpSpPr/>
          <p:nvPr/>
        </p:nvGrpSpPr>
        <p:grpSpPr>
          <a:xfrm>
            <a:off x="1178275" y="1631700"/>
            <a:ext cx="3858923" cy="2299605"/>
            <a:chOff x="1402827" y="2052885"/>
            <a:chExt cx="1382829" cy="1096826"/>
          </a:xfrm>
        </p:grpSpPr>
        <p:grpSp>
          <p:nvGrpSpPr>
            <p:cNvPr id="1810" name="Google Shape;1810;p44"/>
            <p:cNvGrpSpPr/>
            <p:nvPr/>
          </p:nvGrpSpPr>
          <p:grpSpPr>
            <a:xfrm>
              <a:off x="1402827" y="2052885"/>
              <a:ext cx="1382829" cy="1096826"/>
              <a:chOff x="342755" y="62511"/>
              <a:chExt cx="4294500" cy="3406291"/>
            </a:xfrm>
          </p:grpSpPr>
          <p:sp>
            <p:nvSpPr>
              <p:cNvPr id="1811" name="Google Shape;1811;p44"/>
              <p:cNvSpPr/>
              <p:nvPr/>
            </p:nvSpPr>
            <p:spPr>
              <a:xfrm>
                <a:off x="342755" y="153502"/>
                <a:ext cx="4294500" cy="3315300"/>
              </a:xfrm>
              <a:prstGeom prst="snip2SameRect">
                <a:avLst>
                  <a:gd name="adj1" fmla="val 0"/>
                  <a:gd name="adj2" fmla="val 0"/>
                </a:avLst>
              </a:prstGeom>
              <a:solidFill>
                <a:schemeClr val="dk2"/>
              </a:solidFill>
              <a:ln w="9525" cap="flat" cmpd="sng">
                <a:solidFill>
                  <a:schemeClr val="dk1"/>
                </a:solidFill>
                <a:prstDash val="solid"/>
                <a:round/>
                <a:headEnd type="none" w="sm" len="sm"/>
                <a:tailEnd type="none" w="sm" len="sm"/>
              </a:ln>
              <a:effectLst>
                <a:outerShdw dist="114300" dir="2760000" algn="bl" rotWithShape="0">
                  <a:schemeClr val="accent2"/>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2" name="Google Shape;1812;p44"/>
              <p:cNvSpPr/>
              <p:nvPr/>
            </p:nvSpPr>
            <p:spPr>
              <a:xfrm>
                <a:off x="342755" y="62511"/>
                <a:ext cx="4294500" cy="458700"/>
              </a:xfrm>
              <a:prstGeom prst="roundRect">
                <a:avLst>
                  <a:gd name="adj" fmla="val 0"/>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13" name="Google Shape;1813;p44"/>
            <p:cNvSpPr/>
            <p:nvPr/>
          </p:nvSpPr>
          <p:spPr>
            <a:xfrm>
              <a:off x="1431235" y="2105885"/>
              <a:ext cx="285600" cy="39300"/>
            </a:xfrm>
            <a:prstGeom prst="roundRect">
              <a:avLst>
                <a:gd name="adj" fmla="val 50000"/>
              </a:avLst>
            </a:pr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14" name="Google Shape;1814;p44"/>
          <p:cNvGrpSpPr/>
          <p:nvPr/>
        </p:nvGrpSpPr>
        <p:grpSpPr>
          <a:xfrm>
            <a:off x="1650100" y="2303900"/>
            <a:ext cx="3858923" cy="2299605"/>
            <a:chOff x="1402827" y="2052885"/>
            <a:chExt cx="1382829" cy="1096826"/>
          </a:xfrm>
        </p:grpSpPr>
        <p:grpSp>
          <p:nvGrpSpPr>
            <p:cNvPr id="1815" name="Google Shape;1815;p44"/>
            <p:cNvGrpSpPr/>
            <p:nvPr/>
          </p:nvGrpSpPr>
          <p:grpSpPr>
            <a:xfrm>
              <a:off x="1402827" y="2052885"/>
              <a:ext cx="1382829" cy="1096826"/>
              <a:chOff x="342755" y="62511"/>
              <a:chExt cx="4294500" cy="3406291"/>
            </a:xfrm>
          </p:grpSpPr>
          <p:sp>
            <p:nvSpPr>
              <p:cNvPr id="1816" name="Google Shape;1816;p44"/>
              <p:cNvSpPr/>
              <p:nvPr/>
            </p:nvSpPr>
            <p:spPr>
              <a:xfrm>
                <a:off x="342755" y="153502"/>
                <a:ext cx="4294500" cy="3315300"/>
              </a:xfrm>
              <a:prstGeom prst="snip2SameRect">
                <a:avLst>
                  <a:gd name="adj1" fmla="val 0"/>
                  <a:gd name="adj2" fmla="val 0"/>
                </a:avLst>
              </a:prstGeom>
              <a:solidFill>
                <a:schemeClr val="dk2"/>
              </a:solidFill>
              <a:ln w="9525" cap="flat" cmpd="sng">
                <a:solidFill>
                  <a:schemeClr val="dk1"/>
                </a:solidFill>
                <a:prstDash val="solid"/>
                <a:round/>
                <a:headEnd type="none" w="sm" len="sm"/>
                <a:tailEnd type="none" w="sm" len="sm"/>
              </a:ln>
              <a:effectLst>
                <a:outerShdw dist="114300" dir="2760000" algn="bl" rotWithShape="0">
                  <a:schemeClr val="accent2"/>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7" name="Google Shape;1817;p44"/>
              <p:cNvSpPr/>
              <p:nvPr/>
            </p:nvSpPr>
            <p:spPr>
              <a:xfrm>
                <a:off x="342755" y="62511"/>
                <a:ext cx="4294500" cy="458700"/>
              </a:xfrm>
              <a:prstGeom prst="roundRect">
                <a:avLst>
                  <a:gd name="adj" fmla="val 0"/>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18" name="Google Shape;1818;p44"/>
            <p:cNvSpPr/>
            <p:nvPr/>
          </p:nvSpPr>
          <p:spPr>
            <a:xfrm>
              <a:off x="1431235" y="2105885"/>
              <a:ext cx="285600" cy="39300"/>
            </a:xfrm>
            <a:prstGeom prst="roundRect">
              <a:avLst>
                <a:gd name="adj" fmla="val 50000"/>
              </a:avLst>
            </a:pr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19" name="Google Shape;1819;p44"/>
          <p:cNvGrpSpPr/>
          <p:nvPr/>
        </p:nvGrpSpPr>
        <p:grpSpPr>
          <a:xfrm>
            <a:off x="7892911" y="2571761"/>
            <a:ext cx="537980" cy="537206"/>
            <a:chOff x="9234348" y="2174936"/>
            <a:chExt cx="537980" cy="537206"/>
          </a:xfrm>
        </p:grpSpPr>
        <p:sp>
          <p:nvSpPr>
            <p:cNvPr id="1820" name="Google Shape;1820;p44"/>
            <p:cNvSpPr/>
            <p:nvPr/>
          </p:nvSpPr>
          <p:spPr>
            <a:xfrm>
              <a:off x="9234348" y="2174936"/>
              <a:ext cx="22800" cy="22026"/>
            </a:xfrm>
            <a:custGeom>
              <a:avLst/>
              <a:gdLst/>
              <a:ahLst/>
              <a:cxnLst/>
              <a:rect l="l" t="t" r="r" b="b"/>
              <a:pathLst>
                <a:path w="324" h="313" extrusionOk="0">
                  <a:moveTo>
                    <a:pt x="183" y="0"/>
                  </a:moveTo>
                  <a:cubicBezTo>
                    <a:pt x="54" y="0"/>
                    <a:pt x="0" y="43"/>
                    <a:pt x="0" y="173"/>
                  </a:cubicBezTo>
                  <a:cubicBezTo>
                    <a:pt x="0" y="270"/>
                    <a:pt x="54" y="313"/>
                    <a:pt x="183" y="313"/>
                  </a:cubicBezTo>
                  <a:cubicBezTo>
                    <a:pt x="270" y="313"/>
                    <a:pt x="323" y="270"/>
                    <a:pt x="323" y="173"/>
                  </a:cubicBezTo>
                  <a:cubicBezTo>
                    <a:pt x="323" y="43"/>
                    <a:pt x="270" y="0"/>
                    <a:pt x="18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1" name="Google Shape;1821;p44"/>
            <p:cNvSpPr/>
            <p:nvPr/>
          </p:nvSpPr>
          <p:spPr>
            <a:xfrm>
              <a:off x="9307181" y="2174936"/>
              <a:ext cx="25826" cy="22026"/>
            </a:xfrm>
            <a:custGeom>
              <a:avLst/>
              <a:gdLst/>
              <a:ahLst/>
              <a:cxnLst/>
              <a:rect l="l" t="t" r="r" b="b"/>
              <a:pathLst>
                <a:path w="367" h="313" extrusionOk="0">
                  <a:moveTo>
                    <a:pt x="183" y="0"/>
                  </a:moveTo>
                  <a:cubicBezTo>
                    <a:pt x="97" y="0"/>
                    <a:pt x="0" y="43"/>
                    <a:pt x="0" y="173"/>
                  </a:cubicBezTo>
                  <a:cubicBezTo>
                    <a:pt x="0" y="270"/>
                    <a:pt x="97" y="313"/>
                    <a:pt x="183" y="313"/>
                  </a:cubicBezTo>
                  <a:cubicBezTo>
                    <a:pt x="270" y="313"/>
                    <a:pt x="367" y="270"/>
                    <a:pt x="367" y="173"/>
                  </a:cubicBezTo>
                  <a:cubicBezTo>
                    <a:pt x="367" y="43"/>
                    <a:pt x="270" y="0"/>
                    <a:pt x="18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2" name="Google Shape;1822;p44"/>
            <p:cNvSpPr/>
            <p:nvPr/>
          </p:nvSpPr>
          <p:spPr>
            <a:xfrm>
              <a:off x="9380014" y="2174936"/>
              <a:ext cx="25052" cy="22026"/>
            </a:xfrm>
            <a:custGeom>
              <a:avLst/>
              <a:gdLst/>
              <a:ahLst/>
              <a:cxnLst/>
              <a:rect l="l" t="t" r="r" b="b"/>
              <a:pathLst>
                <a:path w="356" h="313" extrusionOk="0">
                  <a:moveTo>
                    <a:pt x="183" y="0"/>
                  </a:moveTo>
                  <a:cubicBezTo>
                    <a:pt x="86" y="0"/>
                    <a:pt x="0" y="43"/>
                    <a:pt x="0" y="173"/>
                  </a:cubicBezTo>
                  <a:cubicBezTo>
                    <a:pt x="0" y="270"/>
                    <a:pt x="86" y="313"/>
                    <a:pt x="183" y="313"/>
                  </a:cubicBezTo>
                  <a:cubicBezTo>
                    <a:pt x="270" y="313"/>
                    <a:pt x="356" y="270"/>
                    <a:pt x="356" y="173"/>
                  </a:cubicBezTo>
                  <a:cubicBezTo>
                    <a:pt x="356" y="43"/>
                    <a:pt x="270" y="0"/>
                    <a:pt x="18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3" name="Google Shape;1823;p44"/>
            <p:cNvSpPr/>
            <p:nvPr/>
          </p:nvSpPr>
          <p:spPr>
            <a:xfrm>
              <a:off x="9455873" y="2174936"/>
              <a:ext cx="22026" cy="22026"/>
            </a:xfrm>
            <a:custGeom>
              <a:avLst/>
              <a:gdLst/>
              <a:ahLst/>
              <a:cxnLst/>
              <a:rect l="l" t="t" r="r" b="b"/>
              <a:pathLst>
                <a:path w="313" h="313" extrusionOk="0">
                  <a:moveTo>
                    <a:pt x="140" y="0"/>
                  </a:moveTo>
                  <a:cubicBezTo>
                    <a:pt x="43" y="0"/>
                    <a:pt x="0" y="43"/>
                    <a:pt x="0" y="173"/>
                  </a:cubicBezTo>
                  <a:cubicBezTo>
                    <a:pt x="0" y="270"/>
                    <a:pt x="43" y="313"/>
                    <a:pt x="140" y="313"/>
                  </a:cubicBezTo>
                  <a:cubicBezTo>
                    <a:pt x="227" y="313"/>
                    <a:pt x="313" y="270"/>
                    <a:pt x="313" y="173"/>
                  </a:cubicBezTo>
                  <a:cubicBezTo>
                    <a:pt x="313" y="43"/>
                    <a:pt x="227" y="0"/>
                    <a:pt x="14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4" name="Google Shape;1824;p44"/>
            <p:cNvSpPr/>
            <p:nvPr/>
          </p:nvSpPr>
          <p:spPr>
            <a:xfrm>
              <a:off x="9528706" y="2174936"/>
              <a:ext cx="22026" cy="22026"/>
            </a:xfrm>
            <a:custGeom>
              <a:avLst/>
              <a:gdLst/>
              <a:ahLst/>
              <a:cxnLst/>
              <a:rect l="l" t="t" r="r" b="b"/>
              <a:pathLst>
                <a:path w="313" h="313" extrusionOk="0">
                  <a:moveTo>
                    <a:pt x="184" y="0"/>
                  </a:moveTo>
                  <a:cubicBezTo>
                    <a:pt x="86" y="0"/>
                    <a:pt x="0" y="43"/>
                    <a:pt x="0" y="173"/>
                  </a:cubicBezTo>
                  <a:cubicBezTo>
                    <a:pt x="0" y="270"/>
                    <a:pt x="86" y="313"/>
                    <a:pt x="184" y="313"/>
                  </a:cubicBezTo>
                  <a:cubicBezTo>
                    <a:pt x="270" y="313"/>
                    <a:pt x="313" y="270"/>
                    <a:pt x="313" y="173"/>
                  </a:cubicBezTo>
                  <a:cubicBezTo>
                    <a:pt x="313" y="43"/>
                    <a:pt x="270" y="0"/>
                    <a:pt x="184"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5" name="Google Shape;1825;p44"/>
            <p:cNvSpPr/>
            <p:nvPr/>
          </p:nvSpPr>
          <p:spPr>
            <a:xfrm>
              <a:off x="9601539" y="2174936"/>
              <a:ext cx="25122" cy="22026"/>
            </a:xfrm>
            <a:custGeom>
              <a:avLst/>
              <a:gdLst/>
              <a:ahLst/>
              <a:cxnLst/>
              <a:rect l="l" t="t" r="r" b="b"/>
              <a:pathLst>
                <a:path w="357" h="313" extrusionOk="0">
                  <a:moveTo>
                    <a:pt x="173" y="0"/>
                  </a:moveTo>
                  <a:cubicBezTo>
                    <a:pt x="86" y="0"/>
                    <a:pt x="0" y="43"/>
                    <a:pt x="0" y="173"/>
                  </a:cubicBezTo>
                  <a:cubicBezTo>
                    <a:pt x="0" y="270"/>
                    <a:pt x="86" y="313"/>
                    <a:pt x="173" y="313"/>
                  </a:cubicBezTo>
                  <a:cubicBezTo>
                    <a:pt x="270" y="313"/>
                    <a:pt x="356" y="270"/>
                    <a:pt x="356" y="173"/>
                  </a:cubicBezTo>
                  <a:cubicBezTo>
                    <a:pt x="356" y="43"/>
                    <a:pt x="270" y="0"/>
                    <a:pt x="17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6" name="Google Shape;1826;p44"/>
            <p:cNvSpPr/>
            <p:nvPr/>
          </p:nvSpPr>
          <p:spPr>
            <a:xfrm>
              <a:off x="9674373" y="2174936"/>
              <a:ext cx="25122" cy="22026"/>
            </a:xfrm>
            <a:custGeom>
              <a:avLst/>
              <a:gdLst/>
              <a:ahLst/>
              <a:cxnLst/>
              <a:rect l="l" t="t" r="r" b="b"/>
              <a:pathLst>
                <a:path w="357" h="313" extrusionOk="0">
                  <a:moveTo>
                    <a:pt x="173" y="0"/>
                  </a:moveTo>
                  <a:cubicBezTo>
                    <a:pt x="87" y="0"/>
                    <a:pt x="0" y="43"/>
                    <a:pt x="0" y="173"/>
                  </a:cubicBezTo>
                  <a:cubicBezTo>
                    <a:pt x="0" y="270"/>
                    <a:pt x="87" y="313"/>
                    <a:pt x="173" y="313"/>
                  </a:cubicBezTo>
                  <a:cubicBezTo>
                    <a:pt x="270" y="313"/>
                    <a:pt x="356" y="270"/>
                    <a:pt x="356" y="173"/>
                  </a:cubicBezTo>
                  <a:cubicBezTo>
                    <a:pt x="356" y="43"/>
                    <a:pt x="270" y="0"/>
                    <a:pt x="17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7" name="Google Shape;1827;p44"/>
            <p:cNvSpPr/>
            <p:nvPr/>
          </p:nvSpPr>
          <p:spPr>
            <a:xfrm>
              <a:off x="9750232" y="2174936"/>
              <a:ext cx="22096" cy="22026"/>
            </a:xfrm>
            <a:custGeom>
              <a:avLst/>
              <a:gdLst/>
              <a:ahLst/>
              <a:cxnLst/>
              <a:rect l="l" t="t" r="r" b="b"/>
              <a:pathLst>
                <a:path w="314" h="313" extrusionOk="0">
                  <a:moveTo>
                    <a:pt x="130" y="0"/>
                  </a:moveTo>
                  <a:cubicBezTo>
                    <a:pt x="44" y="0"/>
                    <a:pt x="0" y="43"/>
                    <a:pt x="0" y="173"/>
                  </a:cubicBezTo>
                  <a:cubicBezTo>
                    <a:pt x="0" y="270"/>
                    <a:pt x="44" y="313"/>
                    <a:pt x="130" y="313"/>
                  </a:cubicBezTo>
                  <a:cubicBezTo>
                    <a:pt x="216" y="313"/>
                    <a:pt x="313" y="270"/>
                    <a:pt x="313" y="173"/>
                  </a:cubicBezTo>
                  <a:cubicBezTo>
                    <a:pt x="313" y="43"/>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8" name="Google Shape;1828;p44"/>
            <p:cNvSpPr/>
            <p:nvPr/>
          </p:nvSpPr>
          <p:spPr>
            <a:xfrm>
              <a:off x="9234348" y="2247769"/>
              <a:ext cx="22800" cy="25122"/>
            </a:xfrm>
            <a:custGeom>
              <a:avLst/>
              <a:gdLst/>
              <a:ahLst/>
              <a:cxnLst/>
              <a:rect l="l" t="t" r="r" b="b"/>
              <a:pathLst>
                <a:path w="324" h="357" extrusionOk="0">
                  <a:moveTo>
                    <a:pt x="183" y="0"/>
                  </a:moveTo>
                  <a:cubicBezTo>
                    <a:pt x="54" y="0"/>
                    <a:pt x="0" y="87"/>
                    <a:pt x="0" y="173"/>
                  </a:cubicBezTo>
                  <a:cubicBezTo>
                    <a:pt x="0" y="270"/>
                    <a:pt x="54" y="356"/>
                    <a:pt x="183" y="356"/>
                  </a:cubicBezTo>
                  <a:cubicBezTo>
                    <a:pt x="270" y="356"/>
                    <a:pt x="323" y="270"/>
                    <a:pt x="323" y="173"/>
                  </a:cubicBezTo>
                  <a:cubicBezTo>
                    <a:pt x="323" y="87"/>
                    <a:pt x="270" y="0"/>
                    <a:pt x="18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9" name="Google Shape;1829;p44"/>
            <p:cNvSpPr/>
            <p:nvPr/>
          </p:nvSpPr>
          <p:spPr>
            <a:xfrm>
              <a:off x="9307181" y="2247769"/>
              <a:ext cx="25826" cy="25122"/>
            </a:xfrm>
            <a:custGeom>
              <a:avLst/>
              <a:gdLst/>
              <a:ahLst/>
              <a:cxnLst/>
              <a:rect l="l" t="t" r="r" b="b"/>
              <a:pathLst>
                <a:path w="367" h="357" extrusionOk="0">
                  <a:moveTo>
                    <a:pt x="183" y="0"/>
                  </a:moveTo>
                  <a:cubicBezTo>
                    <a:pt x="97" y="0"/>
                    <a:pt x="0" y="87"/>
                    <a:pt x="0" y="173"/>
                  </a:cubicBezTo>
                  <a:cubicBezTo>
                    <a:pt x="0" y="270"/>
                    <a:pt x="97" y="356"/>
                    <a:pt x="183" y="356"/>
                  </a:cubicBezTo>
                  <a:cubicBezTo>
                    <a:pt x="270" y="356"/>
                    <a:pt x="367" y="270"/>
                    <a:pt x="367" y="173"/>
                  </a:cubicBezTo>
                  <a:cubicBezTo>
                    <a:pt x="367" y="87"/>
                    <a:pt x="270" y="0"/>
                    <a:pt x="18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0" name="Google Shape;1830;p44"/>
            <p:cNvSpPr/>
            <p:nvPr/>
          </p:nvSpPr>
          <p:spPr>
            <a:xfrm>
              <a:off x="9380014" y="2247769"/>
              <a:ext cx="25052" cy="25122"/>
            </a:xfrm>
            <a:custGeom>
              <a:avLst/>
              <a:gdLst/>
              <a:ahLst/>
              <a:cxnLst/>
              <a:rect l="l" t="t" r="r" b="b"/>
              <a:pathLst>
                <a:path w="356" h="357" extrusionOk="0">
                  <a:moveTo>
                    <a:pt x="183" y="0"/>
                  </a:moveTo>
                  <a:cubicBezTo>
                    <a:pt x="86" y="0"/>
                    <a:pt x="0" y="87"/>
                    <a:pt x="0" y="173"/>
                  </a:cubicBezTo>
                  <a:cubicBezTo>
                    <a:pt x="0" y="270"/>
                    <a:pt x="86" y="356"/>
                    <a:pt x="183" y="356"/>
                  </a:cubicBezTo>
                  <a:cubicBezTo>
                    <a:pt x="270" y="356"/>
                    <a:pt x="356" y="270"/>
                    <a:pt x="356" y="173"/>
                  </a:cubicBezTo>
                  <a:cubicBezTo>
                    <a:pt x="356" y="87"/>
                    <a:pt x="270" y="0"/>
                    <a:pt x="18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1" name="Google Shape;1831;p44"/>
            <p:cNvSpPr/>
            <p:nvPr/>
          </p:nvSpPr>
          <p:spPr>
            <a:xfrm>
              <a:off x="9455873" y="2247769"/>
              <a:ext cx="22026" cy="25122"/>
            </a:xfrm>
            <a:custGeom>
              <a:avLst/>
              <a:gdLst/>
              <a:ahLst/>
              <a:cxnLst/>
              <a:rect l="l" t="t" r="r" b="b"/>
              <a:pathLst>
                <a:path w="313" h="357" extrusionOk="0">
                  <a:moveTo>
                    <a:pt x="140" y="0"/>
                  </a:moveTo>
                  <a:cubicBezTo>
                    <a:pt x="43" y="0"/>
                    <a:pt x="0" y="87"/>
                    <a:pt x="0" y="173"/>
                  </a:cubicBezTo>
                  <a:cubicBezTo>
                    <a:pt x="0" y="270"/>
                    <a:pt x="43" y="356"/>
                    <a:pt x="140" y="356"/>
                  </a:cubicBezTo>
                  <a:cubicBezTo>
                    <a:pt x="227" y="356"/>
                    <a:pt x="313" y="270"/>
                    <a:pt x="313" y="173"/>
                  </a:cubicBezTo>
                  <a:cubicBezTo>
                    <a:pt x="313" y="87"/>
                    <a:pt x="227" y="0"/>
                    <a:pt x="14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2" name="Google Shape;1832;p44"/>
            <p:cNvSpPr/>
            <p:nvPr/>
          </p:nvSpPr>
          <p:spPr>
            <a:xfrm>
              <a:off x="9528706" y="2247769"/>
              <a:ext cx="22026" cy="25122"/>
            </a:xfrm>
            <a:custGeom>
              <a:avLst/>
              <a:gdLst/>
              <a:ahLst/>
              <a:cxnLst/>
              <a:rect l="l" t="t" r="r" b="b"/>
              <a:pathLst>
                <a:path w="313" h="357" extrusionOk="0">
                  <a:moveTo>
                    <a:pt x="184" y="0"/>
                  </a:moveTo>
                  <a:cubicBezTo>
                    <a:pt x="86" y="0"/>
                    <a:pt x="0" y="87"/>
                    <a:pt x="0" y="173"/>
                  </a:cubicBezTo>
                  <a:cubicBezTo>
                    <a:pt x="0" y="270"/>
                    <a:pt x="86" y="356"/>
                    <a:pt x="184" y="356"/>
                  </a:cubicBezTo>
                  <a:cubicBezTo>
                    <a:pt x="270" y="356"/>
                    <a:pt x="313" y="270"/>
                    <a:pt x="313" y="173"/>
                  </a:cubicBezTo>
                  <a:cubicBezTo>
                    <a:pt x="313" y="87"/>
                    <a:pt x="270" y="0"/>
                    <a:pt x="184"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3" name="Google Shape;1833;p44"/>
            <p:cNvSpPr/>
            <p:nvPr/>
          </p:nvSpPr>
          <p:spPr>
            <a:xfrm>
              <a:off x="9601539" y="2247769"/>
              <a:ext cx="25122" cy="25122"/>
            </a:xfrm>
            <a:custGeom>
              <a:avLst/>
              <a:gdLst/>
              <a:ahLst/>
              <a:cxnLst/>
              <a:rect l="l" t="t" r="r" b="b"/>
              <a:pathLst>
                <a:path w="357" h="357" extrusionOk="0">
                  <a:moveTo>
                    <a:pt x="173" y="0"/>
                  </a:moveTo>
                  <a:cubicBezTo>
                    <a:pt x="86" y="0"/>
                    <a:pt x="0" y="87"/>
                    <a:pt x="0" y="173"/>
                  </a:cubicBezTo>
                  <a:cubicBezTo>
                    <a:pt x="0" y="270"/>
                    <a:pt x="86" y="356"/>
                    <a:pt x="173" y="356"/>
                  </a:cubicBezTo>
                  <a:cubicBezTo>
                    <a:pt x="270" y="356"/>
                    <a:pt x="356" y="270"/>
                    <a:pt x="356" y="173"/>
                  </a:cubicBezTo>
                  <a:cubicBezTo>
                    <a:pt x="356" y="87"/>
                    <a:pt x="270" y="0"/>
                    <a:pt x="17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4" name="Google Shape;1834;p44"/>
            <p:cNvSpPr/>
            <p:nvPr/>
          </p:nvSpPr>
          <p:spPr>
            <a:xfrm>
              <a:off x="9674373" y="2247769"/>
              <a:ext cx="25122" cy="25122"/>
            </a:xfrm>
            <a:custGeom>
              <a:avLst/>
              <a:gdLst/>
              <a:ahLst/>
              <a:cxnLst/>
              <a:rect l="l" t="t" r="r" b="b"/>
              <a:pathLst>
                <a:path w="357" h="357" extrusionOk="0">
                  <a:moveTo>
                    <a:pt x="173" y="0"/>
                  </a:moveTo>
                  <a:cubicBezTo>
                    <a:pt x="87" y="0"/>
                    <a:pt x="0" y="87"/>
                    <a:pt x="0" y="173"/>
                  </a:cubicBezTo>
                  <a:cubicBezTo>
                    <a:pt x="0" y="270"/>
                    <a:pt x="87" y="356"/>
                    <a:pt x="173" y="356"/>
                  </a:cubicBezTo>
                  <a:cubicBezTo>
                    <a:pt x="270" y="356"/>
                    <a:pt x="356" y="270"/>
                    <a:pt x="356" y="173"/>
                  </a:cubicBezTo>
                  <a:cubicBezTo>
                    <a:pt x="356" y="87"/>
                    <a:pt x="270" y="0"/>
                    <a:pt x="17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5" name="Google Shape;1835;p44"/>
            <p:cNvSpPr/>
            <p:nvPr/>
          </p:nvSpPr>
          <p:spPr>
            <a:xfrm>
              <a:off x="9750232" y="2247769"/>
              <a:ext cx="22096" cy="25122"/>
            </a:xfrm>
            <a:custGeom>
              <a:avLst/>
              <a:gdLst/>
              <a:ahLst/>
              <a:cxnLst/>
              <a:rect l="l" t="t" r="r" b="b"/>
              <a:pathLst>
                <a:path w="314" h="357" extrusionOk="0">
                  <a:moveTo>
                    <a:pt x="130" y="0"/>
                  </a:moveTo>
                  <a:cubicBezTo>
                    <a:pt x="44" y="0"/>
                    <a:pt x="0" y="87"/>
                    <a:pt x="0" y="173"/>
                  </a:cubicBezTo>
                  <a:cubicBezTo>
                    <a:pt x="0" y="270"/>
                    <a:pt x="44" y="356"/>
                    <a:pt x="130" y="356"/>
                  </a:cubicBezTo>
                  <a:cubicBezTo>
                    <a:pt x="216" y="356"/>
                    <a:pt x="313" y="270"/>
                    <a:pt x="313" y="173"/>
                  </a:cubicBezTo>
                  <a:cubicBezTo>
                    <a:pt x="313" y="87"/>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6" name="Google Shape;1836;p44"/>
            <p:cNvSpPr/>
            <p:nvPr/>
          </p:nvSpPr>
          <p:spPr>
            <a:xfrm>
              <a:off x="9234348" y="2319829"/>
              <a:ext cx="22800" cy="25896"/>
            </a:xfrm>
            <a:custGeom>
              <a:avLst/>
              <a:gdLst/>
              <a:ahLst/>
              <a:cxnLst/>
              <a:rect l="l" t="t" r="r" b="b"/>
              <a:pathLst>
                <a:path w="324" h="368" extrusionOk="0">
                  <a:moveTo>
                    <a:pt x="183" y="1"/>
                  </a:moveTo>
                  <a:cubicBezTo>
                    <a:pt x="54" y="1"/>
                    <a:pt x="0" y="98"/>
                    <a:pt x="0" y="184"/>
                  </a:cubicBezTo>
                  <a:cubicBezTo>
                    <a:pt x="0" y="270"/>
                    <a:pt x="54" y="367"/>
                    <a:pt x="183" y="367"/>
                  </a:cubicBezTo>
                  <a:cubicBezTo>
                    <a:pt x="270" y="367"/>
                    <a:pt x="323" y="270"/>
                    <a:pt x="323" y="184"/>
                  </a:cubicBezTo>
                  <a:cubicBezTo>
                    <a:pt x="323" y="98"/>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7" name="Google Shape;1837;p44"/>
            <p:cNvSpPr/>
            <p:nvPr/>
          </p:nvSpPr>
          <p:spPr>
            <a:xfrm>
              <a:off x="9307181" y="2319829"/>
              <a:ext cx="25826" cy="25896"/>
            </a:xfrm>
            <a:custGeom>
              <a:avLst/>
              <a:gdLst/>
              <a:ahLst/>
              <a:cxnLst/>
              <a:rect l="l" t="t" r="r" b="b"/>
              <a:pathLst>
                <a:path w="367" h="368" extrusionOk="0">
                  <a:moveTo>
                    <a:pt x="183" y="1"/>
                  </a:moveTo>
                  <a:cubicBezTo>
                    <a:pt x="97" y="1"/>
                    <a:pt x="0" y="98"/>
                    <a:pt x="0" y="184"/>
                  </a:cubicBezTo>
                  <a:cubicBezTo>
                    <a:pt x="0" y="270"/>
                    <a:pt x="97" y="367"/>
                    <a:pt x="183" y="367"/>
                  </a:cubicBezTo>
                  <a:cubicBezTo>
                    <a:pt x="270" y="367"/>
                    <a:pt x="367" y="270"/>
                    <a:pt x="367" y="184"/>
                  </a:cubicBezTo>
                  <a:cubicBezTo>
                    <a:pt x="367" y="98"/>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8" name="Google Shape;1838;p44"/>
            <p:cNvSpPr/>
            <p:nvPr/>
          </p:nvSpPr>
          <p:spPr>
            <a:xfrm>
              <a:off x="9380014" y="2319829"/>
              <a:ext cx="25052" cy="25896"/>
            </a:xfrm>
            <a:custGeom>
              <a:avLst/>
              <a:gdLst/>
              <a:ahLst/>
              <a:cxnLst/>
              <a:rect l="l" t="t" r="r" b="b"/>
              <a:pathLst>
                <a:path w="356" h="368" extrusionOk="0">
                  <a:moveTo>
                    <a:pt x="183" y="1"/>
                  </a:moveTo>
                  <a:cubicBezTo>
                    <a:pt x="86" y="1"/>
                    <a:pt x="0" y="98"/>
                    <a:pt x="0" y="184"/>
                  </a:cubicBezTo>
                  <a:cubicBezTo>
                    <a:pt x="0" y="270"/>
                    <a:pt x="86" y="367"/>
                    <a:pt x="183" y="367"/>
                  </a:cubicBezTo>
                  <a:cubicBezTo>
                    <a:pt x="270" y="367"/>
                    <a:pt x="356" y="270"/>
                    <a:pt x="356" y="184"/>
                  </a:cubicBezTo>
                  <a:cubicBezTo>
                    <a:pt x="356" y="98"/>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9" name="Google Shape;1839;p44"/>
            <p:cNvSpPr/>
            <p:nvPr/>
          </p:nvSpPr>
          <p:spPr>
            <a:xfrm>
              <a:off x="9455873" y="2319829"/>
              <a:ext cx="22026" cy="25896"/>
            </a:xfrm>
            <a:custGeom>
              <a:avLst/>
              <a:gdLst/>
              <a:ahLst/>
              <a:cxnLst/>
              <a:rect l="l" t="t" r="r" b="b"/>
              <a:pathLst>
                <a:path w="313" h="368" extrusionOk="0">
                  <a:moveTo>
                    <a:pt x="140" y="1"/>
                  </a:moveTo>
                  <a:cubicBezTo>
                    <a:pt x="43" y="1"/>
                    <a:pt x="0" y="98"/>
                    <a:pt x="0" y="184"/>
                  </a:cubicBezTo>
                  <a:cubicBezTo>
                    <a:pt x="0" y="270"/>
                    <a:pt x="43" y="367"/>
                    <a:pt x="140" y="367"/>
                  </a:cubicBezTo>
                  <a:cubicBezTo>
                    <a:pt x="227" y="367"/>
                    <a:pt x="313" y="270"/>
                    <a:pt x="313" y="184"/>
                  </a:cubicBezTo>
                  <a:cubicBezTo>
                    <a:pt x="313" y="98"/>
                    <a:pt x="227"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0" name="Google Shape;1840;p44"/>
            <p:cNvSpPr/>
            <p:nvPr/>
          </p:nvSpPr>
          <p:spPr>
            <a:xfrm>
              <a:off x="9528706" y="2319829"/>
              <a:ext cx="22026" cy="25896"/>
            </a:xfrm>
            <a:custGeom>
              <a:avLst/>
              <a:gdLst/>
              <a:ahLst/>
              <a:cxnLst/>
              <a:rect l="l" t="t" r="r" b="b"/>
              <a:pathLst>
                <a:path w="313" h="368" extrusionOk="0">
                  <a:moveTo>
                    <a:pt x="184" y="1"/>
                  </a:moveTo>
                  <a:cubicBezTo>
                    <a:pt x="86" y="1"/>
                    <a:pt x="0" y="98"/>
                    <a:pt x="0" y="184"/>
                  </a:cubicBezTo>
                  <a:cubicBezTo>
                    <a:pt x="0" y="270"/>
                    <a:pt x="86" y="367"/>
                    <a:pt x="184" y="367"/>
                  </a:cubicBezTo>
                  <a:cubicBezTo>
                    <a:pt x="270" y="367"/>
                    <a:pt x="313" y="270"/>
                    <a:pt x="313" y="184"/>
                  </a:cubicBezTo>
                  <a:cubicBezTo>
                    <a:pt x="313" y="98"/>
                    <a:pt x="270" y="1"/>
                    <a:pt x="184"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1" name="Google Shape;1841;p44"/>
            <p:cNvSpPr/>
            <p:nvPr/>
          </p:nvSpPr>
          <p:spPr>
            <a:xfrm>
              <a:off x="9601539" y="2319829"/>
              <a:ext cx="25122" cy="25896"/>
            </a:xfrm>
            <a:custGeom>
              <a:avLst/>
              <a:gdLst/>
              <a:ahLst/>
              <a:cxnLst/>
              <a:rect l="l" t="t" r="r" b="b"/>
              <a:pathLst>
                <a:path w="357" h="368" extrusionOk="0">
                  <a:moveTo>
                    <a:pt x="173" y="1"/>
                  </a:moveTo>
                  <a:cubicBezTo>
                    <a:pt x="86" y="1"/>
                    <a:pt x="0" y="98"/>
                    <a:pt x="0" y="184"/>
                  </a:cubicBezTo>
                  <a:cubicBezTo>
                    <a:pt x="0" y="270"/>
                    <a:pt x="86" y="367"/>
                    <a:pt x="173" y="367"/>
                  </a:cubicBezTo>
                  <a:cubicBezTo>
                    <a:pt x="270" y="367"/>
                    <a:pt x="356" y="270"/>
                    <a:pt x="356" y="184"/>
                  </a:cubicBezTo>
                  <a:cubicBezTo>
                    <a:pt x="356" y="98"/>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2" name="Google Shape;1842;p44"/>
            <p:cNvSpPr/>
            <p:nvPr/>
          </p:nvSpPr>
          <p:spPr>
            <a:xfrm>
              <a:off x="9674373" y="2319829"/>
              <a:ext cx="25122" cy="25896"/>
            </a:xfrm>
            <a:custGeom>
              <a:avLst/>
              <a:gdLst/>
              <a:ahLst/>
              <a:cxnLst/>
              <a:rect l="l" t="t" r="r" b="b"/>
              <a:pathLst>
                <a:path w="357" h="368" extrusionOk="0">
                  <a:moveTo>
                    <a:pt x="173" y="1"/>
                  </a:moveTo>
                  <a:cubicBezTo>
                    <a:pt x="87" y="1"/>
                    <a:pt x="0" y="98"/>
                    <a:pt x="0" y="184"/>
                  </a:cubicBezTo>
                  <a:cubicBezTo>
                    <a:pt x="0" y="270"/>
                    <a:pt x="87" y="367"/>
                    <a:pt x="173" y="367"/>
                  </a:cubicBezTo>
                  <a:cubicBezTo>
                    <a:pt x="270" y="367"/>
                    <a:pt x="356" y="270"/>
                    <a:pt x="356" y="184"/>
                  </a:cubicBezTo>
                  <a:cubicBezTo>
                    <a:pt x="356" y="98"/>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3" name="Google Shape;1843;p44"/>
            <p:cNvSpPr/>
            <p:nvPr/>
          </p:nvSpPr>
          <p:spPr>
            <a:xfrm>
              <a:off x="9750232" y="2319829"/>
              <a:ext cx="22096" cy="25896"/>
            </a:xfrm>
            <a:custGeom>
              <a:avLst/>
              <a:gdLst/>
              <a:ahLst/>
              <a:cxnLst/>
              <a:rect l="l" t="t" r="r" b="b"/>
              <a:pathLst>
                <a:path w="314" h="368" extrusionOk="0">
                  <a:moveTo>
                    <a:pt x="130" y="1"/>
                  </a:moveTo>
                  <a:cubicBezTo>
                    <a:pt x="44" y="1"/>
                    <a:pt x="0" y="98"/>
                    <a:pt x="0" y="184"/>
                  </a:cubicBezTo>
                  <a:cubicBezTo>
                    <a:pt x="0" y="270"/>
                    <a:pt x="44" y="367"/>
                    <a:pt x="130" y="367"/>
                  </a:cubicBezTo>
                  <a:cubicBezTo>
                    <a:pt x="216" y="367"/>
                    <a:pt x="313" y="270"/>
                    <a:pt x="313" y="184"/>
                  </a:cubicBezTo>
                  <a:cubicBezTo>
                    <a:pt x="313" y="98"/>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4" name="Google Shape;1844;p44"/>
            <p:cNvSpPr/>
            <p:nvPr/>
          </p:nvSpPr>
          <p:spPr>
            <a:xfrm>
              <a:off x="9234348" y="2395688"/>
              <a:ext cx="22800" cy="22870"/>
            </a:xfrm>
            <a:custGeom>
              <a:avLst/>
              <a:gdLst/>
              <a:ahLst/>
              <a:cxnLst/>
              <a:rect l="l" t="t" r="r" b="b"/>
              <a:pathLst>
                <a:path w="324" h="325" extrusionOk="0">
                  <a:moveTo>
                    <a:pt x="183" y="1"/>
                  </a:moveTo>
                  <a:cubicBezTo>
                    <a:pt x="54" y="1"/>
                    <a:pt x="0" y="55"/>
                    <a:pt x="0" y="141"/>
                  </a:cubicBezTo>
                  <a:cubicBezTo>
                    <a:pt x="0" y="227"/>
                    <a:pt x="54" y="324"/>
                    <a:pt x="183" y="324"/>
                  </a:cubicBezTo>
                  <a:cubicBezTo>
                    <a:pt x="270" y="324"/>
                    <a:pt x="323" y="227"/>
                    <a:pt x="323" y="141"/>
                  </a:cubicBezTo>
                  <a:cubicBezTo>
                    <a:pt x="323" y="55"/>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5" name="Google Shape;1845;p44"/>
            <p:cNvSpPr/>
            <p:nvPr/>
          </p:nvSpPr>
          <p:spPr>
            <a:xfrm>
              <a:off x="9307181" y="2395688"/>
              <a:ext cx="25826" cy="22870"/>
            </a:xfrm>
            <a:custGeom>
              <a:avLst/>
              <a:gdLst/>
              <a:ahLst/>
              <a:cxnLst/>
              <a:rect l="l" t="t" r="r" b="b"/>
              <a:pathLst>
                <a:path w="367" h="325" extrusionOk="0">
                  <a:moveTo>
                    <a:pt x="183" y="1"/>
                  </a:moveTo>
                  <a:cubicBezTo>
                    <a:pt x="97" y="1"/>
                    <a:pt x="0" y="55"/>
                    <a:pt x="0" y="141"/>
                  </a:cubicBezTo>
                  <a:cubicBezTo>
                    <a:pt x="0" y="227"/>
                    <a:pt x="97" y="324"/>
                    <a:pt x="183" y="324"/>
                  </a:cubicBezTo>
                  <a:cubicBezTo>
                    <a:pt x="270" y="324"/>
                    <a:pt x="367" y="227"/>
                    <a:pt x="367" y="141"/>
                  </a:cubicBezTo>
                  <a:cubicBezTo>
                    <a:pt x="367" y="55"/>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6" name="Google Shape;1846;p44"/>
            <p:cNvSpPr/>
            <p:nvPr/>
          </p:nvSpPr>
          <p:spPr>
            <a:xfrm>
              <a:off x="9380014" y="2395688"/>
              <a:ext cx="25052" cy="22870"/>
            </a:xfrm>
            <a:custGeom>
              <a:avLst/>
              <a:gdLst/>
              <a:ahLst/>
              <a:cxnLst/>
              <a:rect l="l" t="t" r="r" b="b"/>
              <a:pathLst>
                <a:path w="356" h="325" extrusionOk="0">
                  <a:moveTo>
                    <a:pt x="183" y="1"/>
                  </a:moveTo>
                  <a:cubicBezTo>
                    <a:pt x="86" y="1"/>
                    <a:pt x="0" y="55"/>
                    <a:pt x="0" y="141"/>
                  </a:cubicBezTo>
                  <a:cubicBezTo>
                    <a:pt x="0" y="227"/>
                    <a:pt x="86" y="324"/>
                    <a:pt x="183" y="324"/>
                  </a:cubicBezTo>
                  <a:cubicBezTo>
                    <a:pt x="270" y="324"/>
                    <a:pt x="356" y="227"/>
                    <a:pt x="356" y="141"/>
                  </a:cubicBezTo>
                  <a:cubicBezTo>
                    <a:pt x="356" y="55"/>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7" name="Google Shape;1847;p44"/>
            <p:cNvSpPr/>
            <p:nvPr/>
          </p:nvSpPr>
          <p:spPr>
            <a:xfrm>
              <a:off x="9455873" y="2395688"/>
              <a:ext cx="22026" cy="22870"/>
            </a:xfrm>
            <a:custGeom>
              <a:avLst/>
              <a:gdLst/>
              <a:ahLst/>
              <a:cxnLst/>
              <a:rect l="l" t="t" r="r" b="b"/>
              <a:pathLst>
                <a:path w="313" h="325" extrusionOk="0">
                  <a:moveTo>
                    <a:pt x="140" y="1"/>
                  </a:moveTo>
                  <a:cubicBezTo>
                    <a:pt x="43" y="1"/>
                    <a:pt x="0" y="55"/>
                    <a:pt x="0" y="141"/>
                  </a:cubicBezTo>
                  <a:cubicBezTo>
                    <a:pt x="0" y="227"/>
                    <a:pt x="43" y="324"/>
                    <a:pt x="140" y="324"/>
                  </a:cubicBezTo>
                  <a:cubicBezTo>
                    <a:pt x="227" y="324"/>
                    <a:pt x="313" y="227"/>
                    <a:pt x="313" y="141"/>
                  </a:cubicBezTo>
                  <a:cubicBezTo>
                    <a:pt x="313" y="55"/>
                    <a:pt x="227"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8" name="Google Shape;1848;p44"/>
            <p:cNvSpPr/>
            <p:nvPr/>
          </p:nvSpPr>
          <p:spPr>
            <a:xfrm>
              <a:off x="9528706" y="2395688"/>
              <a:ext cx="22026" cy="22870"/>
            </a:xfrm>
            <a:custGeom>
              <a:avLst/>
              <a:gdLst/>
              <a:ahLst/>
              <a:cxnLst/>
              <a:rect l="l" t="t" r="r" b="b"/>
              <a:pathLst>
                <a:path w="313" h="325" extrusionOk="0">
                  <a:moveTo>
                    <a:pt x="184" y="1"/>
                  </a:moveTo>
                  <a:cubicBezTo>
                    <a:pt x="86" y="1"/>
                    <a:pt x="0" y="55"/>
                    <a:pt x="0" y="141"/>
                  </a:cubicBezTo>
                  <a:cubicBezTo>
                    <a:pt x="0" y="227"/>
                    <a:pt x="86" y="324"/>
                    <a:pt x="184" y="324"/>
                  </a:cubicBezTo>
                  <a:cubicBezTo>
                    <a:pt x="270" y="324"/>
                    <a:pt x="313" y="227"/>
                    <a:pt x="313" y="141"/>
                  </a:cubicBezTo>
                  <a:cubicBezTo>
                    <a:pt x="313" y="55"/>
                    <a:pt x="270" y="1"/>
                    <a:pt x="184"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9" name="Google Shape;1849;p44"/>
            <p:cNvSpPr/>
            <p:nvPr/>
          </p:nvSpPr>
          <p:spPr>
            <a:xfrm>
              <a:off x="9601539" y="2395688"/>
              <a:ext cx="25122" cy="22870"/>
            </a:xfrm>
            <a:custGeom>
              <a:avLst/>
              <a:gdLst/>
              <a:ahLst/>
              <a:cxnLst/>
              <a:rect l="l" t="t" r="r" b="b"/>
              <a:pathLst>
                <a:path w="357" h="325" extrusionOk="0">
                  <a:moveTo>
                    <a:pt x="173" y="1"/>
                  </a:moveTo>
                  <a:cubicBezTo>
                    <a:pt x="86" y="1"/>
                    <a:pt x="0" y="55"/>
                    <a:pt x="0" y="141"/>
                  </a:cubicBezTo>
                  <a:cubicBezTo>
                    <a:pt x="0" y="227"/>
                    <a:pt x="86" y="324"/>
                    <a:pt x="173" y="324"/>
                  </a:cubicBezTo>
                  <a:cubicBezTo>
                    <a:pt x="270" y="324"/>
                    <a:pt x="356" y="227"/>
                    <a:pt x="356" y="141"/>
                  </a:cubicBezTo>
                  <a:cubicBezTo>
                    <a:pt x="356" y="55"/>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0" name="Google Shape;1850;p44"/>
            <p:cNvSpPr/>
            <p:nvPr/>
          </p:nvSpPr>
          <p:spPr>
            <a:xfrm>
              <a:off x="9674373" y="2395688"/>
              <a:ext cx="25122" cy="22870"/>
            </a:xfrm>
            <a:custGeom>
              <a:avLst/>
              <a:gdLst/>
              <a:ahLst/>
              <a:cxnLst/>
              <a:rect l="l" t="t" r="r" b="b"/>
              <a:pathLst>
                <a:path w="357" h="325" extrusionOk="0">
                  <a:moveTo>
                    <a:pt x="173" y="1"/>
                  </a:moveTo>
                  <a:cubicBezTo>
                    <a:pt x="87" y="1"/>
                    <a:pt x="0" y="55"/>
                    <a:pt x="0" y="141"/>
                  </a:cubicBezTo>
                  <a:cubicBezTo>
                    <a:pt x="0" y="227"/>
                    <a:pt x="87" y="324"/>
                    <a:pt x="173" y="324"/>
                  </a:cubicBezTo>
                  <a:cubicBezTo>
                    <a:pt x="270" y="324"/>
                    <a:pt x="356" y="227"/>
                    <a:pt x="356" y="141"/>
                  </a:cubicBezTo>
                  <a:cubicBezTo>
                    <a:pt x="356" y="55"/>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1" name="Google Shape;1851;p44"/>
            <p:cNvSpPr/>
            <p:nvPr/>
          </p:nvSpPr>
          <p:spPr>
            <a:xfrm>
              <a:off x="9750232" y="2395688"/>
              <a:ext cx="22096" cy="22870"/>
            </a:xfrm>
            <a:custGeom>
              <a:avLst/>
              <a:gdLst/>
              <a:ahLst/>
              <a:cxnLst/>
              <a:rect l="l" t="t" r="r" b="b"/>
              <a:pathLst>
                <a:path w="314" h="325" extrusionOk="0">
                  <a:moveTo>
                    <a:pt x="130" y="1"/>
                  </a:moveTo>
                  <a:cubicBezTo>
                    <a:pt x="44" y="1"/>
                    <a:pt x="0" y="55"/>
                    <a:pt x="0" y="141"/>
                  </a:cubicBezTo>
                  <a:cubicBezTo>
                    <a:pt x="0" y="227"/>
                    <a:pt x="44" y="324"/>
                    <a:pt x="130" y="324"/>
                  </a:cubicBezTo>
                  <a:cubicBezTo>
                    <a:pt x="216" y="324"/>
                    <a:pt x="313" y="227"/>
                    <a:pt x="313" y="141"/>
                  </a:cubicBezTo>
                  <a:cubicBezTo>
                    <a:pt x="313" y="55"/>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2" name="Google Shape;1852;p44"/>
            <p:cNvSpPr/>
            <p:nvPr/>
          </p:nvSpPr>
          <p:spPr>
            <a:xfrm>
              <a:off x="9234348" y="2468521"/>
              <a:ext cx="22800" cy="22096"/>
            </a:xfrm>
            <a:custGeom>
              <a:avLst/>
              <a:gdLst/>
              <a:ahLst/>
              <a:cxnLst/>
              <a:rect l="l" t="t" r="r" b="b"/>
              <a:pathLst>
                <a:path w="324" h="314" extrusionOk="0">
                  <a:moveTo>
                    <a:pt x="183" y="1"/>
                  </a:moveTo>
                  <a:cubicBezTo>
                    <a:pt x="54" y="1"/>
                    <a:pt x="0" y="98"/>
                    <a:pt x="0" y="184"/>
                  </a:cubicBezTo>
                  <a:cubicBezTo>
                    <a:pt x="0" y="270"/>
                    <a:pt x="54" y="313"/>
                    <a:pt x="183" y="313"/>
                  </a:cubicBezTo>
                  <a:cubicBezTo>
                    <a:pt x="270" y="313"/>
                    <a:pt x="323" y="270"/>
                    <a:pt x="323" y="184"/>
                  </a:cubicBezTo>
                  <a:cubicBezTo>
                    <a:pt x="323" y="98"/>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3" name="Google Shape;1853;p44"/>
            <p:cNvSpPr/>
            <p:nvPr/>
          </p:nvSpPr>
          <p:spPr>
            <a:xfrm>
              <a:off x="9307181" y="2468521"/>
              <a:ext cx="25826" cy="22096"/>
            </a:xfrm>
            <a:custGeom>
              <a:avLst/>
              <a:gdLst/>
              <a:ahLst/>
              <a:cxnLst/>
              <a:rect l="l" t="t" r="r" b="b"/>
              <a:pathLst>
                <a:path w="367" h="314" extrusionOk="0">
                  <a:moveTo>
                    <a:pt x="183" y="1"/>
                  </a:moveTo>
                  <a:cubicBezTo>
                    <a:pt x="97" y="1"/>
                    <a:pt x="0" y="98"/>
                    <a:pt x="0" y="184"/>
                  </a:cubicBezTo>
                  <a:cubicBezTo>
                    <a:pt x="0" y="270"/>
                    <a:pt x="97" y="313"/>
                    <a:pt x="183" y="313"/>
                  </a:cubicBezTo>
                  <a:cubicBezTo>
                    <a:pt x="270" y="313"/>
                    <a:pt x="367" y="270"/>
                    <a:pt x="367" y="184"/>
                  </a:cubicBezTo>
                  <a:cubicBezTo>
                    <a:pt x="367" y="98"/>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4" name="Google Shape;1854;p44"/>
            <p:cNvSpPr/>
            <p:nvPr/>
          </p:nvSpPr>
          <p:spPr>
            <a:xfrm>
              <a:off x="9380014" y="2468521"/>
              <a:ext cx="25052" cy="22096"/>
            </a:xfrm>
            <a:custGeom>
              <a:avLst/>
              <a:gdLst/>
              <a:ahLst/>
              <a:cxnLst/>
              <a:rect l="l" t="t" r="r" b="b"/>
              <a:pathLst>
                <a:path w="356" h="314" extrusionOk="0">
                  <a:moveTo>
                    <a:pt x="183" y="1"/>
                  </a:moveTo>
                  <a:cubicBezTo>
                    <a:pt x="86" y="1"/>
                    <a:pt x="0" y="98"/>
                    <a:pt x="0" y="184"/>
                  </a:cubicBezTo>
                  <a:cubicBezTo>
                    <a:pt x="0" y="270"/>
                    <a:pt x="86" y="313"/>
                    <a:pt x="183" y="313"/>
                  </a:cubicBezTo>
                  <a:cubicBezTo>
                    <a:pt x="270" y="313"/>
                    <a:pt x="356" y="270"/>
                    <a:pt x="356" y="184"/>
                  </a:cubicBezTo>
                  <a:cubicBezTo>
                    <a:pt x="356" y="98"/>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5" name="Google Shape;1855;p44"/>
            <p:cNvSpPr/>
            <p:nvPr/>
          </p:nvSpPr>
          <p:spPr>
            <a:xfrm>
              <a:off x="9455873" y="2468521"/>
              <a:ext cx="22026" cy="22096"/>
            </a:xfrm>
            <a:custGeom>
              <a:avLst/>
              <a:gdLst/>
              <a:ahLst/>
              <a:cxnLst/>
              <a:rect l="l" t="t" r="r" b="b"/>
              <a:pathLst>
                <a:path w="313" h="314" extrusionOk="0">
                  <a:moveTo>
                    <a:pt x="140" y="1"/>
                  </a:moveTo>
                  <a:cubicBezTo>
                    <a:pt x="43" y="1"/>
                    <a:pt x="0" y="98"/>
                    <a:pt x="0" y="184"/>
                  </a:cubicBezTo>
                  <a:cubicBezTo>
                    <a:pt x="0" y="270"/>
                    <a:pt x="43" y="313"/>
                    <a:pt x="140" y="313"/>
                  </a:cubicBezTo>
                  <a:cubicBezTo>
                    <a:pt x="227" y="313"/>
                    <a:pt x="313" y="270"/>
                    <a:pt x="313" y="184"/>
                  </a:cubicBezTo>
                  <a:cubicBezTo>
                    <a:pt x="313" y="98"/>
                    <a:pt x="227"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6" name="Google Shape;1856;p44"/>
            <p:cNvSpPr/>
            <p:nvPr/>
          </p:nvSpPr>
          <p:spPr>
            <a:xfrm>
              <a:off x="9528706" y="2468521"/>
              <a:ext cx="22026" cy="22096"/>
            </a:xfrm>
            <a:custGeom>
              <a:avLst/>
              <a:gdLst/>
              <a:ahLst/>
              <a:cxnLst/>
              <a:rect l="l" t="t" r="r" b="b"/>
              <a:pathLst>
                <a:path w="313" h="314" extrusionOk="0">
                  <a:moveTo>
                    <a:pt x="184" y="1"/>
                  </a:moveTo>
                  <a:cubicBezTo>
                    <a:pt x="86" y="1"/>
                    <a:pt x="0" y="98"/>
                    <a:pt x="0" y="184"/>
                  </a:cubicBezTo>
                  <a:cubicBezTo>
                    <a:pt x="0" y="270"/>
                    <a:pt x="86" y="313"/>
                    <a:pt x="184" y="313"/>
                  </a:cubicBezTo>
                  <a:cubicBezTo>
                    <a:pt x="270" y="313"/>
                    <a:pt x="313" y="270"/>
                    <a:pt x="313" y="184"/>
                  </a:cubicBezTo>
                  <a:cubicBezTo>
                    <a:pt x="313" y="98"/>
                    <a:pt x="270" y="1"/>
                    <a:pt x="184"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7" name="Google Shape;1857;p44"/>
            <p:cNvSpPr/>
            <p:nvPr/>
          </p:nvSpPr>
          <p:spPr>
            <a:xfrm>
              <a:off x="9601539" y="2468521"/>
              <a:ext cx="25122" cy="22096"/>
            </a:xfrm>
            <a:custGeom>
              <a:avLst/>
              <a:gdLst/>
              <a:ahLst/>
              <a:cxnLst/>
              <a:rect l="l" t="t" r="r" b="b"/>
              <a:pathLst>
                <a:path w="357" h="314" extrusionOk="0">
                  <a:moveTo>
                    <a:pt x="173" y="1"/>
                  </a:moveTo>
                  <a:cubicBezTo>
                    <a:pt x="86" y="1"/>
                    <a:pt x="0" y="98"/>
                    <a:pt x="0" y="184"/>
                  </a:cubicBezTo>
                  <a:cubicBezTo>
                    <a:pt x="0" y="270"/>
                    <a:pt x="86" y="313"/>
                    <a:pt x="173" y="313"/>
                  </a:cubicBezTo>
                  <a:cubicBezTo>
                    <a:pt x="270" y="313"/>
                    <a:pt x="356" y="270"/>
                    <a:pt x="356" y="184"/>
                  </a:cubicBezTo>
                  <a:cubicBezTo>
                    <a:pt x="356" y="98"/>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8" name="Google Shape;1858;p44"/>
            <p:cNvSpPr/>
            <p:nvPr/>
          </p:nvSpPr>
          <p:spPr>
            <a:xfrm>
              <a:off x="9674373" y="2468521"/>
              <a:ext cx="25122" cy="22096"/>
            </a:xfrm>
            <a:custGeom>
              <a:avLst/>
              <a:gdLst/>
              <a:ahLst/>
              <a:cxnLst/>
              <a:rect l="l" t="t" r="r" b="b"/>
              <a:pathLst>
                <a:path w="357" h="314" extrusionOk="0">
                  <a:moveTo>
                    <a:pt x="173" y="1"/>
                  </a:moveTo>
                  <a:cubicBezTo>
                    <a:pt x="87" y="1"/>
                    <a:pt x="0" y="98"/>
                    <a:pt x="0" y="184"/>
                  </a:cubicBezTo>
                  <a:cubicBezTo>
                    <a:pt x="0" y="270"/>
                    <a:pt x="87" y="313"/>
                    <a:pt x="173" y="313"/>
                  </a:cubicBezTo>
                  <a:cubicBezTo>
                    <a:pt x="270" y="313"/>
                    <a:pt x="356" y="270"/>
                    <a:pt x="356" y="184"/>
                  </a:cubicBezTo>
                  <a:cubicBezTo>
                    <a:pt x="356" y="98"/>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9" name="Google Shape;1859;p44"/>
            <p:cNvSpPr/>
            <p:nvPr/>
          </p:nvSpPr>
          <p:spPr>
            <a:xfrm>
              <a:off x="9750232" y="2468521"/>
              <a:ext cx="22096" cy="22096"/>
            </a:xfrm>
            <a:custGeom>
              <a:avLst/>
              <a:gdLst/>
              <a:ahLst/>
              <a:cxnLst/>
              <a:rect l="l" t="t" r="r" b="b"/>
              <a:pathLst>
                <a:path w="314" h="314" extrusionOk="0">
                  <a:moveTo>
                    <a:pt x="130" y="1"/>
                  </a:moveTo>
                  <a:cubicBezTo>
                    <a:pt x="44" y="1"/>
                    <a:pt x="0" y="98"/>
                    <a:pt x="0" y="184"/>
                  </a:cubicBezTo>
                  <a:cubicBezTo>
                    <a:pt x="0" y="270"/>
                    <a:pt x="44" y="313"/>
                    <a:pt x="130" y="313"/>
                  </a:cubicBezTo>
                  <a:cubicBezTo>
                    <a:pt x="216" y="313"/>
                    <a:pt x="313" y="270"/>
                    <a:pt x="313" y="184"/>
                  </a:cubicBezTo>
                  <a:cubicBezTo>
                    <a:pt x="313" y="98"/>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0" name="Google Shape;1860;p44"/>
            <p:cNvSpPr/>
            <p:nvPr/>
          </p:nvSpPr>
          <p:spPr>
            <a:xfrm>
              <a:off x="9234348" y="2541354"/>
              <a:ext cx="22800" cy="25122"/>
            </a:xfrm>
            <a:custGeom>
              <a:avLst/>
              <a:gdLst/>
              <a:ahLst/>
              <a:cxnLst/>
              <a:rect l="l" t="t" r="r" b="b"/>
              <a:pathLst>
                <a:path w="324" h="357" extrusionOk="0">
                  <a:moveTo>
                    <a:pt x="183" y="1"/>
                  </a:moveTo>
                  <a:cubicBezTo>
                    <a:pt x="54" y="1"/>
                    <a:pt x="0" y="87"/>
                    <a:pt x="0" y="184"/>
                  </a:cubicBezTo>
                  <a:cubicBezTo>
                    <a:pt x="0" y="270"/>
                    <a:pt x="54" y="357"/>
                    <a:pt x="183" y="357"/>
                  </a:cubicBezTo>
                  <a:cubicBezTo>
                    <a:pt x="270" y="357"/>
                    <a:pt x="323" y="270"/>
                    <a:pt x="323" y="184"/>
                  </a:cubicBezTo>
                  <a:cubicBezTo>
                    <a:pt x="323" y="87"/>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1" name="Google Shape;1861;p44"/>
            <p:cNvSpPr/>
            <p:nvPr/>
          </p:nvSpPr>
          <p:spPr>
            <a:xfrm>
              <a:off x="9307181" y="2541354"/>
              <a:ext cx="25826" cy="25122"/>
            </a:xfrm>
            <a:custGeom>
              <a:avLst/>
              <a:gdLst/>
              <a:ahLst/>
              <a:cxnLst/>
              <a:rect l="l" t="t" r="r" b="b"/>
              <a:pathLst>
                <a:path w="367" h="357" extrusionOk="0">
                  <a:moveTo>
                    <a:pt x="183" y="1"/>
                  </a:moveTo>
                  <a:cubicBezTo>
                    <a:pt x="97" y="1"/>
                    <a:pt x="0" y="87"/>
                    <a:pt x="0" y="184"/>
                  </a:cubicBezTo>
                  <a:cubicBezTo>
                    <a:pt x="0" y="270"/>
                    <a:pt x="97" y="357"/>
                    <a:pt x="183" y="357"/>
                  </a:cubicBezTo>
                  <a:cubicBezTo>
                    <a:pt x="270" y="357"/>
                    <a:pt x="367" y="270"/>
                    <a:pt x="367" y="184"/>
                  </a:cubicBezTo>
                  <a:cubicBezTo>
                    <a:pt x="367" y="87"/>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2" name="Google Shape;1862;p44"/>
            <p:cNvSpPr/>
            <p:nvPr/>
          </p:nvSpPr>
          <p:spPr>
            <a:xfrm>
              <a:off x="9380014" y="2541354"/>
              <a:ext cx="25052" cy="25122"/>
            </a:xfrm>
            <a:custGeom>
              <a:avLst/>
              <a:gdLst/>
              <a:ahLst/>
              <a:cxnLst/>
              <a:rect l="l" t="t" r="r" b="b"/>
              <a:pathLst>
                <a:path w="356" h="357" extrusionOk="0">
                  <a:moveTo>
                    <a:pt x="183" y="1"/>
                  </a:moveTo>
                  <a:cubicBezTo>
                    <a:pt x="86" y="1"/>
                    <a:pt x="0" y="87"/>
                    <a:pt x="0" y="184"/>
                  </a:cubicBezTo>
                  <a:cubicBezTo>
                    <a:pt x="0" y="270"/>
                    <a:pt x="86" y="357"/>
                    <a:pt x="183" y="357"/>
                  </a:cubicBezTo>
                  <a:cubicBezTo>
                    <a:pt x="270" y="357"/>
                    <a:pt x="356" y="270"/>
                    <a:pt x="356" y="184"/>
                  </a:cubicBezTo>
                  <a:cubicBezTo>
                    <a:pt x="356" y="87"/>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3" name="Google Shape;1863;p44"/>
            <p:cNvSpPr/>
            <p:nvPr/>
          </p:nvSpPr>
          <p:spPr>
            <a:xfrm>
              <a:off x="9455873" y="2541354"/>
              <a:ext cx="22026" cy="25122"/>
            </a:xfrm>
            <a:custGeom>
              <a:avLst/>
              <a:gdLst/>
              <a:ahLst/>
              <a:cxnLst/>
              <a:rect l="l" t="t" r="r" b="b"/>
              <a:pathLst>
                <a:path w="313" h="357" extrusionOk="0">
                  <a:moveTo>
                    <a:pt x="140" y="1"/>
                  </a:moveTo>
                  <a:cubicBezTo>
                    <a:pt x="43" y="1"/>
                    <a:pt x="0" y="87"/>
                    <a:pt x="0" y="184"/>
                  </a:cubicBezTo>
                  <a:cubicBezTo>
                    <a:pt x="0" y="270"/>
                    <a:pt x="43" y="357"/>
                    <a:pt x="140" y="357"/>
                  </a:cubicBezTo>
                  <a:cubicBezTo>
                    <a:pt x="227" y="357"/>
                    <a:pt x="313" y="270"/>
                    <a:pt x="313" y="184"/>
                  </a:cubicBezTo>
                  <a:cubicBezTo>
                    <a:pt x="313" y="87"/>
                    <a:pt x="227"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4" name="Google Shape;1864;p44"/>
            <p:cNvSpPr/>
            <p:nvPr/>
          </p:nvSpPr>
          <p:spPr>
            <a:xfrm>
              <a:off x="9528706" y="2541354"/>
              <a:ext cx="22026" cy="25122"/>
            </a:xfrm>
            <a:custGeom>
              <a:avLst/>
              <a:gdLst/>
              <a:ahLst/>
              <a:cxnLst/>
              <a:rect l="l" t="t" r="r" b="b"/>
              <a:pathLst>
                <a:path w="313" h="357" extrusionOk="0">
                  <a:moveTo>
                    <a:pt x="184" y="1"/>
                  </a:moveTo>
                  <a:cubicBezTo>
                    <a:pt x="86" y="1"/>
                    <a:pt x="0" y="87"/>
                    <a:pt x="0" y="184"/>
                  </a:cubicBezTo>
                  <a:cubicBezTo>
                    <a:pt x="0" y="270"/>
                    <a:pt x="86" y="357"/>
                    <a:pt x="184" y="357"/>
                  </a:cubicBezTo>
                  <a:cubicBezTo>
                    <a:pt x="270" y="357"/>
                    <a:pt x="313" y="270"/>
                    <a:pt x="313" y="184"/>
                  </a:cubicBezTo>
                  <a:cubicBezTo>
                    <a:pt x="313" y="87"/>
                    <a:pt x="270" y="1"/>
                    <a:pt x="184"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5" name="Google Shape;1865;p44"/>
            <p:cNvSpPr/>
            <p:nvPr/>
          </p:nvSpPr>
          <p:spPr>
            <a:xfrm>
              <a:off x="9601539" y="2541354"/>
              <a:ext cx="25122" cy="25122"/>
            </a:xfrm>
            <a:custGeom>
              <a:avLst/>
              <a:gdLst/>
              <a:ahLst/>
              <a:cxnLst/>
              <a:rect l="l" t="t" r="r" b="b"/>
              <a:pathLst>
                <a:path w="357" h="357" extrusionOk="0">
                  <a:moveTo>
                    <a:pt x="173" y="1"/>
                  </a:moveTo>
                  <a:cubicBezTo>
                    <a:pt x="86" y="1"/>
                    <a:pt x="0" y="87"/>
                    <a:pt x="0" y="184"/>
                  </a:cubicBezTo>
                  <a:cubicBezTo>
                    <a:pt x="0" y="270"/>
                    <a:pt x="86" y="357"/>
                    <a:pt x="173" y="357"/>
                  </a:cubicBezTo>
                  <a:cubicBezTo>
                    <a:pt x="270" y="357"/>
                    <a:pt x="356" y="270"/>
                    <a:pt x="356" y="184"/>
                  </a:cubicBezTo>
                  <a:cubicBezTo>
                    <a:pt x="356" y="87"/>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6" name="Google Shape;1866;p44"/>
            <p:cNvSpPr/>
            <p:nvPr/>
          </p:nvSpPr>
          <p:spPr>
            <a:xfrm>
              <a:off x="9674373" y="2541354"/>
              <a:ext cx="25122" cy="25122"/>
            </a:xfrm>
            <a:custGeom>
              <a:avLst/>
              <a:gdLst/>
              <a:ahLst/>
              <a:cxnLst/>
              <a:rect l="l" t="t" r="r" b="b"/>
              <a:pathLst>
                <a:path w="357" h="357" extrusionOk="0">
                  <a:moveTo>
                    <a:pt x="173" y="1"/>
                  </a:moveTo>
                  <a:cubicBezTo>
                    <a:pt x="87" y="1"/>
                    <a:pt x="0" y="87"/>
                    <a:pt x="0" y="184"/>
                  </a:cubicBezTo>
                  <a:cubicBezTo>
                    <a:pt x="0" y="270"/>
                    <a:pt x="87" y="357"/>
                    <a:pt x="173" y="357"/>
                  </a:cubicBezTo>
                  <a:cubicBezTo>
                    <a:pt x="270" y="357"/>
                    <a:pt x="356" y="270"/>
                    <a:pt x="356" y="184"/>
                  </a:cubicBezTo>
                  <a:cubicBezTo>
                    <a:pt x="356" y="87"/>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7" name="Google Shape;1867;p44"/>
            <p:cNvSpPr/>
            <p:nvPr/>
          </p:nvSpPr>
          <p:spPr>
            <a:xfrm>
              <a:off x="9750232" y="2541354"/>
              <a:ext cx="22096" cy="25122"/>
            </a:xfrm>
            <a:custGeom>
              <a:avLst/>
              <a:gdLst/>
              <a:ahLst/>
              <a:cxnLst/>
              <a:rect l="l" t="t" r="r" b="b"/>
              <a:pathLst>
                <a:path w="314" h="357" extrusionOk="0">
                  <a:moveTo>
                    <a:pt x="130" y="1"/>
                  </a:moveTo>
                  <a:cubicBezTo>
                    <a:pt x="44" y="1"/>
                    <a:pt x="0" y="87"/>
                    <a:pt x="0" y="184"/>
                  </a:cubicBezTo>
                  <a:cubicBezTo>
                    <a:pt x="0" y="270"/>
                    <a:pt x="44" y="357"/>
                    <a:pt x="130" y="357"/>
                  </a:cubicBezTo>
                  <a:cubicBezTo>
                    <a:pt x="216" y="357"/>
                    <a:pt x="313" y="270"/>
                    <a:pt x="313" y="184"/>
                  </a:cubicBezTo>
                  <a:cubicBezTo>
                    <a:pt x="313" y="87"/>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8" name="Google Shape;1868;p44"/>
            <p:cNvSpPr/>
            <p:nvPr/>
          </p:nvSpPr>
          <p:spPr>
            <a:xfrm>
              <a:off x="9234348" y="2614187"/>
              <a:ext cx="22800" cy="25122"/>
            </a:xfrm>
            <a:custGeom>
              <a:avLst/>
              <a:gdLst/>
              <a:ahLst/>
              <a:cxnLst/>
              <a:rect l="l" t="t" r="r" b="b"/>
              <a:pathLst>
                <a:path w="324" h="357" extrusionOk="0">
                  <a:moveTo>
                    <a:pt x="183" y="1"/>
                  </a:moveTo>
                  <a:cubicBezTo>
                    <a:pt x="54" y="1"/>
                    <a:pt x="0" y="87"/>
                    <a:pt x="0" y="184"/>
                  </a:cubicBezTo>
                  <a:cubicBezTo>
                    <a:pt x="0" y="270"/>
                    <a:pt x="54" y="357"/>
                    <a:pt x="183" y="357"/>
                  </a:cubicBezTo>
                  <a:cubicBezTo>
                    <a:pt x="270" y="357"/>
                    <a:pt x="323" y="270"/>
                    <a:pt x="323" y="184"/>
                  </a:cubicBezTo>
                  <a:cubicBezTo>
                    <a:pt x="323" y="87"/>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9" name="Google Shape;1869;p44"/>
            <p:cNvSpPr/>
            <p:nvPr/>
          </p:nvSpPr>
          <p:spPr>
            <a:xfrm>
              <a:off x="9307181" y="2614187"/>
              <a:ext cx="25826" cy="25122"/>
            </a:xfrm>
            <a:custGeom>
              <a:avLst/>
              <a:gdLst/>
              <a:ahLst/>
              <a:cxnLst/>
              <a:rect l="l" t="t" r="r" b="b"/>
              <a:pathLst>
                <a:path w="367" h="357" extrusionOk="0">
                  <a:moveTo>
                    <a:pt x="183" y="1"/>
                  </a:moveTo>
                  <a:cubicBezTo>
                    <a:pt x="97" y="1"/>
                    <a:pt x="0" y="87"/>
                    <a:pt x="0" y="184"/>
                  </a:cubicBezTo>
                  <a:cubicBezTo>
                    <a:pt x="0" y="270"/>
                    <a:pt x="97" y="357"/>
                    <a:pt x="183" y="357"/>
                  </a:cubicBezTo>
                  <a:cubicBezTo>
                    <a:pt x="270" y="357"/>
                    <a:pt x="367" y="270"/>
                    <a:pt x="367" y="184"/>
                  </a:cubicBezTo>
                  <a:cubicBezTo>
                    <a:pt x="367" y="87"/>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0" name="Google Shape;1870;p44"/>
            <p:cNvSpPr/>
            <p:nvPr/>
          </p:nvSpPr>
          <p:spPr>
            <a:xfrm>
              <a:off x="9380014" y="2614187"/>
              <a:ext cx="25052" cy="25122"/>
            </a:xfrm>
            <a:custGeom>
              <a:avLst/>
              <a:gdLst/>
              <a:ahLst/>
              <a:cxnLst/>
              <a:rect l="l" t="t" r="r" b="b"/>
              <a:pathLst>
                <a:path w="356" h="357" extrusionOk="0">
                  <a:moveTo>
                    <a:pt x="183" y="1"/>
                  </a:moveTo>
                  <a:cubicBezTo>
                    <a:pt x="86" y="1"/>
                    <a:pt x="0" y="87"/>
                    <a:pt x="0" y="184"/>
                  </a:cubicBezTo>
                  <a:cubicBezTo>
                    <a:pt x="0" y="270"/>
                    <a:pt x="86" y="357"/>
                    <a:pt x="183" y="357"/>
                  </a:cubicBezTo>
                  <a:cubicBezTo>
                    <a:pt x="270" y="357"/>
                    <a:pt x="356" y="270"/>
                    <a:pt x="356" y="184"/>
                  </a:cubicBezTo>
                  <a:cubicBezTo>
                    <a:pt x="356" y="87"/>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1" name="Google Shape;1871;p44"/>
            <p:cNvSpPr/>
            <p:nvPr/>
          </p:nvSpPr>
          <p:spPr>
            <a:xfrm>
              <a:off x="9455873" y="2614187"/>
              <a:ext cx="22026" cy="25122"/>
            </a:xfrm>
            <a:custGeom>
              <a:avLst/>
              <a:gdLst/>
              <a:ahLst/>
              <a:cxnLst/>
              <a:rect l="l" t="t" r="r" b="b"/>
              <a:pathLst>
                <a:path w="313" h="357" extrusionOk="0">
                  <a:moveTo>
                    <a:pt x="140" y="1"/>
                  </a:moveTo>
                  <a:cubicBezTo>
                    <a:pt x="43" y="1"/>
                    <a:pt x="0" y="87"/>
                    <a:pt x="0" y="184"/>
                  </a:cubicBezTo>
                  <a:cubicBezTo>
                    <a:pt x="0" y="270"/>
                    <a:pt x="43" y="357"/>
                    <a:pt x="140" y="357"/>
                  </a:cubicBezTo>
                  <a:cubicBezTo>
                    <a:pt x="227" y="357"/>
                    <a:pt x="313" y="270"/>
                    <a:pt x="313" y="184"/>
                  </a:cubicBezTo>
                  <a:cubicBezTo>
                    <a:pt x="313" y="87"/>
                    <a:pt x="227"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2" name="Google Shape;1872;p44"/>
            <p:cNvSpPr/>
            <p:nvPr/>
          </p:nvSpPr>
          <p:spPr>
            <a:xfrm>
              <a:off x="9528706" y="2614187"/>
              <a:ext cx="22026" cy="25122"/>
            </a:xfrm>
            <a:custGeom>
              <a:avLst/>
              <a:gdLst/>
              <a:ahLst/>
              <a:cxnLst/>
              <a:rect l="l" t="t" r="r" b="b"/>
              <a:pathLst>
                <a:path w="313" h="357" extrusionOk="0">
                  <a:moveTo>
                    <a:pt x="184" y="1"/>
                  </a:moveTo>
                  <a:cubicBezTo>
                    <a:pt x="86" y="1"/>
                    <a:pt x="0" y="87"/>
                    <a:pt x="0" y="184"/>
                  </a:cubicBezTo>
                  <a:cubicBezTo>
                    <a:pt x="0" y="270"/>
                    <a:pt x="86" y="357"/>
                    <a:pt x="184" y="357"/>
                  </a:cubicBezTo>
                  <a:cubicBezTo>
                    <a:pt x="270" y="357"/>
                    <a:pt x="313" y="270"/>
                    <a:pt x="313" y="184"/>
                  </a:cubicBezTo>
                  <a:cubicBezTo>
                    <a:pt x="313" y="87"/>
                    <a:pt x="270" y="1"/>
                    <a:pt x="184"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3" name="Google Shape;1873;p44"/>
            <p:cNvSpPr/>
            <p:nvPr/>
          </p:nvSpPr>
          <p:spPr>
            <a:xfrm>
              <a:off x="9601539" y="2614187"/>
              <a:ext cx="25122" cy="25122"/>
            </a:xfrm>
            <a:custGeom>
              <a:avLst/>
              <a:gdLst/>
              <a:ahLst/>
              <a:cxnLst/>
              <a:rect l="l" t="t" r="r" b="b"/>
              <a:pathLst>
                <a:path w="357" h="357" extrusionOk="0">
                  <a:moveTo>
                    <a:pt x="173" y="1"/>
                  </a:moveTo>
                  <a:cubicBezTo>
                    <a:pt x="86" y="1"/>
                    <a:pt x="0" y="87"/>
                    <a:pt x="0" y="184"/>
                  </a:cubicBezTo>
                  <a:cubicBezTo>
                    <a:pt x="0" y="270"/>
                    <a:pt x="86" y="357"/>
                    <a:pt x="173" y="357"/>
                  </a:cubicBezTo>
                  <a:cubicBezTo>
                    <a:pt x="270" y="357"/>
                    <a:pt x="356" y="270"/>
                    <a:pt x="356" y="184"/>
                  </a:cubicBezTo>
                  <a:cubicBezTo>
                    <a:pt x="356" y="87"/>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4" name="Google Shape;1874;p44"/>
            <p:cNvSpPr/>
            <p:nvPr/>
          </p:nvSpPr>
          <p:spPr>
            <a:xfrm>
              <a:off x="9674373" y="2614187"/>
              <a:ext cx="25122" cy="25122"/>
            </a:xfrm>
            <a:custGeom>
              <a:avLst/>
              <a:gdLst/>
              <a:ahLst/>
              <a:cxnLst/>
              <a:rect l="l" t="t" r="r" b="b"/>
              <a:pathLst>
                <a:path w="357" h="357" extrusionOk="0">
                  <a:moveTo>
                    <a:pt x="173" y="1"/>
                  </a:moveTo>
                  <a:cubicBezTo>
                    <a:pt x="87" y="1"/>
                    <a:pt x="0" y="87"/>
                    <a:pt x="0" y="184"/>
                  </a:cubicBezTo>
                  <a:cubicBezTo>
                    <a:pt x="0" y="270"/>
                    <a:pt x="87" y="357"/>
                    <a:pt x="173" y="357"/>
                  </a:cubicBezTo>
                  <a:cubicBezTo>
                    <a:pt x="270" y="357"/>
                    <a:pt x="356" y="270"/>
                    <a:pt x="356" y="184"/>
                  </a:cubicBezTo>
                  <a:cubicBezTo>
                    <a:pt x="356" y="87"/>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5" name="Google Shape;1875;p44"/>
            <p:cNvSpPr/>
            <p:nvPr/>
          </p:nvSpPr>
          <p:spPr>
            <a:xfrm>
              <a:off x="9750232" y="2614187"/>
              <a:ext cx="22096" cy="25122"/>
            </a:xfrm>
            <a:custGeom>
              <a:avLst/>
              <a:gdLst/>
              <a:ahLst/>
              <a:cxnLst/>
              <a:rect l="l" t="t" r="r" b="b"/>
              <a:pathLst>
                <a:path w="314" h="357" extrusionOk="0">
                  <a:moveTo>
                    <a:pt x="130" y="1"/>
                  </a:moveTo>
                  <a:cubicBezTo>
                    <a:pt x="44" y="1"/>
                    <a:pt x="0" y="87"/>
                    <a:pt x="0" y="184"/>
                  </a:cubicBezTo>
                  <a:cubicBezTo>
                    <a:pt x="0" y="270"/>
                    <a:pt x="44" y="357"/>
                    <a:pt x="130" y="357"/>
                  </a:cubicBezTo>
                  <a:cubicBezTo>
                    <a:pt x="216" y="357"/>
                    <a:pt x="313" y="270"/>
                    <a:pt x="313" y="184"/>
                  </a:cubicBezTo>
                  <a:cubicBezTo>
                    <a:pt x="313" y="87"/>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6" name="Google Shape;1876;p44"/>
            <p:cNvSpPr/>
            <p:nvPr/>
          </p:nvSpPr>
          <p:spPr>
            <a:xfrm>
              <a:off x="9234348" y="2690046"/>
              <a:ext cx="22800" cy="22096"/>
            </a:xfrm>
            <a:custGeom>
              <a:avLst/>
              <a:gdLst/>
              <a:ahLst/>
              <a:cxnLst/>
              <a:rect l="l" t="t" r="r" b="b"/>
              <a:pathLst>
                <a:path w="324" h="314" extrusionOk="0">
                  <a:moveTo>
                    <a:pt x="183" y="1"/>
                  </a:moveTo>
                  <a:cubicBezTo>
                    <a:pt x="54" y="1"/>
                    <a:pt x="0" y="44"/>
                    <a:pt x="0" y="130"/>
                  </a:cubicBezTo>
                  <a:cubicBezTo>
                    <a:pt x="0" y="270"/>
                    <a:pt x="54" y="314"/>
                    <a:pt x="183" y="314"/>
                  </a:cubicBezTo>
                  <a:cubicBezTo>
                    <a:pt x="270" y="314"/>
                    <a:pt x="323" y="270"/>
                    <a:pt x="323" y="130"/>
                  </a:cubicBezTo>
                  <a:cubicBezTo>
                    <a:pt x="323" y="44"/>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7" name="Google Shape;1877;p44"/>
            <p:cNvSpPr/>
            <p:nvPr/>
          </p:nvSpPr>
          <p:spPr>
            <a:xfrm>
              <a:off x="9307181" y="2690046"/>
              <a:ext cx="25826" cy="22096"/>
            </a:xfrm>
            <a:custGeom>
              <a:avLst/>
              <a:gdLst/>
              <a:ahLst/>
              <a:cxnLst/>
              <a:rect l="l" t="t" r="r" b="b"/>
              <a:pathLst>
                <a:path w="367" h="314" extrusionOk="0">
                  <a:moveTo>
                    <a:pt x="183" y="1"/>
                  </a:moveTo>
                  <a:cubicBezTo>
                    <a:pt x="97" y="1"/>
                    <a:pt x="0" y="44"/>
                    <a:pt x="0" y="130"/>
                  </a:cubicBezTo>
                  <a:cubicBezTo>
                    <a:pt x="0" y="270"/>
                    <a:pt x="97" y="314"/>
                    <a:pt x="183" y="314"/>
                  </a:cubicBezTo>
                  <a:cubicBezTo>
                    <a:pt x="270" y="314"/>
                    <a:pt x="367" y="270"/>
                    <a:pt x="367" y="130"/>
                  </a:cubicBezTo>
                  <a:cubicBezTo>
                    <a:pt x="367" y="44"/>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8" name="Google Shape;1878;p44"/>
            <p:cNvSpPr/>
            <p:nvPr/>
          </p:nvSpPr>
          <p:spPr>
            <a:xfrm>
              <a:off x="9380014" y="2690046"/>
              <a:ext cx="25052" cy="22096"/>
            </a:xfrm>
            <a:custGeom>
              <a:avLst/>
              <a:gdLst/>
              <a:ahLst/>
              <a:cxnLst/>
              <a:rect l="l" t="t" r="r" b="b"/>
              <a:pathLst>
                <a:path w="356" h="314" extrusionOk="0">
                  <a:moveTo>
                    <a:pt x="183" y="1"/>
                  </a:moveTo>
                  <a:cubicBezTo>
                    <a:pt x="86" y="1"/>
                    <a:pt x="0" y="44"/>
                    <a:pt x="0" y="130"/>
                  </a:cubicBezTo>
                  <a:cubicBezTo>
                    <a:pt x="0" y="270"/>
                    <a:pt x="86" y="314"/>
                    <a:pt x="183" y="314"/>
                  </a:cubicBezTo>
                  <a:cubicBezTo>
                    <a:pt x="270" y="314"/>
                    <a:pt x="356" y="270"/>
                    <a:pt x="356" y="130"/>
                  </a:cubicBezTo>
                  <a:cubicBezTo>
                    <a:pt x="356" y="44"/>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9" name="Google Shape;1879;p44"/>
            <p:cNvSpPr/>
            <p:nvPr/>
          </p:nvSpPr>
          <p:spPr>
            <a:xfrm>
              <a:off x="9455873" y="2690046"/>
              <a:ext cx="22026" cy="22096"/>
            </a:xfrm>
            <a:custGeom>
              <a:avLst/>
              <a:gdLst/>
              <a:ahLst/>
              <a:cxnLst/>
              <a:rect l="l" t="t" r="r" b="b"/>
              <a:pathLst>
                <a:path w="313" h="314" extrusionOk="0">
                  <a:moveTo>
                    <a:pt x="140" y="1"/>
                  </a:moveTo>
                  <a:cubicBezTo>
                    <a:pt x="43" y="1"/>
                    <a:pt x="0" y="44"/>
                    <a:pt x="0" y="130"/>
                  </a:cubicBezTo>
                  <a:cubicBezTo>
                    <a:pt x="0" y="270"/>
                    <a:pt x="43" y="314"/>
                    <a:pt x="140" y="314"/>
                  </a:cubicBezTo>
                  <a:cubicBezTo>
                    <a:pt x="227" y="314"/>
                    <a:pt x="313" y="270"/>
                    <a:pt x="313" y="130"/>
                  </a:cubicBezTo>
                  <a:cubicBezTo>
                    <a:pt x="313" y="44"/>
                    <a:pt x="227"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0" name="Google Shape;1880;p44"/>
            <p:cNvSpPr/>
            <p:nvPr/>
          </p:nvSpPr>
          <p:spPr>
            <a:xfrm>
              <a:off x="9528706" y="2690046"/>
              <a:ext cx="22026" cy="22096"/>
            </a:xfrm>
            <a:custGeom>
              <a:avLst/>
              <a:gdLst/>
              <a:ahLst/>
              <a:cxnLst/>
              <a:rect l="l" t="t" r="r" b="b"/>
              <a:pathLst>
                <a:path w="313" h="314" extrusionOk="0">
                  <a:moveTo>
                    <a:pt x="184" y="1"/>
                  </a:moveTo>
                  <a:cubicBezTo>
                    <a:pt x="86" y="1"/>
                    <a:pt x="0" y="44"/>
                    <a:pt x="0" y="130"/>
                  </a:cubicBezTo>
                  <a:cubicBezTo>
                    <a:pt x="0" y="270"/>
                    <a:pt x="86" y="314"/>
                    <a:pt x="184" y="314"/>
                  </a:cubicBezTo>
                  <a:cubicBezTo>
                    <a:pt x="270" y="314"/>
                    <a:pt x="313" y="270"/>
                    <a:pt x="313" y="130"/>
                  </a:cubicBezTo>
                  <a:cubicBezTo>
                    <a:pt x="313" y="44"/>
                    <a:pt x="270" y="1"/>
                    <a:pt x="184"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1" name="Google Shape;1881;p44"/>
            <p:cNvSpPr/>
            <p:nvPr/>
          </p:nvSpPr>
          <p:spPr>
            <a:xfrm>
              <a:off x="9601539" y="2690046"/>
              <a:ext cx="25122" cy="22096"/>
            </a:xfrm>
            <a:custGeom>
              <a:avLst/>
              <a:gdLst/>
              <a:ahLst/>
              <a:cxnLst/>
              <a:rect l="l" t="t" r="r" b="b"/>
              <a:pathLst>
                <a:path w="357" h="314" extrusionOk="0">
                  <a:moveTo>
                    <a:pt x="173" y="1"/>
                  </a:moveTo>
                  <a:cubicBezTo>
                    <a:pt x="86" y="1"/>
                    <a:pt x="0" y="44"/>
                    <a:pt x="0" y="130"/>
                  </a:cubicBezTo>
                  <a:cubicBezTo>
                    <a:pt x="0" y="270"/>
                    <a:pt x="86" y="314"/>
                    <a:pt x="173" y="314"/>
                  </a:cubicBezTo>
                  <a:cubicBezTo>
                    <a:pt x="270" y="314"/>
                    <a:pt x="356" y="270"/>
                    <a:pt x="356" y="130"/>
                  </a:cubicBezTo>
                  <a:cubicBezTo>
                    <a:pt x="356" y="44"/>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2" name="Google Shape;1882;p44"/>
            <p:cNvSpPr/>
            <p:nvPr/>
          </p:nvSpPr>
          <p:spPr>
            <a:xfrm>
              <a:off x="9674373" y="2690046"/>
              <a:ext cx="25122" cy="22096"/>
            </a:xfrm>
            <a:custGeom>
              <a:avLst/>
              <a:gdLst/>
              <a:ahLst/>
              <a:cxnLst/>
              <a:rect l="l" t="t" r="r" b="b"/>
              <a:pathLst>
                <a:path w="357" h="314" extrusionOk="0">
                  <a:moveTo>
                    <a:pt x="173" y="1"/>
                  </a:moveTo>
                  <a:cubicBezTo>
                    <a:pt x="87" y="1"/>
                    <a:pt x="0" y="44"/>
                    <a:pt x="0" y="130"/>
                  </a:cubicBezTo>
                  <a:cubicBezTo>
                    <a:pt x="0" y="270"/>
                    <a:pt x="87" y="314"/>
                    <a:pt x="173" y="314"/>
                  </a:cubicBezTo>
                  <a:cubicBezTo>
                    <a:pt x="270" y="314"/>
                    <a:pt x="356" y="270"/>
                    <a:pt x="356" y="130"/>
                  </a:cubicBezTo>
                  <a:cubicBezTo>
                    <a:pt x="356" y="44"/>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3" name="Google Shape;1883;p44"/>
            <p:cNvSpPr/>
            <p:nvPr/>
          </p:nvSpPr>
          <p:spPr>
            <a:xfrm>
              <a:off x="9750232" y="2690046"/>
              <a:ext cx="22096" cy="22096"/>
            </a:xfrm>
            <a:custGeom>
              <a:avLst/>
              <a:gdLst/>
              <a:ahLst/>
              <a:cxnLst/>
              <a:rect l="l" t="t" r="r" b="b"/>
              <a:pathLst>
                <a:path w="314" h="314" extrusionOk="0">
                  <a:moveTo>
                    <a:pt x="130" y="1"/>
                  </a:moveTo>
                  <a:cubicBezTo>
                    <a:pt x="44" y="1"/>
                    <a:pt x="0" y="44"/>
                    <a:pt x="0" y="130"/>
                  </a:cubicBezTo>
                  <a:cubicBezTo>
                    <a:pt x="0" y="270"/>
                    <a:pt x="44" y="314"/>
                    <a:pt x="130" y="314"/>
                  </a:cubicBezTo>
                  <a:cubicBezTo>
                    <a:pt x="216" y="314"/>
                    <a:pt x="313" y="270"/>
                    <a:pt x="313" y="130"/>
                  </a:cubicBezTo>
                  <a:cubicBezTo>
                    <a:pt x="313" y="44"/>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84" name="Google Shape;1884;p44"/>
          <p:cNvSpPr/>
          <p:nvPr/>
        </p:nvSpPr>
        <p:spPr>
          <a:xfrm rot="-1431438">
            <a:off x="8168203" y="1978977"/>
            <a:ext cx="221066" cy="252535"/>
          </a:xfrm>
          <a:custGeom>
            <a:avLst/>
            <a:gdLst/>
            <a:ahLst/>
            <a:cxnLst/>
            <a:rect l="l" t="t" r="r" b="b"/>
            <a:pathLst>
              <a:path w="1974" h="2255" extrusionOk="0">
                <a:moveTo>
                  <a:pt x="1" y="1"/>
                </a:moveTo>
                <a:lnTo>
                  <a:pt x="184" y="2254"/>
                </a:lnTo>
                <a:lnTo>
                  <a:pt x="1974" y="950"/>
                </a:lnTo>
                <a:lnTo>
                  <a:pt x="1" y="1"/>
                </a:lnTo>
                <a:close/>
              </a:path>
            </a:pathLst>
          </a:custGeom>
          <a:solidFill>
            <a:schemeClr val="lt2"/>
          </a:solidFill>
          <a:ln w="9525" cap="flat" cmpd="sng">
            <a:solidFill>
              <a:srgbClr val="2D435B"/>
            </a:solidFill>
            <a:prstDash val="solid"/>
            <a:miter lim="10781"/>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5" name="Google Shape;1885;p44"/>
          <p:cNvSpPr/>
          <p:nvPr/>
        </p:nvSpPr>
        <p:spPr>
          <a:xfrm rot="2903613">
            <a:off x="434751" y="4477227"/>
            <a:ext cx="221068" cy="252537"/>
          </a:xfrm>
          <a:custGeom>
            <a:avLst/>
            <a:gdLst/>
            <a:ahLst/>
            <a:cxnLst/>
            <a:rect l="l" t="t" r="r" b="b"/>
            <a:pathLst>
              <a:path w="1974" h="2255" extrusionOk="0">
                <a:moveTo>
                  <a:pt x="1" y="1"/>
                </a:moveTo>
                <a:lnTo>
                  <a:pt x="184" y="2254"/>
                </a:lnTo>
                <a:lnTo>
                  <a:pt x="1974" y="950"/>
                </a:lnTo>
                <a:lnTo>
                  <a:pt x="1" y="1"/>
                </a:lnTo>
                <a:close/>
              </a:path>
            </a:pathLst>
          </a:custGeom>
          <a:solidFill>
            <a:schemeClr val="accent2"/>
          </a:solidFill>
          <a:ln w="9525" cap="flat" cmpd="sng">
            <a:solidFill>
              <a:srgbClr val="2D435B"/>
            </a:solidFill>
            <a:prstDash val="solid"/>
            <a:miter lim="10781"/>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6" name="Google Shape;1886;p44"/>
          <p:cNvSpPr/>
          <p:nvPr/>
        </p:nvSpPr>
        <p:spPr>
          <a:xfrm>
            <a:off x="7431250" y="1020725"/>
            <a:ext cx="728100" cy="728100"/>
          </a:xfrm>
          <a:prstGeom prst="donut">
            <a:avLst>
              <a:gd name="adj" fmla="val 25000"/>
            </a:avLst>
          </a:pr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7" name="Google Shape;1887;p44"/>
          <p:cNvSpPr/>
          <p:nvPr/>
        </p:nvSpPr>
        <p:spPr>
          <a:xfrm rot="-1431438">
            <a:off x="8595053" y="2742089"/>
            <a:ext cx="221066" cy="252535"/>
          </a:xfrm>
          <a:custGeom>
            <a:avLst/>
            <a:gdLst/>
            <a:ahLst/>
            <a:cxnLst/>
            <a:rect l="l" t="t" r="r" b="b"/>
            <a:pathLst>
              <a:path w="1974" h="2255" extrusionOk="0">
                <a:moveTo>
                  <a:pt x="1" y="1"/>
                </a:moveTo>
                <a:lnTo>
                  <a:pt x="184" y="2254"/>
                </a:lnTo>
                <a:lnTo>
                  <a:pt x="1974" y="950"/>
                </a:lnTo>
                <a:lnTo>
                  <a:pt x="1" y="1"/>
                </a:lnTo>
                <a:close/>
              </a:path>
            </a:pathLst>
          </a:custGeom>
          <a:solidFill>
            <a:schemeClr val="accent1"/>
          </a:solidFill>
          <a:ln w="9525" cap="flat" cmpd="sng">
            <a:solidFill>
              <a:srgbClr val="2D435B"/>
            </a:solidFill>
            <a:prstDash val="solid"/>
            <a:miter lim="10781"/>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8" name="Google Shape;1888;p44"/>
          <p:cNvSpPr/>
          <p:nvPr/>
        </p:nvSpPr>
        <p:spPr>
          <a:xfrm rot="8530523">
            <a:off x="355025" y="4045278"/>
            <a:ext cx="221068" cy="252538"/>
          </a:xfrm>
          <a:custGeom>
            <a:avLst/>
            <a:gdLst/>
            <a:ahLst/>
            <a:cxnLst/>
            <a:rect l="l" t="t" r="r" b="b"/>
            <a:pathLst>
              <a:path w="1974" h="2255" extrusionOk="0">
                <a:moveTo>
                  <a:pt x="1" y="1"/>
                </a:moveTo>
                <a:lnTo>
                  <a:pt x="184" y="2254"/>
                </a:lnTo>
                <a:lnTo>
                  <a:pt x="1974" y="950"/>
                </a:lnTo>
                <a:lnTo>
                  <a:pt x="1" y="1"/>
                </a:lnTo>
                <a:close/>
              </a:path>
            </a:pathLst>
          </a:custGeom>
          <a:solidFill>
            <a:schemeClr val="lt2"/>
          </a:solidFill>
          <a:ln w="9525" cap="flat" cmpd="sng">
            <a:solidFill>
              <a:srgbClr val="2D435B"/>
            </a:solidFill>
            <a:prstDash val="solid"/>
            <a:miter lim="10781"/>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3100" y="486816"/>
            <a:ext cx="7717800" cy="542400"/>
          </a:xfrm>
          <a:prstGeom prst="rect">
            <a:avLst/>
          </a:prstGeom>
          <a:noFill/>
          <a:ln w="19050" cap="flat" cmpd="sng">
            <a:solidFill>
              <a:srgbClr val="000000"/>
            </a:solidFill>
            <a:prstDash val="dot"/>
            <a:round/>
            <a:headEnd type="none" w="sm" len="sm"/>
            <a:tailEnd type="none" w="sm" len="sm"/>
          </a:ln>
        </p:spPr>
        <p:txBody>
          <a:bodyPr spcFirstLastPara="1" wrap="square" lIns="91425" tIns="91425" rIns="91425" bIns="91425" anchor="t" anchorCtr="0">
            <a:noAutofit/>
          </a:bodyPr>
          <a:lstStyle>
            <a:lvl1pPr lvl="0" algn="ctr">
              <a:lnSpc>
                <a:spcPct val="100000"/>
              </a:lnSpc>
              <a:spcBef>
                <a:spcPts val="0"/>
              </a:spcBef>
              <a:spcAft>
                <a:spcPts val="0"/>
              </a:spcAft>
              <a:buClr>
                <a:schemeClr val="dk1"/>
              </a:buClr>
              <a:buSzPts val="3000"/>
              <a:buFont typeface="Anton"/>
              <a:buNone/>
              <a:defRPr sz="3000">
                <a:solidFill>
                  <a:schemeClr val="dk1"/>
                </a:solidFill>
                <a:latin typeface="Anton"/>
                <a:ea typeface="Anton"/>
                <a:cs typeface="Anton"/>
                <a:sym typeface="Anton"/>
              </a:defRPr>
            </a:lvl1pPr>
            <a:lvl2pPr lvl="1">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2pPr>
            <a:lvl3pPr lvl="2">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3pPr>
            <a:lvl4pPr lvl="3">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4pPr>
            <a:lvl5pPr lvl="4">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5pPr>
            <a:lvl6pPr lvl="5">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6pPr>
            <a:lvl7pPr lvl="6">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7pPr>
            <a:lvl8pPr lvl="7">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8pPr>
            <a:lvl9pPr lvl="8">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9pPr>
          </a:lstStyle>
          <a:p>
            <a:endParaRPr/>
          </a:p>
        </p:txBody>
      </p:sp>
      <p:sp>
        <p:nvSpPr>
          <p:cNvPr id="7" name="Google Shape;7;p1"/>
          <p:cNvSpPr txBox="1">
            <a:spLocks noGrp="1"/>
          </p:cNvSpPr>
          <p:nvPr>
            <p:ph type="body" idx="1"/>
          </p:nvPr>
        </p:nvSpPr>
        <p:spPr>
          <a:xfrm>
            <a:off x="713100" y="986925"/>
            <a:ext cx="7717800" cy="35820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dk1"/>
              </a:buClr>
              <a:buSzPts val="1400"/>
              <a:buFont typeface="Dosis"/>
              <a:buChar char="●"/>
              <a:defRPr>
                <a:solidFill>
                  <a:schemeClr val="dk1"/>
                </a:solidFill>
                <a:latin typeface="Dosis"/>
                <a:ea typeface="Dosis"/>
                <a:cs typeface="Dosis"/>
                <a:sym typeface="Dosis"/>
              </a:defRPr>
            </a:lvl1pPr>
            <a:lvl2pPr marL="914400" lvl="1" indent="-317500">
              <a:lnSpc>
                <a:spcPct val="100000"/>
              </a:lnSpc>
              <a:spcBef>
                <a:spcPts val="0"/>
              </a:spcBef>
              <a:spcAft>
                <a:spcPts val="0"/>
              </a:spcAft>
              <a:buClr>
                <a:schemeClr val="dk1"/>
              </a:buClr>
              <a:buSzPts val="1400"/>
              <a:buFont typeface="Dosis"/>
              <a:buChar char="○"/>
              <a:defRPr>
                <a:solidFill>
                  <a:schemeClr val="dk1"/>
                </a:solidFill>
                <a:latin typeface="Dosis"/>
                <a:ea typeface="Dosis"/>
                <a:cs typeface="Dosis"/>
                <a:sym typeface="Dosis"/>
              </a:defRPr>
            </a:lvl2pPr>
            <a:lvl3pPr marL="1371600" lvl="2" indent="-317500">
              <a:lnSpc>
                <a:spcPct val="100000"/>
              </a:lnSpc>
              <a:spcBef>
                <a:spcPts val="0"/>
              </a:spcBef>
              <a:spcAft>
                <a:spcPts val="0"/>
              </a:spcAft>
              <a:buClr>
                <a:schemeClr val="dk1"/>
              </a:buClr>
              <a:buSzPts val="1400"/>
              <a:buFont typeface="Dosis"/>
              <a:buChar char="■"/>
              <a:defRPr>
                <a:solidFill>
                  <a:schemeClr val="dk1"/>
                </a:solidFill>
                <a:latin typeface="Dosis"/>
                <a:ea typeface="Dosis"/>
                <a:cs typeface="Dosis"/>
                <a:sym typeface="Dosis"/>
              </a:defRPr>
            </a:lvl3pPr>
            <a:lvl4pPr marL="1828800" lvl="3" indent="-317500">
              <a:lnSpc>
                <a:spcPct val="100000"/>
              </a:lnSpc>
              <a:spcBef>
                <a:spcPts val="0"/>
              </a:spcBef>
              <a:spcAft>
                <a:spcPts val="0"/>
              </a:spcAft>
              <a:buClr>
                <a:schemeClr val="dk1"/>
              </a:buClr>
              <a:buSzPts val="1400"/>
              <a:buFont typeface="Dosis"/>
              <a:buChar char="●"/>
              <a:defRPr>
                <a:solidFill>
                  <a:schemeClr val="dk1"/>
                </a:solidFill>
                <a:latin typeface="Dosis"/>
                <a:ea typeface="Dosis"/>
                <a:cs typeface="Dosis"/>
                <a:sym typeface="Dosis"/>
              </a:defRPr>
            </a:lvl4pPr>
            <a:lvl5pPr marL="2286000" lvl="4" indent="-317500">
              <a:lnSpc>
                <a:spcPct val="100000"/>
              </a:lnSpc>
              <a:spcBef>
                <a:spcPts val="0"/>
              </a:spcBef>
              <a:spcAft>
                <a:spcPts val="0"/>
              </a:spcAft>
              <a:buClr>
                <a:schemeClr val="dk1"/>
              </a:buClr>
              <a:buSzPts val="1400"/>
              <a:buFont typeface="Dosis"/>
              <a:buChar char="○"/>
              <a:defRPr>
                <a:solidFill>
                  <a:schemeClr val="dk1"/>
                </a:solidFill>
                <a:latin typeface="Dosis"/>
                <a:ea typeface="Dosis"/>
                <a:cs typeface="Dosis"/>
                <a:sym typeface="Dosis"/>
              </a:defRPr>
            </a:lvl5pPr>
            <a:lvl6pPr marL="2743200" lvl="5" indent="-317500">
              <a:lnSpc>
                <a:spcPct val="100000"/>
              </a:lnSpc>
              <a:spcBef>
                <a:spcPts val="0"/>
              </a:spcBef>
              <a:spcAft>
                <a:spcPts val="0"/>
              </a:spcAft>
              <a:buClr>
                <a:schemeClr val="dk1"/>
              </a:buClr>
              <a:buSzPts val="1400"/>
              <a:buFont typeface="Dosis"/>
              <a:buChar char="■"/>
              <a:defRPr>
                <a:solidFill>
                  <a:schemeClr val="dk1"/>
                </a:solidFill>
                <a:latin typeface="Dosis"/>
                <a:ea typeface="Dosis"/>
                <a:cs typeface="Dosis"/>
                <a:sym typeface="Dosis"/>
              </a:defRPr>
            </a:lvl6pPr>
            <a:lvl7pPr marL="3200400" lvl="6" indent="-317500">
              <a:lnSpc>
                <a:spcPct val="100000"/>
              </a:lnSpc>
              <a:spcBef>
                <a:spcPts val="0"/>
              </a:spcBef>
              <a:spcAft>
                <a:spcPts val="0"/>
              </a:spcAft>
              <a:buClr>
                <a:schemeClr val="dk1"/>
              </a:buClr>
              <a:buSzPts val="1400"/>
              <a:buFont typeface="Dosis"/>
              <a:buChar char="●"/>
              <a:defRPr>
                <a:solidFill>
                  <a:schemeClr val="dk1"/>
                </a:solidFill>
                <a:latin typeface="Dosis"/>
                <a:ea typeface="Dosis"/>
                <a:cs typeface="Dosis"/>
                <a:sym typeface="Dosis"/>
              </a:defRPr>
            </a:lvl7pPr>
            <a:lvl8pPr marL="3657600" lvl="7" indent="-317500">
              <a:lnSpc>
                <a:spcPct val="100000"/>
              </a:lnSpc>
              <a:spcBef>
                <a:spcPts val="0"/>
              </a:spcBef>
              <a:spcAft>
                <a:spcPts val="0"/>
              </a:spcAft>
              <a:buClr>
                <a:schemeClr val="dk1"/>
              </a:buClr>
              <a:buSzPts val="1400"/>
              <a:buFont typeface="Dosis"/>
              <a:buChar char="○"/>
              <a:defRPr>
                <a:solidFill>
                  <a:schemeClr val="dk1"/>
                </a:solidFill>
                <a:latin typeface="Dosis"/>
                <a:ea typeface="Dosis"/>
                <a:cs typeface="Dosis"/>
                <a:sym typeface="Dosis"/>
              </a:defRPr>
            </a:lvl8pPr>
            <a:lvl9pPr marL="4114800" lvl="8" indent="-317500">
              <a:lnSpc>
                <a:spcPct val="100000"/>
              </a:lnSpc>
              <a:spcBef>
                <a:spcPts val="0"/>
              </a:spcBef>
              <a:spcAft>
                <a:spcPts val="0"/>
              </a:spcAft>
              <a:buClr>
                <a:schemeClr val="dk1"/>
              </a:buClr>
              <a:buSzPts val="1400"/>
              <a:buFont typeface="Dosis"/>
              <a:buChar char="■"/>
              <a:defRPr>
                <a:solidFill>
                  <a:schemeClr val="dk1"/>
                </a:solidFill>
                <a:latin typeface="Dosis"/>
                <a:ea typeface="Dosis"/>
                <a:cs typeface="Dosis"/>
                <a:sym typeface="Dosis"/>
              </a:defRPr>
            </a:lvl9pPr>
          </a:lstStyle>
          <a:p>
            <a:endParaRPr/>
          </a:p>
        </p:txBody>
      </p:sp>
    </p:spTree>
  </p:cSld>
  <p:clrMap bg1="lt1" tx1="dk1" bg2="dk2" tx2="lt2" accent1="accent1" accent2="accent2" accent3="accent3" accent4="accent4" accent5="accent5" accent6="accent6" hlink="hlink" folHlink="folHlink"/>
  <p:sldLayoutIdLst>
    <p:sldLayoutId id="2147483651" r:id="rId1"/>
    <p:sldLayoutId id="2147483652" r:id="rId2"/>
    <p:sldLayoutId id="2147483653" r:id="rId3"/>
    <p:sldLayoutId id="2147483657" r:id="rId4"/>
    <p:sldLayoutId id="2147483658" r:id="rId5"/>
    <p:sldLayoutId id="2147483680" r:id="rId6"/>
    <p:sldLayoutId id="2147483686" r:id="rId7"/>
    <p:sldLayoutId id="2147483689" r:id="rId8"/>
    <p:sldLayoutId id="2147483690" r:id="rId9"/>
    <p:sldLayoutId id="2147483694" r:id="rId10"/>
    <p:sldLayoutId id="2147483695" r:id="rId11"/>
    <p:sldLayoutId id="2147483696"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3.xml"/><Relationship Id="rId4" Type="http://schemas.openxmlformats.org/officeDocument/2006/relationships/image" Target="../media/image11.jpeg"/></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hyperlink" Target="https://kenhgiaovien.com/" TargetMode="External"/><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3" Type="http://schemas.openxmlformats.org/officeDocument/2006/relationships/image" Target="../media/image52.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827"/>
        <p:cNvGrpSpPr/>
        <p:nvPr/>
      </p:nvGrpSpPr>
      <p:grpSpPr>
        <a:xfrm>
          <a:off x="0" y="0"/>
          <a:ext cx="0" cy="0"/>
          <a:chOff x="0" y="0"/>
          <a:chExt cx="0" cy="0"/>
        </a:xfrm>
      </p:grpSpPr>
      <p:sp>
        <p:nvSpPr>
          <p:cNvPr id="102" name="TextBox 101"/>
          <p:cNvSpPr txBox="1"/>
          <p:nvPr/>
        </p:nvSpPr>
        <p:spPr>
          <a:xfrm>
            <a:off x="0" y="1747973"/>
            <a:ext cx="9144000" cy="1800493"/>
          </a:xfrm>
          <a:prstGeom prst="rect">
            <a:avLst/>
          </a:prstGeom>
          <a:noFill/>
        </p:spPr>
        <p:txBody>
          <a:bodyPr wrap="square" rtlCol="0">
            <a:spAutoFit/>
          </a:bodyPr>
          <a:lstStyle/>
          <a:p>
            <a:pPr algn="ctr">
              <a:lnSpc>
                <a:spcPct val="150000"/>
              </a:lnSpc>
            </a:pPr>
            <a:r>
              <a:rPr lang="en-US" sz="3700" b="1" smtClean="0"/>
              <a:t>CHÀO MỪNG CÁC EM </a:t>
            </a:r>
          </a:p>
          <a:p>
            <a:pPr algn="ctr">
              <a:lnSpc>
                <a:spcPct val="150000"/>
              </a:lnSpc>
            </a:pPr>
            <a:r>
              <a:rPr lang="en-US" sz="3700" b="1" smtClean="0"/>
              <a:t>ĐẾN BUỔI HỌC HÔM NAY!</a:t>
            </a:r>
            <a:endParaRPr lang="en-US" sz="3700" b="1"/>
          </a:p>
        </p:txBody>
      </p:sp>
      <p:grpSp>
        <p:nvGrpSpPr>
          <p:cNvPr id="3831" name="Google Shape;3831;p76"/>
          <p:cNvGrpSpPr/>
          <p:nvPr/>
        </p:nvGrpSpPr>
        <p:grpSpPr>
          <a:xfrm rot="10800000">
            <a:off x="5646377" y="4132096"/>
            <a:ext cx="1441860" cy="320244"/>
            <a:chOff x="6182269" y="1262346"/>
            <a:chExt cx="1197459" cy="265961"/>
          </a:xfrm>
        </p:grpSpPr>
        <p:sp>
          <p:nvSpPr>
            <p:cNvPr id="3832" name="Google Shape;3832;p76"/>
            <p:cNvSpPr/>
            <p:nvPr/>
          </p:nvSpPr>
          <p:spPr>
            <a:xfrm>
              <a:off x="6182269" y="1262346"/>
              <a:ext cx="1197459" cy="265961"/>
            </a:xfrm>
            <a:custGeom>
              <a:avLst/>
              <a:gdLst/>
              <a:ahLst/>
              <a:cxnLst/>
              <a:rect l="l" t="t" r="r" b="b"/>
              <a:pathLst>
                <a:path w="19860" h="4411" extrusionOk="0">
                  <a:moveTo>
                    <a:pt x="0" y="1"/>
                  </a:moveTo>
                  <a:lnTo>
                    <a:pt x="0" y="4410"/>
                  </a:lnTo>
                  <a:lnTo>
                    <a:pt x="19860" y="4410"/>
                  </a:lnTo>
                  <a:lnTo>
                    <a:pt x="19860" y="1"/>
                  </a:lnTo>
                  <a:close/>
                </a:path>
              </a:pathLst>
            </a:custGeom>
            <a:solidFill>
              <a:srgbClr val="E1BAF7"/>
            </a:solidFill>
            <a:ln w="9525" cap="flat" cmpd="sng">
              <a:solidFill>
                <a:srgbClr val="2D435B"/>
              </a:solidFill>
              <a:prstDash val="solid"/>
              <a:miter lim="10781"/>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3" name="Google Shape;3833;p76"/>
            <p:cNvSpPr/>
            <p:nvPr/>
          </p:nvSpPr>
          <p:spPr>
            <a:xfrm>
              <a:off x="6182269" y="1471027"/>
              <a:ext cx="54688" cy="57280"/>
            </a:xfrm>
            <a:custGeom>
              <a:avLst/>
              <a:gdLst/>
              <a:ahLst/>
              <a:cxnLst/>
              <a:rect l="l" t="t" r="r" b="b"/>
              <a:pathLst>
                <a:path w="907" h="950" extrusionOk="0">
                  <a:moveTo>
                    <a:pt x="0" y="1"/>
                  </a:moveTo>
                  <a:lnTo>
                    <a:pt x="0" y="270"/>
                  </a:lnTo>
                  <a:lnTo>
                    <a:pt x="680" y="949"/>
                  </a:lnTo>
                  <a:lnTo>
                    <a:pt x="906" y="949"/>
                  </a:lnTo>
                  <a:lnTo>
                    <a:pt x="0"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4" name="Google Shape;3834;p76"/>
            <p:cNvSpPr/>
            <p:nvPr/>
          </p:nvSpPr>
          <p:spPr>
            <a:xfrm>
              <a:off x="6182269" y="1403436"/>
              <a:ext cx="124871" cy="124871"/>
            </a:xfrm>
            <a:custGeom>
              <a:avLst/>
              <a:gdLst/>
              <a:ahLst/>
              <a:cxnLst/>
              <a:rect l="l" t="t" r="r" b="b"/>
              <a:pathLst>
                <a:path w="2071" h="2071" extrusionOk="0">
                  <a:moveTo>
                    <a:pt x="0" y="0"/>
                  </a:moveTo>
                  <a:lnTo>
                    <a:pt x="0" y="270"/>
                  </a:lnTo>
                  <a:lnTo>
                    <a:pt x="1801" y="2070"/>
                  </a:lnTo>
                  <a:lnTo>
                    <a:pt x="2070" y="2070"/>
                  </a:lnTo>
                  <a:lnTo>
                    <a:pt x="0" y="0"/>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5" name="Google Shape;3835;p76"/>
            <p:cNvSpPr/>
            <p:nvPr/>
          </p:nvSpPr>
          <p:spPr>
            <a:xfrm>
              <a:off x="6182269" y="1335845"/>
              <a:ext cx="192462" cy="192462"/>
            </a:xfrm>
            <a:custGeom>
              <a:avLst/>
              <a:gdLst/>
              <a:ahLst/>
              <a:cxnLst/>
              <a:rect l="l" t="t" r="r" b="b"/>
              <a:pathLst>
                <a:path w="3192" h="3192" extrusionOk="0">
                  <a:moveTo>
                    <a:pt x="0" y="0"/>
                  </a:moveTo>
                  <a:lnTo>
                    <a:pt x="0" y="270"/>
                  </a:lnTo>
                  <a:lnTo>
                    <a:pt x="2922" y="3191"/>
                  </a:lnTo>
                  <a:lnTo>
                    <a:pt x="3192" y="3191"/>
                  </a:lnTo>
                  <a:lnTo>
                    <a:pt x="0" y="0"/>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6" name="Google Shape;3836;p76"/>
            <p:cNvSpPr/>
            <p:nvPr/>
          </p:nvSpPr>
          <p:spPr>
            <a:xfrm>
              <a:off x="6182269" y="1268194"/>
              <a:ext cx="260052" cy="260113"/>
            </a:xfrm>
            <a:custGeom>
              <a:avLst/>
              <a:gdLst/>
              <a:ahLst/>
              <a:cxnLst/>
              <a:rect l="l" t="t" r="r" b="b"/>
              <a:pathLst>
                <a:path w="4313" h="4314" extrusionOk="0">
                  <a:moveTo>
                    <a:pt x="0" y="1"/>
                  </a:moveTo>
                  <a:lnTo>
                    <a:pt x="0" y="217"/>
                  </a:lnTo>
                  <a:lnTo>
                    <a:pt x="4043" y="4313"/>
                  </a:lnTo>
                  <a:lnTo>
                    <a:pt x="4313" y="4313"/>
                  </a:lnTo>
                  <a:lnTo>
                    <a:pt x="0"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7" name="Google Shape;3837;p76"/>
            <p:cNvSpPr/>
            <p:nvPr/>
          </p:nvSpPr>
          <p:spPr>
            <a:xfrm>
              <a:off x="6228394" y="1262346"/>
              <a:ext cx="281578" cy="265961"/>
            </a:xfrm>
            <a:custGeom>
              <a:avLst/>
              <a:gdLst/>
              <a:ahLst/>
              <a:cxnLst/>
              <a:rect l="l" t="t" r="r" b="b"/>
              <a:pathLst>
                <a:path w="4670" h="4411" extrusionOk="0">
                  <a:moveTo>
                    <a:pt x="1" y="1"/>
                  </a:moveTo>
                  <a:lnTo>
                    <a:pt x="4400" y="4410"/>
                  </a:lnTo>
                  <a:lnTo>
                    <a:pt x="4669" y="4410"/>
                  </a:lnTo>
                  <a:lnTo>
                    <a:pt x="270"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8" name="Google Shape;3838;p76"/>
            <p:cNvSpPr/>
            <p:nvPr/>
          </p:nvSpPr>
          <p:spPr>
            <a:xfrm>
              <a:off x="6296045" y="1262346"/>
              <a:ext cx="282181" cy="265961"/>
            </a:xfrm>
            <a:custGeom>
              <a:avLst/>
              <a:gdLst/>
              <a:ahLst/>
              <a:cxnLst/>
              <a:rect l="l" t="t" r="r" b="b"/>
              <a:pathLst>
                <a:path w="4680" h="4411" extrusionOk="0">
                  <a:moveTo>
                    <a:pt x="0" y="1"/>
                  </a:moveTo>
                  <a:lnTo>
                    <a:pt x="4453" y="4410"/>
                  </a:lnTo>
                  <a:lnTo>
                    <a:pt x="4679" y="4410"/>
                  </a:lnTo>
                  <a:lnTo>
                    <a:pt x="270"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9" name="Google Shape;3839;p76"/>
            <p:cNvSpPr/>
            <p:nvPr/>
          </p:nvSpPr>
          <p:spPr>
            <a:xfrm>
              <a:off x="6363636" y="1262346"/>
              <a:ext cx="282181" cy="265961"/>
            </a:xfrm>
            <a:custGeom>
              <a:avLst/>
              <a:gdLst/>
              <a:ahLst/>
              <a:cxnLst/>
              <a:rect l="l" t="t" r="r" b="b"/>
              <a:pathLst>
                <a:path w="4680" h="4411" extrusionOk="0">
                  <a:moveTo>
                    <a:pt x="0" y="1"/>
                  </a:moveTo>
                  <a:lnTo>
                    <a:pt x="4453" y="4410"/>
                  </a:lnTo>
                  <a:lnTo>
                    <a:pt x="4680" y="4410"/>
                  </a:lnTo>
                  <a:lnTo>
                    <a:pt x="270"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0" name="Google Shape;3840;p76"/>
            <p:cNvSpPr/>
            <p:nvPr/>
          </p:nvSpPr>
          <p:spPr>
            <a:xfrm>
              <a:off x="6434482" y="1262346"/>
              <a:ext cx="281517" cy="265961"/>
            </a:xfrm>
            <a:custGeom>
              <a:avLst/>
              <a:gdLst/>
              <a:ahLst/>
              <a:cxnLst/>
              <a:rect l="l" t="t" r="r" b="b"/>
              <a:pathLst>
                <a:path w="4669" h="4411" extrusionOk="0">
                  <a:moveTo>
                    <a:pt x="1" y="1"/>
                  </a:moveTo>
                  <a:lnTo>
                    <a:pt x="4399" y="4410"/>
                  </a:lnTo>
                  <a:lnTo>
                    <a:pt x="4669" y="4410"/>
                  </a:lnTo>
                  <a:lnTo>
                    <a:pt x="227"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1" name="Google Shape;3841;p76"/>
            <p:cNvSpPr/>
            <p:nvPr/>
          </p:nvSpPr>
          <p:spPr>
            <a:xfrm>
              <a:off x="6502073" y="1262346"/>
              <a:ext cx="281578" cy="265961"/>
            </a:xfrm>
            <a:custGeom>
              <a:avLst/>
              <a:gdLst/>
              <a:ahLst/>
              <a:cxnLst/>
              <a:rect l="l" t="t" r="r" b="b"/>
              <a:pathLst>
                <a:path w="4670" h="4411" extrusionOk="0">
                  <a:moveTo>
                    <a:pt x="1" y="1"/>
                  </a:moveTo>
                  <a:lnTo>
                    <a:pt x="4400" y="4410"/>
                  </a:lnTo>
                  <a:lnTo>
                    <a:pt x="4669" y="4410"/>
                  </a:lnTo>
                  <a:lnTo>
                    <a:pt x="227"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2" name="Google Shape;3842;p76"/>
            <p:cNvSpPr/>
            <p:nvPr/>
          </p:nvSpPr>
          <p:spPr>
            <a:xfrm>
              <a:off x="6569724" y="1262346"/>
              <a:ext cx="281517" cy="265961"/>
            </a:xfrm>
            <a:custGeom>
              <a:avLst/>
              <a:gdLst/>
              <a:ahLst/>
              <a:cxnLst/>
              <a:rect l="l" t="t" r="r" b="b"/>
              <a:pathLst>
                <a:path w="4669" h="4411" extrusionOk="0">
                  <a:moveTo>
                    <a:pt x="0" y="1"/>
                  </a:moveTo>
                  <a:lnTo>
                    <a:pt x="4399" y="4410"/>
                  </a:lnTo>
                  <a:lnTo>
                    <a:pt x="4668" y="4410"/>
                  </a:lnTo>
                  <a:lnTo>
                    <a:pt x="270"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3" name="Google Shape;3843;p76"/>
            <p:cNvSpPr/>
            <p:nvPr/>
          </p:nvSpPr>
          <p:spPr>
            <a:xfrm>
              <a:off x="6637314" y="1262346"/>
              <a:ext cx="282181" cy="265961"/>
            </a:xfrm>
            <a:custGeom>
              <a:avLst/>
              <a:gdLst/>
              <a:ahLst/>
              <a:cxnLst/>
              <a:rect l="l" t="t" r="r" b="b"/>
              <a:pathLst>
                <a:path w="4680" h="4411" extrusionOk="0">
                  <a:moveTo>
                    <a:pt x="0" y="1"/>
                  </a:moveTo>
                  <a:lnTo>
                    <a:pt x="4410" y="4410"/>
                  </a:lnTo>
                  <a:lnTo>
                    <a:pt x="4680" y="4410"/>
                  </a:lnTo>
                  <a:lnTo>
                    <a:pt x="270"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4" name="Google Shape;3844;p76"/>
            <p:cNvSpPr/>
            <p:nvPr/>
          </p:nvSpPr>
          <p:spPr>
            <a:xfrm>
              <a:off x="6704905" y="1262346"/>
              <a:ext cx="282181" cy="265961"/>
            </a:xfrm>
            <a:custGeom>
              <a:avLst/>
              <a:gdLst/>
              <a:ahLst/>
              <a:cxnLst/>
              <a:rect l="l" t="t" r="r" b="b"/>
              <a:pathLst>
                <a:path w="4680" h="4411" extrusionOk="0">
                  <a:moveTo>
                    <a:pt x="1" y="1"/>
                  </a:moveTo>
                  <a:lnTo>
                    <a:pt x="4453" y="4410"/>
                  </a:lnTo>
                  <a:lnTo>
                    <a:pt x="4680" y="4410"/>
                  </a:lnTo>
                  <a:lnTo>
                    <a:pt x="270"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5" name="Google Shape;3845;p76"/>
            <p:cNvSpPr/>
            <p:nvPr/>
          </p:nvSpPr>
          <p:spPr>
            <a:xfrm>
              <a:off x="6773159" y="1262346"/>
              <a:ext cx="281578" cy="265961"/>
            </a:xfrm>
            <a:custGeom>
              <a:avLst/>
              <a:gdLst/>
              <a:ahLst/>
              <a:cxnLst/>
              <a:rect l="l" t="t" r="r" b="b"/>
              <a:pathLst>
                <a:path w="4670" h="4411" extrusionOk="0">
                  <a:moveTo>
                    <a:pt x="1" y="1"/>
                  </a:moveTo>
                  <a:lnTo>
                    <a:pt x="4443" y="4410"/>
                  </a:lnTo>
                  <a:lnTo>
                    <a:pt x="4669" y="4410"/>
                  </a:lnTo>
                  <a:lnTo>
                    <a:pt x="270"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6" name="Google Shape;3846;p76"/>
            <p:cNvSpPr/>
            <p:nvPr/>
          </p:nvSpPr>
          <p:spPr>
            <a:xfrm>
              <a:off x="6843402" y="1262346"/>
              <a:ext cx="281517" cy="265961"/>
            </a:xfrm>
            <a:custGeom>
              <a:avLst/>
              <a:gdLst/>
              <a:ahLst/>
              <a:cxnLst/>
              <a:rect l="l" t="t" r="r" b="b"/>
              <a:pathLst>
                <a:path w="4669" h="4411" extrusionOk="0">
                  <a:moveTo>
                    <a:pt x="0" y="1"/>
                  </a:moveTo>
                  <a:lnTo>
                    <a:pt x="4399" y="4410"/>
                  </a:lnTo>
                  <a:lnTo>
                    <a:pt x="4668" y="4410"/>
                  </a:lnTo>
                  <a:lnTo>
                    <a:pt x="227"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7" name="Google Shape;3847;p76"/>
            <p:cNvSpPr/>
            <p:nvPr/>
          </p:nvSpPr>
          <p:spPr>
            <a:xfrm>
              <a:off x="6910993" y="1262346"/>
              <a:ext cx="281517" cy="265961"/>
            </a:xfrm>
            <a:custGeom>
              <a:avLst/>
              <a:gdLst/>
              <a:ahLst/>
              <a:cxnLst/>
              <a:rect l="l" t="t" r="r" b="b"/>
              <a:pathLst>
                <a:path w="4669" h="4411" extrusionOk="0">
                  <a:moveTo>
                    <a:pt x="0" y="1"/>
                  </a:moveTo>
                  <a:lnTo>
                    <a:pt x="4399" y="4410"/>
                  </a:lnTo>
                  <a:lnTo>
                    <a:pt x="4669" y="4410"/>
                  </a:lnTo>
                  <a:lnTo>
                    <a:pt x="227"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8" name="Google Shape;3848;p76"/>
            <p:cNvSpPr/>
            <p:nvPr/>
          </p:nvSpPr>
          <p:spPr>
            <a:xfrm>
              <a:off x="6978583" y="1262346"/>
              <a:ext cx="282181" cy="265961"/>
            </a:xfrm>
            <a:custGeom>
              <a:avLst/>
              <a:gdLst/>
              <a:ahLst/>
              <a:cxnLst/>
              <a:rect l="l" t="t" r="r" b="b"/>
              <a:pathLst>
                <a:path w="4680" h="4411" extrusionOk="0">
                  <a:moveTo>
                    <a:pt x="1" y="1"/>
                  </a:moveTo>
                  <a:lnTo>
                    <a:pt x="4410" y="4410"/>
                  </a:lnTo>
                  <a:lnTo>
                    <a:pt x="4680" y="4410"/>
                  </a:lnTo>
                  <a:lnTo>
                    <a:pt x="270"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9" name="Google Shape;3849;p76"/>
            <p:cNvSpPr/>
            <p:nvPr/>
          </p:nvSpPr>
          <p:spPr>
            <a:xfrm>
              <a:off x="7046174" y="1262346"/>
              <a:ext cx="282241" cy="265961"/>
            </a:xfrm>
            <a:custGeom>
              <a:avLst/>
              <a:gdLst/>
              <a:ahLst/>
              <a:cxnLst/>
              <a:rect l="l" t="t" r="r" b="b"/>
              <a:pathLst>
                <a:path w="4681" h="4411" extrusionOk="0">
                  <a:moveTo>
                    <a:pt x="1" y="1"/>
                  </a:moveTo>
                  <a:lnTo>
                    <a:pt x="4410" y="4410"/>
                  </a:lnTo>
                  <a:lnTo>
                    <a:pt x="4680" y="4410"/>
                  </a:lnTo>
                  <a:lnTo>
                    <a:pt x="270"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0" name="Google Shape;3850;p76"/>
            <p:cNvSpPr/>
            <p:nvPr/>
          </p:nvSpPr>
          <p:spPr>
            <a:xfrm>
              <a:off x="7114428" y="1262346"/>
              <a:ext cx="265298" cy="262705"/>
            </a:xfrm>
            <a:custGeom>
              <a:avLst/>
              <a:gdLst/>
              <a:ahLst/>
              <a:cxnLst/>
              <a:rect l="l" t="t" r="r" b="b"/>
              <a:pathLst>
                <a:path w="4400" h="4357" extrusionOk="0">
                  <a:moveTo>
                    <a:pt x="1" y="1"/>
                  </a:moveTo>
                  <a:lnTo>
                    <a:pt x="4400" y="4357"/>
                  </a:lnTo>
                  <a:lnTo>
                    <a:pt x="4400" y="4087"/>
                  </a:lnTo>
                  <a:lnTo>
                    <a:pt x="270"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1" name="Google Shape;3851;p76"/>
            <p:cNvSpPr/>
            <p:nvPr/>
          </p:nvSpPr>
          <p:spPr>
            <a:xfrm>
              <a:off x="7182078" y="1262346"/>
              <a:ext cx="197647" cy="195115"/>
            </a:xfrm>
            <a:custGeom>
              <a:avLst/>
              <a:gdLst/>
              <a:ahLst/>
              <a:cxnLst/>
              <a:rect l="l" t="t" r="r" b="b"/>
              <a:pathLst>
                <a:path w="3278" h="3236" extrusionOk="0">
                  <a:moveTo>
                    <a:pt x="0" y="1"/>
                  </a:moveTo>
                  <a:lnTo>
                    <a:pt x="3278" y="3235"/>
                  </a:lnTo>
                  <a:lnTo>
                    <a:pt x="3278" y="2966"/>
                  </a:lnTo>
                  <a:lnTo>
                    <a:pt x="270"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2" name="Google Shape;3852;p76"/>
            <p:cNvSpPr/>
            <p:nvPr/>
          </p:nvSpPr>
          <p:spPr>
            <a:xfrm>
              <a:off x="7252262" y="1262346"/>
              <a:ext cx="127464" cy="127464"/>
            </a:xfrm>
            <a:custGeom>
              <a:avLst/>
              <a:gdLst/>
              <a:ahLst/>
              <a:cxnLst/>
              <a:rect l="l" t="t" r="r" b="b"/>
              <a:pathLst>
                <a:path w="2114" h="2114" extrusionOk="0">
                  <a:moveTo>
                    <a:pt x="1" y="1"/>
                  </a:moveTo>
                  <a:lnTo>
                    <a:pt x="2114" y="2114"/>
                  </a:lnTo>
                  <a:lnTo>
                    <a:pt x="2114" y="1844"/>
                  </a:lnTo>
                  <a:lnTo>
                    <a:pt x="227"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3" name="Google Shape;3853;p76"/>
            <p:cNvSpPr/>
            <p:nvPr/>
          </p:nvSpPr>
          <p:spPr>
            <a:xfrm>
              <a:off x="7319852" y="1262346"/>
              <a:ext cx="59873" cy="59873"/>
            </a:xfrm>
            <a:custGeom>
              <a:avLst/>
              <a:gdLst/>
              <a:ahLst/>
              <a:cxnLst/>
              <a:rect l="l" t="t" r="r" b="b"/>
              <a:pathLst>
                <a:path w="993" h="993" extrusionOk="0">
                  <a:moveTo>
                    <a:pt x="1" y="1"/>
                  </a:moveTo>
                  <a:lnTo>
                    <a:pt x="993" y="993"/>
                  </a:lnTo>
                  <a:lnTo>
                    <a:pt x="993" y="723"/>
                  </a:lnTo>
                  <a:lnTo>
                    <a:pt x="227"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854" name="Google Shape;3854;p76"/>
          <p:cNvSpPr/>
          <p:nvPr/>
        </p:nvSpPr>
        <p:spPr>
          <a:xfrm>
            <a:off x="893789" y="3769887"/>
            <a:ext cx="885344" cy="876924"/>
          </a:xfrm>
          <a:custGeom>
            <a:avLst/>
            <a:gdLst/>
            <a:ahLst/>
            <a:cxnLst/>
            <a:rect l="l" t="t" r="r" b="b"/>
            <a:pathLst>
              <a:path w="4583" h="4540" extrusionOk="0">
                <a:moveTo>
                  <a:pt x="863" y="1"/>
                </a:moveTo>
                <a:lnTo>
                  <a:pt x="0" y="809"/>
                </a:lnTo>
                <a:lnTo>
                  <a:pt x="1488" y="2254"/>
                </a:lnTo>
                <a:lnTo>
                  <a:pt x="0" y="3688"/>
                </a:lnTo>
                <a:lnTo>
                  <a:pt x="863" y="4539"/>
                </a:lnTo>
                <a:lnTo>
                  <a:pt x="2297" y="3106"/>
                </a:lnTo>
                <a:lnTo>
                  <a:pt x="3731" y="4539"/>
                </a:lnTo>
                <a:lnTo>
                  <a:pt x="4582" y="3688"/>
                </a:lnTo>
                <a:lnTo>
                  <a:pt x="3105" y="2254"/>
                </a:lnTo>
                <a:lnTo>
                  <a:pt x="4582" y="809"/>
                </a:lnTo>
                <a:lnTo>
                  <a:pt x="3731" y="1"/>
                </a:lnTo>
                <a:lnTo>
                  <a:pt x="2297" y="1445"/>
                </a:lnTo>
                <a:lnTo>
                  <a:pt x="863" y="1"/>
                </a:lnTo>
                <a:close/>
              </a:path>
            </a:pathLst>
          </a:custGeom>
          <a:solidFill>
            <a:schemeClr val="accent1"/>
          </a:solidFill>
          <a:ln w="9525" cap="rnd" cmpd="sng">
            <a:solidFill>
              <a:srgbClr val="2D435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5" name="Google Shape;3855;p76"/>
          <p:cNvSpPr/>
          <p:nvPr/>
        </p:nvSpPr>
        <p:spPr>
          <a:xfrm>
            <a:off x="8190068" y="1747973"/>
            <a:ext cx="572700" cy="572700"/>
          </a:xfrm>
          <a:prstGeom prst="donut">
            <a:avLst>
              <a:gd name="adj" fmla="val 25000"/>
            </a:avLst>
          </a:pr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856" name="Google Shape;3856;p76"/>
          <p:cNvGrpSpPr/>
          <p:nvPr/>
        </p:nvGrpSpPr>
        <p:grpSpPr>
          <a:xfrm>
            <a:off x="7583073" y="568263"/>
            <a:ext cx="759302" cy="759302"/>
            <a:chOff x="2753179" y="2741260"/>
            <a:chExt cx="587695" cy="587695"/>
          </a:xfrm>
        </p:grpSpPr>
        <p:sp>
          <p:nvSpPr>
            <p:cNvPr id="3857" name="Google Shape;3857;p76"/>
            <p:cNvSpPr/>
            <p:nvPr/>
          </p:nvSpPr>
          <p:spPr>
            <a:xfrm>
              <a:off x="2772051" y="2760132"/>
              <a:ext cx="568823" cy="568823"/>
            </a:xfrm>
            <a:custGeom>
              <a:avLst/>
              <a:gdLst/>
              <a:ahLst/>
              <a:cxnLst/>
              <a:rect l="l" t="t" r="r" b="b"/>
              <a:pathLst>
                <a:path w="9434" h="9434" extrusionOk="0">
                  <a:moveTo>
                    <a:pt x="7687" y="0"/>
                  </a:moveTo>
                  <a:lnTo>
                    <a:pt x="6469" y="1218"/>
                  </a:lnTo>
                  <a:lnTo>
                    <a:pt x="6609" y="1348"/>
                  </a:lnTo>
                  <a:cubicBezTo>
                    <a:pt x="7332" y="2070"/>
                    <a:pt x="7687" y="3019"/>
                    <a:pt x="7687" y="4000"/>
                  </a:cubicBezTo>
                  <a:cubicBezTo>
                    <a:pt x="7687" y="4992"/>
                    <a:pt x="7332" y="5930"/>
                    <a:pt x="6609" y="6609"/>
                  </a:cubicBezTo>
                  <a:cubicBezTo>
                    <a:pt x="5887" y="7331"/>
                    <a:pt x="4992" y="7730"/>
                    <a:pt x="4000" y="7730"/>
                  </a:cubicBezTo>
                  <a:cubicBezTo>
                    <a:pt x="2965" y="7730"/>
                    <a:pt x="2070" y="7331"/>
                    <a:pt x="1348" y="6609"/>
                  </a:cubicBezTo>
                  <a:lnTo>
                    <a:pt x="1219" y="6469"/>
                  </a:lnTo>
                  <a:lnTo>
                    <a:pt x="0" y="7730"/>
                  </a:lnTo>
                  <a:lnTo>
                    <a:pt x="140" y="7817"/>
                  </a:lnTo>
                  <a:cubicBezTo>
                    <a:pt x="1175" y="8852"/>
                    <a:pt x="2523" y="9434"/>
                    <a:pt x="4000" y="9434"/>
                  </a:cubicBezTo>
                  <a:cubicBezTo>
                    <a:pt x="5445" y="9434"/>
                    <a:pt x="6793" y="8852"/>
                    <a:pt x="7817" y="7817"/>
                  </a:cubicBezTo>
                  <a:cubicBezTo>
                    <a:pt x="8852" y="6835"/>
                    <a:pt x="9434" y="5445"/>
                    <a:pt x="9434" y="4000"/>
                  </a:cubicBezTo>
                  <a:cubicBezTo>
                    <a:pt x="9434" y="2523"/>
                    <a:pt x="8852" y="1175"/>
                    <a:pt x="7817" y="140"/>
                  </a:cubicBezTo>
                  <a:lnTo>
                    <a:pt x="7687" y="0"/>
                  </a:lnTo>
                  <a:close/>
                </a:path>
              </a:pathLst>
            </a:custGeom>
            <a:solidFill>
              <a:schemeClr val="accent2"/>
            </a:solidFill>
            <a:ln w="9525" cap="flat" cmpd="sng">
              <a:solidFill>
                <a:srgbClr val="2D435B"/>
              </a:solidFill>
              <a:prstDash val="solid"/>
              <a:miter lim="10781"/>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8" name="Google Shape;3858;p76"/>
            <p:cNvSpPr/>
            <p:nvPr/>
          </p:nvSpPr>
          <p:spPr>
            <a:xfrm>
              <a:off x="3145819" y="2741260"/>
              <a:ext cx="108652" cy="108591"/>
            </a:xfrm>
            <a:custGeom>
              <a:avLst/>
              <a:gdLst/>
              <a:ahLst/>
              <a:cxnLst/>
              <a:rect l="l" t="t" r="r" b="b"/>
              <a:pathLst>
                <a:path w="1802" h="1801" extrusionOk="0">
                  <a:moveTo>
                    <a:pt x="906" y="0"/>
                  </a:moveTo>
                  <a:cubicBezTo>
                    <a:pt x="410" y="0"/>
                    <a:pt x="1" y="410"/>
                    <a:pt x="1" y="906"/>
                  </a:cubicBezTo>
                  <a:cubicBezTo>
                    <a:pt x="1" y="1391"/>
                    <a:pt x="410" y="1801"/>
                    <a:pt x="906" y="1801"/>
                  </a:cubicBezTo>
                  <a:cubicBezTo>
                    <a:pt x="1402" y="1801"/>
                    <a:pt x="1801" y="1391"/>
                    <a:pt x="1801" y="906"/>
                  </a:cubicBezTo>
                  <a:cubicBezTo>
                    <a:pt x="1801" y="410"/>
                    <a:pt x="1402" y="0"/>
                    <a:pt x="906" y="0"/>
                  </a:cubicBezTo>
                  <a:close/>
                </a:path>
              </a:pathLst>
            </a:custGeom>
            <a:solidFill>
              <a:schemeClr val="accent1"/>
            </a:solidFill>
            <a:ln w="9525" cap="flat" cmpd="sng">
              <a:solidFill>
                <a:srgbClr val="2D435B"/>
              </a:solidFill>
              <a:prstDash val="solid"/>
              <a:miter lim="10781"/>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9" name="Google Shape;3859;p76"/>
            <p:cNvSpPr/>
            <p:nvPr/>
          </p:nvSpPr>
          <p:spPr>
            <a:xfrm>
              <a:off x="2753179" y="3131308"/>
              <a:ext cx="105999" cy="108591"/>
            </a:xfrm>
            <a:custGeom>
              <a:avLst/>
              <a:gdLst/>
              <a:ahLst/>
              <a:cxnLst/>
              <a:rect l="l" t="t" r="r" b="b"/>
              <a:pathLst>
                <a:path w="1758" h="1801" extrusionOk="0">
                  <a:moveTo>
                    <a:pt x="906" y="0"/>
                  </a:moveTo>
                  <a:cubicBezTo>
                    <a:pt x="410" y="0"/>
                    <a:pt x="1" y="410"/>
                    <a:pt x="1" y="906"/>
                  </a:cubicBezTo>
                  <a:cubicBezTo>
                    <a:pt x="1" y="1391"/>
                    <a:pt x="410" y="1801"/>
                    <a:pt x="906" y="1801"/>
                  </a:cubicBezTo>
                  <a:cubicBezTo>
                    <a:pt x="1391" y="1801"/>
                    <a:pt x="1758" y="1391"/>
                    <a:pt x="1758" y="906"/>
                  </a:cubicBezTo>
                  <a:cubicBezTo>
                    <a:pt x="1758" y="410"/>
                    <a:pt x="1391" y="0"/>
                    <a:pt x="906" y="0"/>
                  </a:cubicBezTo>
                  <a:close/>
                </a:path>
              </a:pathLst>
            </a:custGeom>
            <a:solidFill>
              <a:schemeClr val="accent1"/>
            </a:solidFill>
            <a:ln w="9525" cap="flat" cmpd="sng">
              <a:solidFill>
                <a:srgbClr val="2D435B"/>
              </a:solidFill>
              <a:prstDash val="solid"/>
              <a:miter lim="10781"/>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860" name="Google Shape;3860;p76"/>
          <p:cNvGrpSpPr/>
          <p:nvPr/>
        </p:nvGrpSpPr>
        <p:grpSpPr>
          <a:xfrm>
            <a:off x="8161911" y="3616986"/>
            <a:ext cx="537980" cy="537206"/>
            <a:chOff x="9234348" y="2174936"/>
            <a:chExt cx="537980" cy="537206"/>
          </a:xfrm>
        </p:grpSpPr>
        <p:sp>
          <p:nvSpPr>
            <p:cNvPr id="3861" name="Google Shape;3861;p76"/>
            <p:cNvSpPr/>
            <p:nvPr/>
          </p:nvSpPr>
          <p:spPr>
            <a:xfrm>
              <a:off x="9234348" y="2174936"/>
              <a:ext cx="22800" cy="22026"/>
            </a:xfrm>
            <a:custGeom>
              <a:avLst/>
              <a:gdLst/>
              <a:ahLst/>
              <a:cxnLst/>
              <a:rect l="l" t="t" r="r" b="b"/>
              <a:pathLst>
                <a:path w="324" h="313" extrusionOk="0">
                  <a:moveTo>
                    <a:pt x="183" y="0"/>
                  </a:moveTo>
                  <a:cubicBezTo>
                    <a:pt x="54" y="0"/>
                    <a:pt x="0" y="43"/>
                    <a:pt x="0" y="173"/>
                  </a:cubicBezTo>
                  <a:cubicBezTo>
                    <a:pt x="0" y="270"/>
                    <a:pt x="54" y="313"/>
                    <a:pt x="183" y="313"/>
                  </a:cubicBezTo>
                  <a:cubicBezTo>
                    <a:pt x="270" y="313"/>
                    <a:pt x="323" y="270"/>
                    <a:pt x="323" y="173"/>
                  </a:cubicBezTo>
                  <a:cubicBezTo>
                    <a:pt x="323" y="43"/>
                    <a:pt x="270" y="0"/>
                    <a:pt x="18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2" name="Google Shape;3862;p76"/>
            <p:cNvSpPr/>
            <p:nvPr/>
          </p:nvSpPr>
          <p:spPr>
            <a:xfrm>
              <a:off x="9307181" y="2174936"/>
              <a:ext cx="25826" cy="22026"/>
            </a:xfrm>
            <a:custGeom>
              <a:avLst/>
              <a:gdLst/>
              <a:ahLst/>
              <a:cxnLst/>
              <a:rect l="l" t="t" r="r" b="b"/>
              <a:pathLst>
                <a:path w="367" h="313" extrusionOk="0">
                  <a:moveTo>
                    <a:pt x="183" y="0"/>
                  </a:moveTo>
                  <a:cubicBezTo>
                    <a:pt x="97" y="0"/>
                    <a:pt x="0" y="43"/>
                    <a:pt x="0" y="173"/>
                  </a:cubicBezTo>
                  <a:cubicBezTo>
                    <a:pt x="0" y="270"/>
                    <a:pt x="97" y="313"/>
                    <a:pt x="183" y="313"/>
                  </a:cubicBezTo>
                  <a:cubicBezTo>
                    <a:pt x="270" y="313"/>
                    <a:pt x="367" y="270"/>
                    <a:pt x="367" y="173"/>
                  </a:cubicBezTo>
                  <a:cubicBezTo>
                    <a:pt x="367" y="43"/>
                    <a:pt x="270" y="0"/>
                    <a:pt x="18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3" name="Google Shape;3863;p76"/>
            <p:cNvSpPr/>
            <p:nvPr/>
          </p:nvSpPr>
          <p:spPr>
            <a:xfrm>
              <a:off x="9380014" y="2174936"/>
              <a:ext cx="25052" cy="22026"/>
            </a:xfrm>
            <a:custGeom>
              <a:avLst/>
              <a:gdLst/>
              <a:ahLst/>
              <a:cxnLst/>
              <a:rect l="l" t="t" r="r" b="b"/>
              <a:pathLst>
                <a:path w="356" h="313" extrusionOk="0">
                  <a:moveTo>
                    <a:pt x="183" y="0"/>
                  </a:moveTo>
                  <a:cubicBezTo>
                    <a:pt x="86" y="0"/>
                    <a:pt x="0" y="43"/>
                    <a:pt x="0" y="173"/>
                  </a:cubicBezTo>
                  <a:cubicBezTo>
                    <a:pt x="0" y="270"/>
                    <a:pt x="86" y="313"/>
                    <a:pt x="183" y="313"/>
                  </a:cubicBezTo>
                  <a:cubicBezTo>
                    <a:pt x="270" y="313"/>
                    <a:pt x="356" y="270"/>
                    <a:pt x="356" y="173"/>
                  </a:cubicBezTo>
                  <a:cubicBezTo>
                    <a:pt x="356" y="43"/>
                    <a:pt x="270" y="0"/>
                    <a:pt x="18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4" name="Google Shape;3864;p76"/>
            <p:cNvSpPr/>
            <p:nvPr/>
          </p:nvSpPr>
          <p:spPr>
            <a:xfrm>
              <a:off x="9455873" y="2174936"/>
              <a:ext cx="22026" cy="22026"/>
            </a:xfrm>
            <a:custGeom>
              <a:avLst/>
              <a:gdLst/>
              <a:ahLst/>
              <a:cxnLst/>
              <a:rect l="l" t="t" r="r" b="b"/>
              <a:pathLst>
                <a:path w="313" h="313" extrusionOk="0">
                  <a:moveTo>
                    <a:pt x="140" y="0"/>
                  </a:moveTo>
                  <a:cubicBezTo>
                    <a:pt x="43" y="0"/>
                    <a:pt x="0" y="43"/>
                    <a:pt x="0" y="173"/>
                  </a:cubicBezTo>
                  <a:cubicBezTo>
                    <a:pt x="0" y="270"/>
                    <a:pt x="43" y="313"/>
                    <a:pt x="140" y="313"/>
                  </a:cubicBezTo>
                  <a:cubicBezTo>
                    <a:pt x="227" y="313"/>
                    <a:pt x="313" y="270"/>
                    <a:pt x="313" y="173"/>
                  </a:cubicBezTo>
                  <a:cubicBezTo>
                    <a:pt x="313" y="43"/>
                    <a:pt x="227" y="0"/>
                    <a:pt x="14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5" name="Google Shape;3865;p76"/>
            <p:cNvSpPr/>
            <p:nvPr/>
          </p:nvSpPr>
          <p:spPr>
            <a:xfrm>
              <a:off x="9528706" y="2174936"/>
              <a:ext cx="22026" cy="22026"/>
            </a:xfrm>
            <a:custGeom>
              <a:avLst/>
              <a:gdLst/>
              <a:ahLst/>
              <a:cxnLst/>
              <a:rect l="l" t="t" r="r" b="b"/>
              <a:pathLst>
                <a:path w="313" h="313" extrusionOk="0">
                  <a:moveTo>
                    <a:pt x="184" y="0"/>
                  </a:moveTo>
                  <a:cubicBezTo>
                    <a:pt x="86" y="0"/>
                    <a:pt x="0" y="43"/>
                    <a:pt x="0" y="173"/>
                  </a:cubicBezTo>
                  <a:cubicBezTo>
                    <a:pt x="0" y="270"/>
                    <a:pt x="86" y="313"/>
                    <a:pt x="184" y="313"/>
                  </a:cubicBezTo>
                  <a:cubicBezTo>
                    <a:pt x="270" y="313"/>
                    <a:pt x="313" y="270"/>
                    <a:pt x="313" y="173"/>
                  </a:cubicBezTo>
                  <a:cubicBezTo>
                    <a:pt x="313" y="43"/>
                    <a:pt x="270" y="0"/>
                    <a:pt x="184"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6" name="Google Shape;3866;p76"/>
            <p:cNvSpPr/>
            <p:nvPr/>
          </p:nvSpPr>
          <p:spPr>
            <a:xfrm>
              <a:off x="9601539" y="2174936"/>
              <a:ext cx="25122" cy="22026"/>
            </a:xfrm>
            <a:custGeom>
              <a:avLst/>
              <a:gdLst/>
              <a:ahLst/>
              <a:cxnLst/>
              <a:rect l="l" t="t" r="r" b="b"/>
              <a:pathLst>
                <a:path w="357" h="313" extrusionOk="0">
                  <a:moveTo>
                    <a:pt x="173" y="0"/>
                  </a:moveTo>
                  <a:cubicBezTo>
                    <a:pt x="86" y="0"/>
                    <a:pt x="0" y="43"/>
                    <a:pt x="0" y="173"/>
                  </a:cubicBezTo>
                  <a:cubicBezTo>
                    <a:pt x="0" y="270"/>
                    <a:pt x="86" y="313"/>
                    <a:pt x="173" y="313"/>
                  </a:cubicBezTo>
                  <a:cubicBezTo>
                    <a:pt x="270" y="313"/>
                    <a:pt x="356" y="270"/>
                    <a:pt x="356" y="173"/>
                  </a:cubicBezTo>
                  <a:cubicBezTo>
                    <a:pt x="356" y="43"/>
                    <a:pt x="270" y="0"/>
                    <a:pt x="17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7" name="Google Shape;3867;p76"/>
            <p:cNvSpPr/>
            <p:nvPr/>
          </p:nvSpPr>
          <p:spPr>
            <a:xfrm>
              <a:off x="9674373" y="2174936"/>
              <a:ext cx="25122" cy="22026"/>
            </a:xfrm>
            <a:custGeom>
              <a:avLst/>
              <a:gdLst/>
              <a:ahLst/>
              <a:cxnLst/>
              <a:rect l="l" t="t" r="r" b="b"/>
              <a:pathLst>
                <a:path w="357" h="313" extrusionOk="0">
                  <a:moveTo>
                    <a:pt x="173" y="0"/>
                  </a:moveTo>
                  <a:cubicBezTo>
                    <a:pt x="87" y="0"/>
                    <a:pt x="0" y="43"/>
                    <a:pt x="0" y="173"/>
                  </a:cubicBezTo>
                  <a:cubicBezTo>
                    <a:pt x="0" y="270"/>
                    <a:pt x="87" y="313"/>
                    <a:pt x="173" y="313"/>
                  </a:cubicBezTo>
                  <a:cubicBezTo>
                    <a:pt x="270" y="313"/>
                    <a:pt x="356" y="270"/>
                    <a:pt x="356" y="173"/>
                  </a:cubicBezTo>
                  <a:cubicBezTo>
                    <a:pt x="356" y="43"/>
                    <a:pt x="270" y="0"/>
                    <a:pt x="17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8" name="Google Shape;3868;p76"/>
            <p:cNvSpPr/>
            <p:nvPr/>
          </p:nvSpPr>
          <p:spPr>
            <a:xfrm>
              <a:off x="9750232" y="2174936"/>
              <a:ext cx="22096" cy="22026"/>
            </a:xfrm>
            <a:custGeom>
              <a:avLst/>
              <a:gdLst/>
              <a:ahLst/>
              <a:cxnLst/>
              <a:rect l="l" t="t" r="r" b="b"/>
              <a:pathLst>
                <a:path w="314" h="313" extrusionOk="0">
                  <a:moveTo>
                    <a:pt x="130" y="0"/>
                  </a:moveTo>
                  <a:cubicBezTo>
                    <a:pt x="44" y="0"/>
                    <a:pt x="0" y="43"/>
                    <a:pt x="0" y="173"/>
                  </a:cubicBezTo>
                  <a:cubicBezTo>
                    <a:pt x="0" y="270"/>
                    <a:pt x="44" y="313"/>
                    <a:pt x="130" y="313"/>
                  </a:cubicBezTo>
                  <a:cubicBezTo>
                    <a:pt x="216" y="313"/>
                    <a:pt x="313" y="270"/>
                    <a:pt x="313" y="173"/>
                  </a:cubicBezTo>
                  <a:cubicBezTo>
                    <a:pt x="313" y="43"/>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9" name="Google Shape;3869;p76"/>
            <p:cNvSpPr/>
            <p:nvPr/>
          </p:nvSpPr>
          <p:spPr>
            <a:xfrm>
              <a:off x="9234348" y="2247769"/>
              <a:ext cx="22800" cy="25122"/>
            </a:xfrm>
            <a:custGeom>
              <a:avLst/>
              <a:gdLst/>
              <a:ahLst/>
              <a:cxnLst/>
              <a:rect l="l" t="t" r="r" b="b"/>
              <a:pathLst>
                <a:path w="324" h="357" extrusionOk="0">
                  <a:moveTo>
                    <a:pt x="183" y="0"/>
                  </a:moveTo>
                  <a:cubicBezTo>
                    <a:pt x="54" y="0"/>
                    <a:pt x="0" y="87"/>
                    <a:pt x="0" y="173"/>
                  </a:cubicBezTo>
                  <a:cubicBezTo>
                    <a:pt x="0" y="270"/>
                    <a:pt x="54" y="356"/>
                    <a:pt x="183" y="356"/>
                  </a:cubicBezTo>
                  <a:cubicBezTo>
                    <a:pt x="270" y="356"/>
                    <a:pt x="323" y="270"/>
                    <a:pt x="323" y="173"/>
                  </a:cubicBezTo>
                  <a:cubicBezTo>
                    <a:pt x="323" y="87"/>
                    <a:pt x="270" y="0"/>
                    <a:pt x="18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0" name="Google Shape;3870;p76"/>
            <p:cNvSpPr/>
            <p:nvPr/>
          </p:nvSpPr>
          <p:spPr>
            <a:xfrm>
              <a:off x="9307181" y="2247769"/>
              <a:ext cx="25826" cy="25122"/>
            </a:xfrm>
            <a:custGeom>
              <a:avLst/>
              <a:gdLst/>
              <a:ahLst/>
              <a:cxnLst/>
              <a:rect l="l" t="t" r="r" b="b"/>
              <a:pathLst>
                <a:path w="367" h="357" extrusionOk="0">
                  <a:moveTo>
                    <a:pt x="183" y="0"/>
                  </a:moveTo>
                  <a:cubicBezTo>
                    <a:pt x="97" y="0"/>
                    <a:pt x="0" y="87"/>
                    <a:pt x="0" y="173"/>
                  </a:cubicBezTo>
                  <a:cubicBezTo>
                    <a:pt x="0" y="270"/>
                    <a:pt x="97" y="356"/>
                    <a:pt x="183" y="356"/>
                  </a:cubicBezTo>
                  <a:cubicBezTo>
                    <a:pt x="270" y="356"/>
                    <a:pt x="367" y="270"/>
                    <a:pt x="367" y="173"/>
                  </a:cubicBezTo>
                  <a:cubicBezTo>
                    <a:pt x="367" y="87"/>
                    <a:pt x="270" y="0"/>
                    <a:pt x="18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1" name="Google Shape;3871;p76"/>
            <p:cNvSpPr/>
            <p:nvPr/>
          </p:nvSpPr>
          <p:spPr>
            <a:xfrm>
              <a:off x="9380014" y="2247769"/>
              <a:ext cx="25052" cy="25122"/>
            </a:xfrm>
            <a:custGeom>
              <a:avLst/>
              <a:gdLst/>
              <a:ahLst/>
              <a:cxnLst/>
              <a:rect l="l" t="t" r="r" b="b"/>
              <a:pathLst>
                <a:path w="356" h="357" extrusionOk="0">
                  <a:moveTo>
                    <a:pt x="183" y="0"/>
                  </a:moveTo>
                  <a:cubicBezTo>
                    <a:pt x="86" y="0"/>
                    <a:pt x="0" y="87"/>
                    <a:pt x="0" y="173"/>
                  </a:cubicBezTo>
                  <a:cubicBezTo>
                    <a:pt x="0" y="270"/>
                    <a:pt x="86" y="356"/>
                    <a:pt x="183" y="356"/>
                  </a:cubicBezTo>
                  <a:cubicBezTo>
                    <a:pt x="270" y="356"/>
                    <a:pt x="356" y="270"/>
                    <a:pt x="356" y="173"/>
                  </a:cubicBezTo>
                  <a:cubicBezTo>
                    <a:pt x="356" y="87"/>
                    <a:pt x="270" y="0"/>
                    <a:pt x="18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2" name="Google Shape;3872;p76"/>
            <p:cNvSpPr/>
            <p:nvPr/>
          </p:nvSpPr>
          <p:spPr>
            <a:xfrm>
              <a:off x="9455873" y="2247769"/>
              <a:ext cx="22026" cy="25122"/>
            </a:xfrm>
            <a:custGeom>
              <a:avLst/>
              <a:gdLst/>
              <a:ahLst/>
              <a:cxnLst/>
              <a:rect l="l" t="t" r="r" b="b"/>
              <a:pathLst>
                <a:path w="313" h="357" extrusionOk="0">
                  <a:moveTo>
                    <a:pt x="140" y="0"/>
                  </a:moveTo>
                  <a:cubicBezTo>
                    <a:pt x="43" y="0"/>
                    <a:pt x="0" y="87"/>
                    <a:pt x="0" y="173"/>
                  </a:cubicBezTo>
                  <a:cubicBezTo>
                    <a:pt x="0" y="270"/>
                    <a:pt x="43" y="356"/>
                    <a:pt x="140" y="356"/>
                  </a:cubicBezTo>
                  <a:cubicBezTo>
                    <a:pt x="227" y="356"/>
                    <a:pt x="313" y="270"/>
                    <a:pt x="313" y="173"/>
                  </a:cubicBezTo>
                  <a:cubicBezTo>
                    <a:pt x="313" y="87"/>
                    <a:pt x="227" y="0"/>
                    <a:pt x="14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3" name="Google Shape;3873;p76"/>
            <p:cNvSpPr/>
            <p:nvPr/>
          </p:nvSpPr>
          <p:spPr>
            <a:xfrm>
              <a:off x="9528706" y="2247769"/>
              <a:ext cx="22026" cy="25122"/>
            </a:xfrm>
            <a:custGeom>
              <a:avLst/>
              <a:gdLst/>
              <a:ahLst/>
              <a:cxnLst/>
              <a:rect l="l" t="t" r="r" b="b"/>
              <a:pathLst>
                <a:path w="313" h="357" extrusionOk="0">
                  <a:moveTo>
                    <a:pt x="184" y="0"/>
                  </a:moveTo>
                  <a:cubicBezTo>
                    <a:pt x="86" y="0"/>
                    <a:pt x="0" y="87"/>
                    <a:pt x="0" y="173"/>
                  </a:cubicBezTo>
                  <a:cubicBezTo>
                    <a:pt x="0" y="270"/>
                    <a:pt x="86" y="356"/>
                    <a:pt x="184" y="356"/>
                  </a:cubicBezTo>
                  <a:cubicBezTo>
                    <a:pt x="270" y="356"/>
                    <a:pt x="313" y="270"/>
                    <a:pt x="313" y="173"/>
                  </a:cubicBezTo>
                  <a:cubicBezTo>
                    <a:pt x="313" y="87"/>
                    <a:pt x="270" y="0"/>
                    <a:pt x="184"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4" name="Google Shape;3874;p76"/>
            <p:cNvSpPr/>
            <p:nvPr/>
          </p:nvSpPr>
          <p:spPr>
            <a:xfrm>
              <a:off x="9601539" y="2247769"/>
              <a:ext cx="25122" cy="25122"/>
            </a:xfrm>
            <a:custGeom>
              <a:avLst/>
              <a:gdLst/>
              <a:ahLst/>
              <a:cxnLst/>
              <a:rect l="l" t="t" r="r" b="b"/>
              <a:pathLst>
                <a:path w="357" h="357" extrusionOk="0">
                  <a:moveTo>
                    <a:pt x="173" y="0"/>
                  </a:moveTo>
                  <a:cubicBezTo>
                    <a:pt x="86" y="0"/>
                    <a:pt x="0" y="87"/>
                    <a:pt x="0" y="173"/>
                  </a:cubicBezTo>
                  <a:cubicBezTo>
                    <a:pt x="0" y="270"/>
                    <a:pt x="86" y="356"/>
                    <a:pt x="173" y="356"/>
                  </a:cubicBezTo>
                  <a:cubicBezTo>
                    <a:pt x="270" y="356"/>
                    <a:pt x="356" y="270"/>
                    <a:pt x="356" y="173"/>
                  </a:cubicBezTo>
                  <a:cubicBezTo>
                    <a:pt x="356" y="87"/>
                    <a:pt x="270" y="0"/>
                    <a:pt x="17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5" name="Google Shape;3875;p76"/>
            <p:cNvSpPr/>
            <p:nvPr/>
          </p:nvSpPr>
          <p:spPr>
            <a:xfrm>
              <a:off x="9674373" y="2247769"/>
              <a:ext cx="25122" cy="25122"/>
            </a:xfrm>
            <a:custGeom>
              <a:avLst/>
              <a:gdLst/>
              <a:ahLst/>
              <a:cxnLst/>
              <a:rect l="l" t="t" r="r" b="b"/>
              <a:pathLst>
                <a:path w="357" h="357" extrusionOk="0">
                  <a:moveTo>
                    <a:pt x="173" y="0"/>
                  </a:moveTo>
                  <a:cubicBezTo>
                    <a:pt x="87" y="0"/>
                    <a:pt x="0" y="87"/>
                    <a:pt x="0" y="173"/>
                  </a:cubicBezTo>
                  <a:cubicBezTo>
                    <a:pt x="0" y="270"/>
                    <a:pt x="87" y="356"/>
                    <a:pt x="173" y="356"/>
                  </a:cubicBezTo>
                  <a:cubicBezTo>
                    <a:pt x="270" y="356"/>
                    <a:pt x="356" y="270"/>
                    <a:pt x="356" y="173"/>
                  </a:cubicBezTo>
                  <a:cubicBezTo>
                    <a:pt x="356" y="87"/>
                    <a:pt x="270" y="0"/>
                    <a:pt x="17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6" name="Google Shape;3876;p76"/>
            <p:cNvSpPr/>
            <p:nvPr/>
          </p:nvSpPr>
          <p:spPr>
            <a:xfrm>
              <a:off x="9750232" y="2247769"/>
              <a:ext cx="22096" cy="25122"/>
            </a:xfrm>
            <a:custGeom>
              <a:avLst/>
              <a:gdLst/>
              <a:ahLst/>
              <a:cxnLst/>
              <a:rect l="l" t="t" r="r" b="b"/>
              <a:pathLst>
                <a:path w="314" h="357" extrusionOk="0">
                  <a:moveTo>
                    <a:pt x="130" y="0"/>
                  </a:moveTo>
                  <a:cubicBezTo>
                    <a:pt x="44" y="0"/>
                    <a:pt x="0" y="87"/>
                    <a:pt x="0" y="173"/>
                  </a:cubicBezTo>
                  <a:cubicBezTo>
                    <a:pt x="0" y="270"/>
                    <a:pt x="44" y="356"/>
                    <a:pt x="130" y="356"/>
                  </a:cubicBezTo>
                  <a:cubicBezTo>
                    <a:pt x="216" y="356"/>
                    <a:pt x="313" y="270"/>
                    <a:pt x="313" y="173"/>
                  </a:cubicBezTo>
                  <a:cubicBezTo>
                    <a:pt x="313" y="87"/>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7" name="Google Shape;3877;p76"/>
            <p:cNvSpPr/>
            <p:nvPr/>
          </p:nvSpPr>
          <p:spPr>
            <a:xfrm>
              <a:off x="9234348" y="2319829"/>
              <a:ext cx="22800" cy="25896"/>
            </a:xfrm>
            <a:custGeom>
              <a:avLst/>
              <a:gdLst/>
              <a:ahLst/>
              <a:cxnLst/>
              <a:rect l="l" t="t" r="r" b="b"/>
              <a:pathLst>
                <a:path w="324" h="368" extrusionOk="0">
                  <a:moveTo>
                    <a:pt x="183" y="1"/>
                  </a:moveTo>
                  <a:cubicBezTo>
                    <a:pt x="54" y="1"/>
                    <a:pt x="0" y="98"/>
                    <a:pt x="0" y="184"/>
                  </a:cubicBezTo>
                  <a:cubicBezTo>
                    <a:pt x="0" y="270"/>
                    <a:pt x="54" y="367"/>
                    <a:pt x="183" y="367"/>
                  </a:cubicBezTo>
                  <a:cubicBezTo>
                    <a:pt x="270" y="367"/>
                    <a:pt x="323" y="270"/>
                    <a:pt x="323" y="184"/>
                  </a:cubicBezTo>
                  <a:cubicBezTo>
                    <a:pt x="323" y="98"/>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8" name="Google Shape;3878;p76"/>
            <p:cNvSpPr/>
            <p:nvPr/>
          </p:nvSpPr>
          <p:spPr>
            <a:xfrm>
              <a:off x="9307181" y="2319829"/>
              <a:ext cx="25826" cy="25896"/>
            </a:xfrm>
            <a:custGeom>
              <a:avLst/>
              <a:gdLst/>
              <a:ahLst/>
              <a:cxnLst/>
              <a:rect l="l" t="t" r="r" b="b"/>
              <a:pathLst>
                <a:path w="367" h="368" extrusionOk="0">
                  <a:moveTo>
                    <a:pt x="183" y="1"/>
                  </a:moveTo>
                  <a:cubicBezTo>
                    <a:pt x="97" y="1"/>
                    <a:pt x="0" y="98"/>
                    <a:pt x="0" y="184"/>
                  </a:cubicBezTo>
                  <a:cubicBezTo>
                    <a:pt x="0" y="270"/>
                    <a:pt x="97" y="367"/>
                    <a:pt x="183" y="367"/>
                  </a:cubicBezTo>
                  <a:cubicBezTo>
                    <a:pt x="270" y="367"/>
                    <a:pt x="367" y="270"/>
                    <a:pt x="367" y="184"/>
                  </a:cubicBezTo>
                  <a:cubicBezTo>
                    <a:pt x="367" y="98"/>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9" name="Google Shape;3879;p76"/>
            <p:cNvSpPr/>
            <p:nvPr/>
          </p:nvSpPr>
          <p:spPr>
            <a:xfrm>
              <a:off x="9380014" y="2319829"/>
              <a:ext cx="25052" cy="25896"/>
            </a:xfrm>
            <a:custGeom>
              <a:avLst/>
              <a:gdLst/>
              <a:ahLst/>
              <a:cxnLst/>
              <a:rect l="l" t="t" r="r" b="b"/>
              <a:pathLst>
                <a:path w="356" h="368" extrusionOk="0">
                  <a:moveTo>
                    <a:pt x="183" y="1"/>
                  </a:moveTo>
                  <a:cubicBezTo>
                    <a:pt x="86" y="1"/>
                    <a:pt x="0" y="98"/>
                    <a:pt x="0" y="184"/>
                  </a:cubicBezTo>
                  <a:cubicBezTo>
                    <a:pt x="0" y="270"/>
                    <a:pt x="86" y="367"/>
                    <a:pt x="183" y="367"/>
                  </a:cubicBezTo>
                  <a:cubicBezTo>
                    <a:pt x="270" y="367"/>
                    <a:pt x="356" y="270"/>
                    <a:pt x="356" y="184"/>
                  </a:cubicBezTo>
                  <a:cubicBezTo>
                    <a:pt x="356" y="98"/>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0" name="Google Shape;3880;p76"/>
            <p:cNvSpPr/>
            <p:nvPr/>
          </p:nvSpPr>
          <p:spPr>
            <a:xfrm>
              <a:off x="9455873" y="2319829"/>
              <a:ext cx="22026" cy="25896"/>
            </a:xfrm>
            <a:custGeom>
              <a:avLst/>
              <a:gdLst/>
              <a:ahLst/>
              <a:cxnLst/>
              <a:rect l="l" t="t" r="r" b="b"/>
              <a:pathLst>
                <a:path w="313" h="368" extrusionOk="0">
                  <a:moveTo>
                    <a:pt x="140" y="1"/>
                  </a:moveTo>
                  <a:cubicBezTo>
                    <a:pt x="43" y="1"/>
                    <a:pt x="0" y="98"/>
                    <a:pt x="0" y="184"/>
                  </a:cubicBezTo>
                  <a:cubicBezTo>
                    <a:pt x="0" y="270"/>
                    <a:pt x="43" y="367"/>
                    <a:pt x="140" y="367"/>
                  </a:cubicBezTo>
                  <a:cubicBezTo>
                    <a:pt x="227" y="367"/>
                    <a:pt x="313" y="270"/>
                    <a:pt x="313" y="184"/>
                  </a:cubicBezTo>
                  <a:cubicBezTo>
                    <a:pt x="313" y="98"/>
                    <a:pt x="227"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1" name="Google Shape;3881;p76"/>
            <p:cNvSpPr/>
            <p:nvPr/>
          </p:nvSpPr>
          <p:spPr>
            <a:xfrm>
              <a:off x="9528706" y="2319829"/>
              <a:ext cx="22026" cy="25896"/>
            </a:xfrm>
            <a:custGeom>
              <a:avLst/>
              <a:gdLst/>
              <a:ahLst/>
              <a:cxnLst/>
              <a:rect l="l" t="t" r="r" b="b"/>
              <a:pathLst>
                <a:path w="313" h="368" extrusionOk="0">
                  <a:moveTo>
                    <a:pt x="184" y="1"/>
                  </a:moveTo>
                  <a:cubicBezTo>
                    <a:pt x="86" y="1"/>
                    <a:pt x="0" y="98"/>
                    <a:pt x="0" y="184"/>
                  </a:cubicBezTo>
                  <a:cubicBezTo>
                    <a:pt x="0" y="270"/>
                    <a:pt x="86" y="367"/>
                    <a:pt x="184" y="367"/>
                  </a:cubicBezTo>
                  <a:cubicBezTo>
                    <a:pt x="270" y="367"/>
                    <a:pt x="313" y="270"/>
                    <a:pt x="313" y="184"/>
                  </a:cubicBezTo>
                  <a:cubicBezTo>
                    <a:pt x="313" y="98"/>
                    <a:pt x="270" y="1"/>
                    <a:pt x="184"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2" name="Google Shape;3882;p76"/>
            <p:cNvSpPr/>
            <p:nvPr/>
          </p:nvSpPr>
          <p:spPr>
            <a:xfrm>
              <a:off x="9601539" y="2319829"/>
              <a:ext cx="25122" cy="25896"/>
            </a:xfrm>
            <a:custGeom>
              <a:avLst/>
              <a:gdLst/>
              <a:ahLst/>
              <a:cxnLst/>
              <a:rect l="l" t="t" r="r" b="b"/>
              <a:pathLst>
                <a:path w="357" h="368" extrusionOk="0">
                  <a:moveTo>
                    <a:pt x="173" y="1"/>
                  </a:moveTo>
                  <a:cubicBezTo>
                    <a:pt x="86" y="1"/>
                    <a:pt x="0" y="98"/>
                    <a:pt x="0" y="184"/>
                  </a:cubicBezTo>
                  <a:cubicBezTo>
                    <a:pt x="0" y="270"/>
                    <a:pt x="86" y="367"/>
                    <a:pt x="173" y="367"/>
                  </a:cubicBezTo>
                  <a:cubicBezTo>
                    <a:pt x="270" y="367"/>
                    <a:pt x="356" y="270"/>
                    <a:pt x="356" y="184"/>
                  </a:cubicBezTo>
                  <a:cubicBezTo>
                    <a:pt x="356" y="98"/>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3" name="Google Shape;3883;p76"/>
            <p:cNvSpPr/>
            <p:nvPr/>
          </p:nvSpPr>
          <p:spPr>
            <a:xfrm>
              <a:off x="9674373" y="2319829"/>
              <a:ext cx="25122" cy="25896"/>
            </a:xfrm>
            <a:custGeom>
              <a:avLst/>
              <a:gdLst/>
              <a:ahLst/>
              <a:cxnLst/>
              <a:rect l="l" t="t" r="r" b="b"/>
              <a:pathLst>
                <a:path w="357" h="368" extrusionOk="0">
                  <a:moveTo>
                    <a:pt x="173" y="1"/>
                  </a:moveTo>
                  <a:cubicBezTo>
                    <a:pt x="87" y="1"/>
                    <a:pt x="0" y="98"/>
                    <a:pt x="0" y="184"/>
                  </a:cubicBezTo>
                  <a:cubicBezTo>
                    <a:pt x="0" y="270"/>
                    <a:pt x="87" y="367"/>
                    <a:pt x="173" y="367"/>
                  </a:cubicBezTo>
                  <a:cubicBezTo>
                    <a:pt x="270" y="367"/>
                    <a:pt x="356" y="270"/>
                    <a:pt x="356" y="184"/>
                  </a:cubicBezTo>
                  <a:cubicBezTo>
                    <a:pt x="356" y="98"/>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4" name="Google Shape;3884;p76"/>
            <p:cNvSpPr/>
            <p:nvPr/>
          </p:nvSpPr>
          <p:spPr>
            <a:xfrm>
              <a:off x="9750232" y="2319829"/>
              <a:ext cx="22096" cy="25896"/>
            </a:xfrm>
            <a:custGeom>
              <a:avLst/>
              <a:gdLst/>
              <a:ahLst/>
              <a:cxnLst/>
              <a:rect l="l" t="t" r="r" b="b"/>
              <a:pathLst>
                <a:path w="314" h="368" extrusionOk="0">
                  <a:moveTo>
                    <a:pt x="130" y="1"/>
                  </a:moveTo>
                  <a:cubicBezTo>
                    <a:pt x="44" y="1"/>
                    <a:pt x="0" y="98"/>
                    <a:pt x="0" y="184"/>
                  </a:cubicBezTo>
                  <a:cubicBezTo>
                    <a:pt x="0" y="270"/>
                    <a:pt x="44" y="367"/>
                    <a:pt x="130" y="367"/>
                  </a:cubicBezTo>
                  <a:cubicBezTo>
                    <a:pt x="216" y="367"/>
                    <a:pt x="313" y="270"/>
                    <a:pt x="313" y="184"/>
                  </a:cubicBezTo>
                  <a:cubicBezTo>
                    <a:pt x="313" y="98"/>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5" name="Google Shape;3885;p76"/>
            <p:cNvSpPr/>
            <p:nvPr/>
          </p:nvSpPr>
          <p:spPr>
            <a:xfrm>
              <a:off x="9234348" y="2395688"/>
              <a:ext cx="22800" cy="22870"/>
            </a:xfrm>
            <a:custGeom>
              <a:avLst/>
              <a:gdLst/>
              <a:ahLst/>
              <a:cxnLst/>
              <a:rect l="l" t="t" r="r" b="b"/>
              <a:pathLst>
                <a:path w="324" h="325" extrusionOk="0">
                  <a:moveTo>
                    <a:pt x="183" y="1"/>
                  </a:moveTo>
                  <a:cubicBezTo>
                    <a:pt x="54" y="1"/>
                    <a:pt x="0" y="55"/>
                    <a:pt x="0" y="141"/>
                  </a:cubicBezTo>
                  <a:cubicBezTo>
                    <a:pt x="0" y="227"/>
                    <a:pt x="54" y="324"/>
                    <a:pt x="183" y="324"/>
                  </a:cubicBezTo>
                  <a:cubicBezTo>
                    <a:pt x="270" y="324"/>
                    <a:pt x="323" y="227"/>
                    <a:pt x="323" y="141"/>
                  </a:cubicBezTo>
                  <a:cubicBezTo>
                    <a:pt x="323" y="55"/>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6" name="Google Shape;3886;p76"/>
            <p:cNvSpPr/>
            <p:nvPr/>
          </p:nvSpPr>
          <p:spPr>
            <a:xfrm>
              <a:off x="9307181" y="2395688"/>
              <a:ext cx="25826" cy="22870"/>
            </a:xfrm>
            <a:custGeom>
              <a:avLst/>
              <a:gdLst/>
              <a:ahLst/>
              <a:cxnLst/>
              <a:rect l="l" t="t" r="r" b="b"/>
              <a:pathLst>
                <a:path w="367" h="325" extrusionOk="0">
                  <a:moveTo>
                    <a:pt x="183" y="1"/>
                  </a:moveTo>
                  <a:cubicBezTo>
                    <a:pt x="97" y="1"/>
                    <a:pt x="0" y="55"/>
                    <a:pt x="0" y="141"/>
                  </a:cubicBezTo>
                  <a:cubicBezTo>
                    <a:pt x="0" y="227"/>
                    <a:pt x="97" y="324"/>
                    <a:pt x="183" y="324"/>
                  </a:cubicBezTo>
                  <a:cubicBezTo>
                    <a:pt x="270" y="324"/>
                    <a:pt x="367" y="227"/>
                    <a:pt x="367" y="141"/>
                  </a:cubicBezTo>
                  <a:cubicBezTo>
                    <a:pt x="367" y="55"/>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7" name="Google Shape;3887;p76"/>
            <p:cNvSpPr/>
            <p:nvPr/>
          </p:nvSpPr>
          <p:spPr>
            <a:xfrm>
              <a:off x="9380014" y="2395688"/>
              <a:ext cx="25052" cy="22870"/>
            </a:xfrm>
            <a:custGeom>
              <a:avLst/>
              <a:gdLst/>
              <a:ahLst/>
              <a:cxnLst/>
              <a:rect l="l" t="t" r="r" b="b"/>
              <a:pathLst>
                <a:path w="356" h="325" extrusionOk="0">
                  <a:moveTo>
                    <a:pt x="183" y="1"/>
                  </a:moveTo>
                  <a:cubicBezTo>
                    <a:pt x="86" y="1"/>
                    <a:pt x="0" y="55"/>
                    <a:pt x="0" y="141"/>
                  </a:cubicBezTo>
                  <a:cubicBezTo>
                    <a:pt x="0" y="227"/>
                    <a:pt x="86" y="324"/>
                    <a:pt x="183" y="324"/>
                  </a:cubicBezTo>
                  <a:cubicBezTo>
                    <a:pt x="270" y="324"/>
                    <a:pt x="356" y="227"/>
                    <a:pt x="356" y="141"/>
                  </a:cubicBezTo>
                  <a:cubicBezTo>
                    <a:pt x="356" y="55"/>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8" name="Google Shape;3888;p76"/>
            <p:cNvSpPr/>
            <p:nvPr/>
          </p:nvSpPr>
          <p:spPr>
            <a:xfrm>
              <a:off x="9455873" y="2395688"/>
              <a:ext cx="22026" cy="22870"/>
            </a:xfrm>
            <a:custGeom>
              <a:avLst/>
              <a:gdLst/>
              <a:ahLst/>
              <a:cxnLst/>
              <a:rect l="l" t="t" r="r" b="b"/>
              <a:pathLst>
                <a:path w="313" h="325" extrusionOk="0">
                  <a:moveTo>
                    <a:pt x="140" y="1"/>
                  </a:moveTo>
                  <a:cubicBezTo>
                    <a:pt x="43" y="1"/>
                    <a:pt x="0" y="55"/>
                    <a:pt x="0" y="141"/>
                  </a:cubicBezTo>
                  <a:cubicBezTo>
                    <a:pt x="0" y="227"/>
                    <a:pt x="43" y="324"/>
                    <a:pt x="140" y="324"/>
                  </a:cubicBezTo>
                  <a:cubicBezTo>
                    <a:pt x="227" y="324"/>
                    <a:pt x="313" y="227"/>
                    <a:pt x="313" y="141"/>
                  </a:cubicBezTo>
                  <a:cubicBezTo>
                    <a:pt x="313" y="55"/>
                    <a:pt x="227"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9" name="Google Shape;3889;p76"/>
            <p:cNvSpPr/>
            <p:nvPr/>
          </p:nvSpPr>
          <p:spPr>
            <a:xfrm>
              <a:off x="9528706" y="2395688"/>
              <a:ext cx="22026" cy="22870"/>
            </a:xfrm>
            <a:custGeom>
              <a:avLst/>
              <a:gdLst/>
              <a:ahLst/>
              <a:cxnLst/>
              <a:rect l="l" t="t" r="r" b="b"/>
              <a:pathLst>
                <a:path w="313" h="325" extrusionOk="0">
                  <a:moveTo>
                    <a:pt x="184" y="1"/>
                  </a:moveTo>
                  <a:cubicBezTo>
                    <a:pt x="86" y="1"/>
                    <a:pt x="0" y="55"/>
                    <a:pt x="0" y="141"/>
                  </a:cubicBezTo>
                  <a:cubicBezTo>
                    <a:pt x="0" y="227"/>
                    <a:pt x="86" y="324"/>
                    <a:pt x="184" y="324"/>
                  </a:cubicBezTo>
                  <a:cubicBezTo>
                    <a:pt x="270" y="324"/>
                    <a:pt x="313" y="227"/>
                    <a:pt x="313" y="141"/>
                  </a:cubicBezTo>
                  <a:cubicBezTo>
                    <a:pt x="313" y="55"/>
                    <a:pt x="270" y="1"/>
                    <a:pt x="184"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0" name="Google Shape;3890;p76"/>
            <p:cNvSpPr/>
            <p:nvPr/>
          </p:nvSpPr>
          <p:spPr>
            <a:xfrm>
              <a:off x="9601539" y="2395688"/>
              <a:ext cx="25122" cy="22870"/>
            </a:xfrm>
            <a:custGeom>
              <a:avLst/>
              <a:gdLst/>
              <a:ahLst/>
              <a:cxnLst/>
              <a:rect l="l" t="t" r="r" b="b"/>
              <a:pathLst>
                <a:path w="357" h="325" extrusionOk="0">
                  <a:moveTo>
                    <a:pt x="173" y="1"/>
                  </a:moveTo>
                  <a:cubicBezTo>
                    <a:pt x="86" y="1"/>
                    <a:pt x="0" y="55"/>
                    <a:pt x="0" y="141"/>
                  </a:cubicBezTo>
                  <a:cubicBezTo>
                    <a:pt x="0" y="227"/>
                    <a:pt x="86" y="324"/>
                    <a:pt x="173" y="324"/>
                  </a:cubicBezTo>
                  <a:cubicBezTo>
                    <a:pt x="270" y="324"/>
                    <a:pt x="356" y="227"/>
                    <a:pt x="356" y="141"/>
                  </a:cubicBezTo>
                  <a:cubicBezTo>
                    <a:pt x="356" y="55"/>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1" name="Google Shape;3891;p76"/>
            <p:cNvSpPr/>
            <p:nvPr/>
          </p:nvSpPr>
          <p:spPr>
            <a:xfrm>
              <a:off x="9674373" y="2395688"/>
              <a:ext cx="25122" cy="22870"/>
            </a:xfrm>
            <a:custGeom>
              <a:avLst/>
              <a:gdLst/>
              <a:ahLst/>
              <a:cxnLst/>
              <a:rect l="l" t="t" r="r" b="b"/>
              <a:pathLst>
                <a:path w="357" h="325" extrusionOk="0">
                  <a:moveTo>
                    <a:pt x="173" y="1"/>
                  </a:moveTo>
                  <a:cubicBezTo>
                    <a:pt x="87" y="1"/>
                    <a:pt x="0" y="55"/>
                    <a:pt x="0" y="141"/>
                  </a:cubicBezTo>
                  <a:cubicBezTo>
                    <a:pt x="0" y="227"/>
                    <a:pt x="87" y="324"/>
                    <a:pt x="173" y="324"/>
                  </a:cubicBezTo>
                  <a:cubicBezTo>
                    <a:pt x="270" y="324"/>
                    <a:pt x="356" y="227"/>
                    <a:pt x="356" y="141"/>
                  </a:cubicBezTo>
                  <a:cubicBezTo>
                    <a:pt x="356" y="55"/>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2" name="Google Shape;3892;p76"/>
            <p:cNvSpPr/>
            <p:nvPr/>
          </p:nvSpPr>
          <p:spPr>
            <a:xfrm>
              <a:off x="9750232" y="2395688"/>
              <a:ext cx="22096" cy="22870"/>
            </a:xfrm>
            <a:custGeom>
              <a:avLst/>
              <a:gdLst/>
              <a:ahLst/>
              <a:cxnLst/>
              <a:rect l="l" t="t" r="r" b="b"/>
              <a:pathLst>
                <a:path w="314" h="325" extrusionOk="0">
                  <a:moveTo>
                    <a:pt x="130" y="1"/>
                  </a:moveTo>
                  <a:cubicBezTo>
                    <a:pt x="44" y="1"/>
                    <a:pt x="0" y="55"/>
                    <a:pt x="0" y="141"/>
                  </a:cubicBezTo>
                  <a:cubicBezTo>
                    <a:pt x="0" y="227"/>
                    <a:pt x="44" y="324"/>
                    <a:pt x="130" y="324"/>
                  </a:cubicBezTo>
                  <a:cubicBezTo>
                    <a:pt x="216" y="324"/>
                    <a:pt x="313" y="227"/>
                    <a:pt x="313" y="141"/>
                  </a:cubicBezTo>
                  <a:cubicBezTo>
                    <a:pt x="313" y="55"/>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3" name="Google Shape;3893;p76"/>
            <p:cNvSpPr/>
            <p:nvPr/>
          </p:nvSpPr>
          <p:spPr>
            <a:xfrm>
              <a:off x="9234348" y="2468521"/>
              <a:ext cx="22800" cy="22096"/>
            </a:xfrm>
            <a:custGeom>
              <a:avLst/>
              <a:gdLst/>
              <a:ahLst/>
              <a:cxnLst/>
              <a:rect l="l" t="t" r="r" b="b"/>
              <a:pathLst>
                <a:path w="324" h="314" extrusionOk="0">
                  <a:moveTo>
                    <a:pt x="183" y="1"/>
                  </a:moveTo>
                  <a:cubicBezTo>
                    <a:pt x="54" y="1"/>
                    <a:pt x="0" y="98"/>
                    <a:pt x="0" y="184"/>
                  </a:cubicBezTo>
                  <a:cubicBezTo>
                    <a:pt x="0" y="270"/>
                    <a:pt x="54" y="313"/>
                    <a:pt x="183" y="313"/>
                  </a:cubicBezTo>
                  <a:cubicBezTo>
                    <a:pt x="270" y="313"/>
                    <a:pt x="323" y="270"/>
                    <a:pt x="323" y="184"/>
                  </a:cubicBezTo>
                  <a:cubicBezTo>
                    <a:pt x="323" y="98"/>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4" name="Google Shape;3894;p76"/>
            <p:cNvSpPr/>
            <p:nvPr/>
          </p:nvSpPr>
          <p:spPr>
            <a:xfrm>
              <a:off x="9307181" y="2468521"/>
              <a:ext cx="25826" cy="22096"/>
            </a:xfrm>
            <a:custGeom>
              <a:avLst/>
              <a:gdLst/>
              <a:ahLst/>
              <a:cxnLst/>
              <a:rect l="l" t="t" r="r" b="b"/>
              <a:pathLst>
                <a:path w="367" h="314" extrusionOk="0">
                  <a:moveTo>
                    <a:pt x="183" y="1"/>
                  </a:moveTo>
                  <a:cubicBezTo>
                    <a:pt x="97" y="1"/>
                    <a:pt x="0" y="98"/>
                    <a:pt x="0" y="184"/>
                  </a:cubicBezTo>
                  <a:cubicBezTo>
                    <a:pt x="0" y="270"/>
                    <a:pt x="97" y="313"/>
                    <a:pt x="183" y="313"/>
                  </a:cubicBezTo>
                  <a:cubicBezTo>
                    <a:pt x="270" y="313"/>
                    <a:pt x="367" y="270"/>
                    <a:pt x="367" y="184"/>
                  </a:cubicBezTo>
                  <a:cubicBezTo>
                    <a:pt x="367" y="98"/>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5" name="Google Shape;3895;p76"/>
            <p:cNvSpPr/>
            <p:nvPr/>
          </p:nvSpPr>
          <p:spPr>
            <a:xfrm>
              <a:off x="9380014" y="2468521"/>
              <a:ext cx="25052" cy="22096"/>
            </a:xfrm>
            <a:custGeom>
              <a:avLst/>
              <a:gdLst/>
              <a:ahLst/>
              <a:cxnLst/>
              <a:rect l="l" t="t" r="r" b="b"/>
              <a:pathLst>
                <a:path w="356" h="314" extrusionOk="0">
                  <a:moveTo>
                    <a:pt x="183" y="1"/>
                  </a:moveTo>
                  <a:cubicBezTo>
                    <a:pt x="86" y="1"/>
                    <a:pt x="0" y="98"/>
                    <a:pt x="0" y="184"/>
                  </a:cubicBezTo>
                  <a:cubicBezTo>
                    <a:pt x="0" y="270"/>
                    <a:pt x="86" y="313"/>
                    <a:pt x="183" y="313"/>
                  </a:cubicBezTo>
                  <a:cubicBezTo>
                    <a:pt x="270" y="313"/>
                    <a:pt x="356" y="270"/>
                    <a:pt x="356" y="184"/>
                  </a:cubicBezTo>
                  <a:cubicBezTo>
                    <a:pt x="356" y="98"/>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6" name="Google Shape;3896;p76"/>
            <p:cNvSpPr/>
            <p:nvPr/>
          </p:nvSpPr>
          <p:spPr>
            <a:xfrm>
              <a:off x="9455873" y="2468521"/>
              <a:ext cx="22026" cy="22096"/>
            </a:xfrm>
            <a:custGeom>
              <a:avLst/>
              <a:gdLst/>
              <a:ahLst/>
              <a:cxnLst/>
              <a:rect l="l" t="t" r="r" b="b"/>
              <a:pathLst>
                <a:path w="313" h="314" extrusionOk="0">
                  <a:moveTo>
                    <a:pt x="140" y="1"/>
                  </a:moveTo>
                  <a:cubicBezTo>
                    <a:pt x="43" y="1"/>
                    <a:pt x="0" y="98"/>
                    <a:pt x="0" y="184"/>
                  </a:cubicBezTo>
                  <a:cubicBezTo>
                    <a:pt x="0" y="270"/>
                    <a:pt x="43" y="313"/>
                    <a:pt x="140" y="313"/>
                  </a:cubicBezTo>
                  <a:cubicBezTo>
                    <a:pt x="227" y="313"/>
                    <a:pt x="313" y="270"/>
                    <a:pt x="313" y="184"/>
                  </a:cubicBezTo>
                  <a:cubicBezTo>
                    <a:pt x="313" y="98"/>
                    <a:pt x="227"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7" name="Google Shape;3897;p76"/>
            <p:cNvSpPr/>
            <p:nvPr/>
          </p:nvSpPr>
          <p:spPr>
            <a:xfrm>
              <a:off x="9528706" y="2468521"/>
              <a:ext cx="22026" cy="22096"/>
            </a:xfrm>
            <a:custGeom>
              <a:avLst/>
              <a:gdLst/>
              <a:ahLst/>
              <a:cxnLst/>
              <a:rect l="l" t="t" r="r" b="b"/>
              <a:pathLst>
                <a:path w="313" h="314" extrusionOk="0">
                  <a:moveTo>
                    <a:pt x="184" y="1"/>
                  </a:moveTo>
                  <a:cubicBezTo>
                    <a:pt x="86" y="1"/>
                    <a:pt x="0" y="98"/>
                    <a:pt x="0" y="184"/>
                  </a:cubicBezTo>
                  <a:cubicBezTo>
                    <a:pt x="0" y="270"/>
                    <a:pt x="86" y="313"/>
                    <a:pt x="184" y="313"/>
                  </a:cubicBezTo>
                  <a:cubicBezTo>
                    <a:pt x="270" y="313"/>
                    <a:pt x="313" y="270"/>
                    <a:pt x="313" y="184"/>
                  </a:cubicBezTo>
                  <a:cubicBezTo>
                    <a:pt x="313" y="98"/>
                    <a:pt x="270" y="1"/>
                    <a:pt x="184"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8" name="Google Shape;3898;p76"/>
            <p:cNvSpPr/>
            <p:nvPr/>
          </p:nvSpPr>
          <p:spPr>
            <a:xfrm>
              <a:off x="9601539" y="2468521"/>
              <a:ext cx="25122" cy="22096"/>
            </a:xfrm>
            <a:custGeom>
              <a:avLst/>
              <a:gdLst/>
              <a:ahLst/>
              <a:cxnLst/>
              <a:rect l="l" t="t" r="r" b="b"/>
              <a:pathLst>
                <a:path w="357" h="314" extrusionOk="0">
                  <a:moveTo>
                    <a:pt x="173" y="1"/>
                  </a:moveTo>
                  <a:cubicBezTo>
                    <a:pt x="86" y="1"/>
                    <a:pt x="0" y="98"/>
                    <a:pt x="0" y="184"/>
                  </a:cubicBezTo>
                  <a:cubicBezTo>
                    <a:pt x="0" y="270"/>
                    <a:pt x="86" y="313"/>
                    <a:pt x="173" y="313"/>
                  </a:cubicBezTo>
                  <a:cubicBezTo>
                    <a:pt x="270" y="313"/>
                    <a:pt x="356" y="270"/>
                    <a:pt x="356" y="184"/>
                  </a:cubicBezTo>
                  <a:cubicBezTo>
                    <a:pt x="356" y="98"/>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9" name="Google Shape;3899;p76"/>
            <p:cNvSpPr/>
            <p:nvPr/>
          </p:nvSpPr>
          <p:spPr>
            <a:xfrm>
              <a:off x="9674373" y="2468521"/>
              <a:ext cx="25122" cy="22096"/>
            </a:xfrm>
            <a:custGeom>
              <a:avLst/>
              <a:gdLst/>
              <a:ahLst/>
              <a:cxnLst/>
              <a:rect l="l" t="t" r="r" b="b"/>
              <a:pathLst>
                <a:path w="357" h="314" extrusionOk="0">
                  <a:moveTo>
                    <a:pt x="173" y="1"/>
                  </a:moveTo>
                  <a:cubicBezTo>
                    <a:pt x="87" y="1"/>
                    <a:pt x="0" y="98"/>
                    <a:pt x="0" y="184"/>
                  </a:cubicBezTo>
                  <a:cubicBezTo>
                    <a:pt x="0" y="270"/>
                    <a:pt x="87" y="313"/>
                    <a:pt x="173" y="313"/>
                  </a:cubicBezTo>
                  <a:cubicBezTo>
                    <a:pt x="270" y="313"/>
                    <a:pt x="356" y="270"/>
                    <a:pt x="356" y="184"/>
                  </a:cubicBezTo>
                  <a:cubicBezTo>
                    <a:pt x="356" y="98"/>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0" name="Google Shape;3900;p76"/>
            <p:cNvSpPr/>
            <p:nvPr/>
          </p:nvSpPr>
          <p:spPr>
            <a:xfrm>
              <a:off x="9750232" y="2468521"/>
              <a:ext cx="22096" cy="22096"/>
            </a:xfrm>
            <a:custGeom>
              <a:avLst/>
              <a:gdLst/>
              <a:ahLst/>
              <a:cxnLst/>
              <a:rect l="l" t="t" r="r" b="b"/>
              <a:pathLst>
                <a:path w="314" h="314" extrusionOk="0">
                  <a:moveTo>
                    <a:pt x="130" y="1"/>
                  </a:moveTo>
                  <a:cubicBezTo>
                    <a:pt x="44" y="1"/>
                    <a:pt x="0" y="98"/>
                    <a:pt x="0" y="184"/>
                  </a:cubicBezTo>
                  <a:cubicBezTo>
                    <a:pt x="0" y="270"/>
                    <a:pt x="44" y="313"/>
                    <a:pt x="130" y="313"/>
                  </a:cubicBezTo>
                  <a:cubicBezTo>
                    <a:pt x="216" y="313"/>
                    <a:pt x="313" y="270"/>
                    <a:pt x="313" y="184"/>
                  </a:cubicBezTo>
                  <a:cubicBezTo>
                    <a:pt x="313" y="98"/>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1" name="Google Shape;3901;p76"/>
            <p:cNvSpPr/>
            <p:nvPr/>
          </p:nvSpPr>
          <p:spPr>
            <a:xfrm>
              <a:off x="9234348" y="2541354"/>
              <a:ext cx="22800" cy="25122"/>
            </a:xfrm>
            <a:custGeom>
              <a:avLst/>
              <a:gdLst/>
              <a:ahLst/>
              <a:cxnLst/>
              <a:rect l="l" t="t" r="r" b="b"/>
              <a:pathLst>
                <a:path w="324" h="357" extrusionOk="0">
                  <a:moveTo>
                    <a:pt x="183" y="1"/>
                  </a:moveTo>
                  <a:cubicBezTo>
                    <a:pt x="54" y="1"/>
                    <a:pt x="0" y="87"/>
                    <a:pt x="0" y="184"/>
                  </a:cubicBezTo>
                  <a:cubicBezTo>
                    <a:pt x="0" y="270"/>
                    <a:pt x="54" y="357"/>
                    <a:pt x="183" y="357"/>
                  </a:cubicBezTo>
                  <a:cubicBezTo>
                    <a:pt x="270" y="357"/>
                    <a:pt x="323" y="270"/>
                    <a:pt x="323" y="184"/>
                  </a:cubicBezTo>
                  <a:cubicBezTo>
                    <a:pt x="323" y="87"/>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2" name="Google Shape;3902;p76"/>
            <p:cNvSpPr/>
            <p:nvPr/>
          </p:nvSpPr>
          <p:spPr>
            <a:xfrm>
              <a:off x="9307181" y="2541354"/>
              <a:ext cx="25826" cy="25122"/>
            </a:xfrm>
            <a:custGeom>
              <a:avLst/>
              <a:gdLst/>
              <a:ahLst/>
              <a:cxnLst/>
              <a:rect l="l" t="t" r="r" b="b"/>
              <a:pathLst>
                <a:path w="367" h="357" extrusionOk="0">
                  <a:moveTo>
                    <a:pt x="183" y="1"/>
                  </a:moveTo>
                  <a:cubicBezTo>
                    <a:pt x="97" y="1"/>
                    <a:pt x="0" y="87"/>
                    <a:pt x="0" y="184"/>
                  </a:cubicBezTo>
                  <a:cubicBezTo>
                    <a:pt x="0" y="270"/>
                    <a:pt x="97" y="357"/>
                    <a:pt x="183" y="357"/>
                  </a:cubicBezTo>
                  <a:cubicBezTo>
                    <a:pt x="270" y="357"/>
                    <a:pt x="367" y="270"/>
                    <a:pt x="367" y="184"/>
                  </a:cubicBezTo>
                  <a:cubicBezTo>
                    <a:pt x="367" y="87"/>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3" name="Google Shape;3903;p76"/>
            <p:cNvSpPr/>
            <p:nvPr/>
          </p:nvSpPr>
          <p:spPr>
            <a:xfrm>
              <a:off x="9380014" y="2541354"/>
              <a:ext cx="25052" cy="25122"/>
            </a:xfrm>
            <a:custGeom>
              <a:avLst/>
              <a:gdLst/>
              <a:ahLst/>
              <a:cxnLst/>
              <a:rect l="l" t="t" r="r" b="b"/>
              <a:pathLst>
                <a:path w="356" h="357" extrusionOk="0">
                  <a:moveTo>
                    <a:pt x="183" y="1"/>
                  </a:moveTo>
                  <a:cubicBezTo>
                    <a:pt x="86" y="1"/>
                    <a:pt x="0" y="87"/>
                    <a:pt x="0" y="184"/>
                  </a:cubicBezTo>
                  <a:cubicBezTo>
                    <a:pt x="0" y="270"/>
                    <a:pt x="86" y="357"/>
                    <a:pt x="183" y="357"/>
                  </a:cubicBezTo>
                  <a:cubicBezTo>
                    <a:pt x="270" y="357"/>
                    <a:pt x="356" y="270"/>
                    <a:pt x="356" y="184"/>
                  </a:cubicBezTo>
                  <a:cubicBezTo>
                    <a:pt x="356" y="87"/>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4" name="Google Shape;3904;p76"/>
            <p:cNvSpPr/>
            <p:nvPr/>
          </p:nvSpPr>
          <p:spPr>
            <a:xfrm>
              <a:off x="9455873" y="2541354"/>
              <a:ext cx="22026" cy="25122"/>
            </a:xfrm>
            <a:custGeom>
              <a:avLst/>
              <a:gdLst/>
              <a:ahLst/>
              <a:cxnLst/>
              <a:rect l="l" t="t" r="r" b="b"/>
              <a:pathLst>
                <a:path w="313" h="357" extrusionOk="0">
                  <a:moveTo>
                    <a:pt x="140" y="1"/>
                  </a:moveTo>
                  <a:cubicBezTo>
                    <a:pt x="43" y="1"/>
                    <a:pt x="0" y="87"/>
                    <a:pt x="0" y="184"/>
                  </a:cubicBezTo>
                  <a:cubicBezTo>
                    <a:pt x="0" y="270"/>
                    <a:pt x="43" y="357"/>
                    <a:pt x="140" y="357"/>
                  </a:cubicBezTo>
                  <a:cubicBezTo>
                    <a:pt x="227" y="357"/>
                    <a:pt x="313" y="270"/>
                    <a:pt x="313" y="184"/>
                  </a:cubicBezTo>
                  <a:cubicBezTo>
                    <a:pt x="313" y="87"/>
                    <a:pt x="227"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5" name="Google Shape;3905;p76"/>
            <p:cNvSpPr/>
            <p:nvPr/>
          </p:nvSpPr>
          <p:spPr>
            <a:xfrm>
              <a:off x="9528706" y="2541354"/>
              <a:ext cx="22026" cy="25122"/>
            </a:xfrm>
            <a:custGeom>
              <a:avLst/>
              <a:gdLst/>
              <a:ahLst/>
              <a:cxnLst/>
              <a:rect l="l" t="t" r="r" b="b"/>
              <a:pathLst>
                <a:path w="313" h="357" extrusionOk="0">
                  <a:moveTo>
                    <a:pt x="184" y="1"/>
                  </a:moveTo>
                  <a:cubicBezTo>
                    <a:pt x="86" y="1"/>
                    <a:pt x="0" y="87"/>
                    <a:pt x="0" y="184"/>
                  </a:cubicBezTo>
                  <a:cubicBezTo>
                    <a:pt x="0" y="270"/>
                    <a:pt x="86" y="357"/>
                    <a:pt x="184" y="357"/>
                  </a:cubicBezTo>
                  <a:cubicBezTo>
                    <a:pt x="270" y="357"/>
                    <a:pt x="313" y="270"/>
                    <a:pt x="313" y="184"/>
                  </a:cubicBezTo>
                  <a:cubicBezTo>
                    <a:pt x="313" y="87"/>
                    <a:pt x="270" y="1"/>
                    <a:pt x="184"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6" name="Google Shape;3906;p76"/>
            <p:cNvSpPr/>
            <p:nvPr/>
          </p:nvSpPr>
          <p:spPr>
            <a:xfrm>
              <a:off x="9601539" y="2541354"/>
              <a:ext cx="25122" cy="25122"/>
            </a:xfrm>
            <a:custGeom>
              <a:avLst/>
              <a:gdLst/>
              <a:ahLst/>
              <a:cxnLst/>
              <a:rect l="l" t="t" r="r" b="b"/>
              <a:pathLst>
                <a:path w="357" h="357" extrusionOk="0">
                  <a:moveTo>
                    <a:pt x="173" y="1"/>
                  </a:moveTo>
                  <a:cubicBezTo>
                    <a:pt x="86" y="1"/>
                    <a:pt x="0" y="87"/>
                    <a:pt x="0" y="184"/>
                  </a:cubicBezTo>
                  <a:cubicBezTo>
                    <a:pt x="0" y="270"/>
                    <a:pt x="86" y="357"/>
                    <a:pt x="173" y="357"/>
                  </a:cubicBezTo>
                  <a:cubicBezTo>
                    <a:pt x="270" y="357"/>
                    <a:pt x="356" y="270"/>
                    <a:pt x="356" y="184"/>
                  </a:cubicBezTo>
                  <a:cubicBezTo>
                    <a:pt x="356" y="87"/>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7" name="Google Shape;3907;p76"/>
            <p:cNvSpPr/>
            <p:nvPr/>
          </p:nvSpPr>
          <p:spPr>
            <a:xfrm>
              <a:off x="9674373" y="2541354"/>
              <a:ext cx="25122" cy="25122"/>
            </a:xfrm>
            <a:custGeom>
              <a:avLst/>
              <a:gdLst/>
              <a:ahLst/>
              <a:cxnLst/>
              <a:rect l="l" t="t" r="r" b="b"/>
              <a:pathLst>
                <a:path w="357" h="357" extrusionOk="0">
                  <a:moveTo>
                    <a:pt x="173" y="1"/>
                  </a:moveTo>
                  <a:cubicBezTo>
                    <a:pt x="87" y="1"/>
                    <a:pt x="0" y="87"/>
                    <a:pt x="0" y="184"/>
                  </a:cubicBezTo>
                  <a:cubicBezTo>
                    <a:pt x="0" y="270"/>
                    <a:pt x="87" y="357"/>
                    <a:pt x="173" y="357"/>
                  </a:cubicBezTo>
                  <a:cubicBezTo>
                    <a:pt x="270" y="357"/>
                    <a:pt x="356" y="270"/>
                    <a:pt x="356" y="184"/>
                  </a:cubicBezTo>
                  <a:cubicBezTo>
                    <a:pt x="356" y="87"/>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8" name="Google Shape;3908;p76"/>
            <p:cNvSpPr/>
            <p:nvPr/>
          </p:nvSpPr>
          <p:spPr>
            <a:xfrm>
              <a:off x="9750232" y="2541354"/>
              <a:ext cx="22096" cy="25122"/>
            </a:xfrm>
            <a:custGeom>
              <a:avLst/>
              <a:gdLst/>
              <a:ahLst/>
              <a:cxnLst/>
              <a:rect l="l" t="t" r="r" b="b"/>
              <a:pathLst>
                <a:path w="314" h="357" extrusionOk="0">
                  <a:moveTo>
                    <a:pt x="130" y="1"/>
                  </a:moveTo>
                  <a:cubicBezTo>
                    <a:pt x="44" y="1"/>
                    <a:pt x="0" y="87"/>
                    <a:pt x="0" y="184"/>
                  </a:cubicBezTo>
                  <a:cubicBezTo>
                    <a:pt x="0" y="270"/>
                    <a:pt x="44" y="357"/>
                    <a:pt x="130" y="357"/>
                  </a:cubicBezTo>
                  <a:cubicBezTo>
                    <a:pt x="216" y="357"/>
                    <a:pt x="313" y="270"/>
                    <a:pt x="313" y="184"/>
                  </a:cubicBezTo>
                  <a:cubicBezTo>
                    <a:pt x="313" y="87"/>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9" name="Google Shape;3909;p76"/>
            <p:cNvSpPr/>
            <p:nvPr/>
          </p:nvSpPr>
          <p:spPr>
            <a:xfrm>
              <a:off x="9234348" y="2614187"/>
              <a:ext cx="22800" cy="25122"/>
            </a:xfrm>
            <a:custGeom>
              <a:avLst/>
              <a:gdLst/>
              <a:ahLst/>
              <a:cxnLst/>
              <a:rect l="l" t="t" r="r" b="b"/>
              <a:pathLst>
                <a:path w="324" h="357" extrusionOk="0">
                  <a:moveTo>
                    <a:pt x="183" y="1"/>
                  </a:moveTo>
                  <a:cubicBezTo>
                    <a:pt x="54" y="1"/>
                    <a:pt x="0" y="87"/>
                    <a:pt x="0" y="184"/>
                  </a:cubicBezTo>
                  <a:cubicBezTo>
                    <a:pt x="0" y="270"/>
                    <a:pt x="54" y="357"/>
                    <a:pt x="183" y="357"/>
                  </a:cubicBezTo>
                  <a:cubicBezTo>
                    <a:pt x="270" y="357"/>
                    <a:pt x="323" y="270"/>
                    <a:pt x="323" y="184"/>
                  </a:cubicBezTo>
                  <a:cubicBezTo>
                    <a:pt x="323" y="87"/>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0" name="Google Shape;3910;p76"/>
            <p:cNvSpPr/>
            <p:nvPr/>
          </p:nvSpPr>
          <p:spPr>
            <a:xfrm>
              <a:off x="9307181" y="2614187"/>
              <a:ext cx="25826" cy="25122"/>
            </a:xfrm>
            <a:custGeom>
              <a:avLst/>
              <a:gdLst/>
              <a:ahLst/>
              <a:cxnLst/>
              <a:rect l="l" t="t" r="r" b="b"/>
              <a:pathLst>
                <a:path w="367" h="357" extrusionOk="0">
                  <a:moveTo>
                    <a:pt x="183" y="1"/>
                  </a:moveTo>
                  <a:cubicBezTo>
                    <a:pt x="97" y="1"/>
                    <a:pt x="0" y="87"/>
                    <a:pt x="0" y="184"/>
                  </a:cubicBezTo>
                  <a:cubicBezTo>
                    <a:pt x="0" y="270"/>
                    <a:pt x="97" y="357"/>
                    <a:pt x="183" y="357"/>
                  </a:cubicBezTo>
                  <a:cubicBezTo>
                    <a:pt x="270" y="357"/>
                    <a:pt x="367" y="270"/>
                    <a:pt x="367" y="184"/>
                  </a:cubicBezTo>
                  <a:cubicBezTo>
                    <a:pt x="367" y="87"/>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1" name="Google Shape;3911;p76"/>
            <p:cNvSpPr/>
            <p:nvPr/>
          </p:nvSpPr>
          <p:spPr>
            <a:xfrm>
              <a:off x="9380014" y="2614187"/>
              <a:ext cx="25052" cy="25122"/>
            </a:xfrm>
            <a:custGeom>
              <a:avLst/>
              <a:gdLst/>
              <a:ahLst/>
              <a:cxnLst/>
              <a:rect l="l" t="t" r="r" b="b"/>
              <a:pathLst>
                <a:path w="356" h="357" extrusionOk="0">
                  <a:moveTo>
                    <a:pt x="183" y="1"/>
                  </a:moveTo>
                  <a:cubicBezTo>
                    <a:pt x="86" y="1"/>
                    <a:pt x="0" y="87"/>
                    <a:pt x="0" y="184"/>
                  </a:cubicBezTo>
                  <a:cubicBezTo>
                    <a:pt x="0" y="270"/>
                    <a:pt x="86" y="357"/>
                    <a:pt x="183" y="357"/>
                  </a:cubicBezTo>
                  <a:cubicBezTo>
                    <a:pt x="270" y="357"/>
                    <a:pt x="356" y="270"/>
                    <a:pt x="356" y="184"/>
                  </a:cubicBezTo>
                  <a:cubicBezTo>
                    <a:pt x="356" y="87"/>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2" name="Google Shape;3912;p76"/>
            <p:cNvSpPr/>
            <p:nvPr/>
          </p:nvSpPr>
          <p:spPr>
            <a:xfrm>
              <a:off x="9455873" y="2614187"/>
              <a:ext cx="22026" cy="25122"/>
            </a:xfrm>
            <a:custGeom>
              <a:avLst/>
              <a:gdLst/>
              <a:ahLst/>
              <a:cxnLst/>
              <a:rect l="l" t="t" r="r" b="b"/>
              <a:pathLst>
                <a:path w="313" h="357" extrusionOk="0">
                  <a:moveTo>
                    <a:pt x="140" y="1"/>
                  </a:moveTo>
                  <a:cubicBezTo>
                    <a:pt x="43" y="1"/>
                    <a:pt x="0" y="87"/>
                    <a:pt x="0" y="184"/>
                  </a:cubicBezTo>
                  <a:cubicBezTo>
                    <a:pt x="0" y="270"/>
                    <a:pt x="43" y="357"/>
                    <a:pt x="140" y="357"/>
                  </a:cubicBezTo>
                  <a:cubicBezTo>
                    <a:pt x="227" y="357"/>
                    <a:pt x="313" y="270"/>
                    <a:pt x="313" y="184"/>
                  </a:cubicBezTo>
                  <a:cubicBezTo>
                    <a:pt x="313" y="87"/>
                    <a:pt x="227"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3" name="Google Shape;3913;p76"/>
            <p:cNvSpPr/>
            <p:nvPr/>
          </p:nvSpPr>
          <p:spPr>
            <a:xfrm>
              <a:off x="9528706" y="2614187"/>
              <a:ext cx="22026" cy="25122"/>
            </a:xfrm>
            <a:custGeom>
              <a:avLst/>
              <a:gdLst/>
              <a:ahLst/>
              <a:cxnLst/>
              <a:rect l="l" t="t" r="r" b="b"/>
              <a:pathLst>
                <a:path w="313" h="357" extrusionOk="0">
                  <a:moveTo>
                    <a:pt x="184" y="1"/>
                  </a:moveTo>
                  <a:cubicBezTo>
                    <a:pt x="86" y="1"/>
                    <a:pt x="0" y="87"/>
                    <a:pt x="0" y="184"/>
                  </a:cubicBezTo>
                  <a:cubicBezTo>
                    <a:pt x="0" y="270"/>
                    <a:pt x="86" y="357"/>
                    <a:pt x="184" y="357"/>
                  </a:cubicBezTo>
                  <a:cubicBezTo>
                    <a:pt x="270" y="357"/>
                    <a:pt x="313" y="270"/>
                    <a:pt x="313" y="184"/>
                  </a:cubicBezTo>
                  <a:cubicBezTo>
                    <a:pt x="313" y="87"/>
                    <a:pt x="270" y="1"/>
                    <a:pt x="184"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4" name="Google Shape;3914;p76"/>
            <p:cNvSpPr/>
            <p:nvPr/>
          </p:nvSpPr>
          <p:spPr>
            <a:xfrm>
              <a:off x="9601539" y="2614187"/>
              <a:ext cx="25122" cy="25122"/>
            </a:xfrm>
            <a:custGeom>
              <a:avLst/>
              <a:gdLst/>
              <a:ahLst/>
              <a:cxnLst/>
              <a:rect l="l" t="t" r="r" b="b"/>
              <a:pathLst>
                <a:path w="357" h="357" extrusionOk="0">
                  <a:moveTo>
                    <a:pt x="173" y="1"/>
                  </a:moveTo>
                  <a:cubicBezTo>
                    <a:pt x="86" y="1"/>
                    <a:pt x="0" y="87"/>
                    <a:pt x="0" y="184"/>
                  </a:cubicBezTo>
                  <a:cubicBezTo>
                    <a:pt x="0" y="270"/>
                    <a:pt x="86" y="357"/>
                    <a:pt x="173" y="357"/>
                  </a:cubicBezTo>
                  <a:cubicBezTo>
                    <a:pt x="270" y="357"/>
                    <a:pt x="356" y="270"/>
                    <a:pt x="356" y="184"/>
                  </a:cubicBezTo>
                  <a:cubicBezTo>
                    <a:pt x="356" y="87"/>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5" name="Google Shape;3915;p76"/>
            <p:cNvSpPr/>
            <p:nvPr/>
          </p:nvSpPr>
          <p:spPr>
            <a:xfrm>
              <a:off x="9674373" y="2614187"/>
              <a:ext cx="25122" cy="25122"/>
            </a:xfrm>
            <a:custGeom>
              <a:avLst/>
              <a:gdLst/>
              <a:ahLst/>
              <a:cxnLst/>
              <a:rect l="l" t="t" r="r" b="b"/>
              <a:pathLst>
                <a:path w="357" h="357" extrusionOk="0">
                  <a:moveTo>
                    <a:pt x="173" y="1"/>
                  </a:moveTo>
                  <a:cubicBezTo>
                    <a:pt x="87" y="1"/>
                    <a:pt x="0" y="87"/>
                    <a:pt x="0" y="184"/>
                  </a:cubicBezTo>
                  <a:cubicBezTo>
                    <a:pt x="0" y="270"/>
                    <a:pt x="87" y="357"/>
                    <a:pt x="173" y="357"/>
                  </a:cubicBezTo>
                  <a:cubicBezTo>
                    <a:pt x="270" y="357"/>
                    <a:pt x="356" y="270"/>
                    <a:pt x="356" y="184"/>
                  </a:cubicBezTo>
                  <a:cubicBezTo>
                    <a:pt x="356" y="87"/>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6" name="Google Shape;3916;p76"/>
            <p:cNvSpPr/>
            <p:nvPr/>
          </p:nvSpPr>
          <p:spPr>
            <a:xfrm>
              <a:off x="9750232" y="2614187"/>
              <a:ext cx="22096" cy="25122"/>
            </a:xfrm>
            <a:custGeom>
              <a:avLst/>
              <a:gdLst/>
              <a:ahLst/>
              <a:cxnLst/>
              <a:rect l="l" t="t" r="r" b="b"/>
              <a:pathLst>
                <a:path w="314" h="357" extrusionOk="0">
                  <a:moveTo>
                    <a:pt x="130" y="1"/>
                  </a:moveTo>
                  <a:cubicBezTo>
                    <a:pt x="44" y="1"/>
                    <a:pt x="0" y="87"/>
                    <a:pt x="0" y="184"/>
                  </a:cubicBezTo>
                  <a:cubicBezTo>
                    <a:pt x="0" y="270"/>
                    <a:pt x="44" y="357"/>
                    <a:pt x="130" y="357"/>
                  </a:cubicBezTo>
                  <a:cubicBezTo>
                    <a:pt x="216" y="357"/>
                    <a:pt x="313" y="270"/>
                    <a:pt x="313" y="184"/>
                  </a:cubicBezTo>
                  <a:cubicBezTo>
                    <a:pt x="313" y="87"/>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7" name="Google Shape;3917;p76"/>
            <p:cNvSpPr/>
            <p:nvPr/>
          </p:nvSpPr>
          <p:spPr>
            <a:xfrm>
              <a:off x="9234348" y="2690046"/>
              <a:ext cx="22800" cy="22096"/>
            </a:xfrm>
            <a:custGeom>
              <a:avLst/>
              <a:gdLst/>
              <a:ahLst/>
              <a:cxnLst/>
              <a:rect l="l" t="t" r="r" b="b"/>
              <a:pathLst>
                <a:path w="324" h="314" extrusionOk="0">
                  <a:moveTo>
                    <a:pt x="183" y="1"/>
                  </a:moveTo>
                  <a:cubicBezTo>
                    <a:pt x="54" y="1"/>
                    <a:pt x="0" y="44"/>
                    <a:pt x="0" y="130"/>
                  </a:cubicBezTo>
                  <a:cubicBezTo>
                    <a:pt x="0" y="270"/>
                    <a:pt x="54" y="314"/>
                    <a:pt x="183" y="314"/>
                  </a:cubicBezTo>
                  <a:cubicBezTo>
                    <a:pt x="270" y="314"/>
                    <a:pt x="323" y="270"/>
                    <a:pt x="323" y="130"/>
                  </a:cubicBezTo>
                  <a:cubicBezTo>
                    <a:pt x="323" y="44"/>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8" name="Google Shape;3918;p76"/>
            <p:cNvSpPr/>
            <p:nvPr/>
          </p:nvSpPr>
          <p:spPr>
            <a:xfrm>
              <a:off x="9307181" y="2690046"/>
              <a:ext cx="25826" cy="22096"/>
            </a:xfrm>
            <a:custGeom>
              <a:avLst/>
              <a:gdLst/>
              <a:ahLst/>
              <a:cxnLst/>
              <a:rect l="l" t="t" r="r" b="b"/>
              <a:pathLst>
                <a:path w="367" h="314" extrusionOk="0">
                  <a:moveTo>
                    <a:pt x="183" y="1"/>
                  </a:moveTo>
                  <a:cubicBezTo>
                    <a:pt x="97" y="1"/>
                    <a:pt x="0" y="44"/>
                    <a:pt x="0" y="130"/>
                  </a:cubicBezTo>
                  <a:cubicBezTo>
                    <a:pt x="0" y="270"/>
                    <a:pt x="97" y="314"/>
                    <a:pt x="183" y="314"/>
                  </a:cubicBezTo>
                  <a:cubicBezTo>
                    <a:pt x="270" y="314"/>
                    <a:pt x="367" y="270"/>
                    <a:pt x="367" y="130"/>
                  </a:cubicBezTo>
                  <a:cubicBezTo>
                    <a:pt x="367" y="44"/>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9" name="Google Shape;3919;p76"/>
            <p:cNvSpPr/>
            <p:nvPr/>
          </p:nvSpPr>
          <p:spPr>
            <a:xfrm>
              <a:off x="9380014" y="2690046"/>
              <a:ext cx="25052" cy="22096"/>
            </a:xfrm>
            <a:custGeom>
              <a:avLst/>
              <a:gdLst/>
              <a:ahLst/>
              <a:cxnLst/>
              <a:rect l="l" t="t" r="r" b="b"/>
              <a:pathLst>
                <a:path w="356" h="314" extrusionOk="0">
                  <a:moveTo>
                    <a:pt x="183" y="1"/>
                  </a:moveTo>
                  <a:cubicBezTo>
                    <a:pt x="86" y="1"/>
                    <a:pt x="0" y="44"/>
                    <a:pt x="0" y="130"/>
                  </a:cubicBezTo>
                  <a:cubicBezTo>
                    <a:pt x="0" y="270"/>
                    <a:pt x="86" y="314"/>
                    <a:pt x="183" y="314"/>
                  </a:cubicBezTo>
                  <a:cubicBezTo>
                    <a:pt x="270" y="314"/>
                    <a:pt x="356" y="270"/>
                    <a:pt x="356" y="130"/>
                  </a:cubicBezTo>
                  <a:cubicBezTo>
                    <a:pt x="356" y="44"/>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0" name="Google Shape;3920;p76"/>
            <p:cNvSpPr/>
            <p:nvPr/>
          </p:nvSpPr>
          <p:spPr>
            <a:xfrm>
              <a:off x="9455873" y="2690046"/>
              <a:ext cx="22026" cy="22096"/>
            </a:xfrm>
            <a:custGeom>
              <a:avLst/>
              <a:gdLst/>
              <a:ahLst/>
              <a:cxnLst/>
              <a:rect l="l" t="t" r="r" b="b"/>
              <a:pathLst>
                <a:path w="313" h="314" extrusionOk="0">
                  <a:moveTo>
                    <a:pt x="140" y="1"/>
                  </a:moveTo>
                  <a:cubicBezTo>
                    <a:pt x="43" y="1"/>
                    <a:pt x="0" y="44"/>
                    <a:pt x="0" y="130"/>
                  </a:cubicBezTo>
                  <a:cubicBezTo>
                    <a:pt x="0" y="270"/>
                    <a:pt x="43" y="314"/>
                    <a:pt x="140" y="314"/>
                  </a:cubicBezTo>
                  <a:cubicBezTo>
                    <a:pt x="227" y="314"/>
                    <a:pt x="313" y="270"/>
                    <a:pt x="313" y="130"/>
                  </a:cubicBezTo>
                  <a:cubicBezTo>
                    <a:pt x="313" y="44"/>
                    <a:pt x="227"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1" name="Google Shape;3921;p76"/>
            <p:cNvSpPr/>
            <p:nvPr/>
          </p:nvSpPr>
          <p:spPr>
            <a:xfrm>
              <a:off x="9528706" y="2690046"/>
              <a:ext cx="22026" cy="22096"/>
            </a:xfrm>
            <a:custGeom>
              <a:avLst/>
              <a:gdLst/>
              <a:ahLst/>
              <a:cxnLst/>
              <a:rect l="l" t="t" r="r" b="b"/>
              <a:pathLst>
                <a:path w="313" h="314" extrusionOk="0">
                  <a:moveTo>
                    <a:pt x="184" y="1"/>
                  </a:moveTo>
                  <a:cubicBezTo>
                    <a:pt x="86" y="1"/>
                    <a:pt x="0" y="44"/>
                    <a:pt x="0" y="130"/>
                  </a:cubicBezTo>
                  <a:cubicBezTo>
                    <a:pt x="0" y="270"/>
                    <a:pt x="86" y="314"/>
                    <a:pt x="184" y="314"/>
                  </a:cubicBezTo>
                  <a:cubicBezTo>
                    <a:pt x="270" y="314"/>
                    <a:pt x="313" y="270"/>
                    <a:pt x="313" y="130"/>
                  </a:cubicBezTo>
                  <a:cubicBezTo>
                    <a:pt x="313" y="44"/>
                    <a:pt x="270" y="1"/>
                    <a:pt x="184"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2" name="Google Shape;3922;p76"/>
            <p:cNvSpPr/>
            <p:nvPr/>
          </p:nvSpPr>
          <p:spPr>
            <a:xfrm>
              <a:off x="9601539" y="2690046"/>
              <a:ext cx="25122" cy="22096"/>
            </a:xfrm>
            <a:custGeom>
              <a:avLst/>
              <a:gdLst/>
              <a:ahLst/>
              <a:cxnLst/>
              <a:rect l="l" t="t" r="r" b="b"/>
              <a:pathLst>
                <a:path w="357" h="314" extrusionOk="0">
                  <a:moveTo>
                    <a:pt x="173" y="1"/>
                  </a:moveTo>
                  <a:cubicBezTo>
                    <a:pt x="86" y="1"/>
                    <a:pt x="0" y="44"/>
                    <a:pt x="0" y="130"/>
                  </a:cubicBezTo>
                  <a:cubicBezTo>
                    <a:pt x="0" y="270"/>
                    <a:pt x="86" y="314"/>
                    <a:pt x="173" y="314"/>
                  </a:cubicBezTo>
                  <a:cubicBezTo>
                    <a:pt x="270" y="314"/>
                    <a:pt x="356" y="270"/>
                    <a:pt x="356" y="130"/>
                  </a:cubicBezTo>
                  <a:cubicBezTo>
                    <a:pt x="356" y="44"/>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3" name="Google Shape;3923;p76"/>
            <p:cNvSpPr/>
            <p:nvPr/>
          </p:nvSpPr>
          <p:spPr>
            <a:xfrm>
              <a:off x="9674373" y="2690046"/>
              <a:ext cx="25122" cy="22096"/>
            </a:xfrm>
            <a:custGeom>
              <a:avLst/>
              <a:gdLst/>
              <a:ahLst/>
              <a:cxnLst/>
              <a:rect l="l" t="t" r="r" b="b"/>
              <a:pathLst>
                <a:path w="357" h="314" extrusionOk="0">
                  <a:moveTo>
                    <a:pt x="173" y="1"/>
                  </a:moveTo>
                  <a:cubicBezTo>
                    <a:pt x="87" y="1"/>
                    <a:pt x="0" y="44"/>
                    <a:pt x="0" y="130"/>
                  </a:cubicBezTo>
                  <a:cubicBezTo>
                    <a:pt x="0" y="270"/>
                    <a:pt x="87" y="314"/>
                    <a:pt x="173" y="314"/>
                  </a:cubicBezTo>
                  <a:cubicBezTo>
                    <a:pt x="270" y="314"/>
                    <a:pt x="356" y="270"/>
                    <a:pt x="356" y="130"/>
                  </a:cubicBezTo>
                  <a:cubicBezTo>
                    <a:pt x="356" y="44"/>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4" name="Google Shape;3924;p76"/>
            <p:cNvSpPr/>
            <p:nvPr/>
          </p:nvSpPr>
          <p:spPr>
            <a:xfrm>
              <a:off x="9750232" y="2690046"/>
              <a:ext cx="22096" cy="22096"/>
            </a:xfrm>
            <a:custGeom>
              <a:avLst/>
              <a:gdLst/>
              <a:ahLst/>
              <a:cxnLst/>
              <a:rect l="l" t="t" r="r" b="b"/>
              <a:pathLst>
                <a:path w="314" h="314" extrusionOk="0">
                  <a:moveTo>
                    <a:pt x="130" y="1"/>
                  </a:moveTo>
                  <a:cubicBezTo>
                    <a:pt x="44" y="1"/>
                    <a:pt x="0" y="44"/>
                    <a:pt x="0" y="130"/>
                  </a:cubicBezTo>
                  <a:cubicBezTo>
                    <a:pt x="0" y="270"/>
                    <a:pt x="44" y="314"/>
                    <a:pt x="130" y="314"/>
                  </a:cubicBezTo>
                  <a:cubicBezTo>
                    <a:pt x="216" y="314"/>
                    <a:pt x="313" y="270"/>
                    <a:pt x="313" y="130"/>
                  </a:cubicBezTo>
                  <a:cubicBezTo>
                    <a:pt x="313" y="44"/>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mc:Choice xmlns:p15="http://schemas.microsoft.com/office/powerpoint/2012/main" Requires="p15">
      <p:transition spd="med">
        <p15:prstTrans prst="drap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384"/>
        <p:cNvGrpSpPr/>
        <p:nvPr/>
      </p:nvGrpSpPr>
      <p:grpSpPr>
        <a:xfrm>
          <a:off x="0" y="0"/>
          <a:ext cx="0" cy="0"/>
          <a:chOff x="0" y="0"/>
          <a:chExt cx="0" cy="0"/>
        </a:xfrm>
      </p:grpSpPr>
      <p:grpSp>
        <p:nvGrpSpPr>
          <p:cNvPr id="3388" name="Google Shape;3388;p69"/>
          <p:cNvGrpSpPr/>
          <p:nvPr/>
        </p:nvGrpSpPr>
        <p:grpSpPr>
          <a:xfrm>
            <a:off x="7892902" y="1456035"/>
            <a:ext cx="837120" cy="837795"/>
            <a:chOff x="655525" y="778450"/>
            <a:chExt cx="837120" cy="837795"/>
          </a:xfrm>
        </p:grpSpPr>
        <p:sp>
          <p:nvSpPr>
            <p:cNvPr id="3389" name="Google Shape;3389;p69"/>
            <p:cNvSpPr/>
            <p:nvPr/>
          </p:nvSpPr>
          <p:spPr>
            <a:xfrm>
              <a:off x="655525" y="778450"/>
              <a:ext cx="837120" cy="837795"/>
            </a:xfrm>
            <a:custGeom>
              <a:avLst/>
              <a:gdLst/>
              <a:ahLst/>
              <a:cxnLst/>
              <a:rect l="l" t="t" r="r" b="b"/>
              <a:pathLst>
                <a:path w="13650" h="13661" extrusionOk="0">
                  <a:moveTo>
                    <a:pt x="6825" y="0"/>
                  </a:moveTo>
                  <a:cubicBezTo>
                    <a:pt x="3052" y="0"/>
                    <a:pt x="1" y="3051"/>
                    <a:pt x="1" y="6825"/>
                  </a:cubicBezTo>
                  <a:cubicBezTo>
                    <a:pt x="1" y="10555"/>
                    <a:pt x="3052" y="13660"/>
                    <a:pt x="6825" y="13660"/>
                  </a:cubicBezTo>
                  <a:cubicBezTo>
                    <a:pt x="10599" y="13660"/>
                    <a:pt x="13650" y="10555"/>
                    <a:pt x="13650" y="6825"/>
                  </a:cubicBezTo>
                  <a:cubicBezTo>
                    <a:pt x="13650" y="3051"/>
                    <a:pt x="10599" y="0"/>
                    <a:pt x="6825" y="0"/>
                  </a:cubicBezTo>
                  <a:close/>
                </a:path>
              </a:pathLst>
            </a:custGeom>
            <a:solidFill>
              <a:srgbClr val="FFC75F"/>
            </a:solidFill>
            <a:ln w="9525" cap="flat" cmpd="sng">
              <a:solidFill>
                <a:srgbClr val="2D435B"/>
              </a:solidFill>
              <a:prstDash val="solid"/>
              <a:miter lim="10781"/>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0" name="Google Shape;3390;p69"/>
            <p:cNvSpPr/>
            <p:nvPr/>
          </p:nvSpPr>
          <p:spPr>
            <a:xfrm>
              <a:off x="968089" y="791081"/>
              <a:ext cx="16340" cy="16280"/>
            </a:xfrm>
            <a:custGeom>
              <a:avLst/>
              <a:gdLst/>
              <a:ahLst/>
              <a:cxnLst/>
              <a:rect l="l" t="t" r="r" b="b"/>
              <a:pathLst>
                <a:path w="271" h="270" extrusionOk="0">
                  <a:moveTo>
                    <a:pt x="141" y="0"/>
                  </a:moveTo>
                  <a:cubicBezTo>
                    <a:pt x="55" y="0"/>
                    <a:pt x="1" y="97"/>
                    <a:pt x="1" y="141"/>
                  </a:cubicBezTo>
                  <a:cubicBezTo>
                    <a:pt x="1" y="227"/>
                    <a:pt x="55" y="270"/>
                    <a:pt x="141" y="270"/>
                  </a:cubicBezTo>
                  <a:cubicBezTo>
                    <a:pt x="184" y="270"/>
                    <a:pt x="270" y="227"/>
                    <a:pt x="270" y="141"/>
                  </a:cubicBezTo>
                  <a:cubicBezTo>
                    <a:pt x="270" y="97"/>
                    <a:pt x="184"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1" name="Google Shape;3391;p69"/>
            <p:cNvSpPr/>
            <p:nvPr/>
          </p:nvSpPr>
          <p:spPr>
            <a:xfrm>
              <a:off x="1016868" y="791081"/>
              <a:ext cx="16340" cy="16280"/>
            </a:xfrm>
            <a:custGeom>
              <a:avLst/>
              <a:gdLst/>
              <a:ahLst/>
              <a:cxnLst/>
              <a:rect l="l" t="t" r="r" b="b"/>
              <a:pathLst>
                <a:path w="271" h="270" extrusionOk="0">
                  <a:moveTo>
                    <a:pt x="141" y="0"/>
                  </a:moveTo>
                  <a:cubicBezTo>
                    <a:pt x="54" y="0"/>
                    <a:pt x="0" y="97"/>
                    <a:pt x="0" y="141"/>
                  </a:cubicBezTo>
                  <a:cubicBezTo>
                    <a:pt x="0" y="227"/>
                    <a:pt x="54" y="270"/>
                    <a:pt x="141" y="270"/>
                  </a:cubicBezTo>
                  <a:cubicBezTo>
                    <a:pt x="227" y="270"/>
                    <a:pt x="270" y="227"/>
                    <a:pt x="270" y="141"/>
                  </a:cubicBezTo>
                  <a:cubicBezTo>
                    <a:pt x="270" y="97"/>
                    <a:pt x="227"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2" name="Google Shape;3392;p69"/>
            <p:cNvSpPr/>
            <p:nvPr/>
          </p:nvSpPr>
          <p:spPr>
            <a:xfrm>
              <a:off x="1065646" y="791081"/>
              <a:ext cx="16280" cy="16280"/>
            </a:xfrm>
            <a:custGeom>
              <a:avLst/>
              <a:gdLst/>
              <a:ahLst/>
              <a:cxnLst/>
              <a:rect l="l" t="t" r="r" b="b"/>
              <a:pathLst>
                <a:path w="270" h="270" extrusionOk="0">
                  <a:moveTo>
                    <a:pt x="140" y="0"/>
                  </a:moveTo>
                  <a:cubicBezTo>
                    <a:pt x="97" y="0"/>
                    <a:pt x="0" y="97"/>
                    <a:pt x="0" y="141"/>
                  </a:cubicBezTo>
                  <a:cubicBezTo>
                    <a:pt x="0" y="227"/>
                    <a:pt x="97" y="270"/>
                    <a:pt x="140" y="270"/>
                  </a:cubicBezTo>
                  <a:cubicBezTo>
                    <a:pt x="227" y="270"/>
                    <a:pt x="270" y="227"/>
                    <a:pt x="270" y="141"/>
                  </a:cubicBezTo>
                  <a:cubicBezTo>
                    <a:pt x="270" y="97"/>
                    <a:pt x="227" y="0"/>
                    <a:pt x="14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3" name="Google Shape;3393;p69"/>
            <p:cNvSpPr/>
            <p:nvPr/>
          </p:nvSpPr>
          <p:spPr>
            <a:xfrm>
              <a:off x="1117620" y="791081"/>
              <a:ext cx="16340" cy="16280"/>
            </a:xfrm>
            <a:custGeom>
              <a:avLst/>
              <a:gdLst/>
              <a:ahLst/>
              <a:cxnLst/>
              <a:rect l="l" t="t" r="r" b="b"/>
              <a:pathLst>
                <a:path w="271" h="270" extrusionOk="0">
                  <a:moveTo>
                    <a:pt x="130" y="0"/>
                  </a:moveTo>
                  <a:cubicBezTo>
                    <a:pt x="44" y="0"/>
                    <a:pt x="1" y="97"/>
                    <a:pt x="1" y="141"/>
                  </a:cubicBezTo>
                  <a:cubicBezTo>
                    <a:pt x="1" y="227"/>
                    <a:pt x="44" y="270"/>
                    <a:pt x="130" y="270"/>
                  </a:cubicBezTo>
                  <a:cubicBezTo>
                    <a:pt x="173" y="270"/>
                    <a:pt x="270" y="227"/>
                    <a:pt x="270" y="141"/>
                  </a:cubicBezTo>
                  <a:cubicBezTo>
                    <a:pt x="270" y="97"/>
                    <a:pt x="173"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4" name="Google Shape;3394;p69"/>
            <p:cNvSpPr/>
            <p:nvPr/>
          </p:nvSpPr>
          <p:spPr>
            <a:xfrm>
              <a:off x="1166399" y="791081"/>
              <a:ext cx="16280" cy="16280"/>
            </a:xfrm>
            <a:custGeom>
              <a:avLst/>
              <a:gdLst/>
              <a:ahLst/>
              <a:cxnLst/>
              <a:rect l="l" t="t" r="r" b="b"/>
              <a:pathLst>
                <a:path w="270" h="270" extrusionOk="0">
                  <a:moveTo>
                    <a:pt x="130" y="0"/>
                  </a:moveTo>
                  <a:cubicBezTo>
                    <a:pt x="43" y="0"/>
                    <a:pt x="0" y="97"/>
                    <a:pt x="0" y="141"/>
                  </a:cubicBezTo>
                  <a:cubicBezTo>
                    <a:pt x="0" y="227"/>
                    <a:pt x="43" y="270"/>
                    <a:pt x="130" y="270"/>
                  </a:cubicBezTo>
                  <a:cubicBezTo>
                    <a:pt x="216" y="270"/>
                    <a:pt x="270" y="227"/>
                    <a:pt x="270" y="141"/>
                  </a:cubicBezTo>
                  <a:cubicBezTo>
                    <a:pt x="270" y="97"/>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5" name="Google Shape;3395;p69"/>
            <p:cNvSpPr/>
            <p:nvPr/>
          </p:nvSpPr>
          <p:spPr>
            <a:xfrm>
              <a:off x="868000" y="842452"/>
              <a:ext cx="16340" cy="16280"/>
            </a:xfrm>
            <a:custGeom>
              <a:avLst/>
              <a:gdLst/>
              <a:ahLst/>
              <a:cxnLst/>
              <a:rect l="l" t="t" r="r" b="b"/>
              <a:pathLst>
                <a:path w="271" h="270" extrusionOk="0">
                  <a:moveTo>
                    <a:pt x="141" y="0"/>
                  </a:moveTo>
                  <a:cubicBezTo>
                    <a:pt x="98" y="0"/>
                    <a:pt x="1" y="54"/>
                    <a:pt x="1" y="140"/>
                  </a:cubicBezTo>
                  <a:cubicBezTo>
                    <a:pt x="1" y="183"/>
                    <a:pt x="98" y="270"/>
                    <a:pt x="141" y="270"/>
                  </a:cubicBezTo>
                  <a:cubicBezTo>
                    <a:pt x="227" y="270"/>
                    <a:pt x="270" y="183"/>
                    <a:pt x="270" y="140"/>
                  </a:cubicBezTo>
                  <a:cubicBezTo>
                    <a:pt x="270" y="54"/>
                    <a:pt x="227"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6" name="Google Shape;3396;p69"/>
            <p:cNvSpPr/>
            <p:nvPr/>
          </p:nvSpPr>
          <p:spPr>
            <a:xfrm>
              <a:off x="919371" y="842452"/>
              <a:ext cx="16280" cy="16280"/>
            </a:xfrm>
            <a:custGeom>
              <a:avLst/>
              <a:gdLst/>
              <a:ahLst/>
              <a:cxnLst/>
              <a:rect l="l" t="t" r="r" b="b"/>
              <a:pathLst>
                <a:path w="270" h="270" extrusionOk="0">
                  <a:moveTo>
                    <a:pt x="140" y="0"/>
                  </a:moveTo>
                  <a:cubicBezTo>
                    <a:pt x="54" y="0"/>
                    <a:pt x="0" y="54"/>
                    <a:pt x="0" y="140"/>
                  </a:cubicBezTo>
                  <a:cubicBezTo>
                    <a:pt x="0" y="183"/>
                    <a:pt x="54" y="270"/>
                    <a:pt x="140" y="270"/>
                  </a:cubicBezTo>
                  <a:cubicBezTo>
                    <a:pt x="184" y="270"/>
                    <a:pt x="270" y="183"/>
                    <a:pt x="270" y="140"/>
                  </a:cubicBezTo>
                  <a:cubicBezTo>
                    <a:pt x="270" y="54"/>
                    <a:pt x="184" y="0"/>
                    <a:pt x="14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7" name="Google Shape;3397;p69"/>
            <p:cNvSpPr/>
            <p:nvPr/>
          </p:nvSpPr>
          <p:spPr>
            <a:xfrm>
              <a:off x="968089" y="842452"/>
              <a:ext cx="16340" cy="16280"/>
            </a:xfrm>
            <a:custGeom>
              <a:avLst/>
              <a:gdLst/>
              <a:ahLst/>
              <a:cxnLst/>
              <a:rect l="l" t="t" r="r" b="b"/>
              <a:pathLst>
                <a:path w="271" h="270" extrusionOk="0">
                  <a:moveTo>
                    <a:pt x="141" y="0"/>
                  </a:moveTo>
                  <a:cubicBezTo>
                    <a:pt x="55" y="0"/>
                    <a:pt x="1" y="54"/>
                    <a:pt x="1" y="140"/>
                  </a:cubicBezTo>
                  <a:cubicBezTo>
                    <a:pt x="1" y="183"/>
                    <a:pt x="55" y="270"/>
                    <a:pt x="141" y="270"/>
                  </a:cubicBezTo>
                  <a:cubicBezTo>
                    <a:pt x="184" y="270"/>
                    <a:pt x="270" y="183"/>
                    <a:pt x="270" y="140"/>
                  </a:cubicBezTo>
                  <a:cubicBezTo>
                    <a:pt x="270" y="54"/>
                    <a:pt x="184"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8" name="Google Shape;3398;p69"/>
            <p:cNvSpPr/>
            <p:nvPr/>
          </p:nvSpPr>
          <p:spPr>
            <a:xfrm>
              <a:off x="1016868" y="842452"/>
              <a:ext cx="16340" cy="16280"/>
            </a:xfrm>
            <a:custGeom>
              <a:avLst/>
              <a:gdLst/>
              <a:ahLst/>
              <a:cxnLst/>
              <a:rect l="l" t="t" r="r" b="b"/>
              <a:pathLst>
                <a:path w="271" h="270" extrusionOk="0">
                  <a:moveTo>
                    <a:pt x="141" y="0"/>
                  </a:moveTo>
                  <a:cubicBezTo>
                    <a:pt x="54" y="0"/>
                    <a:pt x="0" y="54"/>
                    <a:pt x="0" y="140"/>
                  </a:cubicBezTo>
                  <a:cubicBezTo>
                    <a:pt x="0" y="183"/>
                    <a:pt x="54" y="270"/>
                    <a:pt x="141" y="270"/>
                  </a:cubicBezTo>
                  <a:cubicBezTo>
                    <a:pt x="227" y="270"/>
                    <a:pt x="270" y="183"/>
                    <a:pt x="270" y="140"/>
                  </a:cubicBezTo>
                  <a:cubicBezTo>
                    <a:pt x="270" y="54"/>
                    <a:pt x="227"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9" name="Google Shape;3399;p69"/>
            <p:cNvSpPr/>
            <p:nvPr/>
          </p:nvSpPr>
          <p:spPr>
            <a:xfrm>
              <a:off x="1065646" y="842452"/>
              <a:ext cx="16280" cy="16280"/>
            </a:xfrm>
            <a:custGeom>
              <a:avLst/>
              <a:gdLst/>
              <a:ahLst/>
              <a:cxnLst/>
              <a:rect l="l" t="t" r="r" b="b"/>
              <a:pathLst>
                <a:path w="270" h="270" extrusionOk="0">
                  <a:moveTo>
                    <a:pt x="140" y="0"/>
                  </a:moveTo>
                  <a:cubicBezTo>
                    <a:pt x="97" y="0"/>
                    <a:pt x="0" y="54"/>
                    <a:pt x="0" y="140"/>
                  </a:cubicBezTo>
                  <a:cubicBezTo>
                    <a:pt x="0" y="183"/>
                    <a:pt x="97" y="270"/>
                    <a:pt x="140" y="270"/>
                  </a:cubicBezTo>
                  <a:cubicBezTo>
                    <a:pt x="227" y="270"/>
                    <a:pt x="270" y="183"/>
                    <a:pt x="270" y="140"/>
                  </a:cubicBezTo>
                  <a:cubicBezTo>
                    <a:pt x="270" y="54"/>
                    <a:pt x="227" y="0"/>
                    <a:pt x="14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0" name="Google Shape;3400;p69"/>
            <p:cNvSpPr/>
            <p:nvPr/>
          </p:nvSpPr>
          <p:spPr>
            <a:xfrm>
              <a:off x="1117620" y="842452"/>
              <a:ext cx="16340" cy="16280"/>
            </a:xfrm>
            <a:custGeom>
              <a:avLst/>
              <a:gdLst/>
              <a:ahLst/>
              <a:cxnLst/>
              <a:rect l="l" t="t" r="r" b="b"/>
              <a:pathLst>
                <a:path w="271" h="270" extrusionOk="0">
                  <a:moveTo>
                    <a:pt x="130" y="0"/>
                  </a:moveTo>
                  <a:cubicBezTo>
                    <a:pt x="44" y="0"/>
                    <a:pt x="1" y="54"/>
                    <a:pt x="1" y="140"/>
                  </a:cubicBezTo>
                  <a:cubicBezTo>
                    <a:pt x="1" y="183"/>
                    <a:pt x="44" y="270"/>
                    <a:pt x="130" y="270"/>
                  </a:cubicBezTo>
                  <a:cubicBezTo>
                    <a:pt x="173" y="270"/>
                    <a:pt x="270" y="183"/>
                    <a:pt x="270" y="140"/>
                  </a:cubicBezTo>
                  <a:cubicBezTo>
                    <a:pt x="270" y="54"/>
                    <a:pt x="173"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1" name="Google Shape;3401;p69"/>
            <p:cNvSpPr/>
            <p:nvPr/>
          </p:nvSpPr>
          <p:spPr>
            <a:xfrm>
              <a:off x="1166399" y="842452"/>
              <a:ext cx="16280" cy="16280"/>
            </a:xfrm>
            <a:custGeom>
              <a:avLst/>
              <a:gdLst/>
              <a:ahLst/>
              <a:cxnLst/>
              <a:rect l="l" t="t" r="r" b="b"/>
              <a:pathLst>
                <a:path w="270" h="270" extrusionOk="0">
                  <a:moveTo>
                    <a:pt x="130" y="0"/>
                  </a:moveTo>
                  <a:cubicBezTo>
                    <a:pt x="43" y="0"/>
                    <a:pt x="0" y="54"/>
                    <a:pt x="0" y="140"/>
                  </a:cubicBezTo>
                  <a:cubicBezTo>
                    <a:pt x="0" y="183"/>
                    <a:pt x="43" y="270"/>
                    <a:pt x="130" y="270"/>
                  </a:cubicBezTo>
                  <a:cubicBezTo>
                    <a:pt x="216" y="270"/>
                    <a:pt x="270" y="183"/>
                    <a:pt x="270" y="140"/>
                  </a:cubicBezTo>
                  <a:cubicBezTo>
                    <a:pt x="270" y="54"/>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2" name="Google Shape;3402;p69"/>
            <p:cNvSpPr/>
            <p:nvPr/>
          </p:nvSpPr>
          <p:spPr>
            <a:xfrm>
              <a:off x="1215117" y="842452"/>
              <a:ext cx="16340" cy="16280"/>
            </a:xfrm>
            <a:custGeom>
              <a:avLst/>
              <a:gdLst/>
              <a:ahLst/>
              <a:cxnLst/>
              <a:rect l="l" t="t" r="r" b="b"/>
              <a:pathLst>
                <a:path w="271" h="270" extrusionOk="0">
                  <a:moveTo>
                    <a:pt x="130" y="0"/>
                  </a:moveTo>
                  <a:cubicBezTo>
                    <a:pt x="44" y="0"/>
                    <a:pt x="1" y="54"/>
                    <a:pt x="1" y="140"/>
                  </a:cubicBezTo>
                  <a:cubicBezTo>
                    <a:pt x="1" y="183"/>
                    <a:pt x="44" y="270"/>
                    <a:pt x="130" y="270"/>
                  </a:cubicBezTo>
                  <a:cubicBezTo>
                    <a:pt x="216" y="270"/>
                    <a:pt x="270" y="183"/>
                    <a:pt x="270" y="140"/>
                  </a:cubicBezTo>
                  <a:cubicBezTo>
                    <a:pt x="270" y="54"/>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3" name="Google Shape;3403;p69"/>
            <p:cNvSpPr/>
            <p:nvPr/>
          </p:nvSpPr>
          <p:spPr>
            <a:xfrm>
              <a:off x="1263896" y="842452"/>
              <a:ext cx="16280" cy="16280"/>
            </a:xfrm>
            <a:custGeom>
              <a:avLst/>
              <a:gdLst/>
              <a:ahLst/>
              <a:cxnLst/>
              <a:rect l="l" t="t" r="r" b="b"/>
              <a:pathLst>
                <a:path w="270" h="270" extrusionOk="0">
                  <a:moveTo>
                    <a:pt x="130" y="0"/>
                  </a:moveTo>
                  <a:cubicBezTo>
                    <a:pt x="87" y="0"/>
                    <a:pt x="0" y="54"/>
                    <a:pt x="0" y="140"/>
                  </a:cubicBezTo>
                  <a:cubicBezTo>
                    <a:pt x="0" y="183"/>
                    <a:pt x="87" y="270"/>
                    <a:pt x="130" y="270"/>
                  </a:cubicBezTo>
                  <a:cubicBezTo>
                    <a:pt x="216" y="270"/>
                    <a:pt x="270" y="183"/>
                    <a:pt x="270" y="140"/>
                  </a:cubicBezTo>
                  <a:cubicBezTo>
                    <a:pt x="270" y="54"/>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4" name="Google Shape;3404;p69"/>
            <p:cNvSpPr/>
            <p:nvPr/>
          </p:nvSpPr>
          <p:spPr>
            <a:xfrm>
              <a:off x="819221" y="891170"/>
              <a:ext cx="16340" cy="16340"/>
            </a:xfrm>
            <a:custGeom>
              <a:avLst/>
              <a:gdLst/>
              <a:ahLst/>
              <a:cxnLst/>
              <a:rect l="l" t="t" r="r" b="b"/>
              <a:pathLst>
                <a:path w="271" h="271" extrusionOk="0">
                  <a:moveTo>
                    <a:pt x="141" y="1"/>
                  </a:moveTo>
                  <a:cubicBezTo>
                    <a:pt x="44" y="1"/>
                    <a:pt x="1" y="55"/>
                    <a:pt x="1" y="141"/>
                  </a:cubicBezTo>
                  <a:cubicBezTo>
                    <a:pt x="1" y="227"/>
                    <a:pt x="44" y="270"/>
                    <a:pt x="141" y="270"/>
                  </a:cubicBezTo>
                  <a:cubicBezTo>
                    <a:pt x="227" y="270"/>
                    <a:pt x="270" y="227"/>
                    <a:pt x="270" y="141"/>
                  </a:cubicBezTo>
                  <a:cubicBezTo>
                    <a:pt x="270" y="55"/>
                    <a:pt x="227"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5" name="Google Shape;3405;p69"/>
            <p:cNvSpPr/>
            <p:nvPr/>
          </p:nvSpPr>
          <p:spPr>
            <a:xfrm>
              <a:off x="868000" y="891170"/>
              <a:ext cx="16340" cy="16340"/>
            </a:xfrm>
            <a:custGeom>
              <a:avLst/>
              <a:gdLst/>
              <a:ahLst/>
              <a:cxnLst/>
              <a:rect l="l" t="t" r="r" b="b"/>
              <a:pathLst>
                <a:path w="271" h="271" extrusionOk="0">
                  <a:moveTo>
                    <a:pt x="141" y="1"/>
                  </a:moveTo>
                  <a:cubicBezTo>
                    <a:pt x="98" y="1"/>
                    <a:pt x="1" y="55"/>
                    <a:pt x="1" y="141"/>
                  </a:cubicBezTo>
                  <a:cubicBezTo>
                    <a:pt x="1" y="227"/>
                    <a:pt x="98" y="270"/>
                    <a:pt x="141" y="270"/>
                  </a:cubicBezTo>
                  <a:cubicBezTo>
                    <a:pt x="227" y="270"/>
                    <a:pt x="270" y="227"/>
                    <a:pt x="270" y="141"/>
                  </a:cubicBezTo>
                  <a:cubicBezTo>
                    <a:pt x="270" y="55"/>
                    <a:pt x="227"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6" name="Google Shape;3406;p69"/>
            <p:cNvSpPr/>
            <p:nvPr/>
          </p:nvSpPr>
          <p:spPr>
            <a:xfrm>
              <a:off x="919371" y="891170"/>
              <a:ext cx="16280" cy="16340"/>
            </a:xfrm>
            <a:custGeom>
              <a:avLst/>
              <a:gdLst/>
              <a:ahLst/>
              <a:cxnLst/>
              <a:rect l="l" t="t" r="r" b="b"/>
              <a:pathLst>
                <a:path w="270" h="271" extrusionOk="0">
                  <a:moveTo>
                    <a:pt x="140" y="1"/>
                  </a:moveTo>
                  <a:cubicBezTo>
                    <a:pt x="54" y="1"/>
                    <a:pt x="0" y="55"/>
                    <a:pt x="0" y="141"/>
                  </a:cubicBezTo>
                  <a:cubicBezTo>
                    <a:pt x="0" y="227"/>
                    <a:pt x="54" y="270"/>
                    <a:pt x="140" y="270"/>
                  </a:cubicBezTo>
                  <a:cubicBezTo>
                    <a:pt x="184" y="270"/>
                    <a:pt x="270" y="227"/>
                    <a:pt x="270" y="141"/>
                  </a:cubicBezTo>
                  <a:cubicBezTo>
                    <a:pt x="270" y="55"/>
                    <a:pt x="184"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7" name="Google Shape;3407;p69"/>
            <p:cNvSpPr/>
            <p:nvPr/>
          </p:nvSpPr>
          <p:spPr>
            <a:xfrm>
              <a:off x="968089" y="891170"/>
              <a:ext cx="16340" cy="16340"/>
            </a:xfrm>
            <a:custGeom>
              <a:avLst/>
              <a:gdLst/>
              <a:ahLst/>
              <a:cxnLst/>
              <a:rect l="l" t="t" r="r" b="b"/>
              <a:pathLst>
                <a:path w="271" h="271" extrusionOk="0">
                  <a:moveTo>
                    <a:pt x="141" y="1"/>
                  </a:moveTo>
                  <a:cubicBezTo>
                    <a:pt x="55" y="1"/>
                    <a:pt x="1" y="55"/>
                    <a:pt x="1" y="141"/>
                  </a:cubicBezTo>
                  <a:cubicBezTo>
                    <a:pt x="1" y="227"/>
                    <a:pt x="55" y="270"/>
                    <a:pt x="141" y="270"/>
                  </a:cubicBezTo>
                  <a:cubicBezTo>
                    <a:pt x="184" y="270"/>
                    <a:pt x="270" y="227"/>
                    <a:pt x="270" y="141"/>
                  </a:cubicBezTo>
                  <a:cubicBezTo>
                    <a:pt x="270" y="55"/>
                    <a:pt x="184"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8" name="Google Shape;3408;p69"/>
            <p:cNvSpPr/>
            <p:nvPr/>
          </p:nvSpPr>
          <p:spPr>
            <a:xfrm>
              <a:off x="1016868" y="891170"/>
              <a:ext cx="16340" cy="16340"/>
            </a:xfrm>
            <a:custGeom>
              <a:avLst/>
              <a:gdLst/>
              <a:ahLst/>
              <a:cxnLst/>
              <a:rect l="l" t="t" r="r" b="b"/>
              <a:pathLst>
                <a:path w="271" h="271" extrusionOk="0">
                  <a:moveTo>
                    <a:pt x="141" y="1"/>
                  </a:moveTo>
                  <a:cubicBezTo>
                    <a:pt x="54" y="1"/>
                    <a:pt x="0" y="55"/>
                    <a:pt x="0" y="141"/>
                  </a:cubicBezTo>
                  <a:cubicBezTo>
                    <a:pt x="0" y="227"/>
                    <a:pt x="54" y="270"/>
                    <a:pt x="141" y="270"/>
                  </a:cubicBezTo>
                  <a:cubicBezTo>
                    <a:pt x="227" y="270"/>
                    <a:pt x="270" y="227"/>
                    <a:pt x="270" y="141"/>
                  </a:cubicBezTo>
                  <a:cubicBezTo>
                    <a:pt x="270" y="55"/>
                    <a:pt x="227"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9" name="Google Shape;3409;p69"/>
            <p:cNvSpPr/>
            <p:nvPr/>
          </p:nvSpPr>
          <p:spPr>
            <a:xfrm>
              <a:off x="1065646" y="891170"/>
              <a:ext cx="16280" cy="16340"/>
            </a:xfrm>
            <a:custGeom>
              <a:avLst/>
              <a:gdLst/>
              <a:ahLst/>
              <a:cxnLst/>
              <a:rect l="l" t="t" r="r" b="b"/>
              <a:pathLst>
                <a:path w="270" h="271" extrusionOk="0">
                  <a:moveTo>
                    <a:pt x="140" y="1"/>
                  </a:moveTo>
                  <a:cubicBezTo>
                    <a:pt x="97" y="1"/>
                    <a:pt x="0" y="55"/>
                    <a:pt x="0" y="141"/>
                  </a:cubicBezTo>
                  <a:cubicBezTo>
                    <a:pt x="0" y="227"/>
                    <a:pt x="97" y="270"/>
                    <a:pt x="140" y="270"/>
                  </a:cubicBezTo>
                  <a:cubicBezTo>
                    <a:pt x="227" y="270"/>
                    <a:pt x="270" y="227"/>
                    <a:pt x="270" y="141"/>
                  </a:cubicBezTo>
                  <a:cubicBezTo>
                    <a:pt x="270" y="55"/>
                    <a:pt x="227"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0" name="Google Shape;3410;p69"/>
            <p:cNvSpPr/>
            <p:nvPr/>
          </p:nvSpPr>
          <p:spPr>
            <a:xfrm>
              <a:off x="1117620" y="891170"/>
              <a:ext cx="16340" cy="16340"/>
            </a:xfrm>
            <a:custGeom>
              <a:avLst/>
              <a:gdLst/>
              <a:ahLst/>
              <a:cxnLst/>
              <a:rect l="l" t="t" r="r" b="b"/>
              <a:pathLst>
                <a:path w="271" h="271" extrusionOk="0">
                  <a:moveTo>
                    <a:pt x="130" y="1"/>
                  </a:moveTo>
                  <a:cubicBezTo>
                    <a:pt x="44" y="1"/>
                    <a:pt x="1" y="55"/>
                    <a:pt x="1" y="141"/>
                  </a:cubicBezTo>
                  <a:cubicBezTo>
                    <a:pt x="1" y="227"/>
                    <a:pt x="44" y="270"/>
                    <a:pt x="130" y="270"/>
                  </a:cubicBezTo>
                  <a:cubicBezTo>
                    <a:pt x="173" y="270"/>
                    <a:pt x="270" y="227"/>
                    <a:pt x="270" y="141"/>
                  </a:cubicBezTo>
                  <a:cubicBezTo>
                    <a:pt x="270" y="55"/>
                    <a:pt x="173"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1" name="Google Shape;3411;p69"/>
            <p:cNvSpPr/>
            <p:nvPr/>
          </p:nvSpPr>
          <p:spPr>
            <a:xfrm>
              <a:off x="1166399" y="891170"/>
              <a:ext cx="16280" cy="16340"/>
            </a:xfrm>
            <a:custGeom>
              <a:avLst/>
              <a:gdLst/>
              <a:ahLst/>
              <a:cxnLst/>
              <a:rect l="l" t="t" r="r" b="b"/>
              <a:pathLst>
                <a:path w="270" h="271" extrusionOk="0">
                  <a:moveTo>
                    <a:pt x="130" y="1"/>
                  </a:moveTo>
                  <a:cubicBezTo>
                    <a:pt x="43" y="1"/>
                    <a:pt x="0" y="55"/>
                    <a:pt x="0" y="141"/>
                  </a:cubicBezTo>
                  <a:cubicBezTo>
                    <a:pt x="0" y="227"/>
                    <a:pt x="43" y="270"/>
                    <a:pt x="130" y="270"/>
                  </a:cubicBezTo>
                  <a:cubicBezTo>
                    <a:pt x="216" y="270"/>
                    <a:pt x="270" y="227"/>
                    <a:pt x="270" y="141"/>
                  </a:cubicBezTo>
                  <a:cubicBezTo>
                    <a:pt x="270" y="55"/>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2" name="Google Shape;3412;p69"/>
            <p:cNvSpPr/>
            <p:nvPr/>
          </p:nvSpPr>
          <p:spPr>
            <a:xfrm>
              <a:off x="1215117" y="891170"/>
              <a:ext cx="16340" cy="16340"/>
            </a:xfrm>
            <a:custGeom>
              <a:avLst/>
              <a:gdLst/>
              <a:ahLst/>
              <a:cxnLst/>
              <a:rect l="l" t="t" r="r" b="b"/>
              <a:pathLst>
                <a:path w="271" h="271" extrusionOk="0">
                  <a:moveTo>
                    <a:pt x="130" y="1"/>
                  </a:moveTo>
                  <a:cubicBezTo>
                    <a:pt x="44" y="1"/>
                    <a:pt x="1" y="55"/>
                    <a:pt x="1" y="141"/>
                  </a:cubicBezTo>
                  <a:cubicBezTo>
                    <a:pt x="1" y="227"/>
                    <a:pt x="44" y="270"/>
                    <a:pt x="130" y="270"/>
                  </a:cubicBezTo>
                  <a:cubicBezTo>
                    <a:pt x="216" y="270"/>
                    <a:pt x="270" y="227"/>
                    <a:pt x="270" y="141"/>
                  </a:cubicBezTo>
                  <a:cubicBezTo>
                    <a:pt x="270" y="55"/>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3" name="Google Shape;3413;p69"/>
            <p:cNvSpPr/>
            <p:nvPr/>
          </p:nvSpPr>
          <p:spPr>
            <a:xfrm>
              <a:off x="1263896" y="891170"/>
              <a:ext cx="16280" cy="16340"/>
            </a:xfrm>
            <a:custGeom>
              <a:avLst/>
              <a:gdLst/>
              <a:ahLst/>
              <a:cxnLst/>
              <a:rect l="l" t="t" r="r" b="b"/>
              <a:pathLst>
                <a:path w="270" h="271" extrusionOk="0">
                  <a:moveTo>
                    <a:pt x="130" y="1"/>
                  </a:moveTo>
                  <a:cubicBezTo>
                    <a:pt x="87" y="1"/>
                    <a:pt x="0" y="55"/>
                    <a:pt x="0" y="141"/>
                  </a:cubicBezTo>
                  <a:cubicBezTo>
                    <a:pt x="0" y="227"/>
                    <a:pt x="87" y="270"/>
                    <a:pt x="130" y="270"/>
                  </a:cubicBezTo>
                  <a:cubicBezTo>
                    <a:pt x="216" y="270"/>
                    <a:pt x="270" y="227"/>
                    <a:pt x="270" y="141"/>
                  </a:cubicBezTo>
                  <a:cubicBezTo>
                    <a:pt x="270" y="55"/>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4" name="Google Shape;3414;p69"/>
            <p:cNvSpPr/>
            <p:nvPr/>
          </p:nvSpPr>
          <p:spPr>
            <a:xfrm>
              <a:off x="1315267" y="891170"/>
              <a:ext cx="16280" cy="16340"/>
            </a:xfrm>
            <a:custGeom>
              <a:avLst/>
              <a:gdLst/>
              <a:ahLst/>
              <a:cxnLst/>
              <a:rect l="l" t="t" r="r" b="b"/>
              <a:pathLst>
                <a:path w="270" h="271" extrusionOk="0">
                  <a:moveTo>
                    <a:pt x="130" y="1"/>
                  </a:moveTo>
                  <a:cubicBezTo>
                    <a:pt x="43" y="1"/>
                    <a:pt x="0" y="55"/>
                    <a:pt x="0" y="141"/>
                  </a:cubicBezTo>
                  <a:cubicBezTo>
                    <a:pt x="0" y="227"/>
                    <a:pt x="43" y="270"/>
                    <a:pt x="130" y="270"/>
                  </a:cubicBezTo>
                  <a:cubicBezTo>
                    <a:pt x="173" y="270"/>
                    <a:pt x="270" y="227"/>
                    <a:pt x="270" y="141"/>
                  </a:cubicBezTo>
                  <a:cubicBezTo>
                    <a:pt x="270" y="55"/>
                    <a:pt x="173"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5" name="Google Shape;3415;p69"/>
            <p:cNvSpPr/>
            <p:nvPr/>
          </p:nvSpPr>
          <p:spPr>
            <a:xfrm>
              <a:off x="770503" y="939949"/>
              <a:ext cx="16280" cy="16280"/>
            </a:xfrm>
            <a:custGeom>
              <a:avLst/>
              <a:gdLst/>
              <a:ahLst/>
              <a:cxnLst/>
              <a:rect l="l" t="t" r="r" b="b"/>
              <a:pathLst>
                <a:path w="270" h="270" extrusionOk="0">
                  <a:moveTo>
                    <a:pt x="141" y="0"/>
                  </a:moveTo>
                  <a:cubicBezTo>
                    <a:pt x="43" y="0"/>
                    <a:pt x="0" y="97"/>
                    <a:pt x="0" y="140"/>
                  </a:cubicBezTo>
                  <a:cubicBezTo>
                    <a:pt x="0" y="227"/>
                    <a:pt x="43" y="270"/>
                    <a:pt x="141" y="270"/>
                  </a:cubicBezTo>
                  <a:cubicBezTo>
                    <a:pt x="184" y="270"/>
                    <a:pt x="270" y="227"/>
                    <a:pt x="270" y="140"/>
                  </a:cubicBezTo>
                  <a:cubicBezTo>
                    <a:pt x="270" y="97"/>
                    <a:pt x="184"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6" name="Google Shape;3416;p69"/>
            <p:cNvSpPr/>
            <p:nvPr/>
          </p:nvSpPr>
          <p:spPr>
            <a:xfrm>
              <a:off x="819221" y="939949"/>
              <a:ext cx="16340" cy="16280"/>
            </a:xfrm>
            <a:custGeom>
              <a:avLst/>
              <a:gdLst/>
              <a:ahLst/>
              <a:cxnLst/>
              <a:rect l="l" t="t" r="r" b="b"/>
              <a:pathLst>
                <a:path w="271" h="270" extrusionOk="0">
                  <a:moveTo>
                    <a:pt x="141" y="0"/>
                  </a:moveTo>
                  <a:cubicBezTo>
                    <a:pt x="44" y="0"/>
                    <a:pt x="1" y="97"/>
                    <a:pt x="1" y="140"/>
                  </a:cubicBezTo>
                  <a:cubicBezTo>
                    <a:pt x="1" y="227"/>
                    <a:pt x="44" y="270"/>
                    <a:pt x="141" y="270"/>
                  </a:cubicBezTo>
                  <a:cubicBezTo>
                    <a:pt x="227" y="270"/>
                    <a:pt x="270" y="227"/>
                    <a:pt x="270" y="140"/>
                  </a:cubicBezTo>
                  <a:cubicBezTo>
                    <a:pt x="270" y="97"/>
                    <a:pt x="227"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7" name="Google Shape;3417;p69"/>
            <p:cNvSpPr/>
            <p:nvPr/>
          </p:nvSpPr>
          <p:spPr>
            <a:xfrm>
              <a:off x="868000" y="939949"/>
              <a:ext cx="16340" cy="16280"/>
            </a:xfrm>
            <a:custGeom>
              <a:avLst/>
              <a:gdLst/>
              <a:ahLst/>
              <a:cxnLst/>
              <a:rect l="l" t="t" r="r" b="b"/>
              <a:pathLst>
                <a:path w="271" h="270" extrusionOk="0">
                  <a:moveTo>
                    <a:pt x="141" y="0"/>
                  </a:moveTo>
                  <a:cubicBezTo>
                    <a:pt x="98" y="0"/>
                    <a:pt x="1" y="97"/>
                    <a:pt x="1" y="140"/>
                  </a:cubicBezTo>
                  <a:cubicBezTo>
                    <a:pt x="1" y="227"/>
                    <a:pt x="98" y="270"/>
                    <a:pt x="141" y="270"/>
                  </a:cubicBezTo>
                  <a:cubicBezTo>
                    <a:pt x="227" y="270"/>
                    <a:pt x="270" y="227"/>
                    <a:pt x="270" y="140"/>
                  </a:cubicBezTo>
                  <a:cubicBezTo>
                    <a:pt x="270" y="97"/>
                    <a:pt x="227"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8" name="Google Shape;3418;p69"/>
            <p:cNvSpPr/>
            <p:nvPr/>
          </p:nvSpPr>
          <p:spPr>
            <a:xfrm>
              <a:off x="919371" y="939949"/>
              <a:ext cx="16280" cy="16280"/>
            </a:xfrm>
            <a:custGeom>
              <a:avLst/>
              <a:gdLst/>
              <a:ahLst/>
              <a:cxnLst/>
              <a:rect l="l" t="t" r="r" b="b"/>
              <a:pathLst>
                <a:path w="270" h="270" extrusionOk="0">
                  <a:moveTo>
                    <a:pt x="140" y="0"/>
                  </a:moveTo>
                  <a:cubicBezTo>
                    <a:pt x="54" y="0"/>
                    <a:pt x="0" y="97"/>
                    <a:pt x="0" y="140"/>
                  </a:cubicBezTo>
                  <a:cubicBezTo>
                    <a:pt x="0" y="227"/>
                    <a:pt x="54" y="270"/>
                    <a:pt x="140" y="270"/>
                  </a:cubicBezTo>
                  <a:cubicBezTo>
                    <a:pt x="184" y="270"/>
                    <a:pt x="270" y="227"/>
                    <a:pt x="270" y="140"/>
                  </a:cubicBezTo>
                  <a:cubicBezTo>
                    <a:pt x="270" y="97"/>
                    <a:pt x="184" y="0"/>
                    <a:pt x="14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9" name="Google Shape;3419;p69"/>
            <p:cNvSpPr/>
            <p:nvPr/>
          </p:nvSpPr>
          <p:spPr>
            <a:xfrm>
              <a:off x="968089" y="939949"/>
              <a:ext cx="16340" cy="16280"/>
            </a:xfrm>
            <a:custGeom>
              <a:avLst/>
              <a:gdLst/>
              <a:ahLst/>
              <a:cxnLst/>
              <a:rect l="l" t="t" r="r" b="b"/>
              <a:pathLst>
                <a:path w="271" h="270" extrusionOk="0">
                  <a:moveTo>
                    <a:pt x="141" y="0"/>
                  </a:moveTo>
                  <a:cubicBezTo>
                    <a:pt x="55" y="0"/>
                    <a:pt x="1" y="97"/>
                    <a:pt x="1" y="140"/>
                  </a:cubicBezTo>
                  <a:cubicBezTo>
                    <a:pt x="1" y="227"/>
                    <a:pt x="55" y="270"/>
                    <a:pt x="141" y="270"/>
                  </a:cubicBezTo>
                  <a:cubicBezTo>
                    <a:pt x="184" y="270"/>
                    <a:pt x="270" y="227"/>
                    <a:pt x="270" y="140"/>
                  </a:cubicBezTo>
                  <a:cubicBezTo>
                    <a:pt x="270" y="97"/>
                    <a:pt x="184"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0" name="Google Shape;3420;p69"/>
            <p:cNvSpPr/>
            <p:nvPr/>
          </p:nvSpPr>
          <p:spPr>
            <a:xfrm>
              <a:off x="1016868" y="939949"/>
              <a:ext cx="16340" cy="16280"/>
            </a:xfrm>
            <a:custGeom>
              <a:avLst/>
              <a:gdLst/>
              <a:ahLst/>
              <a:cxnLst/>
              <a:rect l="l" t="t" r="r" b="b"/>
              <a:pathLst>
                <a:path w="271" h="270" extrusionOk="0">
                  <a:moveTo>
                    <a:pt x="141" y="0"/>
                  </a:moveTo>
                  <a:cubicBezTo>
                    <a:pt x="54" y="0"/>
                    <a:pt x="0" y="97"/>
                    <a:pt x="0" y="140"/>
                  </a:cubicBezTo>
                  <a:cubicBezTo>
                    <a:pt x="0" y="227"/>
                    <a:pt x="54" y="270"/>
                    <a:pt x="141" y="270"/>
                  </a:cubicBezTo>
                  <a:cubicBezTo>
                    <a:pt x="227" y="270"/>
                    <a:pt x="270" y="227"/>
                    <a:pt x="270" y="140"/>
                  </a:cubicBezTo>
                  <a:cubicBezTo>
                    <a:pt x="270" y="97"/>
                    <a:pt x="227"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1" name="Google Shape;3421;p69"/>
            <p:cNvSpPr/>
            <p:nvPr/>
          </p:nvSpPr>
          <p:spPr>
            <a:xfrm>
              <a:off x="1065646" y="939949"/>
              <a:ext cx="16280" cy="16280"/>
            </a:xfrm>
            <a:custGeom>
              <a:avLst/>
              <a:gdLst/>
              <a:ahLst/>
              <a:cxnLst/>
              <a:rect l="l" t="t" r="r" b="b"/>
              <a:pathLst>
                <a:path w="270" h="270" extrusionOk="0">
                  <a:moveTo>
                    <a:pt x="140" y="0"/>
                  </a:moveTo>
                  <a:cubicBezTo>
                    <a:pt x="97" y="0"/>
                    <a:pt x="0" y="97"/>
                    <a:pt x="0" y="140"/>
                  </a:cubicBezTo>
                  <a:cubicBezTo>
                    <a:pt x="0" y="227"/>
                    <a:pt x="97" y="270"/>
                    <a:pt x="140" y="270"/>
                  </a:cubicBezTo>
                  <a:cubicBezTo>
                    <a:pt x="227" y="270"/>
                    <a:pt x="270" y="227"/>
                    <a:pt x="270" y="140"/>
                  </a:cubicBezTo>
                  <a:cubicBezTo>
                    <a:pt x="270" y="97"/>
                    <a:pt x="227" y="0"/>
                    <a:pt x="14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2" name="Google Shape;3422;p69"/>
            <p:cNvSpPr/>
            <p:nvPr/>
          </p:nvSpPr>
          <p:spPr>
            <a:xfrm>
              <a:off x="1117620" y="939949"/>
              <a:ext cx="16340" cy="16280"/>
            </a:xfrm>
            <a:custGeom>
              <a:avLst/>
              <a:gdLst/>
              <a:ahLst/>
              <a:cxnLst/>
              <a:rect l="l" t="t" r="r" b="b"/>
              <a:pathLst>
                <a:path w="271" h="270" extrusionOk="0">
                  <a:moveTo>
                    <a:pt x="130" y="0"/>
                  </a:moveTo>
                  <a:cubicBezTo>
                    <a:pt x="44" y="0"/>
                    <a:pt x="1" y="97"/>
                    <a:pt x="1" y="140"/>
                  </a:cubicBezTo>
                  <a:cubicBezTo>
                    <a:pt x="1" y="227"/>
                    <a:pt x="44" y="270"/>
                    <a:pt x="130" y="270"/>
                  </a:cubicBezTo>
                  <a:cubicBezTo>
                    <a:pt x="173" y="270"/>
                    <a:pt x="270" y="227"/>
                    <a:pt x="270" y="140"/>
                  </a:cubicBezTo>
                  <a:cubicBezTo>
                    <a:pt x="270" y="97"/>
                    <a:pt x="173"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3" name="Google Shape;3423;p69"/>
            <p:cNvSpPr/>
            <p:nvPr/>
          </p:nvSpPr>
          <p:spPr>
            <a:xfrm>
              <a:off x="1166399" y="939949"/>
              <a:ext cx="16280" cy="16280"/>
            </a:xfrm>
            <a:custGeom>
              <a:avLst/>
              <a:gdLst/>
              <a:ahLst/>
              <a:cxnLst/>
              <a:rect l="l" t="t" r="r" b="b"/>
              <a:pathLst>
                <a:path w="270" h="270" extrusionOk="0">
                  <a:moveTo>
                    <a:pt x="130" y="0"/>
                  </a:moveTo>
                  <a:cubicBezTo>
                    <a:pt x="43" y="0"/>
                    <a:pt x="0" y="97"/>
                    <a:pt x="0" y="140"/>
                  </a:cubicBezTo>
                  <a:cubicBezTo>
                    <a:pt x="0" y="227"/>
                    <a:pt x="43" y="270"/>
                    <a:pt x="130" y="270"/>
                  </a:cubicBezTo>
                  <a:cubicBezTo>
                    <a:pt x="216" y="270"/>
                    <a:pt x="270" y="227"/>
                    <a:pt x="270" y="140"/>
                  </a:cubicBezTo>
                  <a:cubicBezTo>
                    <a:pt x="270" y="97"/>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4" name="Google Shape;3424;p69"/>
            <p:cNvSpPr/>
            <p:nvPr/>
          </p:nvSpPr>
          <p:spPr>
            <a:xfrm>
              <a:off x="1215117" y="939949"/>
              <a:ext cx="16340" cy="16280"/>
            </a:xfrm>
            <a:custGeom>
              <a:avLst/>
              <a:gdLst/>
              <a:ahLst/>
              <a:cxnLst/>
              <a:rect l="l" t="t" r="r" b="b"/>
              <a:pathLst>
                <a:path w="271" h="270" extrusionOk="0">
                  <a:moveTo>
                    <a:pt x="130" y="0"/>
                  </a:moveTo>
                  <a:cubicBezTo>
                    <a:pt x="44" y="0"/>
                    <a:pt x="1" y="97"/>
                    <a:pt x="1" y="140"/>
                  </a:cubicBezTo>
                  <a:cubicBezTo>
                    <a:pt x="1" y="227"/>
                    <a:pt x="44" y="270"/>
                    <a:pt x="130" y="270"/>
                  </a:cubicBezTo>
                  <a:cubicBezTo>
                    <a:pt x="216" y="270"/>
                    <a:pt x="270" y="227"/>
                    <a:pt x="270" y="140"/>
                  </a:cubicBezTo>
                  <a:cubicBezTo>
                    <a:pt x="270" y="97"/>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5" name="Google Shape;3425;p69"/>
            <p:cNvSpPr/>
            <p:nvPr/>
          </p:nvSpPr>
          <p:spPr>
            <a:xfrm>
              <a:off x="1263896" y="939949"/>
              <a:ext cx="16280" cy="16280"/>
            </a:xfrm>
            <a:custGeom>
              <a:avLst/>
              <a:gdLst/>
              <a:ahLst/>
              <a:cxnLst/>
              <a:rect l="l" t="t" r="r" b="b"/>
              <a:pathLst>
                <a:path w="270" h="270" extrusionOk="0">
                  <a:moveTo>
                    <a:pt x="130" y="0"/>
                  </a:moveTo>
                  <a:cubicBezTo>
                    <a:pt x="87" y="0"/>
                    <a:pt x="0" y="97"/>
                    <a:pt x="0" y="140"/>
                  </a:cubicBezTo>
                  <a:cubicBezTo>
                    <a:pt x="0" y="227"/>
                    <a:pt x="87" y="270"/>
                    <a:pt x="130" y="270"/>
                  </a:cubicBezTo>
                  <a:cubicBezTo>
                    <a:pt x="216" y="270"/>
                    <a:pt x="270" y="227"/>
                    <a:pt x="270" y="140"/>
                  </a:cubicBezTo>
                  <a:cubicBezTo>
                    <a:pt x="270" y="97"/>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6" name="Google Shape;3426;p69"/>
            <p:cNvSpPr/>
            <p:nvPr/>
          </p:nvSpPr>
          <p:spPr>
            <a:xfrm>
              <a:off x="1315267" y="939949"/>
              <a:ext cx="16280" cy="16280"/>
            </a:xfrm>
            <a:custGeom>
              <a:avLst/>
              <a:gdLst/>
              <a:ahLst/>
              <a:cxnLst/>
              <a:rect l="l" t="t" r="r" b="b"/>
              <a:pathLst>
                <a:path w="270" h="270" extrusionOk="0">
                  <a:moveTo>
                    <a:pt x="130" y="0"/>
                  </a:moveTo>
                  <a:cubicBezTo>
                    <a:pt x="43" y="0"/>
                    <a:pt x="0" y="97"/>
                    <a:pt x="0" y="140"/>
                  </a:cubicBezTo>
                  <a:cubicBezTo>
                    <a:pt x="0" y="227"/>
                    <a:pt x="43" y="270"/>
                    <a:pt x="130" y="270"/>
                  </a:cubicBezTo>
                  <a:cubicBezTo>
                    <a:pt x="173" y="270"/>
                    <a:pt x="270" y="227"/>
                    <a:pt x="270" y="140"/>
                  </a:cubicBezTo>
                  <a:cubicBezTo>
                    <a:pt x="270" y="97"/>
                    <a:pt x="173"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7" name="Google Shape;3427;p69"/>
            <p:cNvSpPr/>
            <p:nvPr/>
          </p:nvSpPr>
          <p:spPr>
            <a:xfrm>
              <a:off x="1363985" y="939949"/>
              <a:ext cx="16340" cy="16280"/>
            </a:xfrm>
            <a:custGeom>
              <a:avLst/>
              <a:gdLst/>
              <a:ahLst/>
              <a:cxnLst/>
              <a:rect l="l" t="t" r="r" b="b"/>
              <a:pathLst>
                <a:path w="271" h="270" extrusionOk="0">
                  <a:moveTo>
                    <a:pt x="130" y="0"/>
                  </a:moveTo>
                  <a:cubicBezTo>
                    <a:pt x="44" y="0"/>
                    <a:pt x="1" y="97"/>
                    <a:pt x="1" y="140"/>
                  </a:cubicBezTo>
                  <a:cubicBezTo>
                    <a:pt x="1" y="227"/>
                    <a:pt x="44" y="270"/>
                    <a:pt x="130" y="270"/>
                  </a:cubicBezTo>
                  <a:cubicBezTo>
                    <a:pt x="227" y="270"/>
                    <a:pt x="270" y="227"/>
                    <a:pt x="270" y="140"/>
                  </a:cubicBezTo>
                  <a:cubicBezTo>
                    <a:pt x="270" y="97"/>
                    <a:pt x="227"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8" name="Google Shape;3428;p69"/>
            <p:cNvSpPr/>
            <p:nvPr/>
          </p:nvSpPr>
          <p:spPr>
            <a:xfrm>
              <a:off x="721724" y="991923"/>
              <a:ext cx="13747" cy="13084"/>
            </a:xfrm>
            <a:custGeom>
              <a:avLst/>
              <a:gdLst/>
              <a:ahLst/>
              <a:cxnLst/>
              <a:rect l="l" t="t" r="r" b="b"/>
              <a:pathLst>
                <a:path w="228" h="217" extrusionOk="0">
                  <a:moveTo>
                    <a:pt x="98" y="1"/>
                  </a:moveTo>
                  <a:cubicBezTo>
                    <a:pt x="44" y="1"/>
                    <a:pt x="1" y="44"/>
                    <a:pt x="1" y="130"/>
                  </a:cubicBezTo>
                  <a:cubicBezTo>
                    <a:pt x="1" y="173"/>
                    <a:pt x="44" y="216"/>
                    <a:pt x="98" y="216"/>
                  </a:cubicBezTo>
                  <a:cubicBezTo>
                    <a:pt x="184" y="216"/>
                    <a:pt x="227" y="173"/>
                    <a:pt x="227" y="130"/>
                  </a:cubicBezTo>
                  <a:cubicBezTo>
                    <a:pt x="227" y="44"/>
                    <a:pt x="184" y="1"/>
                    <a:pt x="98"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9" name="Google Shape;3429;p69"/>
            <p:cNvSpPr/>
            <p:nvPr/>
          </p:nvSpPr>
          <p:spPr>
            <a:xfrm>
              <a:off x="770503" y="991923"/>
              <a:ext cx="16280" cy="13084"/>
            </a:xfrm>
            <a:custGeom>
              <a:avLst/>
              <a:gdLst/>
              <a:ahLst/>
              <a:cxnLst/>
              <a:rect l="l" t="t" r="r" b="b"/>
              <a:pathLst>
                <a:path w="270" h="217" extrusionOk="0">
                  <a:moveTo>
                    <a:pt x="141" y="1"/>
                  </a:moveTo>
                  <a:cubicBezTo>
                    <a:pt x="43" y="1"/>
                    <a:pt x="0" y="44"/>
                    <a:pt x="0" y="130"/>
                  </a:cubicBezTo>
                  <a:cubicBezTo>
                    <a:pt x="0" y="173"/>
                    <a:pt x="43" y="216"/>
                    <a:pt x="141" y="216"/>
                  </a:cubicBezTo>
                  <a:cubicBezTo>
                    <a:pt x="184" y="216"/>
                    <a:pt x="270" y="173"/>
                    <a:pt x="270" y="130"/>
                  </a:cubicBezTo>
                  <a:cubicBezTo>
                    <a:pt x="270" y="44"/>
                    <a:pt x="184"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0" name="Google Shape;3430;p69"/>
            <p:cNvSpPr/>
            <p:nvPr/>
          </p:nvSpPr>
          <p:spPr>
            <a:xfrm>
              <a:off x="819221" y="991923"/>
              <a:ext cx="16340" cy="13084"/>
            </a:xfrm>
            <a:custGeom>
              <a:avLst/>
              <a:gdLst/>
              <a:ahLst/>
              <a:cxnLst/>
              <a:rect l="l" t="t" r="r" b="b"/>
              <a:pathLst>
                <a:path w="271" h="217" extrusionOk="0">
                  <a:moveTo>
                    <a:pt x="141" y="1"/>
                  </a:moveTo>
                  <a:cubicBezTo>
                    <a:pt x="44" y="1"/>
                    <a:pt x="1" y="44"/>
                    <a:pt x="1" y="130"/>
                  </a:cubicBezTo>
                  <a:cubicBezTo>
                    <a:pt x="1" y="173"/>
                    <a:pt x="44" y="216"/>
                    <a:pt x="141" y="216"/>
                  </a:cubicBezTo>
                  <a:cubicBezTo>
                    <a:pt x="227" y="216"/>
                    <a:pt x="270" y="173"/>
                    <a:pt x="270" y="130"/>
                  </a:cubicBezTo>
                  <a:cubicBezTo>
                    <a:pt x="270" y="44"/>
                    <a:pt x="227"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1" name="Google Shape;3431;p69"/>
            <p:cNvSpPr/>
            <p:nvPr/>
          </p:nvSpPr>
          <p:spPr>
            <a:xfrm>
              <a:off x="868000" y="991923"/>
              <a:ext cx="16340" cy="13084"/>
            </a:xfrm>
            <a:custGeom>
              <a:avLst/>
              <a:gdLst/>
              <a:ahLst/>
              <a:cxnLst/>
              <a:rect l="l" t="t" r="r" b="b"/>
              <a:pathLst>
                <a:path w="271" h="217" extrusionOk="0">
                  <a:moveTo>
                    <a:pt x="141" y="1"/>
                  </a:moveTo>
                  <a:cubicBezTo>
                    <a:pt x="98" y="1"/>
                    <a:pt x="1" y="44"/>
                    <a:pt x="1" y="130"/>
                  </a:cubicBezTo>
                  <a:cubicBezTo>
                    <a:pt x="1" y="173"/>
                    <a:pt x="98" y="216"/>
                    <a:pt x="141" y="216"/>
                  </a:cubicBezTo>
                  <a:cubicBezTo>
                    <a:pt x="227" y="216"/>
                    <a:pt x="270" y="173"/>
                    <a:pt x="270" y="130"/>
                  </a:cubicBezTo>
                  <a:cubicBezTo>
                    <a:pt x="270" y="44"/>
                    <a:pt x="227"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2" name="Google Shape;3432;p69"/>
            <p:cNvSpPr/>
            <p:nvPr/>
          </p:nvSpPr>
          <p:spPr>
            <a:xfrm>
              <a:off x="919371" y="991923"/>
              <a:ext cx="16280" cy="13084"/>
            </a:xfrm>
            <a:custGeom>
              <a:avLst/>
              <a:gdLst/>
              <a:ahLst/>
              <a:cxnLst/>
              <a:rect l="l" t="t" r="r" b="b"/>
              <a:pathLst>
                <a:path w="270" h="217" extrusionOk="0">
                  <a:moveTo>
                    <a:pt x="140" y="1"/>
                  </a:moveTo>
                  <a:cubicBezTo>
                    <a:pt x="54" y="1"/>
                    <a:pt x="0" y="44"/>
                    <a:pt x="0" y="130"/>
                  </a:cubicBezTo>
                  <a:cubicBezTo>
                    <a:pt x="0" y="173"/>
                    <a:pt x="54" y="216"/>
                    <a:pt x="140" y="216"/>
                  </a:cubicBezTo>
                  <a:cubicBezTo>
                    <a:pt x="184" y="216"/>
                    <a:pt x="270" y="173"/>
                    <a:pt x="270" y="130"/>
                  </a:cubicBezTo>
                  <a:cubicBezTo>
                    <a:pt x="270" y="44"/>
                    <a:pt x="184"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3" name="Google Shape;3433;p69"/>
            <p:cNvSpPr/>
            <p:nvPr/>
          </p:nvSpPr>
          <p:spPr>
            <a:xfrm>
              <a:off x="968089" y="991923"/>
              <a:ext cx="16340" cy="13084"/>
            </a:xfrm>
            <a:custGeom>
              <a:avLst/>
              <a:gdLst/>
              <a:ahLst/>
              <a:cxnLst/>
              <a:rect l="l" t="t" r="r" b="b"/>
              <a:pathLst>
                <a:path w="271" h="217" extrusionOk="0">
                  <a:moveTo>
                    <a:pt x="141" y="1"/>
                  </a:moveTo>
                  <a:cubicBezTo>
                    <a:pt x="55" y="1"/>
                    <a:pt x="1" y="44"/>
                    <a:pt x="1" y="130"/>
                  </a:cubicBezTo>
                  <a:cubicBezTo>
                    <a:pt x="1" y="173"/>
                    <a:pt x="55" y="216"/>
                    <a:pt x="141" y="216"/>
                  </a:cubicBezTo>
                  <a:cubicBezTo>
                    <a:pt x="184" y="216"/>
                    <a:pt x="270" y="173"/>
                    <a:pt x="270" y="130"/>
                  </a:cubicBezTo>
                  <a:cubicBezTo>
                    <a:pt x="270" y="44"/>
                    <a:pt x="184"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4" name="Google Shape;3434;p69"/>
            <p:cNvSpPr/>
            <p:nvPr/>
          </p:nvSpPr>
          <p:spPr>
            <a:xfrm>
              <a:off x="1016868" y="991923"/>
              <a:ext cx="16340" cy="13084"/>
            </a:xfrm>
            <a:custGeom>
              <a:avLst/>
              <a:gdLst/>
              <a:ahLst/>
              <a:cxnLst/>
              <a:rect l="l" t="t" r="r" b="b"/>
              <a:pathLst>
                <a:path w="271" h="217" extrusionOk="0">
                  <a:moveTo>
                    <a:pt x="141" y="1"/>
                  </a:moveTo>
                  <a:cubicBezTo>
                    <a:pt x="54" y="1"/>
                    <a:pt x="0" y="44"/>
                    <a:pt x="0" y="130"/>
                  </a:cubicBezTo>
                  <a:cubicBezTo>
                    <a:pt x="0" y="173"/>
                    <a:pt x="54" y="216"/>
                    <a:pt x="141" y="216"/>
                  </a:cubicBezTo>
                  <a:cubicBezTo>
                    <a:pt x="227" y="216"/>
                    <a:pt x="270" y="173"/>
                    <a:pt x="270" y="130"/>
                  </a:cubicBezTo>
                  <a:cubicBezTo>
                    <a:pt x="270" y="44"/>
                    <a:pt x="227"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5" name="Google Shape;3435;p69"/>
            <p:cNvSpPr/>
            <p:nvPr/>
          </p:nvSpPr>
          <p:spPr>
            <a:xfrm>
              <a:off x="1065646" y="991923"/>
              <a:ext cx="16280" cy="13084"/>
            </a:xfrm>
            <a:custGeom>
              <a:avLst/>
              <a:gdLst/>
              <a:ahLst/>
              <a:cxnLst/>
              <a:rect l="l" t="t" r="r" b="b"/>
              <a:pathLst>
                <a:path w="270" h="217" extrusionOk="0">
                  <a:moveTo>
                    <a:pt x="140" y="1"/>
                  </a:moveTo>
                  <a:cubicBezTo>
                    <a:pt x="97" y="1"/>
                    <a:pt x="0" y="44"/>
                    <a:pt x="0" y="130"/>
                  </a:cubicBezTo>
                  <a:cubicBezTo>
                    <a:pt x="0" y="173"/>
                    <a:pt x="97" y="216"/>
                    <a:pt x="140" y="216"/>
                  </a:cubicBezTo>
                  <a:cubicBezTo>
                    <a:pt x="227" y="216"/>
                    <a:pt x="270" y="173"/>
                    <a:pt x="270" y="130"/>
                  </a:cubicBezTo>
                  <a:cubicBezTo>
                    <a:pt x="270" y="44"/>
                    <a:pt x="227"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6" name="Google Shape;3436;p69"/>
            <p:cNvSpPr/>
            <p:nvPr/>
          </p:nvSpPr>
          <p:spPr>
            <a:xfrm>
              <a:off x="1117620" y="991923"/>
              <a:ext cx="16340" cy="13084"/>
            </a:xfrm>
            <a:custGeom>
              <a:avLst/>
              <a:gdLst/>
              <a:ahLst/>
              <a:cxnLst/>
              <a:rect l="l" t="t" r="r" b="b"/>
              <a:pathLst>
                <a:path w="271" h="217" extrusionOk="0">
                  <a:moveTo>
                    <a:pt x="130" y="1"/>
                  </a:moveTo>
                  <a:cubicBezTo>
                    <a:pt x="44" y="1"/>
                    <a:pt x="1" y="44"/>
                    <a:pt x="1" y="130"/>
                  </a:cubicBezTo>
                  <a:cubicBezTo>
                    <a:pt x="1" y="173"/>
                    <a:pt x="44" y="216"/>
                    <a:pt x="130" y="216"/>
                  </a:cubicBezTo>
                  <a:cubicBezTo>
                    <a:pt x="173" y="216"/>
                    <a:pt x="270" y="173"/>
                    <a:pt x="270" y="130"/>
                  </a:cubicBezTo>
                  <a:cubicBezTo>
                    <a:pt x="270" y="44"/>
                    <a:pt x="173"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7" name="Google Shape;3437;p69"/>
            <p:cNvSpPr/>
            <p:nvPr/>
          </p:nvSpPr>
          <p:spPr>
            <a:xfrm>
              <a:off x="1166399" y="991923"/>
              <a:ext cx="16280" cy="13084"/>
            </a:xfrm>
            <a:custGeom>
              <a:avLst/>
              <a:gdLst/>
              <a:ahLst/>
              <a:cxnLst/>
              <a:rect l="l" t="t" r="r" b="b"/>
              <a:pathLst>
                <a:path w="270" h="217" extrusionOk="0">
                  <a:moveTo>
                    <a:pt x="130" y="1"/>
                  </a:moveTo>
                  <a:cubicBezTo>
                    <a:pt x="43" y="1"/>
                    <a:pt x="0" y="44"/>
                    <a:pt x="0" y="130"/>
                  </a:cubicBezTo>
                  <a:cubicBezTo>
                    <a:pt x="0" y="173"/>
                    <a:pt x="43" y="216"/>
                    <a:pt x="130" y="216"/>
                  </a:cubicBezTo>
                  <a:cubicBezTo>
                    <a:pt x="216" y="216"/>
                    <a:pt x="270" y="173"/>
                    <a:pt x="270" y="130"/>
                  </a:cubicBezTo>
                  <a:cubicBezTo>
                    <a:pt x="270" y="44"/>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8" name="Google Shape;3438;p69"/>
            <p:cNvSpPr/>
            <p:nvPr/>
          </p:nvSpPr>
          <p:spPr>
            <a:xfrm>
              <a:off x="1215117" y="991923"/>
              <a:ext cx="16340" cy="13084"/>
            </a:xfrm>
            <a:custGeom>
              <a:avLst/>
              <a:gdLst/>
              <a:ahLst/>
              <a:cxnLst/>
              <a:rect l="l" t="t" r="r" b="b"/>
              <a:pathLst>
                <a:path w="271" h="217" extrusionOk="0">
                  <a:moveTo>
                    <a:pt x="130" y="1"/>
                  </a:moveTo>
                  <a:cubicBezTo>
                    <a:pt x="44" y="1"/>
                    <a:pt x="1" y="44"/>
                    <a:pt x="1" y="130"/>
                  </a:cubicBezTo>
                  <a:cubicBezTo>
                    <a:pt x="1" y="173"/>
                    <a:pt x="44" y="216"/>
                    <a:pt x="130" y="216"/>
                  </a:cubicBezTo>
                  <a:cubicBezTo>
                    <a:pt x="216" y="216"/>
                    <a:pt x="270" y="173"/>
                    <a:pt x="270" y="130"/>
                  </a:cubicBezTo>
                  <a:cubicBezTo>
                    <a:pt x="270" y="44"/>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9" name="Google Shape;3439;p69"/>
            <p:cNvSpPr/>
            <p:nvPr/>
          </p:nvSpPr>
          <p:spPr>
            <a:xfrm>
              <a:off x="1263896" y="991923"/>
              <a:ext cx="16280" cy="13084"/>
            </a:xfrm>
            <a:custGeom>
              <a:avLst/>
              <a:gdLst/>
              <a:ahLst/>
              <a:cxnLst/>
              <a:rect l="l" t="t" r="r" b="b"/>
              <a:pathLst>
                <a:path w="270" h="217" extrusionOk="0">
                  <a:moveTo>
                    <a:pt x="130" y="1"/>
                  </a:moveTo>
                  <a:cubicBezTo>
                    <a:pt x="87" y="1"/>
                    <a:pt x="0" y="44"/>
                    <a:pt x="0" y="130"/>
                  </a:cubicBezTo>
                  <a:cubicBezTo>
                    <a:pt x="0" y="173"/>
                    <a:pt x="87" y="216"/>
                    <a:pt x="130" y="216"/>
                  </a:cubicBezTo>
                  <a:cubicBezTo>
                    <a:pt x="216" y="216"/>
                    <a:pt x="270" y="173"/>
                    <a:pt x="270" y="130"/>
                  </a:cubicBezTo>
                  <a:cubicBezTo>
                    <a:pt x="270" y="44"/>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0" name="Google Shape;3440;p69"/>
            <p:cNvSpPr/>
            <p:nvPr/>
          </p:nvSpPr>
          <p:spPr>
            <a:xfrm>
              <a:off x="1315267" y="991923"/>
              <a:ext cx="16280" cy="13084"/>
            </a:xfrm>
            <a:custGeom>
              <a:avLst/>
              <a:gdLst/>
              <a:ahLst/>
              <a:cxnLst/>
              <a:rect l="l" t="t" r="r" b="b"/>
              <a:pathLst>
                <a:path w="270" h="217" extrusionOk="0">
                  <a:moveTo>
                    <a:pt x="130" y="1"/>
                  </a:moveTo>
                  <a:cubicBezTo>
                    <a:pt x="43" y="1"/>
                    <a:pt x="0" y="44"/>
                    <a:pt x="0" y="130"/>
                  </a:cubicBezTo>
                  <a:cubicBezTo>
                    <a:pt x="0" y="173"/>
                    <a:pt x="43" y="216"/>
                    <a:pt x="130" y="216"/>
                  </a:cubicBezTo>
                  <a:cubicBezTo>
                    <a:pt x="173" y="216"/>
                    <a:pt x="270" y="173"/>
                    <a:pt x="270" y="130"/>
                  </a:cubicBezTo>
                  <a:cubicBezTo>
                    <a:pt x="270" y="44"/>
                    <a:pt x="173"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1" name="Google Shape;3441;p69"/>
            <p:cNvSpPr/>
            <p:nvPr/>
          </p:nvSpPr>
          <p:spPr>
            <a:xfrm>
              <a:off x="1363985" y="991923"/>
              <a:ext cx="16340" cy="13084"/>
            </a:xfrm>
            <a:custGeom>
              <a:avLst/>
              <a:gdLst/>
              <a:ahLst/>
              <a:cxnLst/>
              <a:rect l="l" t="t" r="r" b="b"/>
              <a:pathLst>
                <a:path w="271" h="217" extrusionOk="0">
                  <a:moveTo>
                    <a:pt x="130" y="1"/>
                  </a:moveTo>
                  <a:cubicBezTo>
                    <a:pt x="44" y="1"/>
                    <a:pt x="1" y="44"/>
                    <a:pt x="1" y="130"/>
                  </a:cubicBezTo>
                  <a:cubicBezTo>
                    <a:pt x="1" y="173"/>
                    <a:pt x="44" y="216"/>
                    <a:pt x="130" y="216"/>
                  </a:cubicBezTo>
                  <a:cubicBezTo>
                    <a:pt x="227" y="216"/>
                    <a:pt x="270" y="173"/>
                    <a:pt x="270" y="130"/>
                  </a:cubicBezTo>
                  <a:cubicBezTo>
                    <a:pt x="270" y="44"/>
                    <a:pt x="227"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2" name="Google Shape;3442;p69"/>
            <p:cNvSpPr/>
            <p:nvPr/>
          </p:nvSpPr>
          <p:spPr>
            <a:xfrm>
              <a:off x="1412764" y="991923"/>
              <a:ext cx="16280" cy="13084"/>
            </a:xfrm>
            <a:custGeom>
              <a:avLst/>
              <a:gdLst/>
              <a:ahLst/>
              <a:cxnLst/>
              <a:rect l="l" t="t" r="r" b="b"/>
              <a:pathLst>
                <a:path w="270" h="217" extrusionOk="0">
                  <a:moveTo>
                    <a:pt x="130" y="1"/>
                  </a:moveTo>
                  <a:cubicBezTo>
                    <a:pt x="87" y="1"/>
                    <a:pt x="0" y="44"/>
                    <a:pt x="0" y="130"/>
                  </a:cubicBezTo>
                  <a:cubicBezTo>
                    <a:pt x="0" y="173"/>
                    <a:pt x="87" y="216"/>
                    <a:pt x="130" y="216"/>
                  </a:cubicBezTo>
                  <a:cubicBezTo>
                    <a:pt x="227" y="216"/>
                    <a:pt x="270" y="173"/>
                    <a:pt x="270" y="130"/>
                  </a:cubicBezTo>
                  <a:cubicBezTo>
                    <a:pt x="270" y="44"/>
                    <a:pt x="227"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3" name="Google Shape;3443;p69"/>
            <p:cNvSpPr/>
            <p:nvPr/>
          </p:nvSpPr>
          <p:spPr>
            <a:xfrm>
              <a:off x="721724" y="1040702"/>
              <a:ext cx="13747" cy="16280"/>
            </a:xfrm>
            <a:custGeom>
              <a:avLst/>
              <a:gdLst/>
              <a:ahLst/>
              <a:cxnLst/>
              <a:rect l="l" t="t" r="r" b="b"/>
              <a:pathLst>
                <a:path w="228" h="270" extrusionOk="0">
                  <a:moveTo>
                    <a:pt x="98" y="0"/>
                  </a:moveTo>
                  <a:cubicBezTo>
                    <a:pt x="44" y="0"/>
                    <a:pt x="1" y="44"/>
                    <a:pt x="1" y="130"/>
                  </a:cubicBezTo>
                  <a:cubicBezTo>
                    <a:pt x="1" y="173"/>
                    <a:pt x="44" y="270"/>
                    <a:pt x="98" y="270"/>
                  </a:cubicBezTo>
                  <a:cubicBezTo>
                    <a:pt x="184" y="270"/>
                    <a:pt x="227" y="173"/>
                    <a:pt x="227" y="130"/>
                  </a:cubicBezTo>
                  <a:cubicBezTo>
                    <a:pt x="227" y="44"/>
                    <a:pt x="184" y="0"/>
                    <a:pt x="98"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4" name="Google Shape;3444;p69"/>
            <p:cNvSpPr/>
            <p:nvPr/>
          </p:nvSpPr>
          <p:spPr>
            <a:xfrm>
              <a:off x="770503" y="1040702"/>
              <a:ext cx="16280" cy="16280"/>
            </a:xfrm>
            <a:custGeom>
              <a:avLst/>
              <a:gdLst/>
              <a:ahLst/>
              <a:cxnLst/>
              <a:rect l="l" t="t" r="r" b="b"/>
              <a:pathLst>
                <a:path w="270" h="270" extrusionOk="0">
                  <a:moveTo>
                    <a:pt x="141" y="0"/>
                  </a:moveTo>
                  <a:cubicBezTo>
                    <a:pt x="43" y="0"/>
                    <a:pt x="0" y="44"/>
                    <a:pt x="0" y="130"/>
                  </a:cubicBezTo>
                  <a:cubicBezTo>
                    <a:pt x="0" y="173"/>
                    <a:pt x="43" y="270"/>
                    <a:pt x="141" y="270"/>
                  </a:cubicBezTo>
                  <a:cubicBezTo>
                    <a:pt x="184" y="270"/>
                    <a:pt x="270" y="173"/>
                    <a:pt x="270" y="130"/>
                  </a:cubicBezTo>
                  <a:cubicBezTo>
                    <a:pt x="270" y="44"/>
                    <a:pt x="184"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5" name="Google Shape;3445;p69"/>
            <p:cNvSpPr/>
            <p:nvPr/>
          </p:nvSpPr>
          <p:spPr>
            <a:xfrm>
              <a:off x="819221" y="1040702"/>
              <a:ext cx="16340" cy="16280"/>
            </a:xfrm>
            <a:custGeom>
              <a:avLst/>
              <a:gdLst/>
              <a:ahLst/>
              <a:cxnLst/>
              <a:rect l="l" t="t" r="r" b="b"/>
              <a:pathLst>
                <a:path w="271" h="270" extrusionOk="0">
                  <a:moveTo>
                    <a:pt x="141" y="0"/>
                  </a:moveTo>
                  <a:cubicBezTo>
                    <a:pt x="44" y="0"/>
                    <a:pt x="1" y="44"/>
                    <a:pt x="1" y="130"/>
                  </a:cubicBezTo>
                  <a:cubicBezTo>
                    <a:pt x="1" y="173"/>
                    <a:pt x="44" y="270"/>
                    <a:pt x="141" y="270"/>
                  </a:cubicBezTo>
                  <a:cubicBezTo>
                    <a:pt x="227" y="270"/>
                    <a:pt x="270" y="173"/>
                    <a:pt x="270" y="130"/>
                  </a:cubicBezTo>
                  <a:cubicBezTo>
                    <a:pt x="270" y="44"/>
                    <a:pt x="227"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6" name="Google Shape;3446;p69"/>
            <p:cNvSpPr/>
            <p:nvPr/>
          </p:nvSpPr>
          <p:spPr>
            <a:xfrm>
              <a:off x="868000" y="1040702"/>
              <a:ext cx="16340" cy="16280"/>
            </a:xfrm>
            <a:custGeom>
              <a:avLst/>
              <a:gdLst/>
              <a:ahLst/>
              <a:cxnLst/>
              <a:rect l="l" t="t" r="r" b="b"/>
              <a:pathLst>
                <a:path w="271" h="270" extrusionOk="0">
                  <a:moveTo>
                    <a:pt x="141" y="0"/>
                  </a:moveTo>
                  <a:cubicBezTo>
                    <a:pt x="98" y="0"/>
                    <a:pt x="1" y="44"/>
                    <a:pt x="1" y="130"/>
                  </a:cubicBezTo>
                  <a:cubicBezTo>
                    <a:pt x="1" y="173"/>
                    <a:pt x="98" y="270"/>
                    <a:pt x="141" y="270"/>
                  </a:cubicBezTo>
                  <a:cubicBezTo>
                    <a:pt x="227" y="270"/>
                    <a:pt x="270" y="173"/>
                    <a:pt x="270" y="130"/>
                  </a:cubicBezTo>
                  <a:cubicBezTo>
                    <a:pt x="270" y="44"/>
                    <a:pt x="227"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7" name="Google Shape;3447;p69"/>
            <p:cNvSpPr/>
            <p:nvPr/>
          </p:nvSpPr>
          <p:spPr>
            <a:xfrm>
              <a:off x="919371" y="1040702"/>
              <a:ext cx="16280" cy="16280"/>
            </a:xfrm>
            <a:custGeom>
              <a:avLst/>
              <a:gdLst/>
              <a:ahLst/>
              <a:cxnLst/>
              <a:rect l="l" t="t" r="r" b="b"/>
              <a:pathLst>
                <a:path w="270" h="270" extrusionOk="0">
                  <a:moveTo>
                    <a:pt x="140" y="0"/>
                  </a:moveTo>
                  <a:cubicBezTo>
                    <a:pt x="54" y="0"/>
                    <a:pt x="0" y="44"/>
                    <a:pt x="0" y="130"/>
                  </a:cubicBezTo>
                  <a:cubicBezTo>
                    <a:pt x="0" y="173"/>
                    <a:pt x="54" y="270"/>
                    <a:pt x="140" y="270"/>
                  </a:cubicBezTo>
                  <a:cubicBezTo>
                    <a:pt x="184" y="270"/>
                    <a:pt x="270" y="173"/>
                    <a:pt x="270" y="130"/>
                  </a:cubicBezTo>
                  <a:cubicBezTo>
                    <a:pt x="270" y="44"/>
                    <a:pt x="184" y="0"/>
                    <a:pt x="14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8" name="Google Shape;3448;p69"/>
            <p:cNvSpPr/>
            <p:nvPr/>
          </p:nvSpPr>
          <p:spPr>
            <a:xfrm>
              <a:off x="968089" y="1040702"/>
              <a:ext cx="16340" cy="16280"/>
            </a:xfrm>
            <a:custGeom>
              <a:avLst/>
              <a:gdLst/>
              <a:ahLst/>
              <a:cxnLst/>
              <a:rect l="l" t="t" r="r" b="b"/>
              <a:pathLst>
                <a:path w="271" h="270" extrusionOk="0">
                  <a:moveTo>
                    <a:pt x="141" y="0"/>
                  </a:moveTo>
                  <a:cubicBezTo>
                    <a:pt x="55" y="0"/>
                    <a:pt x="1" y="44"/>
                    <a:pt x="1" y="130"/>
                  </a:cubicBezTo>
                  <a:cubicBezTo>
                    <a:pt x="1" y="173"/>
                    <a:pt x="55" y="270"/>
                    <a:pt x="141" y="270"/>
                  </a:cubicBezTo>
                  <a:cubicBezTo>
                    <a:pt x="184" y="270"/>
                    <a:pt x="270" y="173"/>
                    <a:pt x="270" y="130"/>
                  </a:cubicBezTo>
                  <a:cubicBezTo>
                    <a:pt x="270" y="44"/>
                    <a:pt x="184"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9" name="Google Shape;3449;p69"/>
            <p:cNvSpPr/>
            <p:nvPr/>
          </p:nvSpPr>
          <p:spPr>
            <a:xfrm>
              <a:off x="1016868" y="1040702"/>
              <a:ext cx="16340" cy="16280"/>
            </a:xfrm>
            <a:custGeom>
              <a:avLst/>
              <a:gdLst/>
              <a:ahLst/>
              <a:cxnLst/>
              <a:rect l="l" t="t" r="r" b="b"/>
              <a:pathLst>
                <a:path w="271" h="270" extrusionOk="0">
                  <a:moveTo>
                    <a:pt x="141" y="0"/>
                  </a:moveTo>
                  <a:cubicBezTo>
                    <a:pt x="54" y="0"/>
                    <a:pt x="0" y="44"/>
                    <a:pt x="0" y="130"/>
                  </a:cubicBezTo>
                  <a:cubicBezTo>
                    <a:pt x="0" y="173"/>
                    <a:pt x="54" y="270"/>
                    <a:pt x="141" y="270"/>
                  </a:cubicBezTo>
                  <a:cubicBezTo>
                    <a:pt x="227" y="270"/>
                    <a:pt x="270" y="173"/>
                    <a:pt x="270" y="130"/>
                  </a:cubicBezTo>
                  <a:cubicBezTo>
                    <a:pt x="270" y="44"/>
                    <a:pt x="227"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0" name="Google Shape;3450;p69"/>
            <p:cNvSpPr/>
            <p:nvPr/>
          </p:nvSpPr>
          <p:spPr>
            <a:xfrm>
              <a:off x="1065646" y="1040702"/>
              <a:ext cx="16280" cy="16280"/>
            </a:xfrm>
            <a:custGeom>
              <a:avLst/>
              <a:gdLst/>
              <a:ahLst/>
              <a:cxnLst/>
              <a:rect l="l" t="t" r="r" b="b"/>
              <a:pathLst>
                <a:path w="270" h="270" extrusionOk="0">
                  <a:moveTo>
                    <a:pt x="140" y="0"/>
                  </a:moveTo>
                  <a:cubicBezTo>
                    <a:pt x="97" y="0"/>
                    <a:pt x="0" y="44"/>
                    <a:pt x="0" y="130"/>
                  </a:cubicBezTo>
                  <a:cubicBezTo>
                    <a:pt x="0" y="173"/>
                    <a:pt x="97" y="270"/>
                    <a:pt x="140" y="270"/>
                  </a:cubicBezTo>
                  <a:cubicBezTo>
                    <a:pt x="227" y="270"/>
                    <a:pt x="270" y="173"/>
                    <a:pt x="270" y="130"/>
                  </a:cubicBezTo>
                  <a:cubicBezTo>
                    <a:pt x="270" y="44"/>
                    <a:pt x="227" y="0"/>
                    <a:pt x="14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1" name="Google Shape;3451;p69"/>
            <p:cNvSpPr/>
            <p:nvPr/>
          </p:nvSpPr>
          <p:spPr>
            <a:xfrm>
              <a:off x="1117620" y="1040702"/>
              <a:ext cx="16340" cy="16280"/>
            </a:xfrm>
            <a:custGeom>
              <a:avLst/>
              <a:gdLst/>
              <a:ahLst/>
              <a:cxnLst/>
              <a:rect l="l" t="t" r="r" b="b"/>
              <a:pathLst>
                <a:path w="271" h="270" extrusionOk="0">
                  <a:moveTo>
                    <a:pt x="130" y="0"/>
                  </a:moveTo>
                  <a:cubicBezTo>
                    <a:pt x="44" y="0"/>
                    <a:pt x="1" y="44"/>
                    <a:pt x="1" y="130"/>
                  </a:cubicBezTo>
                  <a:cubicBezTo>
                    <a:pt x="1" y="173"/>
                    <a:pt x="44" y="270"/>
                    <a:pt x="130" y="270"/>
                  </a:cubicBezTo>
                  <a:cubicBezTo>
                    <a:pt x="173" y="270"/>
                    <a:pt x="270" y="173"/>
                    <a:pt x="270" y="130"/>
                  </a:cubicBezTo>
                  <a:cubicBezTo>
                    <a:pt x="270" y="44"/>
                    <a:pt x="173"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2" name="Google Shape;3452;p69"/>
            <p:cNvSpPr/>
            <p:nvPr/>
          </p:nvSpPr>
          <p:spPr>
            <a:xfrm>
              <a:off x="1166399" y="1040702"/>
              <a:ext cx="16280" cy="16280"/>
            </a:xfrm>
            <a:custGeom>
              <a:avLst/>
              <a:gdLst/>
              <a:ahLst/>
              <a:cxnLst/>
              <a:rect l="l" t="t" r="r" b="b"/>
              <a:pathLst>
                <a:path w="270" h="270" extrusionOk="0">
                  <a:moveTo>
                    <a:pt x="130" y="0"/>
                  </a:moveTo>
                  <a:cubicBezTo>
                    <a:pt x="43" y="0"/>
                    <a:pt x="0" y="44"/>
                    <a:pt x="0" y="130"/>
                  </a:cubicBezTo>
                  <a:cubicBezTo>
                    <a:pt x="0" y="173"/>
                    <a:pt x="43" y="270"/>
                    <a:pt x="130" y="270"/>
                  </a:cubicBezTo>
                  <a:cubicBezTo>
                    <a:pt x="216" y="270"/>
                    <a:pt x="270" y="173"/>
                    <a:pt x="270" y="130"/>
                  </a:cubicBezTo>
                  <a:cubicBezTo>
                    <a:pt x="270" y="44"/>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3" name="Google Shape;3453;p69"/>
            <p:cNvSpPr/>
            <p:nvPr/>
          </p:nvSpPr>
          <p:spPr>
            <a:xfrm>
              <a:off x="1215117" y="1040702"/>
              <a:ext cx="16340" cy="16280"/>
            </a:xfrm>
            <a:custGeom>
              <a:avLst/>
              <a:gdLst/>
              <a:ahLst/>
              <a:cxnLst/>
              <a:rect l="l" t="t" r="r" b="b"/>
              <a:pathLst>
                <a:path w="271" h="270" extrusionOk="0">
                  <a:moveTo>
                    <a:pt x="130" y="0"/>
                  </a:moveTo>
                  <a:cubicBezTo>
                    <a:pt x="44" y="0"/>
                    <a:pt x="1" y="44"/>
                    <a:pt x="1" y="130"/>
                  </a:cubicBezTo>
                  <a:cubicBezTo>
                    <a:pt x="1" y="173"/>
                    <a:pt x="44" y="270"/>
                    <a:pt x="130" y="270"/>
                  </a:cubicBezTo>
                  <a:cubicBezTo>
                    <a:pt x="216" y="270"/>
                    <a:pt x="270" y="173"/>
                    <a:pt x="270" y="130"/>
                  </a:cubicBezTo>
                  <a:cubicBezTo>
                    <a:pt x="270" y="44"/>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4" name="Google Shape;3454;p69"/>
            <p:cNvSpPr/>
            <p:nvPr/>
          </p:nvSpPr>
          <p:spPr>
            <a:xfrm>
              <a:off x="1263896" y="1040702"/>
              <a:ext cx="16280" cy="16280"/>
            </a:xfrm>
            <a:custGeom>
              <a:avLst/>
              <a:gdLst/>
              <a:ahLst/>
              <a:cxnLst/>
              <a:rect l="l" t="t" r="r" b="b"/>
              <a:pathLst>
                <a:path w="270" h="270" extrusionOk="0">
                  <a:moveTo>
                    <a:pt x="130" y="0"/>
                  </a:moveTo>
                  <a:cubicBezTo>
                    <a:pt x="87" y="0"/>
                    <a:pt x="0" y="44"/>
                    <a:pt x="0" y="130"/>
                  </a:cubicBezTo>
                  <a:cubicBezTo>
                    <a:pt x="0" y="173"/>
                    <a:pt x="87" y="270"/>
                    <a:pt x="130" y="270"/>
                  </a:cubicBezTo>
                  <a:cubicBezTo>
                    <a:pt x="216" y="270"/>
                    <a:pt x="270" y="173"/>
                    <a:pt x="270" y="130"/>
                  </a:cubicBezTo>
                  <a:cubicBezTo>
                    <a:pt x="270" y="44"/>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5" name="Google Shape;3455;p69"/>
            <p:cNvSpPr/>
            <p:nvPr/>
          </p:nvSpPr>
          <p:spPr>
            <a:xfrm>
              <a:off x="1315267" y="1040702"/>
              <a:ext cx="16280" cy="16280"/>
            </a:xfrm>
            <a:custGeom>
              <a:avLst/>
              <a:gdLst/>
              <a:ahLst/>
              <a:cxnLst/>
              <a:rect l="l" t="t" r="r" b="b"/>
              <a:pathLst>
                <a:path w="270" h="270" extrusionOk="0">
                  <a:moveTo>
                    <a:pt x="130" y="0"/>
                  </a:moveTo>
                  <a:cubicBezTo>
                    <a:pt x="43" y="0"/>
                    <a:pt x="0" y="44"/>
                    <a:pt x="0" y="130"/>
                  </a:cubicBezTo>
                  <a:cubicBezTo>
                    <a:pt x="0" y="173"/>
                    <a:pt x="43" y="270"/>
                    <a:pt x="130" y="270"/>
                  </a:cubicBezTo>
                  <a:cubicBezTo>
                    <a:pt x="173" y="270"/>
                    <a:pt x="270" y="173"/>
                    <a:pt x="270" y="130"/>
                  </a:cubicBezTo>
                  <a:cubicBezTo>
                    <a:pt x="270" y="44"/>
                    <a:pt x="173"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6" name="Google Shape;3456;p69"/>
            <p:cNvSpPr/>
            <p:nvPr/>
          </p:nvSpPr>
          <p:spPr>
            <a:xfrm>
              <a:off x="1363985" y="1040702"/>
              <a:ext cx="16340" cy="16280"/>
            </a:xfrm>
            <a:custGeom>
              <a:avLst/>
              <a:gdLst/>
              <a:ahLst/>
              <a:cxnLst/>
              <a:rect l="l" t="t" r="r" b="b"/>
              <a:pathLst>
                <a:path w="271" h="270" extrusionOk="0">
                  <a:moveTo>
                    <a:pt x="130" y="0"/>
                  </a:moveTo>
                  <a:cubicBezTo>
                    <a:pt x="44" y="0"/>
                    <a:pt x="1" y="44"/>
                    <a:pt x="1" y="130"/>
                  </a:cubicBezTo>
                  <a:cubicBezTo>
                    <a:pt x="1" y="173"/>
                    <a:pt x="44" y="270"/>
                    <a:pt x="130" y="270"/>
                  </a:cubicBezTo>
                  <a:cubicBezTo>
                    <a:pt x="227" y="270"/>
                    <a:pt x="270" y="173"/>
                    <a:pt x="270" y="130"/>
                  </a:cubicBezTo>
                  <a:cubicBezTo>
                    <a:pt x="270" y="44"/>
                    <a:pt x="227"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7" name="Google Shape;3457;p69"/>
            <p:cNvSpPr/>
            <p:nvPr/>
          </p:nvSpPr>
          <p:spPr>
            <a:xfrm>
              <a:off x="1412764" y="1040702"/>
              <a:ext cx="16280" cy="16280"/>
            </a:xfrm>
            <a:custGeom>
              <a:avLst/>
              <a:gdLst/>
              <a:ahLst/>
              <a:cxnLst/>
              <a:rect l="l" t="t" r="r" b="b"/>
              <a:pathLst>
                <a:path w="270" h="270" extrusionOk="0">
                  <a:moveTo>
                    <a:pt x="130" y="0"/>
                  </a:moveTo>
                  <a:cubicBezTo>
                    <a:pt x="87" y="0"/>
                    <a:pt x="0" y="44"/>
                    <a:pt x="0" y="130"/>
                  </a:cubicBezTo>
                  <a:cubicBezTo>
                    <a:pt x="0" y="173"/>
                    <a:pt x="87" y="270"/>
                    <a:pt x="130" y="270"/>
                  </a:cubicBezTo>
                  <a:cubicBezTo>
                    <a:pt x="227" y="270"/>
                    <a:pt x="270" y="173"/>
                    <a:pt x="270" y="130"/>
                  </a:cubicBezTo>
                  <a:cubicBezTo>
                    <a:pt x="270" y="44"/>
                    <a:pt x="227"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8" name="Google Shape;3458;p69"/>
            <p:cNvSpPr/>
            <p:nvPr/>
          </p:nvSpPr>
          <p:spPr>
            <a:xfrm>
              <a:off x="670413" y="1089480"/>
              <a:ext cx="16280" cy="16280"/>
            </a:xfrm>
            <a:custGeom>
              <a:avLst/>
              <a:gdLst/>
              <a:ahLst/>
              <a:cxnLst/>
              <a:rect l="l" t="t" r="r" b="b"/>
              <a:pathLst>
                <a:path w="270" h="270" extrusionOk="0">
                  <a:moveTo>
                    <a:pt x="140" y="0"/>
                  </a:moveTo>
                  <a:cubicBezTo>
                    <a:pt x="86" y="0"/>
                    <a:pt x="0" y="43"/>
                    <a:pt x="0" y="129"/>
                  </a:cubicBezTo>
                  <a:cubicBezTo>
                    <a:pt x="0" y="216"/>
                    <a:pt x="86" y="270"/>
                    <a:pt x="140" y="270"/>
                  </a:cubicBezTo>
                  <a:cubicBezTo>
                    <a:pt x="226" y="270"/>
                    <a:pt x="270" y="216"/>
                    <a:pt x="270" y="129"/>
                  </a:cubicBezTo>
                  <a:cubicBezTo>
                    <a:pt x="270" y="43"/>
                    <a:pt x="226" y="0"/>
                    <a:pt x="14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9" name="Google Shape;3459;p69"/>
            <p:cNvSpPr/>
            <p:nvPr/>
          </p:nvSpPr>
          <p:spPr>
            <a:xfrm>
              <a:off x="721724" y="1089480"/>
              <a:ext cx="13747" cy="16280"/>
            </a:xfrm>
            <a:custGeom>
              <a:avLst/>
              <a:gdLst/>
              <a:ahLst/>
              <a:cxnLst/>
              <a:rect l="l" t="t" r="r" b="b"/>
              <a:pathLst>
                <a:path w="228" h="270" extrusionOk="0">
                  <a:moveTo>
                    <a:pt x="98" y="0"/>
                  </a:moveTo>
                  <a:cubicBezTo>
                    <a:pt x="44" y="0"/>
                    <a:pt x="1" y="43"/>
                    <a:pt x="1" y="129"/>
                  </a:cubicBezTo>
                  <a:cubicBezTo>
                    <a:pt x="1" y="216"/>
                    <a:pt x="44" y="270"/>
                    <a:pt x="98" y="270"/>
                  </a:cubicBezTo>
                  <a:cubicBezTo>
                    <a:pt x="184" y="270"/>
                    <a:pt x="227" y="216"/>
                    <a:pt x="227" y="129"/>
                  </a:cubicBezTo>
                  <a:cubicBezTo>
                    <a:pt x="227" y="43"/>
                    <a:pt x="184" y="0"/>
                    <a:pt x="98"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0" name="Google Shape;3460;p69"/>
            <p:cNvSpPr/>
            <p:nvPr/>
          </p:nvSpPr>
          <p:spPr>
            <a:xfrm>
              <a:off x="770503" y="1089480"/>
              <a:ext cx="16280" cy="16280"/>
            </a:xfrm>
            <a:custGeom>
              <a:avLst/>
              <a:gdLst/>
              <a:ahLst/>
              <a:cxnLst/>
              <a:rect l="l" t="t" r="r" b="b"/>
              <a:pathLst>
                <a:path w="270" h="270" extrusionOk="0">
                  <a:moveTo>
                    <a:pt x="141" y="0"/>
                  </a:moveTo>
                  <a:cubicBezTo>
                    <a:pt x="43" y="0"/>
                    <a:pt x="0" y="43"/>
                    <a:pt x="0" y="129"/>
                  </a:cubicBezTo>
                  <a:cubicBezTo>
                    <a:pt x="0" y="216"/>
                    <a:pt x="43" y="270"/>
                    <a:pt x="141" y="270"/>
                  </a:cubicBezTo>
                  <a:cubicBezTo>
                    <a:pt x="184" y="270"/>
                    <a:pt x="270" y="216"/>
                    <a:pt x="270" y="129"/>
                  </a:cubicBezTo>
                  <a:cubicBezTo>
                    <a:pt x="270" y="43"/>
                    <a:pt x="184"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1" name="Google Shape;3461;p69"/>
            <p:cNvSpPr/>
            <p:nvPr/>
          </p:nvSpPr>
          <p:spPr>
            <a:xfrm>
              <a:off x="819221" y="1089480"/>
              <a:ext cx="16340" cy="16280"/>
            </a:xfrm>
            <a:custGeom>
              <a:avLst/>
              <a:gdLst/>
              <a:ahLst/>
              <a:cxnLst/>
              <a:rect l="l" t="t" r="r" b="b"/>
              <a:pathLst>
                <a:path w="271" h="270" extrusionOk="0">
                  <a:moveTo>
                    <a:pt x="141" y="0"/>
                  </a:moveTo>
                  <a:cubicBezTo>
                    <a:pt x="44" y="0"/>
                    <a:pt x="1" y="43"/>
                    <a:pt x="1" y="129"/>
                  </a:cubicBezTo>
                  <a:cubicBezTo>
                    <a:pt x="1" y="216"/>
                    <a:pt x="44" y="270"/>
                    <a:pt x="141" y="270"/>
                  </a:cubicBezTo>
                  <a:cubicBezTo>
                    <a:pt x="227" y="270"/>
                    <a:pt x="270" y="216"/>
                    <a:pt x="270" y="129"/>
                  </a:cubicBezTo>
                  <a:cubicBezTo>
                    <a:pt x="270" y="43"/>
                    <a:pt x="227"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2" name="Google Shape;3462;p69"/>
            <p:cNvSpPr/>
            <p:nvPr/>
          </p:nvSpPr>
          <p:spPr>
            <a:xfrm>
              <a:off x="868000" y="1089480"/>
              <a:ext cx="16340" cy="16280"/>
            </a:xfrm>
            <a:custGeom>
              <a:avLst/>
              <a:gdLst/>
              <a:ahLst/>
              <a:cxnLst/>
              <a:rect l="l" t="t" r="r" b="b"/>
              <a:pathLst>
                <a:path w="271" h="270" extrusionOk="0">
                  <a:moveTo>
                    <a:pt x="141" y="0"/>
                  </a:moveTo>
                  <a:cubicBezTo>
                    <a:pt x="98" y="0"/>
                    <a:pt x="1" y="43"/>
                    <a:pt x="1" y="129"/>
                  </a:cubicBezTo>
                  <a:cubicBezTo>
                    <a:pt x="1" y="216"/>
                    <a:pt x="98" y="270"/>
                    <a:pt x="141" y="270"/>
                  </a:cubicBezTo>
                  <a:cubicBezTo>
                    <a:pt x="227" y="270"/>
                    <a:pt x="270" y="216"/>
                    <a:pt x="270" y="129"/>
                  </a:cubicBezTo>
                  <a:cubicBezTo>
                    <a:pt x="270" y="43"/>
                    <a:pt x="227"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3" name="Google Shape;3463;p69"/>
            <p:cNvSpPr/>
            <p:nvPr/>
          </p:nvSpPr>
          <p:spPr>
            <a:xfrm>
              <a:off x="919371" y="1089480"/>
              <a:ext cx="16280" cy="16280"/>
            </a:xfrm>
            <a:custGeom>
              <a:avLst/>
              <a:gdLst/>
              <a:ahLst/>
              <a:cxnLst/>
              <a:rect l="l" t="t" r="r" b="b"/>
              <a:pathLst>
                <a:path w="270" h="270" extrusionOk="0">
                  <a:moveTo>
                    <a:pt x="140" y="0"/>
                  </a:moveTo>
                  <a:cubicBezTo>
                    <a:pt x="54" y="0"/>
                    <a:pt x="0" y="43"/>
                    <a:pt x="0" y="129"/>
                  </a:cubicBezTo>
                  <a:cubicBezTo>
                    <a:pt x="0" y="216"/>
                    <a:pt x="54" y="270"/>
                    <a:pt x="140" y="270"/>
                  </a:cubicBezTo>
                  <a:cubicBezTo>
                    <a:pt x="184" y="270"/>
                    <a:pt x="270" y="216"/>
                    <a:pt x="270" y="129"/>
                  </a:cubicBezTo>
                  <a:cubicBezTo>
                    <a:pt x="270" y="43"/>
                    <a:pt x="184" y="0"/>
                    <a:pt x="14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4" name="Google Shape;3464;p69"/>
            <p:cNvSpPr/>
            <p:nvPr/>
          </p:nvSpPr>
          <p:spPr>
            <a:xfrm>
              <a:off x="968089" y="1089480"/>
              <a:ext cx="16340" cy="16280"/>
            </a:xfrm>
            <a:custGeom>
              <a:avLst/>
              <a:gdLst/>
              <a:ahLst/>
              <a:cxnLst/>
              <a:rect l="l" t="t" r="r" b="b"/>
              <a:pathLst>
                <a:path w="271" h="270" extrusionOk="0">
                  <a:moveTo>
                    <a:pt x="141" y="0"/>
                  </a:moveTo>
                  <a:cubicBezTo>
                    <a:pt x="55" y="0"/>
                    <a:pt x="1" y="43"/>
                    <a:pt x="1" y="129"/>
                  </a:cubicBezTo>
                  <a:cubicBezTo>
                    <a:pt x="1" y="216"/>
                    <a:pt x="55" y="270"/>
                    <a:pt x="141" y="270"/>
                  </a:cubicBezTo>
                  <a:cubicBezTo>
                    <a:pt x="184" y="270"/>
                    <a:pt x="270" y="216"/>
                    <a:pt x="270" y="129"/>
                  </a:cubicBezTo>
                  <a:cubicBezTo>
                    <a:pt x="270" y="43"/>
                    <a:pt x="184"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5" name="Google Shape;3465;p69"/>
            <p:cNvSpPr/>
            <p:nvPr/>
          </p:nvSpPr>
          <p:spPr>
            <a:xfrm>
              <a:off x="1016868" y="1089480"/>
              <a:ext cx="16340" cy="16280"/>
            </a:xfrm>
            <a:custGeom>
              <a:avLst/>
              <a:gdLst/>
              <a:ahLst/>
              <a:cxnLst/>
              <a:rect l="l" t="t" r="r" b="b"/>
              <a:pathLst>
                <a:path w="271" h="270" extrusionOk="0">
                  <a:moveTo>
                    <a:pt x="141" y="0"/>
                  </a:moveTo>
                  <a:cubicBezTo>
                    <a:pt x="54" y="0"/>
                    <a:pt x="0" y="43"/>
                    <a:pt x="0" y="129"/>
                  </a:cubicBezTo>
                  <a:cubicBezTo>
                    <a:pt x="0" y="216"/>
                    <a:pt x="54" y="270"/>
                    <a:pt x="141" y="270"/>
                  </a:cubicBezTo>
                  <a:cubicBezTo>
                    <a:pt x="227" y="270"/>
                    <a:pt x="270" y="216"/>
                    <a:pt x="270" y="129"/>
                  </a:cubicBezTo>
                  <a:cubicBezTo>
                    <a:pt x="270" y="43"/>
                    <a:pt x="227"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6" name="Google Shape;3466;p69"/>
            <p:cNvSpPr/>
            <p:nvPr/>
          </p:nvSpPr>
          <p:spPr>
            <a:xfrm>
              <a:off x="1065646" y="1089480"/>
              <a:ext cx="16280" cy="16280"/>
            </a:xfrm>
            <a:custGeom>
              <a:avLst/>
              <a:gdLst/>
              <a:ahLst/>
              <a:cxnLst/>
              <a:rect l="l" t="t" r="r" b="b"/>
              <a:pathLst>
                <a:path w="270" h="270" extrusionOk="0">
                  <a:moveTo>
                    <a:pt x="140" y="0"/>
                  </a:moveTo>
                  <a:cubicBezTo>
                    <a:pt x="97" y="0"/>
                    <a:pt x="0" y="43"/>
                    <a:pt x="0" y="129"/>
                  </a:cubicBezTo>
                  <a:cubicBezTo>
                    <a:pt x="0" y="216"/>
                    <a:pt x="97" y="270"/>
                    <a:pt x="140" y="270"/>
                  </a:cubicBezTo>
                  <a:cubicBezTo>
                    <a:pt x="227" y="270"/>
                    <a:pt x="270" y="216"/>
                    <a:pt x="270" y="129"/>
                  </a:cubicBezTo>
                  <a:cubicBezTo>
                    <a:pt x="270" y="43"/>
                    <a:pt x="227" y="0"/>
                    <a:pt x="14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7" name="Google Shape;3467;p69"/>
            <p:cNvSpPr/>
            <p:nvPr/>
          </p:nvSpPr>
          <p:spPr>
            <a:xfrm>
              <a:off x="1117620" y="1089480"/>
              <a:ext cx="16340" cy="16280"/>
            </a:xfrm>
            <a:custGeom>
              <a:avLst/>
              <a:gdLst/>
              <a:ahLst/>
              <a:cxnLst/>
              <a:rect l="l" t="t" r="r" b="b"/>
              <a:pathLst>
                <a:path w="271" h="270" extrusionOk="0">
                  <a:moveTo>
                    <a:pt x="130" y="0"/>
                  </a:moveTo>
                  <a:cubicBezTo>
                    <a:pt x="44" y="0"/>
                    <a:pt x="1" y="43"/>
                    <a:pt x="1" y="129"/>
                  </a:cubicBezTo>
                  <a:cubicBezTo>
                    <a:pt x="1" y="216"/>
                    <a:pt x="44" y="270"/>
                    <a:pt x="130" y="270"/>
                  </a:cubicBezTo>
                  <a:cubicBezTo>
                    <a:pt x="173" y="270"/>
                    <a:pt x="270" y="216"/>
                    <a:pt x="270" y="129"/>
                  </a:cubicBezTo>
                  <a:cubicBezTo>
                    <a:pt x="270" y="43"/>
                    <a:pt x="173"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8" name="Google Shape;3468;p69"/>
            <p:cNvSpPr/>
            <p:nvPr/>
          </p:nvSpPr>
          <p:spPr>
            <a:xfrm>
              <a:off x="1166399" y="1089480"/>
              <a:ext cx="16280" cy="16280"/>
            </a:xfrm>
            <a:custGeom>
              <a:avLst/>
              <a:gdLst/>
              <a:ahLst/>
              <a:cxnLst/>
              <a:rect l="l" t="t" r="r" b="b"/>
              <a:pathLst>
                <a:path w="270" h="270" extrusionOk="0">
                  <a:moveTo>
                    <a:pt x="130" y="0"/>
                  </a:moveTo>
                  <a:cubicBezTo>
                    <a:pt x="43" y="0"/>
                    <a:pt x="0" y="43"/>
                    <a:pt x="0" y="129"/>
                  </a:cubicBezTo>
                  <a:cubicBezTo>
                    <a:pt x="0" y="216"/>
                    <a:pt x="43" y="270"/>
                    <a:pt x="130" y="270"/>
                  </a:cubicBezTo>
                  <a:cubicBezTo>
                    <a:pt x="216" y="270"/>
                    <a:pt x="270" y="216"/>
                    <a:pt x="270" y="129"/>
                  </a:cubicBezTo>
                  <a:cubicBezTo>
                    <a:pt x="270" y="43"/>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9" name="Google Shape;3469;p69"/>
            <p:cNvSpPr/>
            <p:nvPr/>
          </p:nvSpPr>
          <p:spPr>
            <a:xfrm>
              <a:off x="1215117" y="1089480"/>
              <a:ext cx="16340" cy="16280"/>
            </a:xfrm>
            <a:custGeom>
              <a:avLst/>
              <a:gdLst/>
              <a:ahLst/>
              <a:cxnLst/>
              <a:rect l="l" t="t" r="r" b="b"/>
              <a:pathLst>
                <a:path w="271" h="270" extrusionOk="0">
                  <a:moveTo>
                    <a:pt x="130" y="0"/>
                  </a:moveTo>
                  <a:cubicBezTo>
                    <a:pt x="44" y="0"/>
                    <a:pt x="1" y="43"/>
                    <a:pt x="1" y="129"/>
                  </a:cubicBezTo>
                  <a:cubicBezTo>
                    <a:pt x="1" y="216"/>
                    <a:pt x="44" y="270"/>
                    <a:pt x="130" y="270"/>
                  </a:cubicBezTo>
                  <a:cubicBezTo>
                    <a:pt x="216" y="270"/>
                    <a:pt x="270" y="216"/>
                    <a:pt x="270" y="129"/>
                  </a:cubicBezTo>
                  <a:cubicBezTo>
                    <a:pt x="270" y="43"/>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0" name="Google Shape;3470;p69"/>
            <p:cNvSpPr/>
            <p:nvPr/>
          </p:nvSpPr>
          <p:spPr>
            <a:xfrm>
              <a:off x="1263896" y="1089480"/>
              <a:ext cx="16280" cy="16280"/>
            </a:xfrm>
            <a:custGeom>
              <a:avLst/>
              <a:gdLst/>
              <a:ahLst/>
              <a:cxnLst/>
              <a:rect l="l" t="t" r="r" b="b"/>
              <a:pathLst>
                <a:path w="270" h="270" extrusionOk="0">
                  <a:moveTo>
                    <a:pt x="130" y="0"/>
                  </a:moveTo>
                  <a:cubicBezTo>
                    <a:pt x="87" y="0"/>
                    <a:pt x="0" y="43"/>
                    <a:pt x="0" y="129"/>
                  </a:cubicBezTo>
                  <a:cubicBezTo>
                    <a:pt x="0" y="216"/>
                    <a:pt x="87" y="270"/>
                    <a:pt x="130" y="270"/>
                  </a:cubicBezTo>
                  <a:cubicBezTo>
                    <a:pt x="216" y="270"/>
                    <a:pt x="270" y="216"/>
                    <a:pt x="270" y="129"/>
                  </a:cubicBezTo>
                  <a:cubicBezTo>
                    <a:pt x="270" y="43"/>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1" name="Google Shape;3471;p69"/>
            <p:cNvSpPr/>
            <p:nvPr/>
          </p:nvSpPr>
          <p:spPr>
            <a:xfrm>
              <a:off x="1315267" y="1089480"/>
              <a:ext cx="16280" cy="16280"/>
            </a:xfrm>
            <a:custGeom>
              <a:avLst/>
              <a:gdLst/>
              <a:ahLst/>
              <a:cxnLst/>
              <a:rect l="l" t="t" r="r" b="b"/>
              <a:pathLst>
                <a:path w="270" h="270" extrusionOk="0">
                  <a:moveTo>
                    <a:pt x="130" y="0"/>
                  </a:moveTo>
                  <a:cubicBezTo>
                    <a:pt x="43" y="0"/>
                    <a:pt x="0" y="43"/>
                    <a:pt x="0" y="129"/>
                  </a:cubicBezTo>
                  <a:cubicBezTo>
                    <a:pt x="0" y="216"/>
                    <a:pt x="43" y="270"/>
                    <a:pt x="130" y="270"/>
                  </a:cubicBezTo>
                  <a:cubicBezTo>
                    <a:pt x="173" y="270"/>
                    <a:pt x="270" y="216"/>
                    <a:pt x="270" y="129"/>
                  </a:cubicBezTo>
                  <a:cubicBezTo>
                    <a:pt x="270" y="43"/>
                    <a:pt x="173"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2" name="Google Shape;3472;p69"/>
            <p:cNvSpPr/>
            <p:nvPr/>
          </p:nvSpPr>
          <p:spPr>
            <a:xfrm>
              <a:off x="1363985" y="1089480"/>
              <a:ext cx="16340" cy="16280"/>
            </a:xfrm>
            <a:custGeom>
              <a:avLst/>
              <a:gdLst/>
              <a:ahLst/>
              <a:cxnLst/>
              <a:rect l="l" t="t" r="r" b="b"/>
              <a:pathLst>
                <a:path w="271" h="270" extrusionOk="0">
                  <a:moveTo>
                    <a:pt x="130" y="0"/>
                  </a:moveTo>
                  <a:cubicBezTo>
                    <a:pt x="44" y="0"/>
                    <a:pt x="1" y="43"/>
                    <a:pt x="1" y="129"/>
                  </a:cubicBezTo>
                  <a:cubicBezTo>
                    <a:pt x="1" y="216"/>
                    <a:pt x="44" y="270"/>
                    <a:pt x="130" y="270"/>
                  </a:cubicBezTo>
                  <a:cubicBezTo>
                    <a:pt x="227" y="270"/>
                    <a:pt x="270" y="216"/>
                    <a:pt x="270" y="129"/>
                  </a:cubicBezTo>
                  <a:cubicBezTo>
                    <a:pt x="270" y="43"/>
                    <a:pt x="227"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3" name="Google Shape;3473;p69"/>
            <p:cNvSpPr/>
            <p:nvPr/>
          </p:nvSpPr>
          <p:spPr>
            <a:xfrm>
              <a:off x="1412764" y="1089480"/>
              <a:ext cx="16280" cy="16280"/>
            </a:xfrm>
            <a:custGeom>
              <a:avLst/>
              <a:gdLst/>
              <a:ahLst/>
              <a:cxnLst/>
              <a:rect l="l" t="t" r="r" b="b"/>
              <a:pathLst>
                <a:path w="270" h="270" extrusionOk="0">
                  <a:moveTo>
                    <a:pt x="130" y="0"/>
                  </a:moveTo>
                  <a:cubicBezTo>
                    <a:pt x="87" y="0"/>
                    <a:pt x="0" y="43"/>
                    <a:pt x="0" y="129"/>
                  </a:cubicBezTo>
                  <a:cubicBezTo>
                    <a:pt x="0" y="216"/>
                    <a:pt x="87" y="270"/>
                    <a:pt x="130" y="270"/>
                  </a:cubicBezTo>
                  <a:cubicBezTo>
                    <a:pt x="227" y="270"/>
                    <a:pt x="270" y="216"/>
                    <a:pt x="270" y="129"/>
                  </a:cubicBezTo>
                  <a:cubicBezTo>
                    <a:pt x="270" y="43"/>
                    <a:pt x="227"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4" name="Google Shape;3474;p69"/>
            <p:cNvSpPr/>
            <p:nvPr/>
          </p:nvSpPr>
          <p:spPr>
            <a:xfrm>
              <a:off x="1461482" y="1089480"/>
              <a:ext cx="16340" cy="16280"/>
            </a:xfrm>
            <a:custGeom>
              <a:avLst/>
              <a:gdLst/>
              <a:ahLst/>
              <a:cxnLst/>
              <a:rect l="l" t="t" r="r" b="b"/>
              <a:pathLst>
                <a:path w="271" h="270" extrusionOk="0">
                  <a:moveTo>
                    <a:pt x="130" y="0"/>
                  </a:moveTo>
                  <a:cubicBezTo>
                    <a:pt x="87" y="0"/>
                    <a:pt x="1" y="43"/>
                    <a:pt x="1" y="129"/>
                  </a:cubicBezTo>
                  <a:cubicBezTo>
                    <a:pt x="1" y="216"/>
                    <a:pt x="87" y="270"/>
                    <a:pt x="130" y="270"/>
                  </a:cubicBezTo>
                  <a:cubicBezTo>
                    <a:pt x="227" y="270"/>
                    <a:pt x="271" y="216"/>
                    <a:pt x="271" y="129"/>
                  </a:cubicBezTo>
                  <a:cubicBezTo>
                    <a:pt x="271" y="43"/>
                    <a:pt x="227"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5" name="Google Shape;3475;p69"/>
            <p:cNvSpPr/>
            <p:nvPr/>
          </p:nvSpPr>
          <p:spPr>
            <a:xfrm>
              <a:off x="670413" y="1138199"/>
              <a:ext cx="16280" cy="16340"/>
            </a:xfrm>
            <a:custGeom>
              <a:avLst/>
              <a:gdLst/>
              <a:ahLst/>
              <a:cxnLst/>
              <a:rect l="l" t="t" r="r" b="b"/>
              <a:pathLst>
                <a:path w="270" h="271" extrusionOk="0">
                  <a:moveTo>
                    <a:pt x="140" y="1"/>
                  </a:moveTo>
                  <a:cubicBezTo>
                    <a:pt x="86" y="1"/>
                    <a:pt x="0" y="87"/>
                    <a:pt x="0" y="130"/>
                  </a:cubicBezTo>
                  <a:cubicBezTo>
                    <a:pt x="0" y="216"/>
                    <a:pt x="86" y="270"/>
                    <a:pt x="140" y="270"/>
                  </a:cubicBezTo>
                  <a:cubicBezTo>
                    <a:pt x="226" y="270"/>
                    <a:pt x="270" y="216"/>
                    <a:pt x="270" y="130"/>
                  </a:cubicBezTo>
                  <a:cubicBezTo>
                    <a:pt x="270" y="87"/>
                    <a:pt x="226"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6" name="Google Shape;3476;p69"/>
            <p:cNvSpPr/>
            <p:nvPr/>
          </p:nvSpPr>
          <p:spPr>
            <a:xfrm>
              <a:off x="721724" y="1138199"/>
              <a:ext cx="13747" cy="16340"/>
            </a:xfrm>
            <a:custGeom>
              <a:avLst/>
              <a:gdLst/>
              <a:ahLst/>
              <a:cxnLst/>
              <a:rect l="l" t="t" r="r" b="b"/>
              <a:pathLst>
                <a:path w="228" h="271" extrusionOk="0">
                  <a:moveTo>
                    <a:pt x="98" y="1"/>
                  </a:moveTo>
                  <a:cubicBezTo>
                    <a:pt x="44" y="1"/>
                    <a:pt x="1" y="87"/>
                    <a:pt x="1" y="130"/>
                  </a:cubicBezTo>
                  <a:cubicBezTo>
                    <a:pt x="1" y="216"/>
                    <a:pt x="44" y="270"/>
                    <a:pt x="98" y="270"/>
                  </a:cubicBezTo>
                  <a:cubicBezTo>
                    <a:pt x="184" y="270"/>
                    <a:pt x="227" y="216"/>
                    <a:pt x="227" y="130"/>
                  </a:cubicBezTo>
                  <a:cubicBezTo>
                    <a:pt x="227" y="87"/>
                    <a:pt x="184" y="1"/>
                    <a:pt x="98"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7" name="Google Shape;3477;p69"/>
            <p:cNvSpPr/>
            <p:nvPr/>
          </p:nvSpPr>
          <p:spPr>
            <a:xfrm>
              <a:off x="770503" y="1138199"/>
              <a:ext cx="16280" cy="16340"/>
            </a:xfrm>
            <a:custGeom>
              <a:avLst/>
              <a:gdLst/>
              <a:ahLst/>
              <a:cxnLst/>
              <a:rect l="l" t="t" r="r" b="b"/>
              <a:pathLst>
                <a:path w="270" h="271" extrusionOk="0">
                  <a:moveTo>
                    <a:pt x="141" y="1"/>
                  </a:moveTo>
                  <a:cubicBezTo>
                    <a:pt x="43" y="1"/>
                    <a:pt x="0" y="87"/>
                    <a:pt x="0" y="130"/>
                  </a:cubicBezTo>
                  <a:cubicBezTo>
                    <a:pt x="0" y="216"/>
                    <a:pt x="43" y="270"/>
                    <a:pt x="141" y="270"/>
                  </a:cubicBezTo>
                  <a:cubicBezTo>
                    <a:pt x="184" y="270"/>
                    <a:pt x="270" y="216"/>
                    <a:pt x="270" y="130"/>
                  </a:cubicBezTo>
                  <a:cubicBezTo>
                    <a:pt x="270" y="87"/>
                    <a:pt x="184"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8" name="Google Shape;3478;p69"/>
            <p:cNvSpPr/>
            <p:nvPr/>
          </p:nvSpPr>
          <p:spPr>
            <a:xfrm>
              <a:off x="819221" y="1138199"/>
              <a:ext cx="16340" cy="16340"/>
            </a:xfrm>
            <a:custGeom>
              <a:avLst/>
              <a:gdLst/>
              <a:ahLst/>
              <a:cxnLst/>
              <a:rect l="l" t="t" r="r" b="b"/>
              <a:pathLst>
                <a:path w="271" h="271" extrusionOk="0">
                  <a:moveTo>
                    <a:pt x="141" y="1"/>
                  </a:moveTo>
                  <a:cubicBezTo>
                    <a:pt x="44" y="1"/>
                    <a:pt x="1" y="87"/>
                    <a:pt x="1" y="130"/>
                  </a:cubicBezTo>
                  <a:cubicBezTo>
                    <a:pt x="1" y="216"/>
                    <a:pt x="44" y="270"/>
                    <a:pt x="141" y="270"/>
                  </a:cubicBezTo>
                  <a:cubicBezTo>
                    <a:pt x="227" y="270"/>
                    <a:pt x="270" y="216"/>
                    <a:pt x="270" y="130"/>
                  </a:cubicBezTo>
                  <a:cubicBezTo>
                    <a:pt x="270" y="87"/>
                    <a:pt x="227"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9" name="Google Shape;3479;p69"/>
            <p:cNvSpPr/>
            <p:nvPr/>
          </p:nvSpPr>
          <p:spPr>
            <a:xfrm>
              <a:off x="868000" y="1138199"/>
              <a:ext cx="16340" cy="16340"/>
            </a:xfrm>
            <a:custGeom>
              <a:avLst/>
              <a:gdLst/>
              <a:ahLst/>
              <a:cxnLst/>
              <a:rect l="l" t="t" r="r" b="b"/>
              <a:pathLst>
                <a:path w="271" h="271" extrusionOk="0">
                  <a:moveTo>
                    <a:pt x="141" y="1"/>
                  </a:moveTo>
                  <a:cubicBezTo>
                    <a:pt x="98" y="1"/>
                    <a:pt x="1" y="87"/>
                    <a:pt x="1" y="130"/>
                  </a:cubicBezTo>
                  <a:cubicBezTo>
                    <a:pt x="1" y="216"/>
                    <a:pt x="98" y="270"/>
                    <a:pt x="141" y="270"/>
                  </a:cubicBezTo>
                  <a:cubicBezTo>
                    <a:pt x="227" y="270"/>
                    <a:pt x="270" y="216"/>
                    <a:pt x="270" y="130"/>
                  </a:cubicBezTo>
                  <a:cubicBezTo>
                    <a:pt x="270" y="87"/>
                    <a:pt x="227"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0" name="Google Shape;3480;p69"/>
            <p:cNvSpPr/>
            <p:nvPr/>
          </p:nvSpPr>
          <p:spPr>
            <a:xfrm>
              <a:off x="919371" y="1138199"/>
              <a:ext cx="16280" cy="16340"/>
            </a:xfrm>
            <a:custGeom>
              <a:avLst/>
              <a:gdLst/>
              <a:ahLst/>
              <a:cxnLst/>
              <a:rect l="l" t="t" r="r" b="b"/>
              <a:pathLst>
                <a:path w="270" h="271" extrusionOk="0">
                  <a:moveTo>
                    <a:pt x="140" y="1"/>
                  </a:moveTo>
                  <a:cubicBezTo>
                    <a:pt x="54" y="1"/>
                    <a:pt x="0" y="87"/>
                    <a:pt x="0" y="130"/>
                  </a:cubicBezTo>
                  <a:cubicBezTo>
                    <a:pt x="0" y="216"/>
                    <a:pt x="54" y="270"/>
                    <a:pt x="140" y="270"/>
                  </a:cubicBezTo>
                  <a:cubicBezTo>
                    <a:pt x="184" y="270"/>
                    <a:pt x="270" y="216"/>
                    <a:pt x="270" y="130"/>
                  </a:cubicBezTo>
                  <a:cubicBezTo>
                    <a:pt x="270" y="87"/>
                    <a:pt x="184"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1" name="Google Shape;3481;p69"/>
            <p:cNvSpPr/>
            <p:nvPr/>
          </p:nvSpPr>
          <p:spPr>
            <a:xfrm>
              <a:off x="968089" y="1138199"/>
              <a:ext cx="16340" cy="16340"/>
            </a:xfrm>
            <a:custGeom>
              <a:avLst/>
              <a:gdLst/>
              <a:ahLst/>
              <a:cxnLst/>
              <a:rect l="l" t="t" r="r" b="b"/>
              <a:pathLst>
                <a:path w="271" h="271" extrusionOk="0">
                  <a:moveTo>
                    <a:pt x="141" y="1"/>
                  </a:moveTo>
                  <a:cubicBezTo>
                    <a:pt x="55" y="1"/>
                    <a:pt x="1" y="87"/>
                    <a:pt x="1" y="130"/>
                  </a:cubicBezTo>
                  <a:cubicBezTo>
                    <a:pt x="1" y="216"/>
                    <a:pt x="55" y="270"/>
                    <a:pt x="141" y="270"/>
                  </a:cubicBezTo>
                  <a:cubicBezTo>
                    <a:pt x="184" y="270"/>
                    <a:pt x="270" y="216"/>
                    <a:pt x="270" y="130"/>
                  </a:cubicBezTo>
                  <a:cubicBezTo>
                    <a:pt x="270" y="87"/>
                    <a:pt x="184"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2" name="Google Shape;3482;p69"/>
            <p:cNvSpPr/>
            <p:nvPr/>
          </p:nvSpPr>
          <p:spPr>
            <a:xfrm>
              <a:off x="1016868" y="1138199"/>
              <a:ext cx="16340" cy="16340"/>
            </a:xfrm>
            <a:custGeom>
              <a:avLst/>
              <a:gdLst/>
              <a:ahLst/>
              <a:cxnLst/>
              <a:rect l="l" t="t" r="r" b="b"/>
              <a:pathLst>
                <a:path w="271" h="271" extrusionOk="0">
                  <a:moveTo>
                    <a:pt x="141" y="1"/>
                  </a:moveTo>
                  <a:cubicBezTo>
                    <a:pt x="54" y="1"/>
                    <a:pt x="0" y="87"/>
                    <a:pt x="0" y="130"/>
                  </a:cubicBezTo>
                  <a:cubicBezTo>
                    <a:pt x="0" y="216"/>
                    <a:pt x="54" y="270"/>
                    <a:pt x="141" y="270"/>
                  </a:cubicBezTo>
                  <a:cubicBezTo>
                    <a:pt x="227" y="270"/>
                    <a:pt x="270" y="216"/>
                    <a:pt x="270" y="130"/>
                  </a:cubicBezTo>
                  <a:cubicBezTo>
                    <a:pt x="270" y="87"/>
                    <a:pt x="227"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3" name="Google Shape;3483;p69"/>
            <p:cNvSpPr/>
            <p:nvPr/>
          </p:nvSpPr>
          <p:spPr>
            <a:xfrm>
              <a:off x="1065646" y="1138199"/>
              <a:ext cx="16280" cy="16340"/>
            </a:xfrm>
            <a:custGeom>
              <a:avLst/>
              <a:gdLst/>
              <a:ahLst/>
              <a:cxnLst/>
              <a:rect l="l" t="t" r="r" b="b"/>
              <a:pathLst>
                <a:path w="270" h="271" extrusionOk="0">
                  <a:moveTo>
                    <a:pt x="140" y="1"/>
                  </a:moveTo>
                  <a:cubicBezTo>
                    <a:pt x="97" y="1"/>
                    <a:pt x="0" y="87"/>
                    <a:pt x="0" y="130"/>
                  </a:cubicBezTo>
                  <a:cubicBezTo>
                    <a:pt x="0" y="216"/>
                    <a:pt x="97" y="270"/>
                    <a:pt x="140" y="270"/>
                  </a:cubicBezTo>
                  <a:cubicBezTo>
                    <a:pt x="227" y="270"/>
                    <a:pt x="270" y="216"/>
                    <a:pt x="270" y="130"/>
                  </a:cubicBezTo>
                  <a:cubicBezTo>
                    <a:pt x="270" y="87"/>
                    <a:pt x="227"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4" name="Google Shape;3484;p69"/>
            <p:cNvSpPr/>
            <p:nvPr/>
          </p:nvSpPr>
          <p:spPr>
            <a:xfrm>
              <a:off x="1117620" y="1138199"/>
              <a:ext cx="16340" cy="16340"/>
            </a:xfrm>
            <a:custGeom>
              <a:avLst/>
              <a:gdLst/>
              <a:ahLst/>
              <a:cxnLst/>
              <a:rect l="l" t="t" r="r" b="b"/>
              <a:pathLst>
                <a:path w="271" h="271" extrusionOk="0">
                  <a:moveTo>
                    <a:pt x="130" y="1"/>
                  </a:moveTo>
                  <a:cubicBezTo>
                    <a:pt x="44" y="1"/>
                    <a:pt x="1" y="87"/>
                    <a:pt x="1" y="130"/>
                  </a:cubicBezTo>
                  <a:cubicBezTo>
                    <a:pt x="1" y="216"/>
                    <a:pt x="44" y="270"/>
                    <a:pt x="130" y="270"/>
                  </a:cubicBezTo>
                  <a:cubicBezTo>
                    <a:pt x="173" y="270"/>
                    <a:pt x="270" y="216"/>
                    <a:pt x="270" y="130"/>
                  </a:cubicBezTo>
                  <a:cubicBezTo>
                    <a:pt x="270" y="87"/>
                    <a:pt x="173"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5" name="Google Shape;3485;p69"/>
            <p:cNvSpPr/>
            <p:nvPr/>
          </p:nvSpPr>
          <p:spPr>
            <a:xfrm>
              <a:off x="1166399" y="1138199"/>
              <a:ext cx="16280" cy="16340"/>
            </a:xfrm>
            <a:custGeom>
              <a:avLst/>
              <a:gdLst/>
              <a:ahLst/>
              <a:cxnLst/>
              <a:rect l="l" t="t" r="r" b="b"/>
              <a:pathLst>
                <a:path w="270" h="271" extrusionOk="0">
                  <a:moveTo>
                    <a:pt x="130" y="1"/>
                  </a:moveTo>
                  <a:cubicBezTo>
                    <a:pt x="43" y="1"/>
                    <a:pt x="0" y="87"/>
                    <a:pt x="0" y="130"/>
                  </a:cubicBezTo>
                  <a:cubicBezTo>
                    <a:pt x="0" y="216"/>
                    <a:pt x="43" y="270"/>
                    <a:pt x="130" y="270"/>
                  </a:cubicBezTo>
                  <a:cubicBezTo>
                    <a:pt x="216" y="270"/>
                    <a:pt x="270" y="216"/>
                    <a:pt x="270" y="130"/>
                  </a:cubicBezTo>
                  <a:cubicBezTo>
                    <a:pt x="270" y="87"/>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6" name="Google Shape;3486;p69"/>
            <p:cNvSpPr/>
            <p:nvPr/>
          </p:nvSpPr>
          <p:spPr>
            <a:xfrm>
              <a:off x="1215117" y="1138199"/>
              <a:ext cx="16340" cy="16340"/>
            </a:xfrm>
            <a:custGeom>
              <a:avLst/>
              <a:gdLst/>
              <a:ahLst/>
              <a:cxnLst/>
              <a:rect l="l" t="t" r="r" b="b"/>
              <a:pathLst>
                <a:path w="271" h="271" extrusionOk="0">
                  <a:moveTo>
                    <a:pt x="130" y="1"/>
                  </a:moveTo>
                  <a:cubicBezTo>
                    <a:pt x="44" y="1"/>
                    <a:pt x="1" y="87"/>
                    <a:pt x="1" y="130"/>
                  </a:cubicBezTo>
                  <a:cubicBezTo>
                    <a:pt x="1" y="216"/>
                    <a:pt x="44" y="270"/>
                    <a:pt x="130" y="270"/>
                  </a:cubicBezTo>
                  <a:cubicBezTo>
                    <a:pt x="216" y="270"/>
                    <a:pt x="270" y="216"/>
                    <a:pt x="270" y="130"/>
                  </a:cubicBezTo>
                  <a:cubicBezTo>
                    <a:pt x="270" y="87"/>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7" name="Google Shape;3487;p69"/>
            <p:cNvSpPr/>
            <p:nvPr/>
          </p:nvSpPr>
          <p:spPr>
            <a:xfrm>
              <a:off x="1263896" y="1138199"/>
              <a:ext cx="16280" cy="16340"/>
            </a:xfrm>
            <a:custGeom>
              <a:avLst/>
              <a:gdLst/>
              <a:ahLst/>
              <a:cxnLst/>
              <a:rect l="l" t="t" r="r" b="b"/>
              <a:pathLst>
                <a:path w="270" h="271" extrusionOk="0">
                  <a:moveTo>
                    <a:pt x="130" y="1"/>
                  </a:moveTo>
                  <a:cubicBezTo>
                    <a:pt x="87" y="1"/>
                    <a:pt x="0" y="87"/>
                    <a:pt x="0" y="130"/>
                  </a:cubicBezTo>
                  <a:cubicBezTo>
                    <a:pt x="0" y="216"/>
                    <a:pt x="87" y="270"/>
                    <a:pt x="130" y="270"/>
                  </a:cubicBezTo>
                  <a:cubicBezTo>
                    <a:pt x="216" y="270"/>
                    <a:pt x="270" y="216"/>
                    <a:pt x="270" y="130"/>
                  </a:cubicBezTo>
                  <a:cubicBezTo>
                    <a:pt x="270" y="87"/>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8" name="Google Shape;3488;p69"/>
            <p:cNvSpPr/>
            <p:nvPr/>
          </p:nvSpPr>
          <p:spPr>
            <a:xfrm>
              <a:off x="1315267" y="1138199"/>
              <a:ext cx="16280" cy="16340"/>
            </a:xfrm>
            <a:custGeom>
              <a:avLst/>
              <a:gdLst/>
              <a:ahLst/>
              <a:cxnLst/>
              <a:rect l="l" t="t" r="r" b="b"/>
              <a:pathLst>
                <a:path w="270" h="271" extrusionOk="0">
                  <a:moveTo>
                    <a:pt x="130" y="1"/>
                  </a:moveTo>
                  <a:cubicBezTo>
                    <a:pt x="43" y="1"/>
                    <a:pt x="0" y="87"/>
                    <a:pt x="0" y="130"/>
                  </a:cubicBezTo>
                  <a:cubicBezTo>
                    <a:pt x="0" y="216"/>
                    <a:pt x="43" y="270"/>
                    <a:pt x="130" y="270"/>
                  </a:cubicBezTo>
                  <a:cubicBezTo>
                    <a:pt x="173" y="270"/>
                    <a:pt x="270" y="216"/>
                    <a:pt x="270" y="130"/>
                  </a:cubicBezTo>
                  <a:cubicBezTo>
                    <a:pt x="270" y="87"/>
                    <a:pt x="173"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9" name="Google Shape;3489;p69"/>
            <p:cNvSpPr/>
            <p:nvPr/>
          </p:nvSpPr>
          <p:spPr>
            <a:xfrm>
              <a:off x="1363985" y="1138199"/>
              <a:ext cx="16340" cy="16340"/>
            </a:xfrm>
            <a:custGeom>
              <a:avLst/>
              <a:gdLst/>
              <a:ahLst/>
              <a:cxnLst/>
              <a:rect l="l" t="t" r="r" b="b"/>
              <a:pathLst>
                <a:path w="271" h="271" extrusionOk="0">
                  <a:moveTo>
                    <a:pt x="130" y="1"/>
                  </a:moveTo>
                  <a:cubicBezTo>
                    <a:pt x="44" y="1"/>
                    <a:pt x="1" y="87"/>
                    <a:pt x="1" y="130"/>
                  </a:cubicBezTo>
                  <a:cubicBezTo>
                    <a:pt x="1" y="216"/>
                    <a:pt x="44" y="270"/>
                    <a:pt x="130" y="270"/>
                  </a:cubicBezTo>
                  <a:cubicBezTo>
                    <a:pt x="227" y="270"/>
                    <a:pt x="270" y="216"/>
                    <a:pt x="270" y="130"/>
                  </a:cubicBezTo>
                  <a:cubicBezTo>
                    <a:pt x="270" y="87"/>
                    <a:pt x="227"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0" name="Google Shape;3490;p69"/>
            <p:cNvSpPr/>
            <p:nvPr/>
          </p:nvSpPr>
          <p:spPr>
            <a:xfrm>
              <a:off x="1412764" y="1138199"/>
              <a:ext cx="16280" cy="16340"/>
            </a:xfrm>
            <a:custGeom>
              <a:avLst/>
              <a:gdLst/>
              <a:ahLst/>
              <a:cxnLst/>
              <a:rect l="l" t="t" r="r" b="b"/>
              <a:pathLst>
                <a:path w="270" h="271" extrusionOk="0">
                  <a:moveTo>
                    <a:pt x="130" y="1"/>
                  </a:moveTo>
                  <a:cubicBezTo>
                    <a:pt x="87" y="1"/>
                    <a:pt x="0" y="87"/>
                    <a:pt x="0" y="130"/>
                  </a:cubicBezTo>
                  <a:cubicBezTo>
                    <a:pt x="0" y="216"/>
                    <a:pt x="87" y="270"/>
                    <a:pt x="130" y="270"/>
                  </a:cubicBezTo>
                  <a:cubicBezTo>
                    <a:pt x="227" y="270"/>
                    <a:pt x="270" y="216"/>
                    <a:pt x="270" y="130"/>
                  </a:cubicBezTo>
                  <a:cubicBezTo>
                    <a:pt x="270" y="87"/>
                    <a:pt x="227"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1" name="Google Shape;3491;p69"/>
            <p:cNvSpPr/>
            <p:nvPr/>
          </p:nvSpPr>
          <p:spPr>
            <a:xfrm>
              <a:off x="1461482" y="1138199"/>
              <a:ext cx="16340" cy="16340"/>
            </a:xfrm>
            <a:custGeom>
              <a:avLst/>
              <a:gdLst/>
              <a:ahLst/>
              <a:cxnLst/>
              <a:rect l="l" t="t" r="r" b="b"/>
              <a:pathLst>
                <a:path w="271" h="271" extrusionOk="0">
                  <a:moveTo>
                    <a:pt x="130" y="1"/>
                  </a:moveTo>
                  <a:cubicBezTo>
                    <a:pt x="87" y="1"/>
                    <a:pt x="1" y="87"/>
                    <a:pt x="1" y="130"/>
                  </a:cubicBezTo>
                  <a:cubicBezTo>
                    <a:pt x="1" y="216"/>
                    <a:pt x="87" y="270"/>
                    <a:pt x="130" y="270"/>
                  </a:cubicBezTo>
                  <a:cubicBezTo>
                    <a:pt x="227" y="270"/>
                    <a:pt x="271" y="216"/>
                    <a:pt x="271" y="130"/>
                  </a:cubicBezTo>
                  <a:cubicBezTo>
                    <a:pt x="271" y="87"/>
                    <a:pt x="227"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2" name="Google Shape;3492;p69"/>
            <p:cNvSpPr/>
            <p:nvPr/>
          </p:nvSpPr>
          <p:spPr>
            <a:xfrm>
              <a:off x="670413" y="1189570"/>
              <a:ext cx="16280" cy="16280"/>
            </a:xfrm>
            <a:custGeom>
              <a:avLst/>
              <a:gdLst/>
              <a:ahLst/>
              <a:cxnLst/>
              <a:rect l="l" t="t" r="r" b="b"/>
              <a:pathLst>
                <a:path w="270" h="270" extrusionOk="0">
                  <a:moveTo>
                    <a:pt x="140" y="0"/>
                  </a:moveTo>
                  <a:cubicBezTo>
                    <a:pt x="86" y="0"/>
                    <a:pt x="0" y="43"/>
                    <a:pt x="0" y="130"/>
                  </a:cubicBezTo>
                  <a:cubicBezTo>
                    <a:pt x="0" y="173"/>
                    <a:pt x="86" y="270"/>
                    <a:pt x="140" y="270"/>
                  </a:cubicBezTo>
                  <a:cubicBezTo>
                    <a:pt x="226" y="270"/>
                    <a:pt x="270" y="173"/>
                    <a:pt x="270" y="130"/>
                  </a:cubicBezTo>
                  <a:cubicBezTo>
                    <a:pt x="270" y="43"/>
                    <a:pt x="226" y="0"/>
                    <a:pt x="14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3" name="Google Shape;3493;p69"/>
            <p:cNvSpPr/>
            <p:nvPr/>
          </p:nvSpPr>
          <p:spPr>
            <a:xfrm>
              <a:off x="721724" y="1189570"/>
              <a:ext cx="13747" cy="16280"/>
            </a:xfrm>
            <a:custGeom>
              <a:avLst/>
              <a:gdLst/>
              <a:ahLst/>
              <a:cxnLst/>
              <a:rect l="l" t="t" r="r" b="b"/>
              <a:pathLst>
                <a:path w="228" h="270" extrusionOk="0">
                  <a:moveTo>
                    <a:pt x="98" y="0"/>
                  </a:moveTo>
                  <a:cubicBezTo>
                    <a:pt x="44" y="0"/>
                    <a:pt x="1" y="43"/>
                    <a:pt x="1" y="130"/>
                  </a:cubicBezTo>
                  <a:cubicBezTo>
                    <a:pt x="1" y="173"/>
                    <a:pt x="44" y="270"/>
                    <a:pt x="98" y="270"/>
                  </a:cubicBezTo>
                  <a:cubicBezTo>
                    <a:pt x="184" y="270"/>
                    <a:pt x="227" y="173"/>
                    <a:pt x="227" y="130"/>
                  </a:cubicBezTo>
                  <a:cubicBezTo>
                    <a:pt x="227" y="43"/>
                    <a:pt x="184" y="0"/>
                    <a:pt x="98"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4" name="Google Shape;3494;p69"/>
            <p:cNvSpPr/>
            <p:nvPr/>
          </p:nvSpPr>
          <p:spPr>
            <a:xfrm>
              <a:off x="770503" y="1189570"/>
              <a:ext cx="16280" cy="16280"/>
            </a:xfrm>
            <a:custGeom>
              <a:avLst/>
              <a:gdLst/>
              <a:ahLst/>
              <a:cxnLst/>
              <a:rect l="l" t="t" r="r" b="b"/>
              <a:pathLst>
                <a:path w="270" h="270" extrusionOk="0">
                  <a:moveTo>
                    <a:pt x="141" y="0"/>
                  </a:moveTo>
                  <a:cubicBezTo>
                    <a:pt x="43" y="0"/>
                    <a:pt x="0" y="43"/>
                    <a:pt x="0" y="130"/>
                  </a:cubicBezTo>
                  <a:cubicBezTo>
                    <a:pt x="0" y="173"/>
                    <a:pt x="43" y="270"/>
                    <a:pt x="141" y="270"/>
                  </a:cubicBezTo>
                  <a:cubicBezTo>
                    <a:pt x="184" y="270"/>
                    <a:pt x="270" y="173"/>
                    <a:pt x="270" y="130"/>
                  </a:cubicBezTo>
                  <a:cubicBezTo>
                    <a:pt x="270" y="43"/>
                    <a:pt x="184"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5" name="Google Shape;3495;p69"/>
            <p:cNvSpPr/>
            <p:nvPr/>
          </p:nvSpPr>
          <p:spPr>
            <a:xfrm>
              <a:off x="819221" y="1189570"/>
              <a:ext cx="16340" cy="16280"/>
            </a:xfrm>
            <a:custGeom>
              <a:avLst/>
              <a:gdLst/>
              <a:ahLst/>
              <a:cxnLst/>
              <a:rect l="l" t="t" r="r" b="b"/>
              <a:pathLst>
                <a:path w="271" h="270" extrusionOk="0">
                  <a:moveTo>
                    <a:pt x="141" y="0"/>
                  </a:moveTo>
                  <a:cubicBezTo>
                    <a:pt x="44" y="0"/>
                    <a:pt x="1" y="43"/>
                    <a:pt x="1" y="130"/>
                  </a:cubicBezTo>
                  <a:cubicBezTo>
                    <a:pt x="1" y="173"/>
                    <a:pt x="44" y="270"/>
                    <a:pt x="141" y="270"/>
                  </a:cubicBezTo>
                  <a:cubicBezTo>
                    <a:pt x="227" y="270"/>
                    <a:pt x="270" y="173"/>
                    <a:pt x="270" y="130"/>
                  </a:cubicBezTo>
                  <a:cubicBezTo>
                    <a:pt x="270" y="43"/>
                    <a:pt x="227"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6" name="Google Shape;3496;p69"/>
            <p:cNvSpPr/>
            <p:nvPr/>
          </p:nvSpPr>
          <p:spPr>
            <a:xfrm>
              <a:off x="868000" y="1189570"/>
              <a:ext cx="16340" cy="16280"/>
            </a:xfrm>
            <a:custGeom>
              <a:avLst/>
              <a:gdLst/>
              <a:ahLst/>
              <a:cxnLst/>
              <a:rect l="l" t="t" r="r" b="b"/>
              <a:pathLst>
                <a:path w="271" h="270" extrusionOk="0">
                  <a:moveTo>
                    <a:pt x="141" y="0"/>
                  </a:moveTo>
                  <a:cubicBezTo>
                    <a:pt x="98" y="0"/>
                    <a:pt x="1" y="43"/>
                    <a:pt x="1" y="130"/>
                  </a:cubicBezTo>
                  <a:cubicBezTo>
                    <a:pt x="1" y="173"/>
                    <a:pt x="98" y="270"/>
                    <a:pt x="141" y="270"/>
                  </a:cubicBezTo>
                  <a:cubicBezTo>
                    <a:pt x="227" y="270"/>
                    <a:pt x="270" y="173"/>
                    <a:pt x="270" y="130"/>
                  </a:cubicBezTo>
                  <a:cubicBezTo>
                    <a:pt x="270" y="43"/>
                    <a:pt x="227"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7" name="Google Shape;3497;p69"/>
            <p:cNvSpPr/>
            <p:nvPr/>
          </p:nvSpPr>
          <p:spPr>
            <a:xfrm>
              <a:off x="919371" y="1189570"/>
              <a:ext cx="16280" cy="16280"/>
            </a:xfrm>
            <a:custGeom>
              <a:avLst/>
              <a:gdLst/>
              <a:ahLst/>
              <a:cxnLst/>
              <a:rect l="l" t="t" r="r" b="b"/>
              <a:pathLst>
                <a:path w="270" h="270" extrusionOk="0">
                  <a:moveTo>
                    <a:pt x="140" y="0"/>
                  </a:moveTo>
                  <a:cubicBezTo>
                    <a:pt x="54" y="0"/>
                    <a:pt x="0" y="43"/>
                    <a:pt x="0" y="130"/>
                  </a:cubicBezTo>
                  <a:cubicBezTo>
                    <a:pt x="0" y="173"/>
                    <a:pt x="54" y="270"/>
                    <a:pt x="140" y="270"/>
                  </a:cubicBezTo>
                  <a:cubicBezTo>
                    <a:pt x="184" y="270"/>
                    <a:pt x="270" y="173"/>
                    <a:pt x="270" y="130"/>
                  </a:cubicBezTo>
                  <a:cubicBezTo>
                    <a:pt x="270" y="43"/>
                    <a:pt x="184" y="0"/>
                    <a:pt x="14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8" name="Google Shape;3498;p69"/>
            <p:cNvSpPr/>
            <p:nvPr/>
          </p:nvSpPr>
          <p:spPr>
            <a:xfrm>
              <a:off x="968089" y="1189570"/>
              <a:ext cx="16340" cy="16280"/>
            </a:xfrm>
            <a:custGeom>
              <a:avLst/>
              <a:gdLst/>
              <a:ahLst/>
              <a:cxnLst/>
              <a:rect l="l" t="t" r="r" b="b"/>
              <a:pathLst>
                <a:path w="271" h="270" extrusionOk="0">
                  <a:moveTo>
                    <a:pt x="141" y="0"/>
                  </a:moveTo>
                  <a:cubicBezTo>
                    <a:pt x="55" y="0"/>
                    <a:pt x="1" y="43"/>
                    <a:pt x="1" y="130"/>
                  </a:cubicBezTo>
                  <a:cubicBezTo>
                    <a:pt x="1" y="173"/>
                    <a:pt x="55" y="270"/>
                    <a:pt x="141" y="270"/>
                  </a:cubicBezTo>
                  <a:cubicBezTo>
                    <a:pt x="184" y="270"/>
                    <a:pt x="270" y="173"/>
                    <a:pt x="270" y="130"/>
                  </a:cubicBezTo>
                  <a:cubicBezTo>
                    <a:pt x="270" y="43"/>
                    <a:pt x="184"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9" name="Google Shape;3499;p69"/>
            <p:cNvSpPr/>
            <p:nvPr/>
          </p:nvSpPr>
          <p:spPr>
            <a:xfrm>
              <a:off x="1016868" y="1189570"/>
              <a:ext cx="16340" cy="16280"/>
            </a:xfrm>
            <a:custGeom>
              <a:avLst/>
              <a:gdLst/>
              <a:ahLst/>
              <a:cxnLst/>
              <a:rect l="l" t="t" r="r" b="b"/>
              <a:pathLst>
                <a:path w="271" h="270" extrusionOk="0">
                  <a:moveTo>
                    <a:pt x="141" y="0"/>
                  </a:moveTo>
                  <a:cubicBezTo>
                    <a:pt x="54" y="0"/>
                    <a:pt x="0" y="43"/>
                    <a:pt x="0" y="130"/>
                  </a:cubicBezTo>
                  <a:cubicBezTo>
                    <a:pt x="0" y="173"/>
                    <a:pt x="54" y="270"/>
                    <a:pt x="141" y="270"/>
                  </a:cubicBezTo>
                  <a:cubicBezTo>
                    <a:pt x="227" y="270"/>
                    <a:pt x="270" y="173"/>
                    <a:pt x="270" y="130"/>
                  </a:cubicBezTo>
                  <a:cubicBezTo>
                    <a:pt x="270" y="43"/>
                    <a:pt x="227"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0" name="Google Shape;3500;p69"/>
            <p:cNvSpPr/>
            <p:nvPr/>
          </p:nvSpPr>
          <p:spPr>
            <a:xfrm>
              <a:off x="1065646" y="1189570"/>
              <a:ext cx="16280" cy="16280"/>
            </a:xfrm>
            <a:custGeom>
              <a:avLst/>
              <a:gdLst/>
              <a:ahLst/>
              <a:cxnLst/>
              <a:rect l="l" t="t" r="r" b="b"/>
              <a:pathLst>
                <a:path w="270" h="270" extrusionOk="0">
                  <a:moveTo>
                    <a:pt x="140" y="0"/>
                  </a:moveTo>
                  <a:cubicBezTo>
                    <a:pt x="97" y="0"/>
                    <a:pt x="0" y="43"/>
                    <a:pt x="0" y="130"/>
                  </a:cubicBezTo>
                  <a:cubicBezTo>
                    <a:pt x="0" y="173"/>
                    <a:pt x="97" y="270"/>
                    <a:pt x="140" y="270"/>
                  </a:cubicBezTo>
                  <a:cubicBezTo>
                    <a:pt x="227" y="270"/>
                    <a:pt x="270" y="173"/>
                    <a:pt x="270" y="130"/>
                  </a:cubicBezTo>
                  <a:cubicBezTo>
                    <a:pt x="270" y="43"/>
                    <a:pt x="227" y="0"/>
                    <a:pt x="14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1" name="Google Shape;3501;p69"/>
            <p:cNvSpPr/>
            <p:nvPr/>
          </p:nvSpPr>
          <p:spPr>
            <a:xfrm>
              <a:off x="1117620" y="1189570"/>
              <a:ext cx="16340" cy="16280"/>
            </a:xfrm>
            <a:custGeom>
              <a:avLst/>
              <a:gdLst/>
              <a:ahLst/>
              <a:cxnLst/>
              <a:rect l="l" t="t" r="r" b="b"/>
              <a:pathLst>
                <a:path w="271" h="270" extrusionOk="0">
                  <a:moveTo>
                    <a:pt x="130" y="0"/>
                  </a:moveTo>
                  <a:cubicBezTo>
                    <a:pt x="44" y="0"/>
                    <a:pt x="1" y="43"/>
                    <a:pt x="1" y="130"/>
                  </a:cubicBezTo>
                  <a:cubicBezTo>
                    <a:pt x="1" y="173"/>
                    <a:pt x="44" y="270"/>
                    <a:pt x="130" y="270"/>
                  </a:cubicBezTo>
                  <a:cubicBezTo>
                    <a:pt x="173" y="270"/>
                    <a:pt x="270" y="173"/>
                    <a:pt x="270" y="130"/>
                  </a:cubicBezTo>
                  <a:cubicBezTo>
                    <a:pt x="270" y="43"/>
                    <a:pt x="173"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2" name="Google Shape;3502;p69"/>
            <p:cNvSpPr/>
            <p:nvPr/>
          </p:nvSpPr>
          <p:spPr>
            <a:xfrm>
              <a:off x="1166399" y="1189570"/>
              <a:ext cx="16280" cy="16280"/>
            </a:xfrm>
            <a:custGeom>
              <a:avLst/>
              <a:gdLst/>
              <a:ahLst/>
              <a:cxnLst/>
              <a:rect l="l" t="t" r="r" b="b"/>
              <a:pathLst>
                <a:path w="270" h="270" extrusionOk="0">
                  <a:moveTo>
                    <a:pt x="130" y="0"/>
                  </a:moveTo>
                  <a:cubicBezTo>
                    <a:pt x="43" y="0"/>
                    <a:pt x="0" y="43"/>
                    <a:pt x="0" y="130"/>
                  </a:cubicBezTo>
                  <a:cubicBezTo>
                    <a:pt x="0" y="173"/>
                    <a:pt x="43" y="270"/>
                    <a:pt x="130" y="270"/>
                  </a:cubicBezTo>
                  <a:cubicBezTo>
                    <a:pt x="216" y="270"/>
                    <a:pt x="270" y="173"/>
                    <a:pt x="270" y="130"/>
                  </a:cubicBezTo>
                  <a:cubicBezTo>
                    <a:pt x="270" y="43"/>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3" name="Google Shape;3503;p69"/>
            <p:cNvSpPr/>
            <p:nvPr/>
          </p:nvSpPr>
          <p:spPr>
            <a:xfrm>
              <a:off x="1215117" y="1189570"/>
              <a:ext cx="16340" cy="16280"/>
            </a:xfrm>
            <a:custGeom>
              <a:avLst/>
              <a:gdLst/>
              <a:ahLst/>
              <a:cxnLst/>
              <a:rect l="l" t="t" r="r" b="b"/>
              <a:pathLst>
                <a:path w="271" h="270" extrusionOk="0">
                  <a:moveTo>
                    <a:pt x="130" y="0"/>
                  </a:moveTo>
                  <a:cubicBezTo>
                    <a:pt x="44" y="0"/>
                    <a:pt x="1" y="43"/>
                    <a:pt x="1" y="130"/>
                  </a:cubicBezTo>
                  <a:cubicBezTo>
                    <a:pt x="1" y="173"/>
                    <a:pt x="44" y="270"/>
                    <a:pt x="130" y="270"/>
                  </a:cubicBezTo>
                  <a:cubicBezTo>
                    <a:pt x="216" y="270"/>
                    <a:pt x="270" y="173"/>
                    <a:pt x="270" y="130"/>
                  </a:cubicBezTo>
                  <a:cubicBezTo>
                    <a:pt x="270" y="43"/>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4" name="Google Shape;3504;p69"/>
            <p:cNvSpPr/>
            <p:nvPr/>
          </p:nvSpPr>
          <p:spPr>
            <a:xfrm>
              <a:off x="1263896" y="1189570"/>
              <a:ext cx="16280" cy="16280"/>
            </a:xfrm>
            <a:custGeom>
              <a:avLst/>
              <a:gdLst/>
              <a:ahLst/>
              <a:cxnLst/>
              <a:rect l="l" t="t" r="r" b="b"/>
              <a:pathLst>
                <a:path w="270" h="270" extrusionOk="0">
                  <a:moveTo>
                    <a:pt x="130" y="0"/>
                  </a:moveTo>
                  <a:cubicBezTo>
                    <a:pt x="87" y="0"/>
                    <a:pt x="0" y="43"/>
                    <a:pt x="0" y="130"/>
                  </a:cubicBezTo>
                  <a:cubicBezTo>
                    <a:pt x="0" y="173"/>
                    <a:pt x="87" y="270"/>
                    <a:pt x="130" y="270"/>
                  </a:cubicBezTo>
                  <a:cubicBezTo>
                    <a:pt x="216" y="270"/>
                    <a:pt x="270" y="173"/>
                    <a:pt x="270" y="130"/>
                  </a:cubicBezTo>
                  <a:cubicBezTo>
                    <a:pt x="270" y="43"/>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5" name="Google Shape;3505;p69"/>
            <p:cNvSpPr/>
            <p:nvPr/>
          </p:nvSpPr>
          <p:spPr>
            <a:xfrm>
              <a:off x="1315267" y="1189570"/>
              <a:ext cx="16280" cy="16280"/>
            </a:xfrm>
            <a:custGeom>
              <a:avLst/>
              <a:gdLst/>
              <a:ahLst/>
              <a:cxnLst/>
              <a:rect l="l" t="t" r="r" b="b"/>
              <a:pathLst>
                <a:path w="270" h="270" extrusionOk="0">
                  <a:moveTo>
                    <a:pt x="130" y="0"/>
                  </a:moveTo>
                  <a:cubicBezTo>
                    <a:pt x="43" y="0"/>
                    <a:pt x="0" y="43"/>
                    <a:pt x="0" y="130"/>
                  </a:cubicBezTo>
                  <a:cubicBezTo>
                    <a:pt x="0" y="173"/>
                    <a:pt x="43" y="270"/>
                    <a:pt x="130" y="270"/>
                  </a:cubicBezTo>
                  <a:cubicBezTo>
                    <a:pt x="173" y="270"/>
                    <a:pt x="270" y="173"/>
                    <a:pt x="270" y="130"/>
                  </a:cubicBezTo>
                  <a:cubicBezTo>
                    <a:pt x="270" y="43"/>
                    <a:pt x="173"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6" name="Google Shape;3506;p69"/>
            <p:cNvSpPr/>
            <p:nvPr/>
          </p:nvSpPr>
          <p:spPr>
            <a:xfrm>
              <a:off x="1363985" y="1189570"/>
              <a:ext cx="16340" cy="16280"/>
            </a:xfrm>
            <a:custGeom>
              <a:avLst/>
              <a:gdLst/>
              <a:ahLst/>
              <a:cxnLst/>
              <a:rect l="l" t="t" r="r" b="b"/>
              <a:pathLst>
                <a:path w="271" h="270" extrusionOk="0">
                  <a:moveTo>
                    <a:pt x="130" y="0"/>
                  </a:moveTo>
                  <a:cubicBezTo>
                    <a:pt x="44" y="0"/>
                    <a:pt x="1" y="43"/>
                    <a:pt x="1" y="130"/>
                  </a:cubicBezTo>
                  <a:cubicBezTo>
                    <a:pt x="1" y="173"/>
                    <a:pt x="44" y="270"/>
                    <a:pt x="130" y="270"/>
                  </a:cubicBezTo>
                  <a:cubicBezTo>
                    <a:pt x="227" y="270"/>
                    <a:pt x="270" y="173"/>
                    <a:pt x="270" y="130"/>
                  </a:cubicBezTo>
                  <a:cubicBezTo>
                    <a:pt x="270" y="43"/>
                    <a:pt x="227"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7" name="Google Shape;3507;p69"/>
            <p:cNvSpPr/>
            <p:nvPr/>
          </p:nvSpPr>
          <p:spPr>
            <a:xfrm>
              <a:off x="1412764" y="1189570"/>
              <a:ext cx="16280" cy="16280"/>
            </a:xfrm>
            <a:custGeom>
              <a:avLst/>
              <a:gdLst/>
              <a:ahLst/>
              <a:cxnLst/>
              <a:rect l="l" t="t" r="r" b="b"/>
              <a:pathLst>
                <a:path w="270" h="270" extrusionOk="0">
                  <a:moveTo>
                    <a:pt x="130" y="0"/>
                  </a:moveTo>
                  <a:cubicBezTo>
                    <a:pt x="87" y="0"/>
                    <a:pt x="0" y="43"/>
                    <a:pt x="0" y="130"/>
                  </a:cubicBezTo>
                  <a:cubicBezTo>
                    <a:pt x="0" y="173"/>
                    <a:pt x="87" y="270"/>
                    <a:pt x="130" y="270"/>
                  </a:cubicBezTo>
                  <a:cubicBezTo>
                    <a:pt x="227" y="270"/>
                    <a:pt x="270" y="173"/>
                    <a:pt x="270" y="130"/>
                  </a:cubicBezTo>
                  <a:cubicBezTo>
                    <a:pt x="270" y="43"/>
                    <a:pt x="227"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8" name="Google Shape;3508;p69"/>
            <p:cNvSpPr/>
            <p:nvPr/>
          </p:nvSpPr>
          <p:spPr>
            <a:xfrm>
              <a:off x="1461482" y="1189570"/>
              <a:ext cx="16340" cy="16280"/>
            </a:xfrm>
            <a:custGeom>
              <a:avLst/>
              <a:gdLst/>
              <a:ahLst/>
              <a:cxnLst/>
              <a:rect l="l" t="t" r="r" b="b"/>
              <a:pathLst>
                <a:path w="271" h="270" extrusionOk="0">
                  <a:moveTo>
                    <a:pt x="130" y="0"/>
                  </a:moveTo>
                  <a:cubicBezTo>
                    <a:pt x="87" y="0"/>
                    <a:pt x="1" y="43"/>
                    <a:pt x="1" y="130"/>
                  </a:cubicBezTo>
                  <a:cubicBezTo>
                    <a:pt x="1" y="173"/>
                    <a:pt x="87" y="270"/>
                    <a:pt x="130" y="270"/>
                  </a:cubicBezTo>
                  <a:cubicBezTo>
                    <a:pt x="227" y="270"/>
                    <a:pt x="271" y="173"/>
                    <a:pt x="271" y="130"/>
                  </a:cubicBezTo>
                  <a:cubicBezTo>
                    <a:pt x="271" y="43"/>
                    <a:pt x="227"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9" name="Google Shape;3509;p69"/>
            <p:cNvSpPr/>
            <p:nvPr/>
          </p:nvSpPr>
          <p:spPr>
            <a:xfrm>
              <a:off x="670413" y="1238288"/>
              <a:ext cx="16280" cy="16340"/>
            </a:xfrm>
            <a:custGeom>
              <a:avLst/>
              <a:gdLst/>
              <a:ahLst/>
              <a:cxnLst/>
              <a:rect l="l" t="t" r="r" b="b"/>
              <a:pathLst>
                <a:path w="270" h="271" extrusionOk="0">
                  <a:moveTo>
                    <a:pt x="140" y="1"/>
                  </a:moveTo>
                  <a:cubicBezTo>
                    <a:pt x="86" y="1"/>
                    <a:pt x="0" y="44"/>
                    <a:pt x="0" y="130"/>
                  </a:cubicBezTo>
                  <a:cubicBezTo>
                    <a:pt x="0" y="173"/>
                    <a:pt x="86" y="270"/>
                    <a:pt x="140" y="270"/>
                  </a:cubicBezTo>
                  <a:cubicBezTo>
                    <a:pt x="226" y="270"/>
                    <a:pt x="270" y="173"/>
                    <a:pt x="270" y="130"/>
                  </a:cubicBezTo>
                  <a:cubicBezTo>
                    <a:pt x="270" y="44"/>
                    <a:pt x="226"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0" name="Google Shape;3510;p69"/>
            <p:cNvSpPr/>
            <p:nvPr/>
          </p:nvSpPr>
          <p:spPr>
            <a:xfrm>
              <a:off x="721724" y="1238288"/>
              <a:ext cx="13747" cy="16340"/>
            </a:xfrm>
            <a:custGeom>
              <a:avLst/>
              <a:gdLst/>
              <a:ahLst/>
              <a:cxnLst/>
              <a:rect l="l" t="t" r="r" b="b"/>
              <a:pathLst>
                <a:path w="228" h="271" extrusionOk="0">
                  <a:moveTo>
                    <a:pt x="98" y="1"/>
                  </a:moveTo>
                  <a:cubicBezTo>
                    <a:pt x="44" y="1"/>
                    <a:pt x="1" y="44"/>
                    <a:pt x="1" y="130"/>
                  </a:cubicBezTo>
                  <a:cubicBezTo>
                    <a:pt x="1" y="173"/>
                    <a:pt x="44" y="270"/>
                    <a:pt x="98" y="270"/>
                  </a:cubicBezTo>
                  <a:cubicBezTo>
                    <a:pt x="184" y="270"/>
                    <a:pt x="227" y="173"/>
                    <a:pt x="227" y="130"/>
                  </a:cubicBezTo>
                  <a:cubicBezTo>
                    <a:pt x="227" y="44"/>
                    <a:pt x="184" y="1"/>
                    <a:pt x="98"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1" name="Google Shape;3511;p69"/>
            <p:cNvSpPr/>
            <p:nvPr/>
          </p:nvSpPr>
          <p:spPr>
            <a:xfrm>
              <a:off x="770503" y="1238288"/>
              <a:ext cx="16280" cy="16340"/>
            </a:xfrm>
            <a:custGeom>
              <a:avLst/>
              <a:gdLst/>
              <a:ahLst/>
              <a:cxnLst/>
              <a:rect l="l" t="t" r="r" b="b"/>
              <a:pathLst>
                <a:path w="270" h="271" extrusionOk="0">
                  <a:moveTo>
                    <a:pt x="141" y="1"/>
                  </a:moveTo>
                  <a:cubicBezTo>
                    <a:pt x="43" y="1"/>
                    <a:pt x="0" y="44"/>
                    <a:pt x="0" y="130"/>
                  </a:cubicBezTo>
                  <a:cubicBezTo>
                    <a:pt x="0" y="173"/>
                    <a:pt x="43" y="270"/>
                    <a:pt x="141" y="270"/>
                  </a:cubicBezTo>
                  <a:cubicBezTo>
                    <a:pt x="184" y="270"/>
                    <a:pt x="270" y="173"/>
                    <a:pt x="270" y="130"/>
                  </a:cubicBezTo>
                  <a:cubicBezTo>
                    <a:pt x="270" y="44"/>
                    <a:pt x="184"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2" name="Google Shape;3512;p69"/>
            <p:cNvSpPr/>
            <p:nvPr/>
          </p:nvSpPr>
          <p:spPr>
            <a:xfrm>
              <a:off x="819221" y="1238288"/>
              <a:ext cx="16340" cy="16340"/>
            </a:xfrm>
            <a:custGeom>
              <a:avLst/>
              <a:gdLst/>
              <a:ahLst/>
              <a:cxnLst/>
              <a:rect l="l" t="t" r="r" b="b"/>
              <a:pathLst>
                <a:path w="271" h="271" extrusionOk="0">
                  <a:moveTo>
                    <a:pt x="141" y="1"/>
                  </a:moveTo>
                  <a:cubicBezTo>
                    <a:pt x="44" y="1"/>
                    <a:pt x="1" y="44"/>
                    <a:pt x="1" y="130"/>
                  </a:cubicBezTo>
                  <a:cubicBezTo>
                    <a:pt x="1" y="173"/>
                    <a:pt x="44" y="270"/>
                    <a:pt x="141" y="270"/>
                  </a:cubicBezTo>
                  <a:cubicBezTo>
                    <a:pt x="227" y="270"/>
                    <a:pt x="270" y="173"/>
                    <a:pt x="270" y="130"/>
                  </a:cubicBezTo>
                  <a:cubicBezTo>
                    <a:pt x="270" y="44"/>
                    <a:pt x="227"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3" name="Google Shape;3513;p69"/>
            <p:cNvSpPr/>
            <p:nvPr/>
          </p:nvSpPr>
          <p:spPr>
            <a:xfrm>
              <a:off x="868000" y="1238288"/>
              <a:ext cx="16340" cy="16340"/>
            </a:xfrm>
            <a:custGeom>
              <a:avLst/>
              <a:gdLst/>
              <a:ahLst/>
              <a:cxnLst/>
              <a:rect l="l" t="t" r="r" b="b"/>
              <a:pathLst>
                <a:path w="271" h="271" extrusionOk="0">
                  <a:moveTo>
                    <a:pt x="141" y="1"/>
                  </a:moveTo>
                  <a:cubicBezTo>
                    <a:pt x="98" y="1"/>
                    <a:pt x="1" y="44"/>
                    <a:pt x="1" y="130"/>
                  </a:cubicBezTo>
                  <a:cubicBezTo>
                    <a:pt x="1" y="173"/>
                    <a:pt x="98" y="270"/>
                    <a:pt x="141" y="270"/>
                  </a:cubicBezTo>
                  <a:cubicBezTo>
                    <a:pt x="227" y="270"/>
                    <a:pt x="270" y="173"/>
                    <a:pt x="270" y="130"/>
                  </a:cubicBezTo>
                  <a:cubicBezTo>
                    <a:pt x="270" y="44"/>
                    <a:pt x="227"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4" name="Google Shape;3514;p69"/>
            <p:cNvSpPr/>
            <p:nvPr/>
          </p:nvSpPr>
          <p:spPr>
            <a:xfrm>
              <a:off x="919371" y="1238288"/>
              <a:ext cx="16280" cy="16340"/>
            </a:xfrm>
            <a:custGeom>
              <a:avLst/>
              <a:gdLst/>
              <a:ahLst/>
              <a:cxnLst/>
              <a:rect l="l" t="t" r="r" b="b"/>
              <a:pathLst>
                <a:path w="270" h="271" extrusionOk="0">
                  <a:moveTo>
                    <a:pt x="140" y="1"/>
                  </a:moveTo>
                  <a:cubicBezTo>
                    <a:pt x="54" y="1"/>
                    <a:pt x="0" y="44"/>
                    <a:pt x="0" y="130"/>
                  </a:cubicBezTo>
                  <a:cubicBezTo>
                    <a:pt x="0" y="173"/>
                    <a:pt x="54" y="270"/>
                    <a:pt x="140" y="270"/>
                  </a:cubicBezTo>
                  <a:cubicBezTo>
                    <a:pt x="184" y="270"/>
                    <a:pt x="270" y="173"/>
                    <a:pt x="270" y="130"/>
                  </a:cubicBezTo>
                  <a:cubicBezTo>
                    <a:pt x="270" y="44"/>
                    <a:pt x="184"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5" name="Google Shape;3515;p69"/>
            <p:cNvSpPr/>
            <p:nvPr/>
          </p:nvSpPr>
          <p:spPr>
            <a:xfrm>
              <a:off x="968089" y="1238288"/>
              <a:ext cx="16340" cy="16340"/>
            </a:xfrm>
            <a:custGeom>
              <a:avLst/>
              <a:gdLst/>
              <a:ahLst/>
              <a:cxnLst/>
              <a:rect l="l" t="t" r="r" b="b"/>
              <a:pathLst>
                <a:path w="271" h="271" extrusionOk="0">
                  <a:moveTo>
                    <a:pt x="141" y="1"/>
                  </a:moveTo>
                  <a:cubicBezTo>
                    <a:pt x="55" y="1"/>
                    <a:pt x="1" y="44"/>
                    <a:pt x="1" y="130"/>
                  </a:cubicBezTo>
                  <a:cubicBezTo>
                    <a:pt x="1" y="173"/>
                    <a:pt x="55" y="270"/>
                    <a:pt x="141" y="270"/>
                  </a:cubicBezTo>
                  <a:cubicBezTo>
                    <a:pt x="184" y="270"/>
                    <a:pt x="270" y="173"/>
                    <a:pt x="270" y="130"/>
                  </a:cubicBezTo>
                  <a:cubicBezTo>
                    <a:pt x="270" y="44"/>
                    <a:pt x="184"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6" name="Google Shape;3516;p69"/>
            <p:cNvSpPr/>
            <p:nvPr/>
          </p:nvSpPr>
          <p:spPr>
            <a:xfrm>
              <a:off x="1016868" y="1238288"/>
              <a:ext cx="16340" cy="16340"/>
            </a:xfrm>
            <a:custGeom>
              <a:avLst/>
              <a:gdLst/>
              <a:ahLst/>
              <a:cxnLst/>
              <a:rect l="l" t="t" r="r" b="b"/>
              <a:pathLst>
                <a:path w="271" h="271" extrusionOk="0">
                  <a:moveTo>
                    <a:pt x="141" y="1"/>
                  </a:moveTo>
                  <a:cubicBezTo>
                    <a:pt x="54" y="1"/>
                    <a:pt x="0" y="44"/>
                    <a:pt x="0" y="130"/>
                  </a:cubicBezTo>
                  <a:cubicBezTo>
                    <a:pt x="0" y="173"/>
                    <a:pt x="54" y="270"/>
                    <a:pt x="141" y="270"/>
                  </a:cubicBezTo>
                  <a:cubicBezTo>
                    <a:pt x="227" y="270"/>
                    <a:pt x="270" y="173"/>
                    <a:pt x="270" y="130"/>
                  </a:cubicBezTo>
                  <a:cubicBezTo>
                    <a:pt x="270" y="44"/>
                    <a:pt x="227"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7" name="Google Shape;3517;p69"/>
            <p:cNvSpPr/>
            <p:nvPr/>
          </p:nvSpPr>
          <p:spPr>
            <a:xfrm>
              <a:off x="1065646" y="1238288"/>
              <a:ext cx="16280" cy="16340"/>
            </a:xfrm>
            <a:custGeom>
              <a:avLst/>
              <a:gdLst/>
              <a:ahLst/>
              <a:cxnLst/>
              <a:rect l="l" t="t" r="r" b="b"/>
              <a:pathLst>
                <a:path w="270" h="271" extrusionOk="0">
                  <a:moveTo>
                    <a:pt x="140" y="1"/>
                  </a:moveTo>
                  <a:cubicBezTo>
                    <a:pt x="97" y="1"/>
                    <a:pt x="0" y="44"/>
                    <a:pt x="0" y="130"/>
                  </a:cubicBezTo>
                  <a:cubicBezTo>
                    <a:pt x="0" y="173"/>
                    <a:pt x="97" y="270"/>
                    <a:pt x="140" y="270"/>
                  </a:cubicBezTo>
                  <a:cubicBezTo>
                    <a:pt x="227" y="270"/>
                    <a:pt x="270" y="173"/>
                    <a:pt x="270" y="130"/>
                  </a:cubicBezTo>
                  <a:cubicBezTo>
                    <a:pt x="270" y="44"/>
                    <a:pt x="227"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8" name="Google Shape;3518;p69"/>
            <p:cNvSpPr/>
            <p:nvPr/>
          </p:nvSpPr>
          <p:spPr>
            <a:xfrm>
              <a:off x="1117620" y="1238288"/>
              <a:ext cx="16340" cy="16340"/>
            </a:xfrm>
            <a:custGeom>
              <a:avLst/>
              <a:gdLst/>
              <a:ahLst/>
              <a:cxnLst/>
              <a:rect l="l" t="t" r="r" b="b"/>
              <a:pathLst>
                <a:path w="271" h="271" extrusionOk="0">
                  <a:moveTo>
                    <a:pt x="130" y="1"/>
                  </a:moveTo>
                  <a:cubicBezTo>
                    <a:pt x="44" y="1"/>
                    <a:pt x="1" y="44"/>
                    <a:pt x="1" y="130"/>
                  </a:cubicBezTo>
                  <a:cubicBezTo>
                    <a:pt x="1" y="173"/>
                    <a:pt x="44" y="270"/>
                    <a:pt x="130" y="270"/>
                  </a:cubicBezTo>
                  <a:cubicBezTo>
                    <a:pt x="173" y="270"/>
                    <a:pt x="270" y="173"/>
                    <a:pt x="270" y="130"/>
                  </a:cubicBezTo>
                  <a:cubicBezTo>
                    <a:pt x="270" y="44"/>
                    <a:pt x="173"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9" name="Google Shape;3519;p69"/>
            <p:cNvSpPr/>
            <p:nvPr/>
          </p:nvSpPr>
          <p:spPr>
            <a:xfrm>
              <a:off x="1166399" y="1238288"/>
              <a:ext cx="16280" cy="16340"/>
            </a:xfrm>
            <a:custGeom>
              <a:avLst/>
              <a:gdLst/>
              <a:ahLst/>
              <a:cxnLst/>
              <a:rect l="l" t="t" r="r" b="b"/>
              <a:pathLst>
                <a:path w="270" h="271" extrusionOk="0">
                  <a:moveTo>
                    <a:pt x="130" y="1"/>
                  </a:moveTo>
                  <a:cubicBezTo>
                    <a:pt x="43" y="1"/>
                    <a:pt x="0" y="44"/>
                    <a:pt x="0" y="130"/>
                  </a:cubicBezTo>
                  <a:cubicBezTo>
                    <a:pt x="0" y="173"/>
                    <a:pt x="43" y="270"/>
                    <a:pt x="130" y="270"/>
                  </a:cubicBezTo>
                  <a:cubicBezTo>
                    <a:pt x="216" y="270"/>
                    <a:pt x="270" y="173"/>
                    <a:pt x="270" y="130"/>
                  </a:cubicBezTo>
                  <a:cubicBezTo>
                    <a:pt x="270" y="44"/>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0" name="Google Shape;3520;p69"/>
            <p:cNvSpPr/>
            <p:nvPr/>
          </p:nvSpPr>
          <p:spPr>
            <a:xfrm>
              <a:off x="1215117" y="1238288"/>
              <a:ext cx="16340" cy="16340"/>
            </a:xfrm>
            <a:custGeom>
              <a:avLst/>
              <a:gdLst/>
              <a:ahLst/>
              <a:cxnLst/>
              <a:rect l="l" t="t" r="r" b="b"/>
              <a:pathLst>
                <a:path w="271" h="271" extrusionOk="0">
                  <a:moveTo>
                    <a:pt x="130" y="1"/>
                  </a:moveTo>
                  <a:cubicBezTo>
                    <a:pt x="44" y="1"/>
                    <a:pt x="1" y="44"/>
                    <a:pt x="1" y="130"/>
                  </a:cubicBezTo>
                  <a:cubicBezTo>
                    <a:pt x="1" y="173"/>
                    <a:pt x="44" y="270"/>
                    <a:pt x="130" y="270"/>
                  </a:cubicBezTo>
                  <a:cubicBezTo>
                    <a:pt x="216" y="270"/>
                    <a:pt x="270" y="173"/>
                    <a:pt x="270" y="130"/>
                  </a:cubicBezTo>
                  <a:cubicBezTo>
                    <a:pt x="270" y="44"/>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1" name="Google Shape;3521;p69"/>
            <p:cNvSpPr/>
            <p:nvPr/>
          </p:nvSpPr>
          <p:spPr>
            <a:xfrm>
              <a:off x="1263896" y="1238288"/>
              <a:ext cx="16280" cy="16340"/>
            </a:xfrm>
            <a:custGeom>
              <a:avLst/>
              <a:gdLst/>
              <a:ahLst/>
              <a:cxnLst/>
              <a:rect l="l" t="t" r="r" b="b"/>
              <a:pathLst>
                <a:path w="270" h="271" extrusionOk="0">
                  <a:moveTo>
                    <a:pt x="130" y="1"/>
                  </a:moveTo>
                  <a:cubicBezTo>
                    <a:pt x="87" y="1"/>
                    <a:pt x="0" y="44"/>
                    <a:pt x="0" y="130"/>
                  </a:cubicBezTo>
                  <a:cubicBezTo>
                    <a:pt x="0" y="173"/>
                    <a:pt x="87" y="270"/>
                    <a:pt x="130" y="270"/>
                  </a:cubicBezTo>
                  <a:cubicBezTo>
                    <a:pt x="216" y="270"/>
                    <a:pt x="270" y="173"/>
                    <a:pt x="270" y="130"/>
                  </a:cubicBezTo>
                  <a:cubicBezTo>
                    <a:pt x="270" y="44"/>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2" name="Google Shape;3522;p69"/>
            <p:cNvSpPr/>
            <p:nvPr/>
          </p:nvSpPr>
          <p:spPr>
            <a:xfrm>
              <a:off x="1315267" y="1238288"/>
              <a:ext cx="16280" cy="16340"/>
            </a:xfrm>
            <a:custGeom>
              <a:avLst/>
              <a:gdLst/>
              <a:ahLst/>
              <a:cxnLst/>
              <a:rect l="l" t="t" r="r" b="b"/>
              <a:pathLst>
                <a:path w="270" h="271" extrusionOk="0">
                  <a:moveTo>
                    <a:pt x="130" y="1"/>
                  </a:moveTo>
                  <a:cubicBezTo>
                    <a:pt x="43" y="1"/>
                    <a:pt x="0" y="44"/>
                    <a:pt x="0" y="130"/>
                  </a:cubicBezTo>
                  <a:cubicBezTo>
                    <a:pt x="0" y="173"/>
                    <a:pt x="43" y="270"/>
                    <a:pt x="130" y="270"/>
                  </a:cubicBezTo>
                  <a:cubicBezTo>
                    <a:pt x="173" y="270"/>
                    <a:pt x="270" y="173"/>
                    <a:pt x="270" y="130"/>
                  </a:cubicBezTo>
                  <a:cubicBezTo>
                    <a:pt x="270" y="44"/>
                    <a:pt x="173"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3" name="Google Shape;3523;p69"/>
            <p:cNvSpPr/>
            <p:nvPr/>
          </p:nvSpPr>
          <p:spPr>
            <a:xfrm>
              <a:off x="1363985" y="1238288"/>
              <a:ext cx="16340" cy="16340"/>
            </a:xfrm>
            <a:custGeom>
              <a:avLst/>
              <a:gdLst/>
              <a:ahLst/>
              <a:cxnLst/>
              <a:rect l="l" t="t" r="r" b="b"/>
              <a:pathLst>
                <a:path w="271" h="271" extrusionOk="0">
                  <a:moveTo>
                    <a:pt x="130" y="1"/>
                  </a:moveTo>
                  <a:cubicBezTo>
                    <a:pt x="44" y="1"/>
                    <a:pt x="1" y="44"/>
                    <a:pt x="1" y="130"/>
                  </a:cubicBezTo>
                  <a:cubicBezTo>
                    <a:pt x="1" y="173"/>
                    <a:pt x="44" y="270"/>
                    <a:pt x="130" y="270"/>
                  </a:cubicBezTo>
                  <a:cubicBezTo>
                    <a:pt x="227" y="270"/>
                    <a:pt x="270" y="173"/>
                    <a:pt x="270" y="130"/>
                  </a:cubicBezTo>
                  <a:cubicBezTo>
                    <a:pt x="270" y="44"/>
                    <a:pt x="227"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4" name="Google Shape;3524;p69"/>
            <p:cNvSpPr/>
            <p:nvPr/>
          </p:nvSpPr>
          <p:spPr>
            <a:xfrm>
              <a:off x="1412764" y="1238288"/>
              <a:ext cx="16280" cy="16340"/>
            </a:xfrm>
            <a:custGeom>
              <a:avLst/>
              <a:gdLst/>
              <a:ahLst/>
              <a:cxnLst/>
              <a:rect l="l" t="t" r="r" b="b"/>
              <a:pathLst>
                <a:path w="270" h="271" extrusionOk="0">
                  <a:moveTo>
                    <a:pt x="130" y="1"/>
                  </a:moveTo>
                  <a:cubicBezTo>
                    <a:pt x="87" y="1"/>
                    <a:pt x="0" y="44"/>
                    <a:pt x="0" y="130"/>
                  </a:cubicBezTo>
                  <a:cubicBezTo>
                    <a:pt x="0" y="173"/>
                    <a:pt x="87" y="270"/>
                    <a:pt x="130" y="270"/>
                  </a:cubicBezTo>
                  <a:cubicBezTo>
                    <a:pt x="227" y="270"/>
                    <a:pt x="270" y="173"/>
                    <a:pt x="270" y="130"/>
                  </a:cubicBezTo>
                  <a:cubicBezTo>
                    <a:pt x="270" y="44"/>
                    <a:pt x="227"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5" name="Google Shape;3525;p69"/>
            <p:cNvSpPr/>
            <p:nvPr/>
          </p:nvSpPr>
          <p:spPr>
            <a:xfrm>
              <a:off x="1461482" y="1238288"/>
              <a:ext cx="16340" cy="16340"/>
            </a:xfrm>
            <a:custGeom>
              <a:avLst/>
              <a:gdLst/>
              <a:ahLst/>
              <a:cxnLst/>
              <a:rect l="l" t="t" r="r" b="b"/>
              <a:pathLst>
                <a:path w="271" h="271" extrusionOk="0">
                  <a:moveTo>
                    <a:pt x="130" y="1"/>
                  </a:moveTo>
                  <a:cubicBezTo>
                    <a:pt x="87" y="1"/>
                    <a:pt x="1" y="44"/>
                    <a:pt x="1" y="130"/>
                  </a:cubicBezTo>
                  <a:cubicBezTo>
                    <a:pt x="1" y="173"/>
                    <a:pt x="87" y="270"/>
                    <a:pt x="130" y="270"/>
                  </a:cubicBezTo>
                  <a:cubicBezTo>
                    <a:pt x="227" y="270"/>
                    <a:pt x="271" y="173"/>
                    <a:pt x="271" y="130"/>
                  </a:cubicBezTo>
                  <a:cubicBezTo>
                    <a:pt x="271" y="44"/>
                    <a:pt x="227"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6" name="Google Shape;3526;p69"/>
            <p:cNvSpPr/>
            <p:nvPr/>
          </p:nvSpPr>
          <p:spPr>
            <a:xfrm>
              <a:off x="670413" y="1287067"/>
              <a:ext cx="16280" cy="16340"/>
            </a:xfrm>
            <a:custGeom>
              <a:avLst/>
              <a:gdLst/>
              <a:ahLst/>
              <a:cxnLst/>
              <a:rect l="l" t="t" r="r" b="b"/>
              <a:pathLst>
                <a:path w="270" h="271" extrusionOk="0">
                  <a:moveTo>
                    <a:pt x="140" y="1"/>
                  </a:moveTo>
                  <a:cubicBezTo>
                    <a:pt x="86" y="1"/>
                    <a:pt x="0" y="44"/>
                    <a:pt x="0" y="130"/>
                  </a:cubicBezTo>
                  <a:cubicBezTo>
                    <a:pt x="0" y="227"/>
                    <a:pt x="86" y="270"/>
                    <a:pt x="140" y="270"/>
                  </a:cubicBezTo>
                  <a:cubicBezTo>
                    <a:pt x="226" y="270"/>
                    <a:pt x="270" y="227"/>
                    <a:pt x="270" y="130"/>
                  </a:cubicBezTo>
                  <a:cubicBezTo>
                    <a:pt x="270" y="44"/>
                    <a:pt x="226"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7" name="Google Shape;3527;p69"/>
            <p:cNvSpPr/>
            <p:nvPr/>
          </p:nvSpPr>
          <p:spPr>
            <a:xfrm>
              <a:off x="721724" y="1287067"/>
              <a:ext cx="13747" cy="16340"/>
            </a:xfrm>
            <a:custGeom>
              <a:avLst/>
              <a:gdLst/>
              <a:ahLst/>
              <a:cxnLst/>
              <a:rect l="l" t="t" r="r" b="b"/>
              <a:pathLst>
                <a:path w="228" h="271" extrusionOk="0">
                  <a:moveTo>
                    <a:pt x="98" y="1"/>
                  </a:moveTo>
                  <a:cubicBezTo>
                    <a:pt x="44" y="1"/>
                    <a:pt x="1" y="44"/>
                    <a:pt x="1" y="130"/>
                  </a:cubicBezTo>
                  <a:cubicBezTo>
                    <a:pt x="1" y="227"/>
                    <a:pt x="44" y="270"/>
                    <a:pt x="98" y="270"/>
                  </a:cubicBezTo>
                  <a:cubicBezTo>
                    <a:pt x="184" y="270"/>
                    <a:pt x="227" y="227"/>
                    <a:pt x="227" y="130"/>
                  </a:cubicBezTo>
                  <a:cubicBezTo>
                    <a:pt x="227" y="44"/>
                    <a:pt x="184" y="1"/>
                    <a:pt x="98"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8" name="Google Shape;3528;p69"/>
            <p:cNvSpPr/>
            <p:nvPr/>
          </p:nvSpPr>
          <p:spPr>
            <a:xfrm>
              <a:off x="770503" y="1287067"/>
              <a:ext cx="16280" cy="16340"/>
            </a:xfrm>
            <a:custGeom>
              <a:avLst/>
              <a:gdLst/>
              <a:ahLst/>
              <a:cxnLst/>
              <a:rect l="l" t="t" r="r" b="b"/>
              <a:pathLst>
                <a:path w="270" h="271" extrusionOk="0">
                  <a:moveTo>
                    <a:pt x="141" y="1"/>
                  </a:moveTo>
                  <a:cubicBezTo>
                    <a:pt x="43" y="1"/>
                    <a:pt x="0" y="44"/>
                    <a:pt x="0" y="130"/>
                  </a:cubicBezTo>
                  <a:cubicBezTo>
                    <a:pt x="0" y="227"/>
                    <a:pt x="43" y="270"/>
                    <a:pt x="141" y="270"/>
                  </a:cubicBezTo>
                  <a:cubicBezTo>
                    <a:pt x="184" y="270"/>
                    <a:pt x="270" y="227"/>
                    <a:pt x="270" y="130"/>
                  </a:cubicBezTo>
                  <a:cubicBezTo>
                    <a:pt x="270" y="44"/>
                    <a:pt x="184"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9" name="Google Shape;3529;p69"/>
            <p:cNvSpPr/>
            <p:nvPr/>
          </p:nvSpPr>
          <p:spPr>
            <a:xfrm>
              <a:off x="819221" y="1287067"/>
              <a:ext cx="16340" cy="16340"/>
            </a:xfrm>
            <a:custGeom>
              <a:avLst/>
              <a:gdLst/>
              <a:ahLst/>
              <a:cxnLst/>
              <a:rect l="l" t="t" r="r" b="b"/>
              <a:pathLst>
                <a:path w="271" h="271" extrusionOk="0">
                  <a:moveTo>
                    <a:pt x="141" y="1"/>
                  </a:moveTo>
                  <a:cubicBezTo>
                    <a:pt x="44" y="1"/>
                    <a:pt x="1" y="44"/>
                    <a:pt x="1" y="130"/>
                  </a:cubicBezTo>
                  <a:cubicBezTo>
                    <a:pt x="1" y="227"/>
                    <a:pt x="44" y="270"/>
                    <a:pt x="141" y="270"/>
                  </a:cubicBezTo>
                  <a:cubicBezTo>
                    <a:pt x="227" y="270"/>
                    <a:pt x="270" y="227"/>
                    <a:pt x="270" y="130"/>
                  </a:cubicBezTo>
                  <a:cubicBezTo>
                    <a:pt x="270" y="44"/>
                    <a:pt x="227"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0" name="Google Shape;3530;p69"/>
            <p:cNvSpPr/>
            <p:nvPr/>
          </p:nvSpPr>
          <p:spPr>
            <a:xfrm>
              <a:off x="868000" y="1287067"/>
              <a:ext cx="16340" cy="16340"/>
            </a:xfrm>
            <a:custGeom>
              <a:avLst/>
              <a:gdLst/>
              <a:ahLst/>
              <a:cxnLst/>
              <a:rect l="l" t="t" r="r" b="b"/>
              <a:pathLst>
                <a:path w="271" h="271" extrusionOk="0">
                  <a:moveTo>
                    <a:pt x="141" y="1"/>
                  </a:moveTo>
                  <a:cubicBezTo>
                    <a:pt x="98" y="1"/>
                    <a:pt x="1" y="44"/>
                    <a:pt x="1" y="130"/>
                  </a:cubicBezTo>
                  <a:cubicBezTo>
                    <a:pt x="1" y="227"/>
                    <a:pt x="98" y="270"/>
                    <a:pt x="141" y="270"/>
                  </a:cubicBezTo>
                  <a:cubicBezTo>
                    <a:pt x="227" y="270"/>
                    <a:pt x="270" y="227"/>
                    <a:pt x="270" y="130"/>
                  </a:cubicBezTo>
                  <a:cubicBezTo>
                    <a:pt x="270" y="44"/>
                    <a:pt x="227"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1" name="Google Shape;3531;p69"/>
            <p:cNvSpPr/>
            <p:nvPr/>
          </p:nvSpPr>
          <p:spPr>
            <a:xfrm>
              <a:off x="919371" y="1287067"/>
              <a:ext cx="16280" cy="16340"/>
            </a:xfrm>
            <a:custGeom>
              <a:avLst/>
              <a:gdLst/>
              <a:ahLst/>
              <a:cxnLst/>
              <a:rect l="l" t="t" r="r" b="b"/>
              <a:pathLst>
                <a:path w="270" h="271" extrusionOk="0">
                  <a:moveTo>
                    <a:pt x="140" y="1"/>
                  </a:moveTo>
                  <a:cubicBezTo>
                    <a:pt x="54" y="1"/>
                    <a:pt x="0" y="44"/>
                    <a:pt x="0" y="130"/>
                  </a:cubicBezTo>
                  <a:cubicBezTo>
                    <a:pt x="0" y="227"/>
                    <a:pt x="54" y="270"/>
                    <a:pt x="140" y="270"/>
                  </a:cubicBezTo>
                  <a:cubicBezTo>
                    <a:pt x="184" y="270"/>
                    <a:pt x="270" y="227"/>
                    <a:pt x="270" y="130"/>
                  </a:cubicBezTo>
                  <a:cubicBezTo>
                    <a:pt x="270" y="44"/>
                    <a:pt x="184"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2" name="Google Shape;3532;p69"/>
            <p:cNvSpPr/>
            <p:nvPr/>
          </p:nvSpPr>
          <p:spPr>
            <a:xfrm>
              <a:off x="968089" y="1287067"/>
              <a:ext cx="16340" cy="16340"/>
            </a:xfrm>
            <a:custGeom>
              <a:avLst/>
              <a:gdLst/>
              <a:ahLst/>
              <a:cxnLst/>
              <a:rect l="l" t="t" r="r" b="b"/>
              <a:pathLst>
                <a:path w="271" h="271" extrusionOk="0">
                  <a:moveTo>
                    <a:pt x="141" y="1"/>
                  </a:moveTo>
                  <a:cubicBezTo>
                    <a:pt x="55" y="1"/>
                    <a:pt x="1" y="44"/>
                    <a:pt x="1" y="130"/>
                  </a:cubicBezTo>
                  <a:cubicBezTo>
                    <a:pt x="1" y="227"/>
                    <a:pt x="55" y="270"/>
                    <a:pt x="141" y="270"/>
                  </a:cubicBezTo>
                  <a:cubicBezTo>
                    <a:pt x="184" y="270"/>
                    <a:pt x="270" y="227"/>
                    <a:pt x="270" y="130"/>
                  </a:cubicBezTo>
                  <a:cubicBezTo>
                    <a:pt x="270" y="44"/>
                    <a:pt x="184"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3" name="Google Shape;3533;p69"/>
            <p:cNvSpPr/>
            <p:nvPr/>
          </p:nvSpPr>
          <p:spPr>
            <a:xfrm>
              <a:off x="1016868" y="1287067"/>
              <a:ext cx="16340" cy="16340"/>
            </a:xfrm>
            <a:custGeom>
              <a:avLst/>
              <a:gdLst/>
              <a:ahLst/>
              <a:cxnLst/>
              <a:rect l="l" t="t" r="r" b="b"/>
              <a:pathLst>
                <a:path w="271" h="271" extrusionOk="0">
                  <a:moveTo>
                    <a:pt x="141" y="1"/>
                  </a:moveTo>
                  <a:cubicBezTo>
                    <a:pt x="54" y="1"/>
                    <a:pt x="0" y="44"/>
                    <a:pt x="0" y="130"/>
                  </a:cubicBezTo>
                  <a:cubicBezTo>
                    <a:pt x="0" y="227"/>
                    <a:pt x="54" y="270"/>
                    <a:pt x="141" y="270"/>
                  </a:cubicBezTo>
                  <a:cubicBezTo>
                    <a:pt x="227" y="270"/>
                    <a:pt x="270" y="227"/>
                    <a:pt x="270" y="130"/>
                  </a:cubicBezTo>
                  <a:cubicBezTo>
                    <a:pt x="270" y="44"/>
                    <a:pt x="227"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4" name="Google Shape;3534;p69"/>
            <p:cNvSpPr/>
            <p:nvPr/>
          </p:nvSpPr>
          <p:spPr>
            <a:xfrm>
              <a:off x="1065646" y="1287067"/>
              <a:ext cx="16280" cy="16340"/>
            </a:xfrm>
            <a:custGeom>
              <a:avLst/>
              <a:gdLst/>
              <a:ahLst/>
              <a:cxnLst/>
              <a:rect l="l" t="t" r="r" b="b"/>
              <a:pathLst>
                <a:path w="270" h="271" extrusionOk="0">
                  <a:moveTo>
                    <a:pt x="140" y="1"/>
                  </a:moveTo>
                  <a:cubicBezTo>
                    <a:pt x="97" y="1"/>
                    <a:pt x="0" y="44"/>
                    <a:pt x="0" y="130"/>
                  </a:cubicBezTo>
                  <a:cubicBezTo>
                    <a:pt x="0" y="227"/>
                    <a:pt x="97" y="270"/>
                    <a:pt x="140" y="270"/>
                  </a:cubicBezTo>
                  <a:cubicBezTo>
                    <a:pt x="227" y="270"/>
                    <a:pt x="270" y="227"/>
                    <a:pt x="270" y="130"/>
                  </a:cubicBezTo>
                  <a:cubicBezTo>
                    <a:pt x="270" y="44"/>
                    <a:pt x="227"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5" name="Google Shape;3535;p69"/>
            <p:cNvSpPr/>
            <p:nvPr/>
          </p:nvSpPr>
          <p:spPr>
            <a:xfrm>
              <a:off x="1117620" y="1287067"/>
              <a:ext cx="16340" cy="16340"/>
            </a:xfrm>
            <a:custGeom>
              <a:avLst/>
              <a:gdLst/>
              <a:ahLst/>
              <a:cxnLst/>
              <a:rect l="l" t="t" r="r" b="b"/>
              <a:pathLst>
                <a:path w="271" h="271" extrusionOk="0">
                  <a:moveTo>
                    <a:pt x="130" y="1"/>
                  </a:moveTo>
                  <a:cubicBezTo>
                    <a:pt x="44" y="1"/>
                    <a:pt x="1" y="44"/>
                    <a:pt x="1" y="130"/>
                  </a:cubicBezTo>
                  <a:cubicBezTo>
                    <a:pt x="1" y="227"/>
                    <a:pt x="44" y="270"/>
                    <a:pt x="130" y="270"/>
                  </a:cubicBezTo>
                  <a:cubicBezTo>
                    <a:pt x="173" y="270"/>
                    <a:pt x="270" y="227"/>
                    <a:pt x="270" y="130"/>
                  </a:cubicBezTo>
                  <a:cubicBezTo>
                    <a:pt x="270" y="44"/>
                    <a:pt x="173"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6" name="Google Shape;3536;p69"/>
            <p:cNvSpPr/>
            <p:nvPr/>
          </p:nvSpPr>
          <p:spPr>
            <a:xfrm>
              <a:off x="1166399" y="1287067"/>
              <a:ext cx="16280" cy="16340"/>
            </a:xfrm>
            <a:custGeom>
              <a:avLst/>
              <a:gdLst/>
              <a:ahLst/>
              <a:cxnLst/>
              <a:rect l="l" t="t" r="r" b="b"/>
              <a:pathLst>
                <a:path w="270" h="271" extrusionOk="0">
                  <a:moveTo>
                    <a:pt x="130" y="1"/>
                  </a:moveTo>
                  <a:cubicBezTo>
                    <a:pt x="43" y="1"/>
                    <a:pt x="0" y="44"/>
                    <a:pt x="0" y="130"/>
                  </a:cubicBezTo>
                  <a:cubicBezTo>
                    <a:pt x="0" y="227"/>
                    <a:pt x="43" y="270"/>
                    <a:pt x="130" y="270"/>
                  </a:cubicBezTo>
                  <a:cubicBezTo>
                    <a:pt x="216" y="270"/>
                    <a:pt x="270" y="227"/>
                    <a:pt x="270" y="130"/>
                  </a:cubicBezTo>
                  <a:cubicBezTo>
                    <a:pt x="270" y="44"/>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7" name="Google Shape;3537;p69"/>
            <p:cNvSpPr/>
            <p:nvPr/>
          </p:nvSpPr>
          <p:spPr>
            <a:xfrm>
              <a:off x="1215117" y="1287067"/>
              <a:ext cx="16340" cy="16340"/>
            </a:xfrm>
            <a:custGeom>
              <a:avLst/>
              <a:gdLst/>
              <a:ahLst/>
              <a:cxnLst/>
              <a:rect l="l" t="t" r="r" b="b"/>
              <a:pathLst>
                <a:path w="271" h="271" extrusionOk="0">
                  <a:moveTo>
                    <a:pt x="130" y="1"/>
                  </a:moveTo>
                  <a:cubicBezTo>
                    <a:pt x="44" y="1"/>
                    <a:pt x="1" y="44"/>
                    <a:pt x="1" y="130"/>
                  </a:cubicBezTo>
                  <a:cubicBezTo>
                    <a:pt x="1" y="227"/>
                    <a:pt x="44" y="270"/>
                    <a:pt x="130" y="270"/>
                  </a:cubicBezTo>
                  <a:cubicBezTo>
                    <a:pt x="216" y="270"/>
                    <a:pt x="270" y="227"/>
                    <a:pt x="270" y="130"/>
                  </a:cubicBezTo>
                  <a:cubicBezTo>
                    <a:pt x="270" y="44"/>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8" name="Google Shape;3538;p69"/>
            <p:cNvSpPr/>
            <p:nvPr/>
          </p:nvSpPr>
          <p:spPr>
            <a:xfrm>
              <a:off x="1263896" y="1287067"/>
              <a:ext cx="16280" cy="16340"/>
            </a:xfrm>
            <a:custGeom>
              <a:avLst/>
              <a:gdLst/>
              <a:ahLst/>
              <a:cxnLst/>
              <a:rect l="l" t="t" r="r" b="b"/>
              <a:pathLst>
                <a:path w="270" h="271" extrusionOk="0">
                  <a:moveTo>
                    <a:pt x="130" y="1"/>
                  </a:moveTo>
                  <a:cubicBezTo>
                    <a:pt x="87" y="1"/>
                    <a:pt x="0" y="44"/>
                    <a:pt x="0" y="130"/>
                  </a:cubicBezTo>
                  <a:cubicBezTo>
                    <a:pt x="0" y="227"/>
                    <a:pt x="87" y="270"/>
                    <a:pt x="130" y="270"/>
                  </a:cubicBezTo>
                  <a:cubicBezTo>
                    <a:pt x="216" y="270"/>
                    <a:pt x="270" y="227"/>
                    <a:pt x="270" y="130"/>
                  </a:cubicBezTo>
                  <a:cubicBezTo>
                    <a:pt x="270" y="44"/>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9" name="Google Shape;3539;p69"/>
            <p:cNvSpPr/>
            <p:nvPr/>
          </p:nvSpPr>
          <p:spPr>
            <a:xfrm>
              <a:off x="1315267" y="1287067"/>
              <a:ext cx="16280" cy="16340"/>
            </a:xfrm>
            <a:custGeom>
              <a:avLst/>
              <a:gdLst/>
              <a:ahLst/>
              <a:cxnLst/>
              <a:rect l="l" t="t" r="r" b="b"/>
              <a:pathLst>
                <a:path w="270" h="271" extrusionOk="0">
                  <a:moveTo>
                    <a:pt x="130" y="1"/>
                  </a:moveTo>
                  <a:cubicBezTo>
                    <a:pt x="43" y="1"/>
                    <a:pt x="0" y="44"/>
                    <a:pt x="0" y="130"/>
                  </a:cubicBezTo>
                  <a:cubicBezTo>
                    <a:pt x="0" y="227"/>
                    <a:pt x="43" y="270"/>
                    <a:pt x="130" y="270"/>
                  </a:cubicBezTo>
                  <a:cubicBezTo>
                    <a:pt x="173" y="270"/>
                    <a:pt x="270" y="227"/>
                    <a:pt x="270" y="130"/>
                  </a:cubicBezTo>
                  <a:cubicBezTo>
                    <a:pt x="270" y="44"/>
                    <a:pt x="173"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0" name="Google Shape;3540;p69"/>
            <p:cNvSpPr/>
            <p:nvPr/>
          </p:nvSpPr>
          <p:spPr>
            <a:xfrm>
              <a:off x="1363985" y="1287067"/>
              <a:ext cx="16340" cy="16340"/>
            </a:xfrm>
            <a:custGeom>
              <a:avLst/>
              <a:gdLst/>
              <a:ahLst/>
              <a:cxnLst/>
              <a:rect l="l" t="t" r="r" b="b"/>
              <a:pathLst>
                <a:path w="271" h="271" extrusionOk="0">
                  <a:moveTo>
                    <a:pt x="130" y="1"/>
                  </a:moveTo>
                  <a:cubicBezTo>
                    <a:pt x="44" y="1"/>
                    <a:pt x="1" y="44"/>
                    <a:pt x="1" y="130"/>
                  </a:cubicBezTo>
                  <a:cubicBezTo>
                    <a:pt x="1" y="227"/>
                    <a:pt x="44" y="270"/>
                    <a:pt x="130" y="270"/>
                  </a:cubicBezTo>
                  <a:cubicBezTo>
                    <a:pt x="227" y="270"/>
                    <a:pt x="270" y="227"/>
                    <a:pt x="270" y="130"/>
                  </a:cubicBezTo>
                  <a:cubicBezTo>
                    <a:pt x="270" y="44"/>
                    <a:pt x="227"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1" name="Google Shape;3541;p69"/>
            <p:cNvSpPr/>
            <p:nvPr/>
          </p:nvSpPr>
          <p:spPr>
            <a:xfrm>
              <a:off x="1412764" y="1287067"/>
              <a:ext cx="16280" cy="16340"/>
            </a:xfrm>
            <a:custGeom>
              <a:avLst/>
              <a:gdLst/>
              <a:ahLst/>
              <a:cxnLst/>
              <a:rect l="l" t="t" r="r" b="b"/>
              <a:pathLst>
                <a:path w="270" h="271" extrusionOk="0">
                  <a:moveTo>
                    <a:pt x="130" y="1"/>
                  </a:moveTo>
                  <a:cubicBezTo>
                    <a:pt x="87" y="1"/>
                    <a:pt x="0" y="44"/>
                    <a:pt x="0" y="130"/>
                  </a:cubicBezTo>
                  <a:cubicBezTo>
                    <a:pt x="0" y="227"/>
                    <a:pt x="87" y="270"/>
                    <a:pt x="130" y="270"/>
                  </a:cubicBezTo>
                  <a:cubicBezTo>
                    <a:pt x="227" y="270"/>
                    <a:pt x="270" y="227"/>
                    <a:pt x="270" y="130"/>
                  </a:cubicBezTo>
                  <a:cubicBezTo>
                    <a:pt x="270" y="44"/>
                    <a:pt x="227"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2" name="Google Shape;3542;p69"/>
            <p:cNvSpPr/>
            <p:nvPr/>
          </p:nvSpPr>
          <p:spPr>
            <a:xfrm>
              <a:off x="1461482" y="1287067"/>
              <a:ext cx="16340" cy="16340"/>
            </a:xfrm>
            <a:custGeom>
              <a:avLst/>
              <a:gdLst/>
              <a:ahLst/>
              <a:cxnLst/>
              <a:rect l="l" t="t" r="r" b="b"/>
              <a:pathLst>
                <a:path w="271" h="271" extrusionOk="0">
                  <a:moveTo>
                    <a:pt x="130" y="1"/>
                  </a:moveTo>
                  <a:cubicBezTo>
                    <a:pt x="87" y="1"/>
                    <a:pt x="1" y="44"/>
                    <a:pt x="1" y="130"/>
                  </a:cubicBezTo>
                  <a:cubicBezTo>
                    <a:pt x="1" y="227"/>
                    <a:pt x="87" y="270"/>
                    <a:pt x="130" y="270"/>
                  </a:cubicBezTo>
                  <a:cubicBezTo>
                    <a:pt x="227" y="270"/>
                    <a:pt x="271" y="227"/>
                    <a:pt x="271" y="130"/>
                  </a:cubicBezTo>
                  <a:cubicBezTo>
                    <a:pt x="271" y="44"/>
                    <a:pt x="227"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3" name="Google Shape;3543;p69"/>
            <p:cNvSpPr/>
            <p:nvPr/>
          </p:nvSpPr>
          <p:spPr>
            <a:xfrm>
              <a:off x="721724" y="1335845"/>
              <a:ext cx="13747" cy="16280"/>
            </a:xfrm>
            <a:custGeom>
              <a:avLst/>
              <a:gdLst/>
              <a:ahLst/>
              <a:cxnLst/>
              <a:rect l="l" t="t" r="r" b="b"/>
              <a:pathLst>
                <a:path w="228" h="270" extrusionOk="0">
                  <a:moveTo>
                    <a:pt x="98" y="0"/>
                  </a:moveTo>
                  <a:cubicBezTo>
                    <a:pt x="44" y="0"/>
                    <a:pt x="1" y="86"/>
                    <a:pt x="1" y="130"/>
                  </a:cubicBezTo>
                  <a:cubicBezTo>
                    <a:pt x="1" y="227"/>
                    <a:pt x="44" y="270"/>
                    <a:pt x="98" y="270"/>
                  </a:cubicBezTo>
                  <a:cubicBezTo>
                    <a:pt x="184" y="270"/>
                    <a:pt x="227" y="227"/>
                    <a:pt x="227" y="130"/>
                  </a:cubicBezTo>
                  <a:cubicBezTo>
                    <a:pt x="227" y="86"/>
                    <a:pt x="184" y="0"/>
                    <a:pt x="98"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4" name="Google Shape;3544;p69"/>
            <p:cNvSpPr/>
            <p:nvPr/>
          </p:nvSpPr>
          <p:spPr>
            <a:xfrm>
              <a:off x="770503" y="1335845"/>
              <a:ext cx="16280" cy="16280"/>
            </a:xfrm>
            <a:custGeom>
              <a:avLst/>
              <a:gdLst/>
              <a:ahLst/>
              <a:cxnLst/>
              <a:rect l="l" t="t" r="r" b="b"/>
              <a:pathLst>
                <a:path w="270" h="270" extrusionOk="0">
                  <a:moveTo>
                    <a:pt x="141" y="0"/>
                  </a:moveTo>
                  <a:cubicBezTo>
                    <a:pt x="43" y="0"/>
                    <a:pt x="0" y="86"/>
                    <a:pt x="0" y="130"/>
                  </a:cubicBezTo>
                  <a:cubicBezTo>
                    <a:pt x="0" y="227"/>
                    <a:pt x="43" y="270"/>
                    <a:pt x="141" y="270"/>
                  </a:cubicBezTo>
                  <a:cubicBezTo>
                    <a:pt x="184" y="270"/>
                    <a:pt x="270" y="227"/>
                    <a:pt x="270" y="130"/>
                  </a:cubicBezTo>
                  <a:cubicBezTo>
                    <a:pt x="270" y="86"/>
                    <a:pt x="184"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5" name="Google Shape;3545;p69"/>
            <p:cNvSpPr/>
            <p:nvPr/>
          </p:nvSpPr>
          <p:spPr>
            <a:xfrm>
              <a:off x="819221" y="1335845"/>
              <a:ext cx="16340" cy="16280"/>
            </a:xfrm>
            <a:custGeom>
              <a:avLst/>
              <a:gdLst/>
              <a:ahLst/>
              <a:cxnLst/>
              <a:rect l="l" t="t" r="r" b="b"/>
              <a:pathLst>
                <a:path w="271" h="270" extrusionOk="0">
                  <a:moveTo>
                    <a:pt x="141" y="0"/>
                  </a:moveTo>
                  <a:cubicBezTo>
                    <a:pt x="44" y="0"/>
                    <a:pt x="1" y="86"/>
                    <a:pt x="1" y="130"/>
                  </a:cubicBezTo>
                  <a:cubicBezTo>
                    <a:pt x="1" y="227"/>
                    <a:pt x="44" y="270"/>
                    <a:pt x="141" y="270"/>
                  </a:cubicBezTo>
                  <a:cubicBezTo>
                    <a:pt x="227" y="270"/>
                    <a:pt x="270" y="227"/>
                    <a:pt x="270" y="130"/>
                  </a:cubicBezTo>
                  <a:cubicBezTo>
                    <a:pt x="270" y="86"/>
                    <a:pt x="227"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6" name="Google Shape;3546;p69"/>
            <p:cNvSpPr/>
            <p:nvPr/>
          </p:nvSpPr>
          <p:spPr>
            <a:xfrm>
              <a:off x="868000" y="1335845"/>
              <a:ext cx="16340" cy="16280"/>
            </a:xfrm>
            <a:custGeom>
              <a:avLst/>
              <a:gdLst/>
              <a:ahLst/>
              <a:cxnLst/>
              <a:rect l="l" t="t" r="r" b="b"/>
              <a:pathLst>
                <a:path w="271" h="270" extrusionOk="0">
                  <a:moveTo>
                    <a:pt x="141" y="0"/>
                  </a:moveTo>
                  <a:cubicBezTo>
                    <a:pt x="98" y="0"/>
                    <a:pt x="1" y="86"/>
                    <a:pt x="1" y="130"/>
                  </a:cubicBezTo>
                  <a:cubicBezTo>
                    <a:pt x="1" y="227"/>
                    <a:pt x="98" y="270"/>
                    <a:pt x="141" y="270"/>
                  </a:cubicBezTo>
                  <a:cubicBezTo>
                    <a:pt x="227" y="270"/>
                    <a:pt x="270" y="227"/>
                    <a:pt x="270" y="130"/>
                  </a:cubicBezTo>
                  <a:cubicBezTo>
                    <a:pt x="270" y="86"/>
                    <a:pt x="227"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7" name="Google Shape;3547;p69"/>
            <p:cNvSpPr/>
            <p:nvPr/>
          </p:nvSpPr>
          <p:spPr>
            <a:xfrm>
              <a:off x="919371" y="1335845"/>
              <a:ext cx="16280" cy="16280"/>
            </a:xfrm>
            <a:custGeom>
              <a:avLst/>
              <a:gdLst/>
              <a:ahLst/>
              <a:cxnLst/>
              <a:rect l="l" t="t" r="r" b="b"/>
              <a:pathLst>
                <a:path w="270" h="270" extrusionOk="0">
                  <a:moveTo>
                    <a:pt x="140" y="0"/>
                  </a:moveTo>
                  <a:cubicBezTo>
                    <a:pt x="54" y="0"/>
                    <a:pt x="0" y="86"/>
                    <a:pt x="0" y="130"/>
                  </a:cubicBezTo>
                  <a:cubicBezTo>
                    <a:pt x="0" y="227"/>
                    <a:pt x="54" y="270"/>
                    <a:pt x="140" y="270"/>
                  </a:cubicBezTo>
                  <a:cubicBezTo>
                    <a:pt x="184" y="270"/>
                    <a:pt x="270" y="227"/>
                    <a:pt x="270" y="130"/>
                  </a:cubicBezTo>
                  <a:cubicBezTo>
                    <a:pt x="270" y="86"/>
                    <a:pt x="184" y="0"/>
                    <a:pt x="14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8" name="Google Shape;3548;p69"/>
            <p:cNvSpPr/>
            <p:nvPr/>
          </p:nvSpPr>
          <p:spPr>
            <a:xfrm>
              <a:off x="968089" y="1335845"/>
              <a:ext cx="16340" cy="16280"/>
            </a:xfrm>
            <a:custGeom>
              <a:avLst/>
              <a:gdLst/>
              <a:ahLst/>
              <a:cxnLst/>
              <a:rect l="l" t="t" r="r" b="b"/>
              <a:pathLst>
                <a:path w="271" h="270" extrusionOk="0">
                  <a:moveTo>
                    <a:pt x="141" y="0"/>
                  </a:moveTo>
                  <a:cubicBezTo>
                    <a:pt x="55" y="0"/>
                    <a:pt x="1" y="86"/>
                    <a:pt x="1" y="130"/>
                  </a:cubicBezTo>
                  <a:cubicBezTo>
                    <a:pt x="1" y="227"/>
                    <a:pt x="55" y="270"/>
                    <a:pt x="141" y="270"/>
                  </a:cubicBezTo>
                  <a:cubicBezTo>
                    <a:pt x="184" y="270"/>
                    <a:pt x="270" y="227"/>
                    <a:pt x="270" y="130"/>
                  </a:cubicBezTo>
                  <a:cubicBezTo>
                    <a:pt x="270" y="86"/>
                    <a:pt x="184"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9" name="Google Shape;3549;p69"/>
            <p:cNvSpPr/>
            <p:nvPr/>
          </p:nvSpPr>
          <p:spPr>
            <a:xfrm>
              <a:off x="1016868" y="1335845"/>
              <a:ext cx="16340" cy="16280"/>
            </a:xfrm>
            <a:custGeom>
              <a:avLst/>
              <a:gdLst/>
              <a:ahLst/>
              <a:cxnLst/>
              <a:rect l="l" t="t" r="r" b="b"/>
              <a:pathLst>
                <a:path w="271" h="270" extrusionOk="0">
                  <a:moveTo>
                    <a:pt x="141" y="0"/>
                  </a:moveTo>
                  <a:cubicBezTo>
                    <a:pt x="54" y="0"/>
                    <a:pt x="0" y="86"/>
                    <a:pt x="0" y="130"/>
                  </a:cubicBezTo>
                  <a:cubicBezTo>
                    <a:pt x="0" y="227"/>
                    <a:pt x="54" y="270"/>
                    <a:pt x="141" y="270"/>
                  </a:cubicBezTo>
                  <a:cubicBezTo>
                    <a:pt x="227" y="270"/>
                    <a:pt x="270" y="227"/>
                    <a:pt x="270" y="130"/>
                  </a:cubicBezTo>
                  <a:cubicBezTo>
                    <a:pt x="270" y="86"/>
                    <a:pt x="227"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0" name="Google Shape;3550;p69"/>
            <p:cNvSpPr/>
            <p:nvPr/>
          </p:nvSpPr>
          <p:spPr>
            <a:xfrm>
              <a:off x="1065646" y="1335845"/>
              <a:ext cx="16280" cy="16280"/>
            </a:xfrm>
            <a:custGeom>
              <a:avLst/>
              <a:gdLst/>
              <a:ahLst/>
              <a:cxnLst/>
              <a:rect l="l" t="t" r="r" b="b"/>
              <a:pathLst>
                <a:path w="270" h="270" extrusionOk="0">
                  <a:moveTo>
                    <a:pt x="140" y="0"/>
                  </a:moveTo>
                  <a:cubicBezTo>
                    <a:pt x="97" y="0"/>
                    <a:pt x="0" y="86"/>
                    <a:pt x="0" y="130"/>
                  </a:cubicBezTo>
                  <a:cubicBezTo>
                    <a:pt x="0" y="227"/>
                    <a:pt x="97" y="270"/>
                    <a:pt x="140" y="270"/>
                  </a:cubicBezTo>
                  <a:cubicBezTo>
                    <a:pt x="227" y="270"/>
                    <a:pt x="270" y="227"/>
                    <a:pt x="270" y="130"/>
                  </a:cubicBezTo>
                  <a:cubicBezTo>
                    <a:pt x="270" y="86"/>
                    <a:pt x="227" y="0"/>
                    <a:pt x="14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1" name="Google Shape;3551;p69"/>
            <p:cNvSpPr/>
            <p:nvPr/>
          </p:nvSpPr>
          <p:spPr>
            <a:xfrm>
              <a:off x="1117620" y="1335845"/>
              <a:ext cx="16340" cy="16280"/>
            </a:xfrm>
            <a:custGeom>
              <a:avLst/>
              <a:gdLst/>
              <a:ahLst/>
              <a:cxnLst/>
              <a:rect l="l" t="t" r="r" b="b"/>
              <a:pathLst>
                <a:path w="271" h="270" extrusionOk="0">
                  <a:moveTo>
                    <a:pt x="130" y="0"/>
                  </a:moveTo>
                  <a:cubicBezTo>
                    <a:pt x="44" y="0"/>
                    <a:pt x="1" y="86"/>
                    <a:pt x="1" y="130"/>
                  </a:cubicBezTo>
                  <a:cubicBezTo>
                    <a:pt x="1" y="227"/>
                    <a:pt x="44" y="270"/>
                    <a:pt x="130" y="270"/>
                  </a:cubicBezTo>
                  <a:cubicBezTo>
                    <a:pt x="173" y="270"/>
                    <a:pt x="270" y="227"/>
                    <a:pt x="270" y="130"/>
                  </a:cubicBezTo>
                  <a:cubicBezTo>
                    <a:pt x="270" y="86"/>
                    <a:pt x="173"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2" name="Google Shape;3552;p69"/>
            <p:cNvSpPr/>
            <p:nvPr/>
          </p:nvSpPr>
          <p:spPr>
            <a:xfrm>
              <a:off x="1166399" y="1335845"/>
              <a:ext cx="16280" cy="16280"/>
            </a:xfrm>
            <a:custGeom>
              <a:avLst/>
              <a:gdLst/>
              <a:ahLst/>
              <a:cxnLst/>
              <a:rect l="l" t="t" r="r" b="b"/>
              <a:pathLst>
                <a:path w="270" h="270" extrusionOk="0">
                  <a:moveTo>
                    <a:pt x="130" y="0"/>
                  </a:moveTo>
                  <a:cubicBezTo>
                    <a:pt x="43" y="0"/>
                    <a:pt x="0" y="86"/>
                    <a:pt x="0" y="130"/>
                  </a:cubicBezTo>
                  <a:cubicBezTo>
                    <a:pt x="0" y="227"/>
                    <a:pt x="43" y="270"/>
                    <a:pt x="130" y="270"/>
                  </a:cubicBezTo>
                  <a:cubicBezTo>
                    <a:pt x="216" y="270"/>
                    <a:pt x="270" y="227"/>
                    <a:pt x="270" y="130"/>
                  </a:cubicBezTo>
                  <a:cubicBezTo>
                    <a:pt x="270" y="86"/>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3" name="Google Shape;3553;p69"/>
            <p:cNvSpPr/>
            <p:nvPr/>
          </p:nvSpPr>
          <p:spPr>
            <a:xfrm>
              <a:off x="1215117" y="1335845"/>
              <a:ext cx="16340" cy="16280"/>
            </a:xfrm>
            <a:custGeom>
              <a:avLst/>
              <a:gdLst/>
              <a:ahLst/>
              <a:cxnLst/>
              <a:rect l="l" t="t" r="r" b="b"/>
              <a:pathLst>
                <a:path w="271" h="270" extrusionOk="0">
                  <a:moveTo>
                    <a:pt x="130" y="0"/>
                  </a:moveTo>
                  <a:cubicBezTo>
                    <a:pt x="44" y="0"/>
                    <a:pt x="1" y="86"/>
                    <a:pt x="1" y="130"/>
                  </a:cubicBezTo>
                  <a:cubicBezTo>
                    <a:pt x="1" y="227"/>
                    <a:pt x="44" y="270"/>
                    <a:pt x="130" y="270"/>
                  </a:cubicBezTo>
                  <a:cubicBezTo>
                    <a:pt x="216" y="270"/>
                    <a:pt x="270" y="227"/>
                    <a:pt x="270" y="130"/>
                  </a:cubicBezTo>
                  <a:cubicBezTo>
                    <a:pt x="270" y="86"/>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4" name="Google Shape;3554;p69"/>
            <p:cNvSpPr/>
            <p:nvPr/>
          </p:nvSpPr>
          <p:spPr>
            <a:xfrm>
              <a:off x="1263896" y="1335845"/>
              <a:ext cx="16280" cy="16280"/>
            </a:xfrm>
            <a:custGeom>
              <a:avLst/>
              <a:gdLst/>
              <a:ahLst/>
              <a:cxnLst/>
              <a:rect l="l" t="t" r="r" b="b"/>
              <a:pathLst>
                <a:path w="270" h="270" extrusionOk="0">
                  <a:moveTo>
                    <a:pt x="130" y="0"/>
                  </a:moveTo>
                  <a:cubicBezTo>
                    <a:pt x="87" y="0"/>
                    <a:pt x="0" y="86"/>
                    <a:pt x="0" y="130"/>
                  </a:cubicBezTo>
                  <a:cubicBezTo>
                    <a:pt x="0" y="227"/>
                    <a:pt x="87" y="270"/>
                    <a:pt x="130" y="270"/>
                  </a:cubicBezTo>
                  <a:cubicBezTo>
                    <a:pt x="216" y="270"/>
                    <a:pt x="270" y="227"/>
                    <a:pt x="270" y="130"/>
                  </a:cubicBezTo>
                  <a:cubicBezTo>
                    <a:pt x="270" y="86"/>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5" name="Google Shape;3555;p69"/>
            <p:cNvSpPr/>
            <p:nvPr/>
          </p:nvSpPr>
          <p:spPr>
            <a:xfrm>
              <a:off x="1315267" y="1335845"/>
              <a:ext cx="16280" cy="16280"/>
            </a:xfrm>
            <a:custGeom>
              <a:avLst/>
              <a:gdLst/>
              <a:ahLst/>
              <a:cxnLst/>
              <a:rect l="l" t="t" r="r" b="b"/>
              <a:pathLst>
                <a:path w="270" h="270" extrusionOk="0">
                  <a:moveTo>
                    <a:pt x="130" y="0"/>
                  </a:moveTo>
                  <a:cubicBezTo>
                    <a:pt x="43" y="0"/>
                    <a:pt x="0" y="86"/>
                    <a:pt x="0" y="130"/>
                  </a:cubicBezTo>
                  <a:cubicBezTo>
                    <a:pt x="0" y="227"/>
                    <a:pt x="43" y="270"/>
                    <a:pt x="130" y="270"/>
                  </a:cubicBezTo>
                  <a:cubicBezTo>
                    <a:pt x="173" y="270"/>
                    <a:pt x="270" y="227"/>
                    <a:pt x="270" y="130"/>
                  </a:cubicBezTo>
                  <a:cubicBezTo>
                    <a:pt x="270" y="86"/>
                    <a:pt x="173"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6" name="Google Shape;3556;p69"/>
            <p:cNvSpPr/>
            <p:nvPr/>
          </p:nvSpPr>
          <p:spPr>
            <a:xfrm>
              <a:off x="1363985" y="1335845"/>
              <a:ext cx="16340" cy="16280"/>
            </a:xfrm>
            <a:custGeom>
              <a:avLst/>
              <a:gdLst/>
              <a:ahLst/>
              <a:cxnLst/>
              <a:rect l="l" t="t" r="r" b="b"/>
              <a:pathLst>
                <a:path w="271" h="270" extrusionOk="0">
                  <a:moveTo>
                    <a:pt x="130" y="0"/>
                  </a:moveTo>
                  <a:cubicBezTo>
                    <a:pt x="44" y="0"/>
                    <a:pt x="1" y="86"/>
                    <a:pt x="1" y="130"/>
                  </a:cubicBezTo>
                  <a:cubicBezTo>
                    <a:pt x="1" y="227"/>
                    <a:pt x="44" y="270"/>
                    <a:pt x="130" y="270"/>
                  </a:cubicBezTo>
                  <a:cubicBezTo>
                    <a:pt x="227" y="270"/>
                    <a:pt x="270" y="227"/>
                    <a:pt x="270" y="130"/>
                  </a:cubicBezTo>
                  <a:cubicBezTo>
                    <a:pt x="270" y="86"/>
                    <a:pt x="227"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7" name="Google Shape;3557;p69"/>
            <p:cNvSpPr/>
            <p:nvPr/>
          </p:nvSpPr>
          <p:spPr>
            <a:xfrm>
              <a:off x="1412764" y="1335845"/>
              <a:ext cx="16280" cy="16280"/>
            </a:xfrm>
            <a:custGeom>
              <a:avLst/>
              <a:gdLst/>
              <a:ahLst/>
              <a:cxnLst/>
              <a:rect l="l" t="t" r="r" b="b"/>
              <a:pathLst>
                <a:path w="270" h="270" extrusionOk="0">
                  <a:moveTo>
                    <a:pt x="130" y="0"/>
                  </a:moveTo>
                  <a:cubicBezTo>
                    <a:pt x="87" y="0"/>
                    <a:pt x="0" y="86"/>
                    <a:pt x="0" y="130"/>
                  </a:cubicBezTo>
                  <a:cubicBezTo>
                    <a:pt x="0" y="227"/>
                    <a:pt x="87" y="270"/>
                    <a:pt x="130" y="270"/>
                  </a:cubicBezTo>
                  <a:cubicBezTo>
                    <a:pt x="227" y="270"/>
                    <a:pt x="270" y="227"/>
                    <a:pt x="270" y="130"/>
                  </a:cubicBezTo>
                  <a:cubicBezTo>
                    <a:pt x="270" y="86"/>
                    <a:pt x="227"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8" name="Google Shape;3558;p69"/>
            <p:cNvSpPr/>
            <p:nvPr/>
          </p:nvSpPr>
          <p:spPr>
            <a:xfrm>
              <a:off x="721724" y="1387156"/>
              <a:ext cx="13747" cy="16340"/>
            </a:xfrm>
            <a:custGeom>
              <a:avLst/>
              <a:gdLst/>
              <a:ahLst/>
              <a:cxnLst/>
              <a:rect l="l" t="t" r="r" b="b"/>
              <a:pathLst>
                <a:path w="228" h="271" extrusionOk="0">
                  <a:moveTo>
                    <a:pt x="98" y="1"/>
                  </a:moveTo>
                  <a:cubicBezTo>
                    <a:pt x="44" y="1"/>
                    <a:pt x="1" y="44"/>
                    <a:pt x="1" y="130"/>
                  </a:cubicBezTo>
                  <a:cubicBezTo>
                    <a:pt x="1" y="184"/>
                    <a:pt x="44" y="270"/>
                    <a:pt x="98" y="270"/>
                  </a:cubicBezTo>
                  <a:cubicBezTo>
                    <a:pt x="184" y="270"/>
                    <a:pt x="227" y="184"/>
                    <a:pt x="227" y="130"/>
                  </a:cubicBezTo>
                  <a:cubicBezTo>
                    <a:pt x="227" y="44"/>
                    <a:pt x="184" y="1"/>
                    <a:pt x="98"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9" name="Google Shape;3559;p69"/>
            <p:cNvSpPr/>
            <p:nvPr/>
          </p:nvSpPr>
          <p:spPr>
            <a:xfrm>
              <a:off x="770503" y="1387156"/>
              <a:ext cx="16280" cy="16340"/>
            </a:xfrm>
            <a:custGeom>
              <a:avLst/>
              <a:gdLst/>
              <a:ahLst/>
              <a:cxnLst/>
              <a:rect l="l" t="t" r="r" b="b"/>
              <a:pathLst>
                <a:path w="270" h="271" extrusionOk="0">
                  <a:moveTo>
                    <a:pt x="141" y="1"/>
                  </a:moveTo>
                  <a:cubicBezTo>
                    <a:pt x="43" y="1"/>
                    <a:pt x="0" y="44"/>
                    <a:pt x="0" y="130"/>
                  </a:cubicBezTo>
                  <a:cubicBezTo>
                    <a:pt x="0" y="184"/>
                    <a:pt x="43" y="270"/>
                    <a:pt x="141" y="270"/>
                  </a:cubicBezTo>
                  <a:cubicBezTo>
                    <a:pt x="184" y="270"/>
                    <a:pt x="270" y="184"/>
                    <a:pt x="270" y="130"/>
                  </a:cubicBezTo>
                  <a:cubicBezTo>
                    <a:pt x="270" y="44"/>
                    <a:pt x="184"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0" name="Google Shape;3560;p69"/>
            <p:cNvSpPr/>
            <p:nvPr/>
          </p:nvSpPr>
          <p:spPr>
            <a:xfrm>
              <a:off x="819221" y="1387156"/>
              <a:ext cx="16340" cy="16340"/>
            </a:xfrm>
            <a:custGeom>
              <a:avLst/>
              <a:gdLst/>
              <a:ahLst/>
              <a:cxnLst/>
              <a:rect l="l" t="t" r="r" b="b"/>
              <a:pathLst>
                <a:path w="271" h="271" extrusionOk="0">
                  <a:moveTo>
                    <a:pt x="141" y="1"/>
                  </a:moveTo>
                  <a:cubicBezTo>
                    <a:pt x="44" y="1"/>
                    <a:pt x="1" y="44"/>
                    <a:pt x="1" y="130"/>
                  </a:cubicBezTo>
                  <a:cubicBezTo>
                    <a:pt x="1" y="184"/>
                    <a:pt x="44" y="270"/>
                    <a:pt x="141" y="270"/>
                  </a:cubicBezTo>
                  <a:cubicBezTo>
                    <a:pt x="227" y="270"/>
                    <a:pt x="270" y="184"/>
                    <a:pt x="270" y="130"/>
                  </a:cubicBezTo>
                  <a:cubicBezTo>
                    <a:pt x="270" y="44"/>
                    <a:pt x="227"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1" name="Google Shape;3561;p69"/>
            <p:cNvSpPr/>
            <p:nvPr/>
          </p:nvSpPr>
          <p:spPr>
            <a:xfrm>
              <a:off x="868000" y="1387156"/>
              <a:ext cx="16340" cy="16340"/>
            </a:xfrm>
            <a:custGeom>
              <a:avLst/>
              <a:gdLst/>
              <a:ahLst/>
              <a:cxnLst/>
              <a:rect l="l" t="t" r="r" b="b"/>
              <a:pathLst>
                <a:path w="271" h="271" extrusionOk="0">
                  <a:moveTo>
                    <a:pt x="141" y="1"/>
                  </a:moveTo>
                  <a:cubicBezTo>
                    <a:pt x="98" y="1"/>
                    <a:pt x="1" y="44"/>
                    <a:pt x="1" y="130"/>
                  </a:cubicBezTo>
                  <a:cubicBezTo>
                    <a:pt x="1" y="184"/>
                    <a:pt x="98" y="270"/>
                    <a:pt x="141" y="270"/>
                  </a:cubicBezTo>
                  <a:cubicBezTo>
                    <a:pt x="227" y="270"/>
                    <a:pt x="270" y="184"/>
                    <a:pt x="270" y="130"/>
                  </a:cubicBezTo>
                  <a:cubicBezTo>
                    <a:pt x="270" y="44"/>
                    <a:pt x="227"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2" name="Google Shape;3562;p69"/>
            <p:cNvSpPr/>
            <p:nvPr/>
          </p:nvSpPr>
          <p:spPr>
            <a:xfrm>
              <a:off x="919371" y="1387156"/>
              <a:ext cx="16280" cy="16340"/>
            </a:xfrm>
            <a:custGeom>
              <a:avLst/>
              <a:gdLst/>
              <a:ahLst/>
              <a:cxnLst/>
              <a:rect l="l" t="t" r="r" b="b"/>
              <a:pathLst>
                <a:path w="270" h="271" extrusionOk="0">
                  <a:moveTo>
                    <a:pt x="140" y="1"/>
                  </a:moveTo>
                  <a:cubicBezTo>
                    <a:pt x="54" y="1"/>
                    <a:pt x="0" y="44"/>
                    <a:pt x="0" y="130"/>
                  </a:cubicBezTo>
                  <a:cubicBezTo>
                    <a:pt x="0" y="184"/>
                    <a:pt x="54" y="270"/>
                    <a:pt x="140" y="270"/>
                  </a:cubicBezTo>
                  <a:cubicBezTo>
                    <a:pt x="184" y="270"/>
                    <a:pt x="270" y="184"/>
                    <a:pt x="270" y="130"/>
                  </a:cubicBezTo>
                  <a:cubicBezTo>
                    <a:pt x="270" y="44"/>
                    <a:pt x="184"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3" name="Google Shape;3563;p69"/>
            <p:cNvSpPr/>
            <p:nvPr/>
          </p:nvSpPr>
          <p:spPr>
            <a:xfrm>
              <a:off x="968089" y="1387156"/>
              <a:ext cx="16340" cy="16340"/>
            </a:xfrm>
            <a:custGeom>
              <a:avLst/>
              <a:gdLst/>
              <a:ahLst/>
              <a:cxnLst/>
              <a:rect l="l" t="t" r="r" b="b"/>
              <a:pathLst>
                <a:path w="271" h="271" extrusionOk="0">
                  <a:moveTo>
                    <a:pt x="141" y="1"/>
                  </a:moveTo>
                  <a:cubicBezTo>
                    <a:pt x="55" y="1"/>
                    <a:pt x="1" y="44"/>
                    <a:pt x="1" y="130"/>
                  </a:cubicBezTo>
                  <a:cubicBezTo>
                    <a:pt x="1" y="184"/>
                    <a:pt x="55" y="270"/>
                    <a:pt x="141" y="270"/>
                  </a:cubicBezTo>
                  <a:cubicBezTo>
                    <a:pt x="184" y="270"/>
                    <a:pt x="270" y="184"/>
                    <a:pt x="270" y="130"/>
                  </a:cubicBezTo>
                  <a:cubicBezTo>
                    <a:pt x="270" y="44"/>
                    <a:pt x="184"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4" name="Google Shape;3564;p69"/>
            <p:cNvSpPr/>
            <p:nvPr/>
          </p:nvSpPr>
          <p:spPr>
            <a:xfrm>
              <a:off x="1016868" y="1387156"/>
              <a:ext cx="16340" cy="16340"/>
            </a:xfrm>
            <a:custGeom>
              <a:avLst/>
              <a:gdLst/>
              <a:ahLst/>
              <a:cxnLst/>
              <a:rect l="l" t="t" r="r" b="b"/>
              <a:pathLst>
                <a:path w="271" h="271" extrusionOk="0">
                  <a:moveTo>
                    <a:pt x="141" y="1"/>
                  </a:moveTo>
                  <a:cubicBezTo>
                    <a:pt x="54" y="1"/>
                    <a:pt x="0" y="44"/>
                    <a:pt x="0" y="130"/>
                  </a:cubicBezTo>
                  <a:cubicBezTo>
                    <a:pt x="0" y="184"/>
                    <a:pt x="54" y="270"/>
                    <a:pt x="141" y="270"/>
                  </a:cubicBezTo>
                  <a:cubicBezTo>
                    <a:pt x="227" y="270"/>
                    <a:pt x="270" y="184"/>
                    <a:pt x="270" y="130"/>
                  </a:cubicBezTo>
                  <a:cubicBezTo>
                    <a:pt x="270" y="44"/>
                    <a:pt x="227"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5" name="Google Shape;3565;p69"/>
            <p:cNvSpPr/>
            <p:nvPr/>
          </p:nvSpPr>
          <p:spPr>
            <a:xfrm>
              <a:off x="1065646" y="1387156"/>
              <a:ext cx="16280" cy="16340"/>
            </a:xfrm>
            <a:custGeom>
              <a:avLst/>
              <a:gdLst/>
              <a:ahLst/>
              <a:cxnLst/>
              <a:rect l="l" t="t" r="r" b="b"/>
              <a:pathLst>
                <a:path w="270" h="271" extrusionOk="0">
                  <a:moveTo>
                    <a:pt x="140" y="1"/>
                  </a:moveTo>
                  <a:cubicBezTo>
                    <a:pt x="97" y="1"/>
                    <a:pt x="0" y="44"/>
                    <a:pt x="0" y="130"/>
                  </a:cubicBezTo>
                  <a:cubicBezTo>
                    <a:pt x="0" y="184"/>
                    <a:pt x="97" y="270"/>
                    <a:pt x="140" y="270"/>
                  </a:cubicBezTo>
                  <a:cubicBezTo>
                    <a:pt x="227" y="270"/>
                    <a:pt x="270" y="184"/>
                    <a:pt x="270" y="130"/>
                  </a:cubicBezTo>
                  <a:cubicBezTo>
                    <a:pt x="270" y="44"/>
                    <a:pt x="227"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6" name="Google Shape;3566;p69"/>
            <p:cNvSpPr/>
            <p:nvPr/>
          </p:nvSpPr>
          <p:spPr>
            <a:xfrm>
              <a:off x="1117620" y="1387156"/>
              <a:ext cx="16340" cy="16340"/>
            </a:xfrm>
            <a:custGeom>
              <a:avLst/>
              <a:gdLst/>
              <a:ahLst/>
              <a:cxnLst/>
              <a:rect l="l" t="t" r="r" b="b"/>
              <a:pathLst>
                <a:path w="271" h="271" extrusionOk="0">
                  <a:moveTo>
                    <a:pt x="130" y="1"/>
                  </a:moveTo>
                  <a:cubicBezTo>
                    <a:pt x="44" y="1"/>
                    <a:pt x="1" y="44"/>
                    <a:pt x="1" y="130"/>
                  </a:cubicBezTo>
                  <a:cubicBezTo>
                    <a:pt x="1" y="184"/>
                    <a:pt x="44" y="270"/>
                    <a:pt x="130" y="270"/>
                  </a:cubicBezTo>
                  <a:cubicBezTo>
                    <a:pt x="173" y="270"/>
                    <a:pt x="270" y="184"/>
                    <a:pt x="270" y="130"/>
                  </a:cubicBezTo>
                  <a:cubicBezTo>
                    <a:pt x="270" y="44"/>
                    <a:pt x="173"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7" name="Google Shape;3567;p69"/>
            <p:cNvSpPr/>
            <p:nvPr/>
          </p:nvSpPr>
          <p:spPr>
            <a:xfrm>
              <a:off x="1166399" y="1387156"/>
              <a:ext cx="16280" cy="16340"/>
            </a:xfrm>
            <a:custGeom>
              <a:avLst/>
              <a:gdLst/>
              <a:ahLst/>
              <a:cxnLst/>
              <a:rect l="l" t="t" r="r" b="b"/>
              <a:pathLst>
                <a:path w="270" h="271" extrusionOk="0">
                  <a:moveTo>
                    <a:pt x="130" y="1"/>
                  </a:moveTo>
                  <a:cubicBezTo>
                    <a:pt x="43" y="1"/>
                    <a:pt x="0" y="44"/>
                    <a:pt x="0" y="130"/>
                  </a:cubicBezTo>
                  <a:cubicBezTo>
                    <a:pt x="0" y="184"/>
                    <a:pt x="43" y="270"/>
                    <a:pt x="130" y="270"/>
                  </a:cubicBezTo>
                  <a:cubicBezTo>
                    <a:pt x="216" y="270"/>
                    <a:pt x="270" y="184"/>
                    <a:pt x="270" y="130"/>
                  </a:cubicBezTo>
                  <a:cubicBezTo>
                    <a:pt x="270" y="44"/>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8" name="Google Shape;3568;p69"/>
            <p:cNvSpPr/>
            <p:nvPr/>
          </p:nvSpPr>
          <p:spPr>
            <a:xfrm>
              <a:off x="1215117" y="1387156"/>
              <a:ext cx="16340" cy="16340"/>
            </a:xfrm>
            <a:custGeom>
              <a:avLst/>
              <a:gdLst/>
              <a:ahLst/>
              <a:cxnLst/>
              <a:rect l="l" t="t" r="r" b="b"/>
              <a:pathLst>
                <a:path w="271" h="271" extrusionOk="0">
                  <a:moveTo>
                    <a:pt x="130" y="1"/>
                  </a:moveTo>
                  <a:cubicBezTo>
                    <a:pt x="44" y="1"/>
                    <a:pt x="1" y="44"/>
                    <a:pt x="1" y="130"/>
                  </a:cubicBezTo>
                  <a:cubicBezTo>
                    <a:pt x="1" y="184"/>
                    <a:pt x="44" y="270"/>
                    <a:pt x="130" y="270"/>
                  </a:cubicBezTo>
                  <a:cubicBezTo>
                    <a:pt x="216" y="270"/>
                    <a:pt x="270" y="184"/>
                    <a:pt x="270" y="130"/>
                  </a:cubicBezTo>
                  <a:cubicBezTo>
                    <a:pt x="270" y="44"/>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9" name="Google Shape;3569;p69"/>
            <p:cNvSpPr/>
            <p:nvPr/>
          </p:nvSpPr>
          <p:spPr>
            <a:xfrm>
              <a:off x="1263896" y="1387156"/>
              <a:ext cx="16280" cy="16340"/>
            </a:xfrm>
            <a:custGeom>
              <a:avLst/>
              <a:gdLst/>
              <a:ahLst/>
              <a:cxnLst/>
              <a:rect l="l" t="t" r="r" b="b"/>
              <a:pathLst>
                <a:path w="270" h="271" extrusionOk="0">
                  <a:moveTo>
                    <a:pt x="130" y="1"/>
                  </a:moveTo>
                  <a:cubicBezTo>
                    <a:pt x="87" y="1"/>
                    <a:pt x="0" y="44"/>
                    <a:pt x="0" y="130"/>
                  </a:cubicBezTo>
                  <a:cubicBezTo>
                    <a:pt x="0" y="184"/>
                    <a:pt x="87" y="270"/>
                    <a:pt x="130" y="270"/>
                  </a:cubicBezTo>
                  <a:cubicBezTo>
                    <a:pt x="216" y="270"/>
                    <a:pt x="270" y="184"/>
                    <a:pt x="270" y="130"/>
                  </a:cubicBezTo>
                  <a:cubicBezTo>
                    <a:pt x="270" y="44"/>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0" name="Google Shape;3570;p69"/>
            <p:cNvSpPr/>
            <p:nvPr/>
          </p:nvSpPr>
          <p:spPr>
            <a:xfrm>
              <a:off x="1315267" y="1387156"/>
              <a:ext cx="16280" cy="16340"/>
            </a:xfrm>
            <a:custGeom>
              <a:avLst/>
              <a:gdLst/>
              <a:ahLst/>
              <a:cxnLst/>
              <a:rect l="l" t="t" r="r" b="b"/>
              <a:pathLst>
                <a:path w="270" h="271" extrusionOk="0">
                  <a:moveTo>
                    <a:pt x="130" y="1"/>
                  </a:moveTo>
                  <a:cubicBezTo>
                    <a:pt x="43" y="1"/>
                    <a:pt x="0" y="44"/>
                    <a:pt x="0" y="130"/>
                  </a:cubicBezTo>
                  <a:cubicBezTo>
                    <a:pt x="0" y="184"/>
                    <a:pt x="43" y="270"/>
                    <a:pt x="130" y="270"/>
                  </a:cubicBezTo>
                  <a:cubicBezTo>
                    <a:pt x="173" y="270"/>
                    <a:pt x="270" y="184"/>
                    <a:pt x="270" y="130"/>
                  </a:cubicBezTo>
                  <a:cubicBezTo>
                    <a:pt x="270" y="44"/>
                    <a:pt x="173"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1" name="Google Shape;3571;p69"/>
            <p:cNvSpPr/>
            <p:nvPr/>
          </p:nvSpPr>
          <p:spPr>
            <a:xfrm>
              <a:off x="1363985" y="1387156"/>
              <a:ext cx="16340" cy="16340"/>
            </a:xfrm>
            <a:custGeom>
              <a:avLst/>
              <a:gdLst/>
              <a:ahLst/>
              <a:cxnLst/>
              <a:rect l="l" t="t" r="r" b="b"/>
              <a:pathLst>
                <a:path w="271" h="271" extrusionOk="0">
                  <a:moveTo>
                    <a:pt x="130" y="1"/>
                  </a:moveTo>
                  <a:cubicBezTo>
                    <a:pt x="44" y="1"/>
                    <a:pt x="1" y="44"/>
                    <a:pt x="1" y="130"/>
                  </a:cubicBezTo>
                  <a:cubicBezTo>
                    <a:pt x="1" y="184"/>
                    <a:pt x="44" y="270"/>
                    <a:pt x="130" y="270"/>
                  </a:cubicBezTo>
                  <a:cubicBezTo>
                    <a:pt x="227" y="270"/>
                    <a:pt x="270" y="184"/>
                    <a:pt x="270" y="130"/>
                  </a:cubicBezTo>
                  <a:cubicBezTo>
                    <a:pt x="270" y="44"/>
                    <a:pt x="227"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2" name="Google Shape;3572;p69"/>
            <p:cNvSpPr/>
            <p:nvPr/>
          </p:nvSpPr>
          <p:spPr>
            <a:xfrm>
              <a:off x="1412764" y="1387156"/>
              <a:ext cx="16280" cy="16340"/>
            </a:xfrm>
            <a:custGeom>
              <a:avLst/>
              <a:gdLst/>
              <a:ahLst/>
              <a:cxnLst/>
              <a:rect l="l" t="t" r="r" b="b"/>
              <a:pathLst>
                <a:path w="270" h="271" extrusionOk="0">
                  <a:moveTo>
                    <a:pt x="130" y="1"/>
                  </a:moveTo>
                  <a:cubicBezTo>
                    <a:pt x="87" y="1"/>
                    <a:pt x="0" y="44"/>
                    <a:pt x="0" y="130"/>
                  </a:cubicBezTo>
                  <a:cubicBezTo>
                    <a:pt x="0" y="184"/>
                    <a:pt x="87" y="270"/>
                    <a:pt x="130" y="270"/>
                  </a:cubicBezTo>
                  <a:cubicBezTo>
                    <a:pt x="227" y="270"/>
                    <a:pt x="270" y="184"/>
                    <a:pt x="270" y="130"/>
                  </a:cubicBezTo>
                  <a:cubicBezTo>
                    <a:pt x="270" y="44"/>
                    <a:pt x="227"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3" name="Google Shape;3573;p69"/>
            <p:cNvSpPr/>
            <p:nvPr/>
          </p:nvSpPr>
          <p:spPr>
            <a:xfrm>
              <a:off x="770503" y="1435935"/>
              <a:ext cx="16280" cy="16280"/>
            </a:xfrm>
            <a:custGeom>
              <a:avLst/>
              <a:gdLst/>
              <a:ahLst/>
              <a:cxnLst/>
              <a:rect l="l" t="t" r="r" b="b"/>
              <a:pathLst>
                <a:path w="270" h="270" extrusionOk="0">
                  <a:moveTo>
                    <a:pt x="141" y="0"/>
                  </a:moveTo>
                  <a:cubicBezTo>
                    <a:pt x="43" y="0"/>
                    <a:pt x="0" y="44"/>
                    <a:pt x="0" y="130"/>
                  </a:cubicBezTo>
                  <a:cubicBezTo>
                    <a:pt x="0" y="227"/>
                    <a:pt x="43" y="270"/>
                    <a:pt x="141" y="270"/>
                  </a:cubicBezTo>
                  <a:cubicBezTo>
                    <a:pt x="184" y="270"/>
                    <a:pt x="270" y="227"/>
                    <a:pt x="270" y="130"/>
                  </a:cubicBezTo>
                  <a:cubicBezTo>
                    <a:pt x="270" y="44"/>
                    <a:pt x="184"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4" name="Google Shape;3574;p69"/>
            <p:cNvSpPr/>
            <p:nvPr/>
          </p:nvSpPr>
          <p:spPr>
            <a:xfrm>
              <a:off x="819221" y="1435935"/>
              <a:ext cx="16340" cy="16280"/>
            </a:xfrm>
            <a:custGeom>
              <a:avLst/>
              <a:gdLst/>
              <a:ahLst/>
              <a:cxnLst/>
              <a:rect l="l" t="t" r="r" b="b"/>
              <a:pathLst>
                <a:path w="271" h="270" extrusionOk="0">
                  <a:moveTo>
                    <a:pt x="141" y="0"/>
                  </a:moveTo>
                  <a:cubicBezTo>
                    <a:pt x="44" y="0"/>
                    <a:pt x="1" y="44"/>
                    <a:pt x="1" y="130"/>
                  </a:cubicBezTo>
                  <a:cubicBezTo>
                    <a:pt x="1" y="227"/>
                    <a:pt x="44" y="270"/>
                    <a:pt x="141" y="270"/>
                  </a:cubicBezTo>
                  <a:cubicBezTo>
                    <a:pt x="227" y="270"/>
                    <a:pt x="270" y="227"/>
                    <a:pt x="270" y="130"/>
                  </a:cubicBezTo>
                  <a:cubicBezTo>
                    <a:pt x="270" y="44"/>
                    <a:pt x="227"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5" name="Google Shape;3575;p69"/>
            <p:cNvSpPr/>
            <p:nvPr/>
          </p:nvSpPr>
          <p:spPr>
            <a:xfrm>
              <a:off x="868000" y="1435935"/>
              <a:ext cx="16340" cy="16280"/>
            </a:xfrm>
            <a:custGeom>
              <a:avLst/>
              <a:gdLst/>
              <a:ahLst/>
              <a:cxnLst/>
              <a:rect l="l" t="t" r="r" b="b"/>
              <a:pathLst>
                <a:path w="271" h="270" extrusionOk="0">
                  <a:moveTo>
                    <a:pt x="141" y="0"/>
                  </a:moveTo>
                  <a:cubicBezTo>
                    <a:pt x="98" y="0"/>
                    <a:pt x="1" y="44"/>
                    <a:pt x="1" y="130"/>
                  </a:cubicBezTo>
                  <a:cubicBezTo>
                    <a:pt x="1" y="227"/>
                    <a:pt x="98" y="270"/>
                    <a:pt x="141" y="270"/>
                  </a:cubicBezTo>
                  <a:cubicBezTo>
                    <a:pt x="227" y="270"/>
                    <a:pt x="270" y="227"/>
                    <a:pt x="270" y="130"/>
                  </a:cubicBezTo>
                  <a:cubicBezTo>
                    <a:pt x="270" y="44"/>
                    <a:pt x="227"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6" name="Google Shape;3576;p69"/>
            <p:cNvSpPr/>
            <p:nvPr/>
          </p:nvSpPr>
          <p:spPr>
            <a:xfrm>
              <a:off x="919371" y="1435935"/>
              <a:ext cx="16280" cy="16280"/>
            </a:xfrm>
            <a:custGeom>
              <a:avLst/>
              <a:gdLst/>
              <a:ahLst/>
              <a:cxnLst/>
              <a:rect l="l" t="t" r="r" b="b"/>
              <a:pathLst>
                <a:path w="270" h="270" extrusionOk="0">
                  <a:moveTo>
                    <a:pt x="140" y="0"/>
                  </a:moveTo>
                  <a:cubicBezTo>
                    <a:pt x="54" y="0"/>
                    <a:pt x="0" y="44"/>
                    <a:pt x="0" y="130"/>
                  </a:cubicBezTo>
                  <a:cubicBezTo>
                    <a:pt x="0" y="227"/>
                    <a:pt x="54" y="270"/>
                    <a:pt x="140" y="270"/>
                  </a:cubicBezTo>
                  <a:cubicBezTo>
                    <a:pt x="184" y="270"/>
                    <a:pt x="270" y="227"/>
                    <a:pt x="270" y="130"/>
                  </a:cubicBezTo>
                  <a:cubicBezTo>
                    <a:pt x="270" y="44"/>
                    <a:pt x="184" y="0"/>
                    <a:pt x="14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7" name="Google Shape;3577;p69"/>
            <p:cNvSpPr/>
            <p:nvPr/>
          </p:nvSpPr>
          <p:spPr>
            <a:xfrm>
              <a:off x="968089" y="1435935"/>
              <a:ext cx="16340" cy="16280"/>
            </a:xfrm>
            <a:custGeom>
              <a:avLst/>
              <a:gdLst/>
              <a:ahLst/>
              <a:cxnLst/>
              <a:rect l="l" t="t" r="r" b="b"/>
              <a:pathLst>
                <a:path w="271" h="270" extrusionOk="0">
                  <a:moveTo>
                    <a:pt x="141" y="0"/>
                  </a:moveTo>
                  <a:cubicBezTo>
                    <a:pt x="55" y="0"/>
                    <a:pt x="1" y="44"/>
                    <a:pt x="1" y="130"/>
                  </a:cubicBezTo>
                  <a:cubicBezTo>
                    <a:pt x="1" y="227"/>
                    <a:pt x="55" y="270"/>
                    <a:pt x="141" y="270"/>
                  </a:cubicBezTo>
                  <a:cubicBezTo>
                    <a:pt x="184" y="270"/>
                    <a:pt x="270" y="227"/>
                    <a:pt x="270" y="130"/>
                  </a:cubicBezTo>
                  <a:cubicBezTo>
                    <a:pt x="270" y="44"/>
                    <a:pt x="184"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8" name="Google Shape;3578;p69"/>
            <p:cNvSpPr/>
            <p:nvPr/>
          </p:nvSpPr>
          <p:spPr>
            <a:xfrm>
              <a:off x="1016868" y="1435935"/>
              <a:ext cx="16340" cy="16280"/>
            </a:xfrm>
            <a:custGeom>
              <a:avLst/>
              <a:gdLst/>
              <a:ahLst/>
              <a:cxnLst/>
              <a:rect l="l" t="t" r="r" b="b"/>
              <a:pathLst>
                <a:path w="271" h="270" extrusionOk="0">
                  <a:moveTo>
                    <a:pt x="141" y="0"/>
                  </a:moveTo>
                  <a:cubicBezTo>
                    <a:pt x="54" y="0"/>
                    <a:pt x="0" y="44"/>
                    <a:pt x="0" y="130"/>
                  </a:cubicBezTo>
                  <a:cubicBezTo>
                    <a:pt x="0" y="227"/>
                    <a:pt x="54" y="270"/>
                    <a:pt x="141" y="270"/>
                  </a:cubicBezTo>
                  <a:cubicBezTo>
                    <a:pt x="227" y="270"/>
                    <a:pt x="270" y="227"/>
                    <a:pt x="270" y="130"/>
                  </a:cubicBezTo>
                  <a:cubicBezTo>
                    <a:pt x="270" y="44"/>
                    <a:pt x="227"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9" name="Google Shape;3579;p69"/>
            <p:cNvSpPr/>
            <p:nvPr/>
          </p:nvSpPr>
          <p:spPr>
            <a:xfrm>
              <a:off x="1065646" y="1435935"/>
              <a:ext cx="16280" cy="16280"/>
            </a:xfrm>
            <a:custGeom>
              <a:avLst/>
              <a:gdLst/>
              <a:ahLst/>
              <a:cxnLst/>
              <a:rect l="l" t="t" r="r" b="b"/>
              <a:pathLst>
                <a:path w="270" h="270" extrusionOk="0">
                  <a:moveTo>
                    <a:pt x="140" y="0"/>
                  </a:moveTo>
                  <a:cubicBezTo>
                    <a:pt x="97" y="0"/>
                    <a:pt x="0" y="44"/>
                    <a:pt x="0" y="130"/>
                  </a:cubicBezTo>
                  <a:cubicBezTo>
                    <a:pt x="0" y="227"/>
                    <a:pt x="97" y="270"/>
                    <a:pt x="140" y="270"/>
                  </a:cubicBezTo>
                  <a:cubicBezTo>
                    <a:pt x="227" y="270"/>
                    <a:pt x="270" y="227"/>
                    <a:pt x="270" y="130"/>
                  </a:cubicBezTo>
                  <a:cubicBezTo>
                    <a:pt x="270" y="44"/>
                    <a:pt x="227" y="0"/>
                    <a:pt x="14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0" name="Google Shape;3580;p69"/>
            <p:cNvSpPr/>
            <p:nvPr/>
          </p:nvSpPr>
          <p:spPr>
            <a:xfrm>
              <a:off x="1117620" y="1435935"/>
              <a:ext cx="16340" cy="16280"/>
            </a:xfrm>
            <a:custGeom>
              <a:avLst/>
              <a:gdLst/>
              <a:ahLst/>
              <a:cxnLst/>
              <a:rect l="l" t="t" r="r" b="b"/>
              <a:pathLst>
                <a:path w="271" h="270" extrusionOk="0">
                  <a:moveTo>
                    <a:pt x="130" y="0"/>
                  </a:moveTo>
                  <a:cubicBezTo>
                    <a:pt x="44" y="0"/>
                    <a:pt x="1" y="44"/>
                    <a:pt x="1" y="130"/>
                  </a:cubicBezTo>
                  <a:cubicBezTo>
                    <a:pt x="1" y="227"/>
                    <a:pt x="44" y="270"/>
                    <a:pt x="130" y="270"/>
                  </a:cubicBezTo>
                  <a:cubicBezTo>
                    <a:pt x="173" y="270"/>
                    <a:pt x="270" y="227"/>
                    <a:pt x="270" y="130"/>
                  </a:cubicBezTo>
                  <a:cubicBezTo>
                    <a:pt x="270" y="44"/>
                    <a:pt x="173"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1" name="Google Shape;3581;p69"/>
            <p:cNvSpPr/>
            <p:nvPr/>
          </p:nvSpPr>
          <p:spPr>
            <a:xfrm>
              <a:off x="1166399" y="1435935"/>
              <a:ext cx="16280" cy="16280"/>
            </a:xfrm>
            <a:custGeom>
              <a:avLst/>
              <a:gdLst/>
              <a:ahLst/>
              <a:cxnLst/>
              <a:rect l="l" t="t" r="r" b="b"/>
              <a:pathLst>
                <a:path w="270" h="270" extrusionOk="0">
                  <a:moveTo>
                    <a:pt x="130" y="0"/>
                  </a:moveTo>
                  <a:cubicBezTo>
                    <a:pt x="43" y="0"/>
                    <a:pt x="0" y="44"/>
                    <a:pt x="0" y="130"/>
                  </a:cubicBezTo>
                  <a:cubicBezTo>
                    <a:pt x="0" y="227"/>
                    <a:pt x="43" y="270"/>
                    <a:pt x="130" y="270"/>
                  </a:cubicBezTo>
                  <a:cubicBezTo>
                    <a:pt x="216" y="270"/>
                    <a:pt x="270" y="227"/>
                    <a:pt x="270" y="130"/>
                  </a:cubicBezTo>
                  <a:cubicBezTo>
                    <a:pt x="270" y="44"/>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2" name="Google Shape;3582;p69"/>
            <p:cNvSpPr/>
            <p:nvPr/>
          </p:nvSpPr>
          <p:spPr>
            <a:xfrm>
              <a:off x="1215117" y="1435935"/>
              <a:ext cx="16340" cy="16280"/>
            </a:xfrm>
            <a:custGeom>
              <a:avLst/>
              <a:gdLst/>
              <a:ahLst/>
              <a:cxnLst/>
              <a:rect l="l" t="t" r="r" b="b"/>
              <a:pathLst>
                <a:path w="271" h="270" extrusionOk="0">
                  <a:moveTo>
                    <a:pt x="130" y="0"/>
                  </a:moveTo>
                  <a:cubicBezTo>
                    <a:pt x="44" y="0"/>
                    <a:pt x="1" y="44"/>
                    <a:pt x="1" y="130"/>
                  </a:cubicBezTo>
                  <a:cubicBezTo>
                    <a:pt x="1" y="227"/>
                    <a:pt x="44" y="270"/>
                    <a:pt x="130" y="270"/>
                  </a:cubicBezTo>
                  <a:cubicBezTo>
                    <a:pt x="216" y="270"/>
                    <a:pt x="270" y="227"/>
                    <a:pt x="270" y="130"/>
                  </a:cubicBezTo>
                  <a:cubicBezTo>
                    <a:pt x="270" y="44"/>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3" name="Google Shape;3583;p69"/>
            <p:cNvSpPr/>
            <p:nvPr/>
          </p:nvSpPr>
          <p:spPr>
            <a:xfrm>
              <a:off x="1263896" y="1435935"/>
              <a:ext cx="16280" cy="16280"/>
            </a:xfrm>
            <a:custGeom>
              <a:avLst/>
              <a:gdLst/>
              <a:ahLst/>
              <a:cxnLst/>
              <a:rect l="l" t="t" r="r" b="b"/>
              <a:pathLst>
                <a:path w="270" h="270" extrusionOk="0">
                  <a:moveTo>
                    <a:pt x="130" y="0"/>
                  </a:moveTo>
                  <a:cubicBezTo>
                    <a:pt x="87" y="0"/>
                    <a:pt x="0" y="44"/>
                    <a:pt x="0" y="130"/>
                  </a:cubicBezTo>
                  <a:cubicBezTo>
                    <a:pt x="0" y="227"/>
                    <a:pt x="87" y="270"/>
                    <a:pt x="130" y="270"/>
                  </a:cubicBezTo>
                  <a:cubicBezTo>
                    <a:pt x="216" y="270"/>
                    <a:pt x="270" y="227"/>
                    <a:pt x="270" y="130"/>
                  </a:cubicBezTo>
                  <a:cubicBezTo>
                    <a:pt x="270" y="44"/>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4" name="Google Shape;3584;p69"/>
            <p:cNvSpPr/>
            <p:nvPr/>
          </p:nvSpPr>
          <p:spPr>
            <a:xfrm>
              <a:off x="1315267" y="1435935"/>
              <a:ext cx="16280" cy="16280"/>
            </a:xfrm>
            <a:custGeom>
              <a:avLst/>
              <a:gdLst/>
              <a:ahLst/>
              <a:cxnLst/>
              <a:rect l="l" t="t" r="r" b="b"/>
              <a:pathLst>
                <a:path w="270" h="270" extrusionOk="0">
                  <a:moveTo>
                    <a:pt x="130" y="0"/>
                  </a:moveTo>
                  <a:cubicBezTo>
                    <a:pt x="43" y="0"/>
                    <a:pt x="0" y="44"/>
                    <a:pt x="0" y="130"/>
                  </a:cubicBezTo>
                  <a:cubicBezTo>
                    <a:pt x="0" y="227"/>
                    <a:pt x="43" y="270"/>
                    <a:pt x="130" y="270"/>
                  </a:cubicBezTo>
                  <a:cubicBezTo>
                    <a:pt x="173" y="270"/>
                    <a:pt x="270" y="227"/>
                    <a:pt x="270" y="130"/>
                  </a:cubicBezTo>
                  <a:cubicBezTo>
                    <a:pt x="270" y="44"/>
                    <a:pt x="173"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5" name="Google Shape;3585;p69"/>
            <p:cNvSpPr/>
            <p:nvPr/>
          </p:nvSpPr>
          <p:spPr>
            <a:xfrm>
              <a:off x="1363985" y="1435935"/>
              <a:ext cx="16340" cy="16280"/>
            </a:xfrm>
            <a:custGeom>
              <a:avLst/>
              <a:gdLst/>
              <a:ahLst/>
              <a:cxnLst/>
              <a:rect l="l" t="t" r="r" b="b"/>
              <a:pathLst>
                <a:path w="271" h="270" extrusionOk="0">
                  <a:moveTo>
                    <a:pt x="130" y="0"/>
                  </a:moveTo>
                  <a:cubicBezTo>
                    <a:pt x="44" y="0"/>
                    <a:pt x="1" y="44"/>
                    <a:pt x="1" y="130"/>
                  </a:cubicBezTo>
                  <a:cubicBezTo>
                    <a:pt x="1" y="227"/>
                    <a:pt x="44" y="270"/>
                    <a:pt x="130" y="270"/>
                  </a:cubicBezTo>
                  <a:cubicBezTo>
                    <a:pt x="227" y="270"/>
                    <a:pt x="270" y="227"/>
                    <a:pt x="270" y="130"/>
                  </a:cubicBezTo>
                  <a:cubicBezTo>
                    <a:pt x="270" y="44"/>
                    <a:pt x="227"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6" name="Google Shape;3586;p69"/>
            <p:cNvSpPr/>
            <p:nvPr/>
          </p:nvSpPr>
          <p:spPr>
            <a:xfrm>
              <a:off x="819221" y="1484713"/>
              <a:ext cx="16340" cy="16280"/>
            </a:xfrm>
            <a:custGeom>
              <a:avLst/>
              <a:gdLst/>
              <a:ahLst/>
              <a:cxnLst/>
              <a:rect l="l" t="t" r="r" b="b"/>
              <a:pathLst>
                <a:path w="271" h="270" extrusionOk="0">
                  <a:moveTo>
                    <a:pt x="141" y="0"/>
                  </a:moveTo>
                  <a:cubicBezTo>
                    <a:pt x="44" y="0"/>
                    <a:pt x="1" y="86"/>
                    <a:pt x="1" y="129"/>
                  </a:cubicBezTo>
                  <a:cubicBezTo>
                    <a:pt x="1" y="226"/>
                    <a:pt x="44" y="270"/>
                    <a:pt x="141" y="270"/>
                  </a:cubicBezTo>
                  <a:cubicBezTo>
                    <a:pt x="227" y="270"/>
                    <a:pt x="270" y="226"/>
                    <a:pt x="270" y="129"/>
                  </a:cubicBezTo>
                  <a:cubicBezTo>
                    <a:pt x="270" y="86"/>
                    <a:pt x="227"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7" name="Google Shape;3587;p69"/>
            <p:cNvSpPr/>
            <p:nvPr/>
          </p:nvSpPr>
          <p:spPr>
            <a:xfrm>
              <a:off x="868000" y="1484713"/>
              <a:ext cx="16340" cy="16280"/>
            </a:xfrm>
            <a:custGeom>
              <a:avLst/>
              <a:gdLst/>
              <a:ahLst/>
              <a:cxnLst/>
              <a:rect l="l" t="t" r="r" b="b"/>
              <a:pathLst>
                <a:path w="271" h="270" extrusionOk="0">
                  <a:moveTo>
                    <a:pt x="141" y="0"/>
                  </a:moveTo>
                  <a:cubicBezTo>
                    <a:pt x="98" y="0"/>
                    <a:pt x="1" y="86"/>
                    <a:pt x="1" y="129"/>
                  </a:cubicBezTo>
                  <a:cubicBezTo>
                    <a:pt x="1" y="226"/>
                    <a:pt x="98" y="270"/>
                    <a:pt x="141" y="270"/>
                  </a:cubicBezTo>
                  <a:cubicBezTo>
                    <a:pt x="227" y="270"/>
                    <a:pt x="270" y="226"/>
                    <a:pt x="270" y="129"/>
                  </a:cubicBezTo>
                  <a:cubicBezTo>
                    <a:pt x="270" y="86"/>
                    <a:pt x="227"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8" name="Google Shape;3588;p69"/>
            <p:cNvSpPr/>
            <p:nvPr/>
          </p:nvSpPr>
          <p:spPr>
            <a:xfrm>
              <a:off x="919371" y="1484713"/>
              <a:ext cx="16280" cy="16280"/>
            </a:xfrm>
            <a:custGeom>
              <a:avLst/>
              <a:gdLst/>
              <a:ahLst/>
              <a:cxnLst/>
              <a:rect l="l" t="t" r="r" b="b"/>
              <a:pathLst>
                <a:path w="270" h="270" extrusionOk="0">
                  <a:moveTo>
                    <a:pt x="140" y="0"/>
                  </a:moveTo>
                  <a:cubicBezTo>
                    <a:pt x="54" y="0"/>
                    <a:pt x="0" y="86"/>
                    <a:pt x="0" y="129"/>
                  </a:cubicBezTo>
                  <a:cubicBezTo>
                    <a:pt x="0" y="226"/>
                    <a:pt x="54" y="270"/>
                    <a:pt x="140" y="270"/>
                  </a:cubicBezTo>
                  <a:cubicBezTo>
                    <a:pt x="184" y="270"/>
                    <a:pt x="270" y="226"/>
                    <a:pt x="270" y="129"/>
                  </a:cubicBezTo>
                  <a:cubicBezTo>
                    <a:pt x="270" y="86"/>
                    <a:pt x="184" y="0"/>
                    <a:pt x="14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9" name="Google Shape;3589;p69"/>
            <p:cNvSpPr/>
            <p:nvPr/>
          </p:nvSpPr>
          <p:spPr>
            <a:xfrm>
              <a:off x="968089" y="1484713"/>
              <a:ext cx="16340" cy="16280"/>
            </a:xfrm>
            <a:custGeom>
              <a:avLst/>
              <a:gdLst/>
              <a:ahLst/>
              <a:cxnLst/>
              <a:rect l="l" t="t" r="r" b="b"/>
              <a:pathLst>
                <a:path w="271" h="270" extrusionOk="0">
                  <a:moveTo>
                    <a:pt x="141" y="0"/>
                  </a:moveTo>
                  <a:cubicBezTo>
                    <a:pt x="55" y="0"/>
                    <a:pt x="1" y="86"/>
                    <a:pt x="1" y="129"/>
                  </a:cubicBezTo>
                  <a:cubicBezTo>
                    <a:pt x="1" y="226"/>
                    <a:pt x="55" y="270"/>
                    <a:pt x="141" y="270"/>
                  </a:cubicBezTo>
                  <a:cubicBezTo>
                    <a:pt x="184" y="270"/>
                    <a:pt x="270" y="226"/>
                    <a:pt x="270" y="129"/>
                  </a:cubicBezTo>
                  <a:cubicBezTo>
                    <a:pt x="270" y="86"/>
                    <a:pt x="184"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0" name="Google Shape;3590;p69"/>
            <p:cNvSpPr/>
            <p:nvPr/>
          </p:nvSpPr>
          <p:spPr>
            <a:xfrm>
              <a:off x="1016868" y="1484713"/>
              <a:ext cx="16340" cy="16280"/>
            </a:xfrm>
            <a:custGeom>
              <a:avLst/>
              <a:gdLst/>
              <a:ahLst/>
              <a:cxnLst/>
              <a:rect l="l" t="t" r="r" b="b"/>
              <a:pathLst>
                <a:path w="271" h="270" extrusionOk="0">
                  <a:moveTo>
                    <a:pt x="141" y="0"/>
                  </a:moveTo>
                  <a:cubicBezTo>
                    <a:pt x="54" y="0"/>
                    <a:pt x="0" y="86"/>
                    <a:pt x="0" y="129"/>
                  </a:cubicBezTo>
                  <a:cubicBezTo>
                    <a:pt x="0" y="226"/>
                    <a:pt x="54" y="270"/>
                    <a:pt x="141" y="270"/>
                  </a:cubicBezTo>
                  <a:cubicBezTo>
                    <a:pt x="227" y="270"/>
                    <a:pt x="270" y="226"/>
                    <a:pt x="270" y="129"/>
                  </a:cubicBezTo>
                  <a:cubicBezTo>
                    <a:pt x="270" y="86"/>
                    <a:pt x="227"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1" name="Google Shape;3591;p69"/>
            <p:cNvSpPr/>
            <p:nvPr/>
          </p:nvSpPr>
          <p:spPr>
            <a:xfrm>
              <a:off x="1065646" y="1484713"/>
              <a:ext cx="16280" cy="16280"/>
            </a:xfrm>
            <a:custGeom>
              <a:avLst/>
              <a:gdLst/>
              <a:ahLst/>
              <a:cxnLst/>
              <a:rect l="l" t="t" r="r" b="b"/>
              <a:pathLst>
                <a:path w="270" h="270" extrusionOk="0">
                  <a:moveTo>
                    <a:pt x="140" y="0"/>
                  </a:moveTo>
                  <a:cubicBezTo>
                    <a:pt x="97" y="0"/>
                    <a:pt x="0" y="86"/>
                    <a:pt x="0" y="129"/>
                  </a:cubicBezTo>
                  <a:cubicBezTo>
                    <a:pt x="0" y="226"/>
                    <a:pt x="97" y="270"/>
                    <a:pt x="140" y="270"/>
                  </a:cubicBezTo>
                  <a:cubicBezTo>
                    <a:pt x="227" y="270"/>
                    <a:pt x="270" y="226"/>
                    <a:pt x="270" y="129"/>
                  </a:cubicBezTo>
                  <a:cubicBezTo>
                    <a:pt x="270" y="86"/>
                    <a:pt x="227" y="0"/>
                    <a:pt x="14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2" name="Google Shape;3592;p69"/>
            <p:cNvSpPr/>
            <p:nvPr/>
          </p:nvSpPr>
          <p:spPr>
            <a:xfrm>
              <a:off x="1117620" y="1484713"/>
              <a:ext cx="16340" cy="16280"/>
            </a:xfrm>
            <a:custGeom>
              <a:avLst/>
              <a:gdLst/>
              <a:ahLst/>
              <a:cxnLst/>
              <a:rect l="l" t="t" r="r" b="b"/>
              <a:pathLst>
                <a:path w="271" h="270" extrusionOk="0">
                  <a:moveTo>
                    <a:pt x="130" y="0"/>
                  </a:moveTo>
                  <a:cubicBezTo>
                    <a:pt x="44" y="0"/>
                    <a:pt x="1" y="86"/>
                    <a:pt x="1" y="129"/>
                  </a:cubicBezTo>
                  <a:cubicBezTo>
                    <a:pt x="1" y="226"/>
                    <a:pt x="44" y="270"/>
                    <a:pt x="130" y="270"/>
                  </a:cubicBezTo>
                  <a:cubicBezTo>
                    <a:pt x="173" y="270"/>
                    <a:pt x="270" y="226"/>
                    <a:pt x="270" y="129"/>
                  </a:cubicBezTo>
                  <a:cubicBezTo>
                    <a:pt x="270" y="86"/>
                    <a:pt x="173"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3" name="Google Shape;3593;p69"/>
            <p:cNvSpPr/>
            <p:nvPr/>
          </p:nvSpPr>
          <p:spPr>
            <a:xfrm>
              <a:off x="1166399" y="1484713"/>
              <a:ext cx="16280" cy="16280"/>
            </a:xfrm>
            <a:custGeom>
              <a:avLst/>
              <a:gdLst/>
              <a:ahLst/>
              <a:cxnLst/>
              <a:rect l="l" t="t" r="r" b="b"/>
              <a:pathLst>
                <a:path w="270" h="270" extrusionOk="0">
                  <a:moveTo>
                    <a:pt x="130" y="0"/>
                  </a:moveTo>
                  <a:cubicBezTo>
                    <a:pt x="43" y="0"/>
                    <a:pt x="0" y="86"/>
                    <a:pt x="0" y="129"/>
                  </a:cubicBezTo>
                  <a:cubicBezTo>
                    <a:pt x="0" y="226"/>
                    <a:pt x="43" y="270"/>
                    <a:pt x="130" y="270"/>
                  </a:cubicBezTo>
                  <a:cubicBezTo>
                    <a:pt x="216" y="270"/>
                    <a:pt x="270" y="226"/>
                    <a:pt x="270" y="129"/>
                  </a:cubicBezTo>
                  <a:cubicBezTo>
                    <a:pt x="270" y="86"/>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4" name="Google Shape;3594;p69"/>
            <p:cNvSpPr/>
            <p:nvPr/>
          </p:nvSpPr>
          <p:spPr>
            <a:xfrm>
              <a:off x="1215117" y="1484713"/>
              <a:ext cx="16340" cy="16280"/>
            </a:xfrm>
            <a:custGeom>
              <a:avLst/>
              <a:gdLst/>
              <a:ahLst/>
              <a:cxnLst/>
              <a:rect l="l" t="t" r="r" b="b"/>
              <a:pathLst>
                <a:path w="271" h="270" extrusionOk="0">
                  <a:moveTo>
                    <a:pt x="130" y="0"/>
                  </a:moveTo>
                  <a:cubicBezTo>
                    <a:pt x="44" y="0"/>
                    <a:pt x="1" y="86"/>
                    <a:pt x="1" y="129"/>
                  </a:cubicBezTo>
                  <a:cubicBezTo>
                    <a:pt x="1" y="226"/>
                    <a:pt x="44" y="270"/>
                    <a:pt x="130" y="270"/>
                  </a:cubicBezTo>
                  <a:cubicBezTo>
                    <a:pt x="216" y="270"/>
                    <a:pt x="270" y="226"/>
                    <a:pt x="270" y="129"/>
                  </a:cubicBezTo>
                  <a:cubicBezTo>
                    <a:pt x="270" y="86"/>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5" name="Google Shape;3595;p69"/>
            <p:cNvSpPr/>
            <p:nvPr/>
          </p:nvSpPr>
          <p:spPr>
            <a:xfrm>
              <a:off x="1263896" y="1484713"/>
              <a:ext cx="16280" cy="16280"/>
            </a:xfrm>
            <a:custGeom>
              <a:avLst/>
              <a:gdLst/>
              <a:ahLst/>
              <a:cxnLst/>
              <a:rect l="l" t="t" r="r" b="b"/>
              <a:pathLst>
                <a:path w="270" h="270" extrusionOk="0">
                  <a:moveTo>
                    <a:pt x="130" y="0"/>
                  </a:moveTo>
                  <a:cubicBezTo>
                    <a:pt x="87" y="0"/>
                    <a:pt x="0" y="86"/>
                    <a:pt x="0" y="129"/>
                  </a:cubicBezTo>
                  <a:cubicBezTo>
                    <a:pt x="0" y="226"/>
                    <a:pt x="87" y="270"/>
                    <a:pt x="130" y="270"/>
                  </a:cubicBezTo>
                  <a:cubicBezTo>
                    <a:pt x="216" y="270"/>
                    <a:pt x="270" y="226"/>
                    <a:pt x="270" y="129"/>
                  </a:cubicBezTo>
                  <a:cubicBezTo>
                    <a:pt x="270" y="86"/>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6" name="Google Shape;3596;p69"/>
            <p:cNvSpPr/>
            <p:nvPr/>
          </p:nvSpPr>
          <p:spPr>
            <a:xfrm>
              <a:off x="1315267" y="1484713"/>
              <a:ext cx="16280" cy="16280"/>
            </a:xfrm>
            <a:custGeom>
              <a:avLst/>
              <a:gdLst/>
              <a:ahLst/>
              <a:cxnLst/>
              <a:rect l="l" t="t" r="r" b="b"/>
              <a:pathLst>
                <a:path w="270" h="270" extrusionOk="0">
                  <a:moveTo>
                    <a:pt x="130" y="0"/>
                  </a:moveTo>
                  <a:cubicBezTo>
                    <a:pt x="43" y="0"/>
                    <a:pt x="0" y="86"/>
                    <a:pt x="0" y="129"/>
                  </a:cubicBezTo>
                  <a:cubicBezTo>
                    <a:pt x="0" y="226"/>
                    <a:pt x="43" y="270"/>
                    <a:pt x="130" y="270"/>
                  </a:cubicBezTo>
                  <a:cubicBezTo>
                    <a:pt x="173" y="270"/>
                    <a:pt x="270" y="226"/>
                    <a:pt x="270" y="129"/>
                  </a:cubicBezTo>
                  <a:cubicBezTo>
                    <a:pt x="270" y="86"/>
                    <a:pt x="173"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7" name="Google Shape;3597;p69"/>
            <p:cNvSpPr/>
            <p:nvPr/>
          </p:nvSpPr>
          <p:spPr>
            <a:xfrm>
              <a:off x="868000" y="1533432"/>
              <a:ext cx="16340" cy="16340"/>
            </a:xfrm>
            <a:custGeom>
              <a:avLst/>
              <a:gdLst/>
              <a:ahLst/>
              <a:cxnLst/>
              <a:rect l="l" t="t" r="r" b="b"/>
              <a:pathLst>
                <a:path w="271" h="271" extrusionOk="0">
                  <a:moveTo>
                    <a:pt x="141" y="1"/>
                  </a:moveTo>
                  <a:cubicBezTo>
                    <a:pt x="98" y="1"/>
                    <a:pt x="1" y="87"/>
                    <a:pt x="1" y="130"/>
                  </a:cubicBezTo>
                  <a:cubicBezTo>
                    <a:pt x="1" y="227"/>
                    <a:pt x="98" y="270"/>
                    <a:pt x="141" y="270"/>
                  </a:cubicBezTo>
                  <a:cubicBezTo>
                    <a:pt x="227" y="270"/>
                    <a:pt x="270" y="227"/>
                    <a:pt x="270" y="130"/>
                  </a:cubicBezTo>
                  <a:cubicBezTo>
                    <a:pt x="270" y="87"/>
                    <a:pt x="227"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8" name="Google Shape;3598;p69"/>
            <p:cNvSpPr/>
            <p:nvPr/>
          </p:nvSpPr>
          <p:spPr>
            <a:xfrm>
              <a:off x="919371" y="1533432"/>
              <a:ext cx="16280" cy="16340"/>
            </a:xfrm>
            <a:custGeom>
              <a:avLst/>
              <a:gdLst/>
              <a:ahLst/>
              <a:cxnLst/>
              <a:rect l="l" t="t" r="r" b="b"/>
              <a:pathLst>
                <a:path w="270" h="271" extrusionOk="0">
                  <a:moveTo>
                    <a:pt x="140" y="1"/>
                  </a:moveTo>
                  <a:cubicBezTo>
                    <a:pt x="54" y="1"/>
                    <a:pt x="0" y="87"/>
                    <a:pt x="0" y="130"/>
                  </a:cubicBezTo>
                  <a:cubicBezTo>
                    <a:pt x="0" y="227"/>
                    <a:pt x="54" y="270"/>
                    <a:pt x="140" y="270"/>
                  </a:cubicBezTo>
                  <a:cubicBezTo>
                    <a:pt x="184" y="270"/>
                    <a:pt x="270" y="227"/>
                    <a:pt x="270" y="130"/>
                  </a:cubicBezTo>
                  <a:cubicBezTo>
                    <a:pt x="270" y="87"/>
                    <a:pt x="184"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9" name="Google Shape;3599;p69"/>
            <p:cNvSpPr/>
            <p:nvPr/>
          </p:nvSpPr>
          <p:spPr>
            <a:xfrm>
              <a:off x="968089" y="1533432"/>
              <a:ext cx="16340" cy="16340"/>
            </a:xfrm>
            <a:custGeom>
              <a:avLst/>
              <a:gdLst/>
              <a:ahLst/>
              <a:cxnLst/>
              <a:rect l="l" t="t" r="r" b="b"/>
              <a:pathLst>
                <a:path w="271" h="271" extrusionOk="0">
                  <a:moveTo>
                    <a:pt x="141" y="1"/>
                  </a:moveTo>
                  <a:cubicBezTo>
                    <a:pt x="55" y="1"/>
                    <a:pt x="1" y="87"/>
                    <a:pt x="1" y="130"/>
                  </a:cubicBezTo>
                  <a:cubicBezTo>
                    <a:pt x="1" y="227"/>
                    <a:pt x="55" y="270"/>
                    <a:pt x="141" y="270"/>
                  </a:cubicBezTo>
                  <a:cubicBezTo>
                    <a:pt x="184" y="270"/>
                    <a:pt x="270" y="227"/>
                    <a:pt x="270" y="130"/>
                  </a:cubicBezTo>
                  <a:cubicBezTo>
                    <a:pt x="270" y="87"/>
                    <a:pt x="184"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0" name="Google Shape;3600;p69"/>
            <p:cNvSpPr/>
            <p:nvPr/>
          </p:nvSpPr>
          <p:spPr>
            <a:xfrm>
              <a:off x="1016868" y="1533432"/>
              <a:ext cx="16340" cy="16340"/>
            </a:xfrm>
            <a:custGeom>
              <a:avLst/>
              <a:gdLst/>
              <a:ahLst/>
              <a:cxnLst/>
              <a:rect l="l" t="t" r="r" b="b"/>
              <a:pathLst>
                <a:path w="271" h="271" extrusionOk="0">
                  <a:moveTo>
                    <a:pt x="141" y="1"/>
                  </a:moveTo>
                  <a:cubicBezTo>
                    <a:pt x="54" y="1"/>
                    <a:pt x="0" y="87"/>
                    <a:pt x="0" y="130"/>
                  </a:cubicBezTo>
                  <a:cubicBezTo>
                    <a:pt x="0" y="227"/>
                    <a:pt x="54" y="270"/>
                    <a:pt x="141" y="270"/>
                  </a:cubicBezTo>
                  <a:cubicBezTo>
                    <a:pt x="227" y="270"/>
                    <a:pt x="270" y="227"/>
                    <a:pt x="270" y="130"/>
                  </a:cubicBezTo>
                  <a:cubicBezTo>
                    <a:pt x="270" y="87"/>
                    <a:pt x="227"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1" name="Google Shape;3601;p69"/>
            <p:cNvSpPr/>
            <p:nvPr/>
          </p:nvSpPr>
          <p:spPr>
            <a:xfrm>
              <a:off x="1065646" y="1533432"/>
              <a:ext cx="16280" cy="16340"/>
            </a:xfrm>
            <a:custGeom>
              <a:avLst/>
              <a:gdLst/>
              <a:ahLst/>
              <a:cxnLst/>
              <a:rect l="l" t="t" r="r" b="b"/>
              <a:pathLst>
                <a:path w="270" h="271" extrusionOk="0">
                  <a:moveTo>
                    <a:pt x="140" y="1"/>
                  </a:moveTo>
                  <a:cubicBezTo>
                    <a:pt x="97" y="1"/>
                    <a:pt x="0" y="87"/>
                    <a:pt x="0" y="130"/>
                  </a:cubicBezTo>
                  <a:cubicBezTo>
                    <a:pt x="0" y="227"/>
                    <a:pt x="97" y="270"/>
                    <a:pt x="140" y="270"/>
                  </a:cubicBezTo>
                  <a:cubicBezTo>
                    <a:pt x="227" y="270"/>
                    <a:pt x="270" y="227"/>
                    <a:pt x="270" y="130"/>
                  </a:cubicBezTo>
                  <a:cubicBezTo>
                    <a:pt x="270" y="87"/>
                    <a:pt x="227"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2" name="Google Shape;3602;p69"/>
            <p:cNvSpPr/>
            <p:nvPr/>
          </p:nvSpPr>
          <p:spPr>
            <a:xfrm>
              <a:off x="1117620" y="1533432"/>
              <a:ext cx="16340" cy="16340"/>
            </a:xfrm>
            <a:custGeom>
              <a:avLst/>
              <a:gdLst/>
              <a:ahLst/>
              <a:cxnLst/>
              <a:rect l="l" t="t" r="r" b="b"/>
              <a:pathLst>
                <a:path w="271" h="271" extrusionOk="0">
                  <a:moveTo>
                    <a:pt x="130" y="1"/>
                  </a:moveTo>
                  <a:cubicBezTo>
                    <a:pt x="44" y="1"/>
                    <a:pt x="1" y="87"/>
                    <a:pt x="1" y="130"/>
                  </a:cubicBezTo>
                  <a:cubicBezTo>
                    <a:pt x="1" y="227"/>
                    <a:pt x="44" y="270"/>
                    <a:pt x="130" y="270"/>
                  </a:cubicBezTo>
                  <a:cubicBezTo>
                    <a:pt x="173" y="270"/>
                    <a:pt x="270" y="227"/>
                    <a:pt x="270" y="130"/>
                  </a:cubicBezTo>
                  <a:cubicBezTo>
                    <a:pt x="270" y="87"/>
                    <a:pt x="173"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3" name="Google Shape;3603;p69"/>
            <p:cNvSpPr/>
            <p:nvPr/>
          </p:nvSpPr>
          <p:spPr>
            <a:xfrm>
              <a:off x="1166399" y="1533432"/>
              <a:ext cx="16280" cy="16340"/>
            </a:xfrm>
            <a:custGeom>
              <a:avLst/>
              <a:gdLst/>
              <a:ahLst/>
              <a:cxnLst/>
              <a:rect l="l" t="t" r="r" b="b"/>
              <a:pathLst>
                <a:path w="270" h="271" extrusionOk="0">
                  <a:moveTo>
                    <a:pt x="130" y="1"/>
                  </a:moveTo>
                  <a:cubicBezTo>
                    <a:pt x="43" y="1"/>
                    <a:pt x="0" y="87"/>
                    <a:pt x="0" y="130"/>
                  </a:cubicBezTo>
                  <a:cubicBezTo>
                    <a:pt x="0" y="227"/>
                    <a:pt x="43" y="270"/>
                    <a:pt x="130" y="270"/>
                  </a:cubicBezTo>
                  <a:cubicBezTo>
                    <a:pt x="216" y="270"/>
                    <a:pt x="270" y="227"/>
                    <a:pt x="270" y="130"/>
                  </a:cubicBezTo>
                  <a:cubicBezTo>
                    <a:pt x="270" y="87"/>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4" name="Google Shape;3604;p69"/>
            <p:cNvSpPr/>
            <p:nvPr/>
          </p:nvSpPr>
          <p:spPr>
            <a:xfrm>
              <a:off x="1215117" y="1533432"/>
              <a:ext cx="16340" cy="16340"/>
            </a:xfrm>
            <a:custGeom>
              <a:avLst/>
              <a:gdLst/>
              <a:ahLst/>
              <a:cxnLst/>
              <a:rect l="l" t="t" r="r" b="b"/>
              <a:pathLst>
                <a:path w="271" h="271" extrusionOk="0">
                  <a:moveTo>
                    <a:pt x="130" y="1"/>
                  </a:moveTo>
                  <a:cubicBezTo>
                    <a:pt x="44" y="1"/>
                    <a:pt x="1" y="87"/>
                    <a:pt x="1" y="130"/>
                  </a:cubicBezTo>
                  <a:cubicBezTo>
                    <a:pt x="1" y="227"/>
                    <a:pt x="44" y="270"/>
                    <a:pt x="130" y="270"/>
                  </a:cubicBezTo>
                  <a:cubicBezTo>
                    <a:pt x="216" y="270"/>
                    <a:pt x="270" y="227"/>
                    <a:pt x="270" y="130"/>
                  </a:cubicBezTo>
                  <a:cubicBezTo>
                    <a:pt x="270" y="87"/>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5" name="Google Shape;3605;p69"/>
            <p:cNvSpPr/>
            <p:nvPr/>
          </p:nvSpPr>
          <p:spPr>
            <a:xfrm>
              <a:off x="1263896" y="1533432"/>
              <a:ext cx="16280" cy="16340"/>
            </a:xfrm>
            <a:custGeom>
              <a:avLst/>
              <a:gdLst/>
              <a:ahLst/>
              <a:cxnLst/>
              <a:rect l="l" t="t" r="r" b="b"/>
              <a:pathLst>
                <a:path w="270" h="271" extrusionOk="0">
                  <a:moveTo>
                    <a:pt x="130" y="1"/>
                  </a:moveTo>
                  <a:cubicBezTo>
                    <a:pt x="87" y="1"/>
                    <a:pt x="0" y="87"/>
                    <a:pt x="0" y="130"/>
                  </a:cubicBezTo>
                  <a:cubicBezTo>
                    <a:pt x="0" y="227"/>
                    <a:pt x="87" y="270"/>
                    <a:pt x="130" y="270"/>
                  </a:cubicBezTo>
                  <a:cubicBezTo>
                    <a:pt x="216" y="270"/>
                    <a:pt x="270" y="227"/>
                    <a:pt x="270" y="130"/>
                  </a:cubicBezTo>
                  <a:cubicBezTo>
                    <a:pt x="270" y="87"/>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6" name="Google Shape;3606;p69"/>
            <p:cNvSpPr/>
            <p:nvPr/>
          </p:nvSpPr>
          <p:spPr>
            <a:xfrm>
              <a:off x="968089" y="1584803"/>
              <a:ext cx="16340" cy="16280"/>
            </a:xfrm>
            <a:custGeom>
              <a:avLst/>
              <a:gdLst/>
              <a:ahLst/>
              <a:cxnLst/>
              <a:rect l="l" t="t" r="r" b="b"/>
              <a:pathLst>
                <a:path w="271" h="270" extrusionOk="0">
                  <a:moveTo>
                    <a:pt x="141" y="0"/>
                  </a:moveTo>
                  <a:cubicBezTo>
                    <a:pt x="55" y="0"/>
                    <a:pt x="1" y="44"/>
                    <a:pt x="1" y="141"/>
                  </a:cubicBezTo>
                  <a:cubicBezTo>
                    <a:pt x="1" y="184"/>
                    <a:pt x="55" y="270"/>
                    <a:pt x="141" y="270"/>
                  </a:cubicBezTo>
                  <a:cubicBezTo>
                    <a:pt x="184" y="270"/>
                    <a:pt x="270" y="184"/>
                    <a:pt x="270" y="141"/>
                  </a:cubicBezTo>
                  <a:cubicBezTo>
                    <a:pt x="270" y="44"/>
                    <a:pt x="184"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7" name="Google Shape;3607;p69"/>
            <p:cNvSpPr/>
            <p:nvPr/>
          </p:nvSpPr>
          <p:spPr>
            <a:xfrm>
              <a:off x="1016868" y="1584803"/>
              <a:ext cx="16340" cy="16280"/>
            </a:xfrm>
            <a:custGeom>
              <a:avLst/>
              <a:gdLst/>
              <a:ahLst/>
              <a:cxnLst/>
              <a:rect l="l" t="t" r="r" b="b"/>
              <a:pathLst>
                <a:path w="271" h="270" extrusionOk="0">
                  <a:moveTo>
                    <a:pt x="141" y="0"/>
                  </a:moveTo>
                  <a:cubicBezTo>
                    <a:pt x="54" y="0"/>
                    <a:pt x="0" y="44"/>
                    <a:pt x="0" y="141"/>
                  </a:cubicBezTo>
                  <a:cubicBezTo>
                    <a:pt x="0" y="184"/>
                    <a:pt x="54" y="270"/>
                    <a:pt x="141" y="270"/>
                  </a:cubicBezTo>
                  <a:cubicBezTo>
                    <a:pt x="227" y="270"/>
                    <a:pt x="270" y="184"/>
                    <a:pt x="270" y="141"/>
                  </a:cubicBezTo>
                  <a:cubicBezTo>
                    <a:pt x="270" y="44"/>
                    <a:pt x="227"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8" name="Google Shape;3608;p69"/>
            <p:cNvSpPr/>
            <p:nvPr/>
          </p:nvSpPr>
          <p:spPr>
            <a:xfrm>
              <a:off x="1065646" y="1584803"/>
              <a:ext cx="16280" cy="16280"/>
            </a:xfrm>
            <a:custGeom>
              <a:avLst/>
              <a:gdLst/>
              <a:ahLst/>
              <a:cxnLst/>
              <a:rect l="l" t="t" r="r" b="b"/>
              <a:pathLst>
                <a:path w="270" h="270" extrusionOk="0">
                  <a:moveTo>
                    <a:pt x="140" y="0"/>
                  </a:moveTo>
                  <a:cubicBezTo>
                    <a:pt x="97" y="0"/>
                    <a:pt x="0" y="44"/>
                    <a:pt x="0" y="141"/>
                  </a:cubicBezTo>
                  <a:cubicBezTo>
                    <a:pt x="0" y="184"/>
                    <a:pt x="97" y="270"/>
                    <a:pt x="140" y="270"/>
                  </a:cubicBezTo>
                  <a:cubicBezTo>
                    <a:pt x="227" y="270"/>
                    <a:pt x="270" y="184"/>
                    <a:pt x="270" y="141"/>
                  </a:cubicBezTo>
                  <a:cubicBezTo>
                    <a:pt x="270" y="44"/>
                    <a:pt x="227" y="0"/>
                    <a:pt x="14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9" name="Google Shape;3609;p69"/>
            <p:cNvSpPr/>
            <p:nvPr/>
          </p:nvSpPr>
          <p:spPr>
            <a:xfrm>
              <a:off x="1117620" y="1584803"/>
              <a:ext cx="16340" cy="16280"/>
            </a:xfrm>
            <a:custGeom>
              <a:avLst/>
              <a:gdLst/>
              <a:ahLst/>
              <a:cxnLst/>
              <a:rect l="l" t="t" r="r" b="b"/>
              <a:pathLst>
                <a:path w="271" h="270" extrusionOk="0">
                  <a:moveTo>
                    <a:pt x="130" y="0"/>
                  </a:moveTo>
                  <a:cubicBezTo>
                    <a:pt x="44" y="0"/>
                    <a:pt x="1" y="44"/>
                    <a:pt x="1" y="141"/>
                  </a:cubicBezTo>
                  <a:cubicBezTo>
                    <a:pt x="1" y="184"/>
                    <a:pt x="44" y="270"/>
                    <a:pt x="130" y="270"/>
                  </a:cubicBezTo>
                  <a:cubicBezTo>
                    <a:pt x="173" y="270"/>
                    <a:pt x="270" y="184"/>
                    <a:pt x="270" y="141"/>
                  </a:cubicBezTo>
                  <a:cubicBezTo>
                    <a:pt x="270" y="44"/>
                    <a:pt x="173"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0" name="Google Shape;3610;p69"/>
            <p:cNvSpPr/>
            <p:nvPr/>
          </p:nvSpPr>
          <p:spPr>
            <a:xfrm>
              <a:off x="1166399" y="1584803"/>
              <a:ext cx="16280" cy="16280"/>
            </a:xfrm>
            <a:custGeom>
              <a:avLst/>
              <a:gdLst/>
              <a:ahLst/>
              <a:cxnLst/>
              <a:rect l="l" t="t" r="r" b="b"/>
              <a:pathLst>
                <a:path w="270" h="270" extrusionOk="0">
                  <a:moveTo>
                    <a:pt x="130" y="0"/>
                  </a:moveTo>
                  <a:cubicBezTo>
                    <a:pt x="43" y="0"/>
                    <a:pt x="0" y="44"/>
                    <a:pt x="0" y="141"/>
                  </a:cubicBezTo>
                  <a:cubicBezTo>
                    <a:pt x="0" y="184"/>
                    <a:pt x="43" y="270"/>
                    <a:pt x="130" y="270"/>
                  </a:cubicBezTo>
                  <a:cubicBezTo>
                    <a:pt x="216" y="270"/>
                    <a:pt x="270" y="184"/>
                    <a:pt x="270" y="141"/>
                  </a:cubicBezTo>
                  <a:cubicBezTo>
                    <a:pt x="270" y="44"/>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611" name="Google Shape;3611;p69"/>
          <p:cNvGrpSpPr/>
          <p:nvPr/>
        </p:nvGrpSpPr>
        <p:grpSpPr>
          <a:xfrm>
            <a:off x="1005909" y="4133709"/>
            <a:ext cx="1528857" cy="339566"/>
            <a:chOff x="6182269" y="1262346"/>
            <a:chExt cx="1197459" cy="265961"/>
          </a:xfrm>
        </p:grpSpPr>
        <p:sp>
          <p:nvSpPr>
            <p:cNvPr id="3612" name="Google Shape;3612;p69"/>
            <p:cNvSpPr/>
            <p:nvPr/>
          </p:nvSpPr>
          <p:spPr>
            <a:xfrm>
              <a:off x="6182269" y="1262346"/>
              <a:ext cx="1197459" cy="265961"/>
            </a:xfrm>
            <a:custGeom>
              <a:avLst/>
              <a:gdLst/>
              <a:ahLst/>
              <a:cxnLst/>
              <a:rect l="l" t="t" r="r" b="b"/>
              <a:pathLst>
                <a:path w="19860" h="4411" extrusionOk="0">
                  <a:moveTo>
                    <a:pt x="0" y="1"/>
                  </a:moveTo>
                  <a:lnTo>
                    <a:pt x="0" y="4410"/>
                  </a:lnTo>
                  <a:lnTo>
                    <a:pt x="19860" y="4410"/>
                  </a:lnTo>
                  <a:lnTo>
                    <a:pt x="19860" y="1"/>
                  </a:lnTo>
                  <a:close/>
                </a:path>
              </a:pathLst>
            </a:custGeom>
            <a:solidFill>
              <a:srgbClr val="E1BAF7"/>
            </a:solidFill>
            <a:ln w="4575" cap="flat" cmpd="sng">
              <a:solidFill>
                <a:srgbClr val="2D435B"/>
              </a:solidFill>
              <a:prstDash val="solid"/>
              <a:miter lim="10781"/>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3" name="Google Shape;3613;p69"/>
            <p:cNvSpPr/>
            <p:nvPr/>
          </p:nvSpPr>
          <p:spPr>
            <a:xfrm>
              <a:off x="6182269" y="1471027"/>
              <a:ext cx="54688" cy="57280"/>
            </a:xfrm>
            <a:custGeom>
              <a:avLst/>
              <a:gdLst/>
              <a:ahLst/>
              <a:cxnLst/>
              <a:rect l="l" t="t" r="r" b="b"/>
              <a:pathLst>
                <a:path w="907" h="950" extrusionOk="0">
                  <a:moveTo>
                    <a:pt x="0" y="1"/>
                  </a:moveTo>
                  <a:lnTo>
                    <a:pt x="0" y="270"/>
                  </a:lnTo>
                  <a:lnTo>
                    <a:pt x="680" y="949"/>
                  </a:lnTo>
                  <a:lnTo>
                    <a:pt x="906" y="949"/>
                  </a:lnTo>
                  <a:lnTo>
                    <a:pt x="0"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4" name="Google Shape;3614;p69"/>
            <p:cNvSpPr/>
            <p:nvPr/>
          </p:nvSpPr>
          <p:spPr>
            <a:xfrm>
              <a:off x="6182269" y="1403436"/>
              <a:ext cx="124871" cy="124871"/>
            </a:xfrm>
            <a:custGeom>
              <a:avLst/>
              <a:gdLst/>
              <a:ahLst/>
              <a:cxnLst/>
              <a:rect l="l" t="t" r="r" b="b"/>
              <a:pathLst>
                <a:path w="2071" h="2071" extrusionOk="0">
                  <a:moveTo>
                    <a:pt x="0" y="0"/>
                  </a:moveTo>
                  <a:lnTo>
                    <a:pt x="0" y="270"/>
                  </a:lnTo>
                  <a:lnTo>
                    <a:pt x="1801" y="2070"/>
                  </a:lnTo>
                  <a:lnTo>
                    <a:pt x="2070" y="2070"/>
                  </a:lnTo>
                  <a:lnTo>
                    <a:pt x="0" y="0"/>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5" name="Google Shape;3615;p69"/>
            <p:cNvSpPr/>
            <p:nvPr/>
          </p:nvSpPr>
          <p:spPr>
            <a:xfrm>
              <a:off x="6182269" y="1335845"/>
              <a:ext cx="192462" cy="192462"/>
            </a:xfrm>
            <a:custGeom>
              <a:avLst/>
              <a:gdLst/>
              <a:ahLst/>
              <a:cxnLst/>
              <a:rect l="l" t="t" r="r" b="b"/>
              <a:pathLst>
                <a:path w="3192" h="3192" extrusionOk="0">
                  <a:moveTo>
                    <a:pt x="0" y="0"/>
                  </a:moveTo>
                  <a:lnTo>
                    <a:pt x="0" y="270"/>
                  </a:lnTo>
                  <a:lnTo>
                    <a:pt x="2922" y="3191"/>
                  </a:lnTo>
                  <a:lnTo>
                    <a:pt x="3192" y="3191"/>
                  </a:lnTo>
                  <a:lnTo>
                    <a:pt x="0" y="0"/>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6" name="Google Shape;3616;p69"/>
            <p:cNvSpPr/>
            <p:nvPr/>
          </p:nvSpPr>
          <p:spPr>
            <a:xfrm>
              <a:off x="6182269" y="1268194"/>
              <a:ext cx="260052" cy="260113"/>
            </a:xfrm>
            <a:custGeom>
              <a:avLst/>
              <a:gdLst/>
              <a:ahLst/>
              <a:cxnLst/>
              <a:rect l="l" t="t" r="r" b="b"/>
              <a:pathLst>
                <a:path w="4313" h="4314" extrusionOk="0">
                  <a:moveTo>
                    <a:pt x="0" y="1"/>
                  </a:moveTo>
                  <a:lnTo>
                    <a:pt x="0" y="217"/>
                  </a:lnTo>
                  <a:lnTo>
                    <a:pt x="4043" y="4313"/>
                  </a:lnTo>
                  <a:lnTo>
                    <a:pt x="4313" y="4313"/>
                  </a:lnTo>
                  <a:lnTo>
                    <a:pt x="0"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7" name="Google Shape;3617;p69"/>
            <p:cNvSpPr/>
            <p:nvPr/>
          </p:nvSpPr>
          <p:spPr>
            <a:xfrm>
              <a:off x="6228394" y="1262346"/>
              <a:ext cx="281578" cy="265961"/>
            </a:xfrm>
            <a:custGeom>
              <a:avLst/>
              <a:gdLst/>
              <a:ahLst/>
              <a:cxnLst/>
              <a:rect l="l" t="t" r="r" b="b"/>
              <a:pathLst>
                <a:path w="4670" h="4411" extrusionOk="0">
                  <a:moveTo>
                    <a:pt x="1" y="1"/>
                  </a:moveTo>
                  <a:lnTo>
                    <a:pt x="4400" y="4410"/>
                  </a:lnTo>
                  <a:lnTo>
                    <a:pt x="4669" y="4410"/>
                  </a:lnTo>
                  <a:lnTo>
                    <a:pt x="270"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8" name="Google Shape;3618;p69"/>
            <p:cNvSpPr/>
            <p:nvPr/>
          </p:nvSpPr>
          <p:spPr>
            <a:xfrm>
              <a:off x="6296045" y="1262346"/>
              <a:ext cx="282181" cy="265961"/>
            </a:xfrm>
            <a:custGeom>
              <a:avLst/>
              <a:gdLst/>
              <a:ahLst/>
              <a:cxnLst/>
              <a:rect l="l" t="t" r="r" b="b"/>
              <a:pathLst>
                <a:path w="4680" h="4411" extrusionOk="0">
                  <a:moveTo>
                    <a:pt x="0" y="1"/>
                  </a:moveTo>
                  <a:lnTo>
                    <a:pt x="4453" y="4410"/>
                  </a:lnTo>
                  <a:lnTo>
                    <a:pt x="4679" y="4410"/>
                  </a:lnTo>
                  <a:lnTo>
                    <a:pt x="270"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9" name="Google Shape;3619;p69"/>
            <p:cNvSpPr/>
            <p:nvPr/>
          </p:nvSpPr>
          <p:spPr>
            <a:xfrm>
              <a:off x="6363636" y="1262346"/>
              <a:ext cx="282181" cy="265961"/>
            </a:xfrm>
            <a:custGeom>
              <a:avLst/>
              <a:gdLst/>
              <a:ahLst/>
              <a:cxnLst/>
              <a:rect l="l" t="t" r="r" b="b"/>
              <a:pathLst>
                <a:path w="4680" h="4411" extrusionOk="0">
                  <a:moveTo>
                    <a:pt x="0" y="1"/>
                  </a:moveTo>
                  <a:lnTo>
                    <a:pt x="4453" y="4410"/>
                  </a:lnTo>
                  <a:lnTo>
                    <a:pt x="4680" y="4410"/>
                  </a:lnTo>
                  <a:lnTo>
                    <a:pt x="270"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0" name="Google Shape;3620;p69"/>
            <p:cNvSpPr/>
            <p:nvPr/>
          </p:nvSpPr>
          <p:spPr>
            <a:xfrm>
              <a:off x="6434482" y="1262346"/>
              <a:ext cx="281517" cy="265961"/>
            </a:xfrm>
            <a:custGeom>
              <a:avLst/>
              <a:gdLst/>
              <a:ahLst/>
              <a:cxnLst/>
              <a:rect l="l" t="t" r="r" b="b"/>
              <a:pathLst>
                <a:path w="4669" h="4411" extrusionOk="0">
                  <a:moveTo>
                    <a:pt x="1" y="1"/>
                  </a:moveTo>
                  <a:lnTo>
                    <a:pt x="4399" y="4410"/>
                  </a:lnTo>
                  <a:lnTo>
                    <a:pt x="4669" y="4410"/>
                  </a:lnTo>
                  <a:lnTo>
                    <a:pt x="227"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1" name="Google Shape;3621;p69"/>
            <p:cNvSpPr/>
            <p:nvPr/>
          </p:nvSpPr>
          <p:spPr>
            <a:xfrm>
              <a:off x="6502073" y="1262346"/>
              <a:ext cx="281578" cy="265961"/>
            </a:xfrm>
            <a:custGeom>
              <a:avLst/>
              <a:gdLst/>
              <a:ahLst/>
              <a:cxnLst/>
              <a:rect l="l" t="t" r="r" b="b"/>
              <a:pathLst>
                <a:path w="4670" h="4411" extrusionOk="0">
                  <a:moveTo>
                    <a:pt x="1" y="1"/>
                  </a:moveTo>
                  <a:lnTo>
                    <a:pt x="4400" y="4410"/>
                  </a:lnTo>
                  <a:lnTo>
                    <a:pt x="4669" y="4410"/>
                  </a:lnTo>
                  <a:lnTo>
                    <a:pt x="227"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2" name="Google Shape;3622;p69"/>
            <p:cNvSpPr/>
            <p:nvPr/>
          </p:nvSpPr>
          <p:spPr>
            <a:xfrm>
              <a:off x="6569724" y="1262346"/>
              <a:ext cx="281517" cy="265961"/>
            </a:xfrm>
            <a:custGeom>
              <a:avLst/>
              <a:gdLst/>
              <a:ahLst/>
              <a:cxnLst/>
              <a:rect l="l" t="t" r="r" b="b"/>
              <a:pathLst>
                <a:path w="4669" h="4411" extrusionOk="0">
                  <a:moveTo>
                    <a:pt x="0" y="1"/>
                  </a:moveTo>
                  <a:lnTo>
                    <a:pt x="4399" y="4410"/>
                  </a:lnTo>
                  <a:lnTo>
                    <a:pt x="4668" y="4410"/>
                  </a:lnTo>
                  <a:lnTo>
                    <a:pt x="270"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3" name="Google Shape;3623;p69"/>
            <p:cNvSpPr/>
            <p:nvPr/>
          </p:nvSpPr>
          <p:spPr>
            <a:xfrm>
              <a:off x="6637314" y="1262346"/>
              <a:ext cx="282181" cy="265961"/>
            </a:xfrm>
            <a:custGeom>
              <a:avLst/>
              <a:gdLst/>
              <a:ahLst/>
              <a:cxnLst/>
              <a:rect l="l" t="t" r="r" b="b"/>
              <a:pathLst>
                <a:path w="4680" h="4411" extrusionOk="0">
                  <a:moveTo>
                    <a:pt x="0" y="1"/>
                  </a:moveTo>
                  <a:lnTo>
                    <a:pt x="4410" y="4410"/>
                  </a:lnTo>
                  <a:lnTo>
                    <a:pt x="4680" y="4410"/>
                  </a:lnTo>
                  <a:lnTo>
                    <a:pt x="270"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4" name="Google Shape;3624;p69"/>
            <p:cNvSpPr/>
            <p:nvPr/>
          </p:nvSpPr>
          <p:spPr>
            <a:xfrm>
              <a:off x="6704905" y="1262346"/>
              <a:ext cx="282181" cy="265961"/>
            </a:xfrm>
            <a:custGeom>
              <a:avLst/>
              <a:gdLst/>
              <a:ahLst/>
              <a:cxnLst/>
              <a:rect l="l" t="t" r="r" b="b"/>
              <a:pathLst>
                <a:path w="4680" h="4411" extrusionOk="0">
                  <a:moveTo>
                    <a:pt x="1" y="1"/>
                  </a:moveTo>
                  <a:lnTo>
                    <a:pt x="4453" y="4410"/>
                  </a:lnTo>
                  <a:lnTo>
                    <a:pt x="4680" y="4410"/>
                  </a:lnTo>
                  <a:lnTo>
                    <a:pt x="270"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5" name="Google Shape;3625;p69"/>
            <p:cNvSpPr/>
            <p:nvPr/>
          </p:nvSpPr>
          <p:spPr>
            <a:xfrm>
              <a:off x="6773159" y="1262346"/>
              <a:ext cx="281578" cy="265961"/>
            </a:xfrm>
            <a:custGeom>
              <a:avLst/>
              <a:gdLst/>
              <a:ahLst/>
              <a:cxnLst/>
              <a:rect l="l" t="t" r="r" b="b"/>
              <a:pathLst>
                <a:path w="4670" h="4411" extrusionOk="0">
                  <a:moveTo>
                    <a:pt x="1" y="1"/>
                  </a:moveTo>
                  <a:lnTo>
                    <a:pt x="4443" y="4410"/>
                  </a:lnTo>
                  <a:lnTo>
                    <a:pt x="4669" y="4410"/>
                  </a:lnTo>
                  <a:lnTo>
                    <a:pt x="270"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6" name="Google Shape;3626;p69"/>
            <p:cNvSpPr/>
            <p:nvPr/>
          </p:nvSpPr>
          <p:spPr>
            <a:xfrm>
              <a:off x="6843402" y="1262346"/>
              <a:ext cx="281517" cy="265961"/>
            </a:xfrm>
            <a:custGeom>
              <a:avLst/>
              <a:gdLst/>
              <a:ahLst/>
              <a:cxnLst/>
              <a:rect l="l" t="t" r="r" b="b"/>
              <a:pathLst>
                <a:path w="4669" h="4411" extrusionOk="0">
                  <a:moveTo>
                    <a:pt x="0" y="1"/>
                  </a:moveTo>
                  <a:lnTo>
                    <a:pt x="4399" y="4410"/>
                  </a:lnTo>
                  <a:lnTo>
                    <a:pt x="4668" y="4410"/>
                  </a:lnTo>
                  <a:lnTo>
                    <a:pt x="227"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7" name="Google Shape;3627;p69"/>
            <p:cNvSpPr/>
            <p:nvPr/>
          </p:nvSpPr>
          <p:spPr>
            <a:xfrm>
              <a:off x="6910993" y="1262346"/>
              <a:ext cx="281517" cy="265961"/>
            </a:xfrm>
            <a:custGeom>
              <a:avLst/>
              <a:gdLst/>
              <a:ahLst/>
              <a:cxnLst/>
              <a:rect l="l" t="t" r="r" b="b"/>
              <a:pathLst>
                <a:path w="4669" h="4411" extrusionOk="0">
                  <a:moveTo>
                    <a:pt x="0" y="1"/>
                  </a:moveTo>
                  <a:lnTo>
                    <a:pt x="4399" y="4410"/>
                  </a:lnTo>
                  <a:lnTo>
                    <a:pt x="4669" y="4410"/>
                  </a:lnTo>
                  <a:lnTo>
                    <a:pt x="227"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8" name="Google Shape;3628;p69"/>
            <p:cNvSpPr/>
            <p:nvPr/>
          </p:nvSpPr>
          <p:spPr>
            <a:xfrm>
              <a:off x="6978583" y="1262346"/>
              <a:ext cx="282181" cy="265961"/>
            </a:xfrm>
            <a:custGeom>
              <a:avLst/>
              <a:gdLst/>
              <a:ahLst/>
              <a:cxnLst/>
              <a:rect l="l" t="t" r="r" b="b"/>
              <a:pathLst>
                <a:path w="4680" h="4411" extrusionOk="0">
                  <a:moveTo>
                    <a:pt x="1" y="1"/>
                  </a:moveTo>
                  <a:lnTo>
                    <a:pt x="4410" y="4410"/>
                  </a:lnTo>
                  <a:lnTo>
                    <a:pt x="4680" y="4410"/>
                  </a:lnTo>
                  <a:lnTo>
                    <a:pt x="270"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9" name="Google Shape;3629;p69"/>
            <p:cNvSpPr/>
            <p:nvPr/>
          </p:nvSpPr>
          <p:spPr>
            <a:xfrm>
              <a:off x="7046174" y="1262346"/>
              <a:ext cx="282241" cy="265961"/>
            </a:xfrm>
            <a:custGeom>
              <a:avLst/>
              <a:gdLst/>
              <a:ahLst/>
              <a:cxnLst/>
              <a:rect l="l" t="t" r="r" b="b"/>
              <a:pathLst>
                <a:path w="4681" h="4411" extrusionOk="0">
                  <a:moveTo>
                    <a:pt x="1" y="1"/>
                  </a:moveTo>
                  <a:lnTo>
                    <a:pt x="4410" y="4410"/>
                  </a:lnTo>
                  <a:lnTo>
                    <a:pt x="4680" y="4410"/>
                  </a:lnTo>
                  <a:lnTo>
                    <a:pt x="270"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0" name="Google Shape;3630;p69"/>
            <p:cNvSpPr/>
            <p:nvPr/>
          </p:nvSpPr>
          <p:spPr>
            <a:xfrm>
              <a:off x="7114428" y="1262346"/>
              <a:ext cx="265298" cy="262705"/>
            </a:xfrm>
            <a:custGeom>
              <a:avLst/>
              <a:gdLst/>
              <a:ahLst/>
              <a:cxnLst/>
              <a:rect l="l" t="t" r="r" b="b"/>
              <a:pathLst>
                <a:path w="4400" h="4357" extrusionOk="0">
                  <a:moveTo>
                    <a:pt x="1" y="1"/>
                  </a:moveTo>
                  <a:lnTo>
                    <a:pt x="4400" y="4357"/>
                  </a:lnTo>
                  <a:lnTo>
                    <a:pt x="4400" y="4087"/>
                  </a:lnTo>
                  <a:lnTo>
                    <a:pt x="270"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1" name="Google Shape;3631;p69"/>
            <p:cNvSpPr/>
            <p:nvPr/>
          </p:nvSpPr>
          <p:spPr>
            <a:xfrm>
              <a:off x="7182078" y="1262346"/>
              <a:ext cx="197647" cy="195115"/>
            </a:xfrm>
            <a:custGeom>
              <a:avLst/>
              <a:gdLst/>
              <a:ahLst/>
              <a:cxnLst/>
              <a:rect l="l" t="t" r="r" b="b"/>
              <a:pathLst>
                <a:path w="3278" h="3236" extrusionOk="0">
                  <a:moveTo>
                    <a:pt x="0" y="1"/>
                  </a:moveTo>
                  <a:lnTo>
                    <a:pt x="3278" y="3235"/>
                  </a:lnTo>
                  <a:lnTo>
                    <a:pt x="3278" y="2966"/>
                  </a:lnTo>
                  <a:lnTo>
                    <a:pt x="270"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2" name="Google Shape;3632;p69"/>
            <p:cNvSpPr/>
            <p:nvPr/>
          </p:nvSpPr>
          <p:spPr>
            <a:xfrm>
              <a:off x="7252262" y="1262346"/>
              <a:ext cx="127464" cy="127464"/>
            </a:xfrm>
            <a:custGeom>
              <a:avLst/>
              <a:gdLst/>
              <a:ahLst/>
              <a:cxnLst/>
              <a:rect l="l" t="t" r="r" b="b"/>
              <a:pathLst>
                <a:path w="2114" h="2114" extrusionOk="0">
                  <a:moveTo>
                    <a:pt x="1" y="1"/>
                  </a:moveTo>
                  <a:lnTo>
                    <a:pt x="2114" y="2114"/>
                  </a:lnTo>
                  <a:lnTo>
                    <a:pt x="2114" y="1844"/>
                  </a:lnTo>
                  <a:lnTo>
                    <a:pt x="227"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3" name="Google Shape;3633;p69"/>
            <p:cNvSpPr/>
            <p:nvPr/>
          </p:nvSpPr>
          <p:spPr>
            <a:xfrm>
              <a:off x="7319852" y="1262346"/>
              <a:ext cx="59873" cy="59873"/>
            </a:xfrm>
            <a:custGeom>
              <a:avLst/>
              <a:gdLst/>
              <a:ahLst/>
              <a:cxnLst/>
              <a:rect l="l" t="t" r="r" b="b"/>
              <a:pathLst>
                <a:path w="993" h="993" extrusionOk="0">
                  <a:moveTo>
                    <a:pt x="1" y="1"/>
                  </a:moveTo>
                  <a:lnTo>
                    <a:pt x="993" y="993"/>
                  </a:lnTo>
                  <a:lnTo>
                    <a:pt x="993" y="723"/>
                  </a:lnTo>
                  <a:lnTo>
                    <a:pt x="227"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634" name="Google Shape;3634;p69"/>
          <p:cNvSpPr/>
          <p:nvPr/>
        </p:nvSpPr>
        <p:spPr>
          <a:xfrm>
            <a:off x="380799" y="1867155"/>
            <a:ext cx="660021" cy="653771"/>
          </a:xfrm>
          <a:custGeom>
            <a:avLst/>
            <a:gdLst/>
            <a:ahLst/>
            <a:cxnLst/>
            <a:rect l="l" t="t" r="r" b="b"/>
            <a:pathLst>
              <a:path w="4583" h="4540" extrusionOk="0">
                <a:moveTo>
                  <a:pt x="863" y="1"/>
                </a:moveTo>
                <a:lnTo>
                  <a:pt x="0" y="809"/>
                </a:lnTo>
                <a:lnTo>
                  <a:pt x="1488" y="2254"/>
                </a:lnTo>
                <a:lnTo>
                  <a:pt x="0" y="3688"/>
                </a:lnTo>
                <a:lnTo>
                  <a:pt x="863" y="4539"/>
                </a:lnTo>
                <a:lnTo>
                  <a:pt x="2297" y="3106"/>
                </a:lnTo>
                <a:lnTo>
                  <a:pt x="3731" y="4539"/>
                </a:lnTo>
                <a:lnTo>
                  <a:pt x="4582" y="3688"/>
                </a:lnTo>
                <a:lnTo>
                  <a:pt x="3105" y="2254"/>
                </a:lnTo>
                <a:lnTo>
                  <a:pt x="4582" y="809"/>
                </a:lnTo>
                <a:lnTo>
                  <a:pt x="3731" y="1"/>
                </a:lnTo>
                <a:lnTo>
                  <a:pt x="2297" y="1445"/>
                </a:lnTo>
                <a:lnTo>
                  <a:pt x="863" y="1"/>
                </a:lnTo>
                <a:close/>
              </a:path>
            </a:pathLst>
          </a:custGeom>
          <a:solidFill>
            <a:schemeClr val="accent2"/>
          </a:solidFill>
          <a:ln w="9525" cap="rnd" cmpd="sng">
            <a:solidFill>
              <a:srgbClr val="2D435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5" name="Google Shape;3635;p69"/>
          <p:cNvSpPr/>
          <p:nvPr/>
        </p:nvSpPr>
        <p:spPr>
          <a:xfrm rot="-1431438">
            <a:off x="7934528" y="518427"/>
            <a:ext cx="221066" cy="252535"/>
          </a:xfrm>
          <a:custGeom>
            <a:avLst/>
            <a:gdLst/>
            <a:ahLst/>
            <a:cxnLst/>
            <a:rect l="l" t="t" r="r" b="b"/>
            <a:pathLst>
              <a:path w="1974" h="2255" extrusionOk="0">
                <a:moveTo>
                  <a:pt x="1" y="1"/>
                </a:moveTo>
                <a:lnTo>
                  <a:pt x="184" y="2254"/>
                </a:lnTo>
                <a:lnTo>
                  <a:pt x="1974" y="950"/>
                </a:lnTo>
                <a:lnTo>
                  <a:pt x="1" y="1"/>
                </a:lnTo>
                <a:close/>
              </a:path>
            </a:pathLst>
          </a:custGeom>
          <a:solidFill>
            <a:schemeClr val="lt2"/>
          </a:solidFill>
          <a:ln w="9525" cap="flat" cmpd="sng">
            <a:solidFill>
              <a:srgbClr val="2D435B"/>
            </a:solidFill>
            <a:prstDash val="solid"/>
            <a:miter lim="10781"/>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636" name="Google Shape;3636;p69"/>
          <p:cNvGrpSpPr/>
          <p:nvPr/>
        </p:nvGrpSpPr>
        <p:grpSpPr>
          <a:xfrm>
            <a:off x="7892911" y="4081735"/>
            <a:ext cx="537980" cy="537206"/>
            <a:chOff x="9234348" y="2174936"/>
            <a:chExt cx="537980" cy="537206"/>
          </a:xfrm>
        </p:grpSpPr>
        <p:sp>
          <p:nvSpPr>
            <p:cNvPr id="3637" name="Google Shape;3637;p69"/>
            <p:cNvSpPr/>
            <p:nvPr/>
          </p:nvSpPr>
          <p:spPr>
            <a:xfrm>
              <a:off x="9234348" y="2174936"/>
              <a:ext cx="22800" cy="22026"/>
            </a:xfrm>
            <a:custGeom>
              <a:avLst/>
              <a:gdLst/>
              <a:ahLst/>
              <a:cxnLst/>
              <a:rect l="l" t="t" r="r" b="b"/>
              <a:pathLst>
                <a:path w="324" h="313" extrusionOk="0">
                  <a:moveTo>
                    <a:pt x="183" y="0"/>
                  </a:moveTo>
                  <a:cubicBezTo>
                    <a:pt x="54" y="0"/>
                    <a:pt x="0" y="43"/>
                    <a:pt x="0" y="173"/>
                  </a:cubicBezTo>
                  <a:cubicBezTo>
                    <a:pt x="0" y="270"/>
                    <a:pt x="54" y="313"/>
                    <a:pt x="183" y="313"/>
                  </a:cubicBezTo>
                  <a:cubicBezTo>
                    <a:pt x="270" y="313"/>
                    <a:pt x="323" y="270"/>
                    <a:pt x="323" y="173"/>
                  </a:cubicBezTo>
                  <a:cubicBezTo>
                    <a:pt x="323" y="43"/>
                    <a:pt x="270" y="0"/>
                    <a:pt x="18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8" name="Google Shape;3638;p69"/>
            <p:cNvSpPr/>
            <p:nvPr/>
          </p:nvSpPr>
          <p:spPr>
            <a:xfrm>
              <a:off x="9307181" y="2174936"/>
              <a:ext cx="25826" cy="22026"/>
            </a:xfrm>
            <a:custGeom>
              <a:avLst/>
              <a:gdLst/>
              <a:ahLst/>
              <a:cxnLst/>
              <a:rect l="l" t="t" r="r" b="b"/>
              <a:pathLst>
                <a:path w="367" h="313" extrusionOk="0">
                  <a:moveTo>
                    <a:pt x="183" y="0"/>
                  </a:moveTo>
                  <a:cubicBezTo>
                    <a:pt x="97" y="0"/>
                    <a:pt x="0" y="43"/>
                    <a:pt x="0" y="173"/>
                  </a:cubicBezTo>
                  <a:cubicBezTo>
                    <a:pt x="0" y="270"/>
                    <a:pt x="97" y="313"/>
                    <a:pt x="183" y="313"/>
                  </a:cubicBezTo>
                  <a:cubicBezTo>
                    <a:pt x="270" y="313"/>
                    <a:pt x="367" y="270"/>
                    <a:pt x="367" y="173"/>
                  </a:cubicBezTo>
                  <a:cubicBezTo>
                    <a:pt x="367" y="43"/>
                    <a:pt x="270" y="0"/>
                    <a:pt x="18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9" name="Google Shape;3639;p69"/>
            <p:cNvSpPr/>
            <p:nvPr/>
          </p:nvSpPr>
          <p:spPr>
            <a:xfrm>
              <a:off x="9380014" y="2174936"/>
              <a:ext cx="25052" cy="22026"/>
            </a:xfrm>
            <a:custGeom>
              <a:avLst/>
              <a:gdLst/>
              <a:ahLst/>
              <a:cxnLst/>
              <a:rect l="l" t="t" r="r" b="b"/>
              <a:pathLst>
                <a:path w="356" h="313" extrusionOk="0">
                  <a:moveTo>
                    <a:pt x="183" y="0"/>
                  </a:moveTo>
                  <a:cubicBezTo>
                    <a:pt x="86" y="0"/>
                    <a:pt x="0" y="43"/>
                    <a:pt x="0" y="173"/>
                  </a:cubicBezTo>
                  <a:cubicBezTo>
                    <a:pt x="0" y="270"/>
                    <a:pt x="86" y="313"/>
                    <a:pt x="183" y="313"/>
                  </a:cubicBezTo>
                  <a:cubicBezTo>
                    <a:pt x="270" y="313"/>
                    <a:pt x="356" y="270"/>
                    <a:pt x="356" y="173"/>
                  </a:cubicBezTo>
                  <a:cubicBezTo>
                    <a:pt x="356" y="43"/>
                    <a:pt x="270" y="0"/>
                    <a:pt x="18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0" name="Google Shape;3640;p69"/>
            <p:cNvSpPr/>
            <p:nvPr/>
          </p:nvSpPr>
          <p:spPr>
            <a:xfrm>
              <a:off x="9455873" y="2174936"/>
              <a:ext cx="22026" cy="22026"/>
            </a:xfrm>
            <a:custGeom>
              <a:avLst/>
              <a:gdLst/>
              <a:ahLst/>
              <a:cxnLst/>
              <a:rect l="l" t="t" r="r" b="b"/>
              <a:pathLst>
                <a:path w="313" h="313" extrusionOk="0">
                  <a:moveTo>
                    <a:pt x="140" y="0"/>
                  </a:moveTo>
                  <a:cubicBezTo>
                    <a:pt x="43" y="0"/>
                    <a:pt x="0" y="43"/>
                    <a:pt x="0" y="173"/>
                  </a:cubicBezTo>
                  <a:cubicBezTo>
                    <a:pt x="0" y="270"/>
                    <a:pt x="43" y="313"/>
                    <a:pt x="140" y="313"/>
                  </a:cubicBezTo>
                  <a:cubicBezTo>
                    <a:pt x="227" y="313"/>
                    <a:pt x="313" y="270"/>
                    <a:pt x="313" y="173"/>
                  </a:cubicBezTo>
                  <a:cubicBezTo>
                    <a:pt x="313" y="43"/>
                    <a:pt x="227" y="0"/>
                    <a:pt x="14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1" name="Google Shape;3641;p69"/>
            <p:cNvSpPr/>
            <p:nvPr/>
          </p:nvSpPr>
          <p:spPr>
            <a:xfrm>
              <a:off x="9528706" y="2174936"/>
              <a:ext cx="22026" cy="22026"/>
            </a:xfrm>
            <a:custGeom>
              <a:avLst/>
              <a:gdLst/>
              <a:ahLst/>
              <a:cxnLst/>
              <a:rect l="l" t="t" r="r" b="b"/>
              <a:pathLst>
                <a:path w="313" h="313" extrusionOk="0">
                  <a:moveTo>
                    <a:pt x="184" y="0"/>
                  </a:moveTo>
                  <a:cubicBezTo>
                    <a:pt x="86" y="0"/>
                    <a:pt x="0" y="43"/>
                    <a:pt x="0" y="173"/>
                  </a:cubicBezTo>
                  <a:cubicBezTo>
                    <a:pt x="0" y="270"/>
                    <a:pt x="86" y="313"/>
                    <a:pt x="184" y="313"/>
                  </a:cubicBezTo>
                  <a:cubicBezTo>
                    <a:pt x="270" y="313"/>
                    <a:pt x="313" y="270"/>
                    <a:pt x="313" y="173"/>
                  </a:cubicBezTo>
                  <a:cubicBezTo>
                    <a:pt x="313" y="43"/>
                    <a:pt x="270" y="0"/>
                    <a:pt x="184"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2" name="Google Shape;3642;p69"/>
            <p:cNvSpPr/>
            <p:nvPr/>
          </p:nvSpPr>
          <p:spPr>
            <a:xfrm>
              <a:off x="9601539" y="2174936"/>
              <a:ext cx="25122" cy="22026"/>
            </a:xfrm>
            <a:custGeom>
              <a:avLst/>
              <a:gdLst/>
              <a:ahLst/>
              <a:cxnLst/>
              <a:rect l="l" t="t" r="r" b="b"/>
              <a:pathLst>
                <a:path w="357" h="313" extrusionOk="0">
                  <a:moveTo>
                    <a:pt x="173" y="0"/>
                  </a:moveTo>
                  <a:cubicBezTo>
                    <a:pt x="86" y="0"/>
                    <a:pt x="0" y="43"/>
                    <a:pt x="0" y="173"/>
                  </a:cubicBezTo>
                  <a:cubicBezTo>
                    <a:pt x="0" y="270"/>
                    <a:pt x="86" y="313"/>
                    <a:pt x="173" y="313"/>
                  </a:cubicBezTo>
                  <a:cubicBezTo>
                    <a:pt x="270" y="313"/>
                    <a:pt x="356" y="270"/>
                    <a:pt x="356" y="173"/>
                  </a:cubicBezTo>
                  <a:cubicBezTo>
                    <a:pt x="356" y="43"/>
                    <a:pt x="270" y="0"/>
                    <a:pt x="17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3" name="Google Shape;3643;p69"/>
            <p:cNvSpPr/>
            <p:nvPr/>
          </p:nvSpPr>
          <p:spPr>
            <a:xfrm>
              <a:off x="9674373" y="2174936"/>
              <a:ext cx="25122" cy="22026"/>
            </a:xfrm>
            <a:custGeom>
              <a:avLst/>
              <a:gdLst/>
              <a:ahLst/>
              <a:cxnLst/>
              <a:rect l="l" t="t" r="r" b="b"/>
              <a:pathLst>
                <a:path w="357" h="313" extrusionOk="0">
                  <a:moveTo>
                    <a:pt x="173" y="0"/>
                  </a:moveTo>
                  <a:cubicBezTo>
                    <a:pt x="87" y="0"/>
                    <a:pt x="0" y="43"/>
                    <a:pt x="0" y="173"/>
                  </a:cubicBezTo>
                  <a:cubicBezTo>
                    <a:pt x="0" y="270"/>
                    <a:pt x="87" y="313"/>
                    <a:pt x="173" y="313"/>
                  </a:cubicBezTo>
                  <a:cubicBezTo>
                    <a:pt x="270" y="313"/>
                    <a:pt x="356" y="270"/>
                    <a:pt x="356" y="173"/>
                  </a:cubicBezTo>
                  <a:cubicBezTo>
                    <a:pt x="356" y="43"/>
                    <a:pt x="270" y="0"/>
                    <a:pt x="17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4" name="Google Shape;3644;p69"/>
            <p:cNvSpPr/>
            <p:nvPr/>
          </p:nvSpPr>
          <p:spPr>
            <a:xfrm>
              <a:off x="9750232" y="2174936"/>
              <a:ext cx="22096" cy="22026"/>
            </a:xfrm>
            <a:custGeom>
              <a:avLst/>
              <a:gdLst/>
              <a:ahLst/>
              <a:cxnLst/>
              <a:rect l="l" t="t" r="r" b="b"/>
              <a:pathLst>
                <a:path w="314" h="313" extrusionOk="0">
                  <a:moveTo>
                    <a:pt x="130" y="0"/>
                  </a:moveTo>
                  <a:cubicBezTo>
                    <a:pt x="44" y="0"/>
                    <a:pt x="0" y="43"/>
                    <a:pt x="0" y="173"/>
                  </a:cubicBezTo>
                  <a:cubicBezTo>
                    <a:pt x="0" y="270"/>
                    <a:pt x="44" y="313"/>
                    <a:pt x="130" y="313"/>
                  </a:cubicBezTo>
                  <a:cubicBezTo>
                    <a:pt x="216" y="313"/>
                    <a:pt x="313" y="270"/>
                    <a:pt x="313" y="173"/>
                  </a:cubicBezTo>
                  <a:cubicBezTo>
                    <a:pt x="313" y="43"/>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5" name="Google Shape;3645;p69"/>
            <p:cNvSpPr/>
            <p:nvPr/>
          </p:nvSpPr>
          <p:spPr>
            <a:xfrm>
              <a:off x="9234348" y="2247769"/>
              <a:ext cx="22800" cy="25122"/>
            </a:xfrm>
            <a:custGeom>
              <a:avLst/>
              <a:gdLst/>
              <a:ahLst/>
              <a:cxnLst/>
              <a:rect l="l" t="t" r="r" b="b"/>
              <a:pathLst>
                <a:path w="324" h="357" extrusionOk="0">
                  <a:moveTo>
                    <a:pt x="183" y="0"/>
                  </a:moveTo>
                  <a:cubicBezTo>
                    <a:pt x="54" y="0"/>
                    <a:pt x="0" y="87"/>
                    <a:pt x="0" y="173"/>
                  </a:cubicBezTo>
                  <a:cubicBezTo>
                    <a:pt x="0" y="270"/>
                    <a:pt x="54" y="356"/>
                    <a:pt x="183" y="356"/>
                  </a:cubicBezTo>
                  <a:cubicBezTo>
                    <a:pt x="270" y="356"/>
                    <a:pt x="323" y="270"/>
                    <a:pt x="323" y="173"/>
                  </a:cubicBezTo>
                  <a:cubicBezTo>
                    <a:pt x="323" y="87"/>
                    <a:pt x="270" y="0"/>
                    <a:pt x="18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6" name="Google Shape;3646;p69"/>
            <p:cNvSpPr/>
            <p:nvPr/>
          </p:nvSpPr>
          <p:spPr>
            <a:xfrm>
              <a:off x="9307181" y="2247769"/>
              <a:ext cx="25826" cy="25122"/>
            </a:xfrm>
            <a:custGeom>
              <a:avLst/>
              <a:gdLst/>
              <a:ahLst/>
              <a:cxnLst/>
              <a:rect l="l" t="t" r="r" b="b"/>
              <a:pathLst>
                <a:path w="367" h="357" extrusionOk="0">
                  <a:moveTo>
                    <a:pt x="183" y="0"/>
                  </a:moveTo>
                  <a:cubicBezTo>
                    <a:pt x="97" y="0"/>
                    <a:pt x="0" y="87"/>
                    <a:pt x="0" y="173"/>
                  </a:cubicBezTo>
                  <a:cubicBezTo>
                    <a:pt x="0" y="270"/>
                    <a:pt x="97" y="356"/>
                    <a:pt x="183" y="356"/>
                  </a:cubicBezTo>
                  <a:cubicBezTo>
                    <a:pt x="270" y="356"/>
                    <a:pt x="367" y="270"/>
                    <a:pt x="367" y="173"/>
                  </a:cubicBezTo>
                  <a:cubicBezTo>
                    <a:pt x="367" y="87"/>
                    <a:pt x="270" y="0"/>
                    <a:pt x="18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7" name="Google Shape;3647;p69"/>
            <p:cNvSpPr/>
            <p:nvPr/>
          </p:nvSpPr>
          <p:spPr>
            <a:xfrm>
              <a:off x="9380014" y="2247769"/>
              <a:ext cx="25052" cy="25122"/>
            </a:xfrm>
            <a:custGeom>
              <a:avLst/>
              <a:gdLst/>
              <a:ahLst/>
              <a:cxnLst/>
              <a:rect l="l" t="t" r="r" b="b"/>
              <a:pathLst>
                <a:path w="356" h="357" extrusionOk="0">
                  <a:moveTo>
                    <a:pt x="183" y="0"/>
                  </a:moveTo>
                  <a:cubicBezTo>
                    <a:pt x="86" y="0"/>
                    <a:pt x="0" y="87"/>
                    <a:pt x="0" y="173"/>
                  </a:cubicBezTo>
                  <a:cubicBezTo>
                    <a:pt x="0" y="270"/>
                    <a:pt x="86" y="356"/>
                    <a:pt x="183" y="356"/>
                  </a:cubicBezTo>
                  <a:cubicBezTo>
                    <a:pt x="270" y="356"/>
                    <a:pt x="356" y="270"/>
                    <a:pt x="356" y="173"/>
                  </a:cubicBezTo>
                  <a:cubicBezTo>
                    <a:pt x="356" y="87"/>
                    <a:pt x="270" y="0"/>
                    <a:pt x="18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8" name="Google Shape;3648;p69"/>
            <p:cNvSpPr/>
            <p:nvPr/>
          </p:nvSpPr>
          <p:spPr>
            <a:xfrm>
              <a:off x="9455873" y="2247769"/>
              <a:ext cx="22026" cy="25122"/>
            </a:xfrm>
            <a:custGeom>
              <a:avLst/>
              <a:gdLst/>
              <a:ahLst/>
              <a:cxnLst/>
              <a:rect l="l" t="t" r="r" b="b"/>
              <a:pathLst>
                <a:path w="313" h="357" extrusionOk="0">
                  <a:moveTo>
                    <a:pt x="140" y="0"/>
                  </a:moveTo>
                  <a:cubicBezTo>
                    <a:pt x="43" y="0"/>
                    <a:pt x="0" y="87"/>
                    <a:pt x="0" y="173"/>
                  </a:cubicBezTo>
                  <a:cubicBezTo>
                    <a:pt x="0" y="270"/>
                    <a:pt x="43" y="356"/>
                    <a:pt x="140" y="356"/>
                  </a:cubicBezTo>
                  <a:cubicBezTo>
                    <a:pt x="227" y="356"/>
                    <a:pt x="313" y="270"/>
                    <a:pt x="313" y="173"/>
                  </a:cubicBezTo>
                  <a:cubicBezTo>
                    <a:pt x="313" y="87"/>
                    <a:pt x="227" y="0"/>
                    <a:pt x="14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9" name="Google Shape;3649;p69"/>
            <p:cNvSpPr/>
            <p:nvPr/>
          </p:nvSpPr>
          <p:spPr>
            <a:xfrm>
              <a:off x="9528706" y="2247769"/>
              <a:ext cx="22026" cy="25122"/>
            </a:xfrm>
            <a:custGeom>
              <a:avLst/>
              <a:gdLst/>
              <a:ahLst/>
              <a:cxnLst/>
              <a:rect l="l" t="t" r="r" b="b"/>
              <a:pathLst>
                <a:path w="313" h="357" extrusionOk="0">
                  <a:moveTo>
                    <a:pt x="184" y="0"/>
                  </a:moveTo>
                  <a:cubicBezTo>
                    <a:pt x="86" y="0"/>
                    <a:pt x="0" y="87"/>
                    <a:pt x="0" y="173"/>
                  </a:cubicBezTo>
                  <a:cubicBezTo>
                    <a:pt x="0" y="270"/>
                    <a:pt x="86" y="356"/>
                    <a:pt x="184" y="356"/>
                  </a:cubicBezTo>
                  <a:cubicBezTo>
                    <a:pt x="270" y="356"/>
                    <a:pt x="313" y="270"/>
                    <a:pt x="313" y="173"/>
                  </a:cubicBezTo>
                  <a:cubicBezTo>
                    <a:pt x="313" y="87"/>
                    <a:pt x="270" y="0"/>
                    <a:pt x="184"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0" name="Google Shape;3650;p69"/>
            <p:cNvSpPr/>
            <p:nvPr/>
          </p:nvSpPr>
          <p:spPr>
            <a:xfrm>
              <a:off x="9601539" y="2247769"/>
              <a:ext cx="25122" cy="25122"/>
            </a:xfrm>
            <a:custGeom>
              <a:avLst/>
              <a:gdLst/>
              <a:ahLst/>
              <a:cxnLst/>
              <a:rect l="l" t="t" r="r" b="b"/>
              <a:pathLst>
                <a:path w="357" h="357" extrusionOk="0">
                  <a:moveTo>
                    <a:pt x="173" y="0"/>
                  </a:moveTo>
                  <a:cubicBezTo>
                    <a:pt x="86" y="0"/>
                    <a:pt x="0" y="87"/>
                    <a:pt x="0" y="173"/>
                  </a:cubicBezTo>
                  <a:cubicBezTo>
                    <a:pt x="0" y="270"/>
                    <a:pt x="86" y="356"/>
                    <a:pt x="173" y="356"/>
                  </a:cubicBezTo>
                  <a:cubicBezTo>
                    <a:pt x="270" y="356"/>
                    <a:pt x="356" y="270"/>
                    <a:pt x="356" y="173"/>
                  </a:cubicBezTo>
                  <a:cubicBezTo>
                    <a:pt x="356" y="87"/>
                    <a:pt x="270" y="0"/>
                    <a:pt x="17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1" name="Google Shape;3651;p69"/>
            <p:cNvSpPr/>
            <p:nvPr/>
          </p:nvSpPr>
          <p:spPr>
            <a:xfrm>
              <a:off x="9674373" y="2247769"/>
              <a:ext cx="25122" cy="25122"/>
            </a:xfrm>
            <a:custGeom>
              <a:avLst/>
              <a:gdLst/>
              <a:ahLst/>
              <a:cxnLst/>
              <a:rect l="l" t="t" r="r" b="b"/>
              <a:pathLst>
                <a:path w="357" h="357" extrusionOk="0">
                  <a:moveTo>
                    <a:pt x="173" y="0"/>
                  </a:moveTo>
                  <a:cubicBezTo>
                    <a:pt x="87" y="0"/>
                    <a:pt x="0" y="87"/>
                    <a:pt x="0" y="173"/>
                  </a:cubicBezTo>
                  <a:cubicBezTo>
                    <a:pt x="0" y="270"/>
                    <a:pt x="87" y="356"/>
                    <a:pt x="173" y="356"/>
                  </a:cubicBezTo>
                  <a:cubicBezTo>
                    <a:pt x="270" y="356"/>
                    <a:pt x="356" y="270"/>
                    <a:pt x="356" y="173"/>
                  </a:cubicBezTo>
                  <a:cubicBezTo>
                    <a:pt x="356" y="87"/>
                    <a:pt x="270" y="0"/>
                    <a:pt x="17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2" name="Google Shape;3652;p69"/>
            <p:cNvSpPr/>
            <p:nvPr/>
          </p:nvSpPr>
          <p:spPr>
            <a:xfrm>
              <a:off x="9750232" y="2247769"/>
              <a:ext cx="22096" cy="25122"/>
            </a:xfrm>
            <a:custGeom>
              <a:avLst/>
              <a:gdLst/>
              <a:ahLst/>
              <a:cxnLst/>
              <a:rect l="l" t="t" r="r" b="b"/>
              <a:pathLst>
                <a:path w="314" h="357" extrusionOk="0">
                  <a:moveTo>
                    <a:pt x="130" y="0"/>
                  </a:moveTo>
                  <a:cubicBezTo>
                    <a:pt x="44" y="0"/>
                    <a:pt x="0" y="87"/>
                    <a:pt x="0" y="173"/>
                  </a:cubicBezTo>
                  <a:cubicBezTo>
                    <a:pt x="0" y="270"/>
                    <a:pt x="44" y="356"/>
                    <a:pt x="130" y="356"/>
                  </a:cubicBezTo>
                  <a:cubicBezTo>
                    <a:pt x="216" y="356"/>
                    <a:pt x="313" y="270"/>
                    <a:pt x="313" y="173"/>
                  </a:cubicBezTo>
                  <a:cubicBezTo>
                    <a:pt x="313" y="87"/>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3" name="Google Shape;3653;p69"/>
            <p:cNvSpPr/>
            <p:nvPr/>
          </p:nvSpPr>
          <p:spPr>
            <a:xfrm>
              <a:off x="9234348" y="2319829"/>
              <a:ext cx="22800" cy="25896"/>
            </a:xfrm>
            <a:custGeom>
              <a:avLst/>
              <a:gdLst/>
              <a:ahLst/>
              <a:cxnLst/>
              <a:rect l="l" t="t" r="r" b="b"/>
              <a:pathLst>
                <a:path w="324" h="368" extrusionOk="0">
                  <a:moveTo>
                    <a:pt x="183" y="1"/>
                  </a:moveTo>
                  <a:cubicBezTo>
                    <a:pt x="54" y="1"/>
                    <a:pt x="0" y="98"/>
                    <a:pt x="0" y="184"/>
                  </a:cubicBezTo>
                  <a:cubicBezTo>
                    <a:pt x="0" y="270"/>
                    <a:pt x="54" y="367"/>
                    <a:pt x="183" y="367"/>
                  </a:cubicBezTo>
                  <a:cubicBezTo>
                    <a:pt x="270" y="367"/>
                    <a:pt x="323" y="270"/>
                    <a:pt x="323" y="184"/>
                  </a:cubicBezTo>
                  <a:cubicBezTo>
                    <a:pt x="323" y="98"/>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4" name="Google Shape;3654;p69"/>
            <p:cNvSpPr/>
            <p:nvPr/>
          </p:nvSpPr>
          <p:spPr>
            <a:xfrm>
              <a:off x="9307181" y="2319829"/>
              <a:ext cx="25826" cy="25896"/>
            </a:xfrm>
            <a:custGeom>
              <a:avLst/>
              <a:gdLst/>
              <a:ahLst/>
              <a:cxnLst/>
              <a:rect l="l" t="t" r="r" b="b"/>
              <a:pathLst>
                <a:path w="367" h="368" extrusionOk="0">
                  <a:moveTo>
                    <a:pt x="183" y="1"/>
                  </a:moveTo>
                  <a:cubicBezTo>
                    <a:pt x="97" y="1"/>
                    <a:pt x="0" y="98"/>
                    <a:pt x="0" y="184"/>
                  </a:cubicBezTo>
                  <a:cubicBezTo>
                    <a:pt x="0" y="270"/>
                    <a:pt x="97" y="367"/>
                    <a:pt x="183" y="367"/>
                  </a:cubicBezTo>
                  <a:cubicBezTo>
                    <a:pt x="270" y="367"/>
                    <a:pt x="367" y="270"/>
                    <a:pt x="367" y="184"/>
                  </a:cubicBezTo>
                  <a:cubicBezTo>
                    <a:pt x="367" y="98"/>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5" name="Google Shape;3655;p69"/>
            <p:cNvSpPr/>
            <p:nvPr/>
          </p:nvSpPr>
          <p:spPr>
            <a:xfrm>
              <a:off x="9380014" y="2319829"/>
              <a:ext cx="25052" cy="25896"/>
            </a:xfrm>
            <a:custGeom>
              <a:avLst/>
              <a:gdLst/>
              <a:ahLst/>
              <a:cxnLst/>
              <a:rect l="l" t="t" r="r" b="b"/>
              <a:pathLst>
                <a:path w="356" h="368" extrusionOk="0">
                  <a:moveTo>
                    <a:pt x="183" y="1"/>
                  </a:moveTo>
                  <a:cubicBezTo>
                    <a:pt x="86" y="1"/>
                    <a:pt x="0" y="98"/>
                    <a:pt x="0" y="184"/>
                  </a:cubicBezTo>
                  <a:cubicBezTo>
                    <a:pt x="0" y="270"/>
                    <a:pt x="86" y="367"/>
                    <a:pt x="183" y="367"/>
                  </a:cubicBezTo>
                  <a:cubicBezTo>
                    <a:pt x="270" y="367"/>
                    <a:pt x="356" y="270"/>
                    <a:pt x="356" y="184"/>
                  </a:cubicBezTo>
                  <a:cubicBezTo>
                    <a:pt x="356" y="98"/>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6" name="Google Shape;3656;p69"/>
            <p:cNvSpPr/>
            <p:nvPr/>
          </p:nvSpPr>
          <p:spPr>
            <a:xfrm>
              <a:off x="9455873" y="2319829"/>
              <a:ext cx="22026" cy="25896"/>
            </a:xfrm>
            <a:custGeom>
              <a:avLst/>
              <a:gdLst/>
              <a:ahLst/>
              <a:cxnLst/>
              <a:rect l="l" t="t" r="r" b="b"/>
              <a:pathLst>
                <a:path w="313" h="368" extrusionOk="0">
                  <a:moveTo>
                    <a:pt x="140" y="1"/>
                  </a:moveTo>
                  <a:cubicBezTo>
                    <a:pt x="43" y="1"/>
                    <a:pt x="0" y="98"/>
                    <a:pt x="0" y="184"/>
                  </a:cubicBezTo>
                  <a:cubicBezTo>
                    <a:pt x="0" y="270"/>
                    <a:pt x="43" y="367"/>
                    <a:pt x="140" y="367"/>
                  </a:cubicBezTo>
                  <a:cubicBezTo>
                    <a:pt x="227" y="367"/>
                    <a:pt x="313" y="270"/>
                    <a:pt x="313" y="184"/>
                  </a:cubicBezTo>
                  <a:cubicBezTo>
                    <a:pt x="313" y="98"/>
                    <a:pt x="227"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7" name="Google Shape;3657;p69"/>
            <p:cNvSpPr/>
            <p:nvPr/>
          </p:nvSpPr>
          <p:spPr>
            <a:xfrm>
              <a:off x="9528706" y="2319829"/>
              <a:ext cx="22026" cy="25896"/>
            </a:xfrm>
            <a:custGeom>
              <a:avLst/>
              <a:gdLst/>
              <a:ahLst/>
              <a:cxnLst/>
              <a:rect l="l" t="t" r="r" b="b"/>
              <a:pathLst>
                <a:path w="313" h="368" extrusionOk="0">
                  <a:moveTo>
                    <a:pt x="184" y="1"/>
                  </a:moveTo>
                  <a:cubicBezTo>
                    <a:pt x="86" y="1"/>
                    <a:pt x="0" y="98"/>
                    <a:pt x="0" y="184"/>
                  </a:cubicBezTo>
                  <a:cubicBezTo>
                    <a:pt x="0" y="270"/>
                    <a:pt x="86" y="367"/>
                    <a:pt x="184" y="367"/>
                  </a:cubicBezTo>
                  <a:cubicBezTo>
                    <a:pt x="270" y="367"/>
                    <a:pt x="313" y="270"/>
                    <a:pt x="313" y="184"/>
                  </a:cubicBezTo>
                  <a:cubicBezTo>
                    <a:pt x="313" y="98"/>
                    <a:pt x="270" y="1"/>
                    <a:pt x="184"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8" name="Google Shape;3658;p69"/>
            <p:cNvSpPr/>
            <p:nvPr/>
          </p:nvSpPr>
          <p:spPr>
            <a:xfrm>
              <a:off x="9601539" y="2319829"/>
              <a:ext cx="25122" cy="25896"/>
            </a:xfrm>
            <a:custGeom>
              <a:avLst/>
              <a:gdLst/>
              <a:ahLst/>
              <a:cxnLst/>
              <a:rect l="l" t="t" r="r" b="b"/>
              <a:pathLst>
                <a:path w="357" h="368" extrusionOk="0">
                  <a:moveTo>
                    <a:pt x="173" y="1"/>
                  </a:moveTo>
                  <a:cubicBezTo>
                    <a:pt x="86" y="1"/>
                    <a:pt x="0" y="98"/>
                    <a:pt x="0" y="184"/>
                  </a:cubicBezTo>
                  <a:cubicBezTo>
                    <a:pt x="0" y="270"/>
                    <a:pt x="86" y="367"/>
                    <a:pt x="173" y="367"/>
                  </a:cubicBezTo>
                  <a:cubicBezTo>
                    <a:pt x="270" y="367"/>
                    <a:pt x="356" y="270"/>
                    <a:pt x="356" y="184"/>
                  </a:cubicBezTo>
                  <a:cubicBezTo>
                    <a:pt x="356" y="98"/>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9" name="Google Shape;3659;p69"/>
            <p:cNvSpPr/>
            <p:nvPr/>
          </p:nvSpPr>
          <p:spPr>
            <a:xfrm>
              <a:off x="9674373" y="2319829"/>
              <a:ext cx="25122" cy="25896"/>
            </a:xfrm>
            <a:custGeom>
              <a:avLst/>
              <a:gdLst/>
              <a:ahLst/>
              <a:cxnLst/>
              <a:rect l="l" t="t" r="r" b="b"/>
              <a:pathLst>
                <a:path w="357" h="368" extrusionOk="0">
                  <a:moveTo>
                    <a:pt x="173" y="1"/>
                  </a:moveTo>
                  <a:cubicBezTo>
                    <a:pt x="87" y="1"/>
                    <a:pt x="0" y="98"/>
                    <a:pt x="0" y="184"/>
                  </a:cubicBezTo>
                  <a:cubicBezTo>
                    <a:pt x="0" y="270"/>
                    <a:pt x="87" y="367"/>
                    <a:pt x="173" y="367"/>
                  </a:cubicBezTo>
                  <a:cubicBezTo>
                    <a:pt x="270" y="367"/>
                    <a:pt x="356" y="270"/>
                    <a:pt x="356" y="184"/>
                  </a:cubicBezTo>
                  <a:cubicBezTo>
                    <a:pt x="356" y="98"/>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0" name="Google Shape;3660;p69"/>
            <p:cNvSpPr/>
            <p:nvPr/>
          </p:nvSpPr>
          <p:spPr>
            <a:xfrm>
              <a:off x="9750232" y="2319829"/>
              <a:ext cx="22096" cy="25896"/>
            </a:xfrm>
            <a:custGeom>
              <a:avLst/>
              <a:gdLst/>
              <a:ahLst/>
              <a:cxnLst/>
              <a:rect l="l" t="t" r="r" b="b"/>
              <a:pathLst>
                <a:path w="314" h="368" extrusionOk="0">
                  <a:moveTo>
                    <a:pt x="130" y="1"/>
                  </a:moveTo>
                  <a:cubicBezTo>
                    <a:pt x="44" y="1"/>
                    <a:pt x="0" y="98"/>
                    <a:pt x="0" y="184"/>
                  </a:cubicBezTo>
                  <a:cubicBezTo>
                    <a:pt x="0" y="270"/>
                    <a:pt x="44" y="367"/>
                    <a:pt x="130" y="367"/>
                  </a:cubicBezTo>
                  <a:cubicBezTo>
                    <a:pt x="216" y="367"/>
                    <a:pt x="313" y="270"/>
                    <a:pt x="313" y="184"/>
                  </a:cubicBezTo>
                  <a:cubicBezTo>
                    <a:pt x="313" y="98"/>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1" name="Google Shape;3661;p69"/>
            <p:cNvSpPr/>
            <p:nvPr/>
          </p:nvSpPr>
          <p:spPr>
            <a:xfrm>
              <a:off x="9234348" y="2395688"/>
              <a:ext cx="22800" cy="22870"/>
            </a:xfrm>
            <a:custGeom>
              <a:avLst/>
              <a:gdLst/>
              <a:ahLst/>
              <a:cxnLst/>
              <a:rect l="l" t="t" r="r" b="b"/>
              <a:pathLst>
                <a:path w="324" h="325" extrusionOk="0">
                  <a:moveTo>
                    <a:pt x="183" y="1"/>
                  </a:moveTo>
                  <a:cubicBezTo>
                    <a:pt x="54" y="1"/>
                    <a:pt x="0" y="55"/>
                    <a:pt x="0" y="141"/>
                  </a:cubicBezTo>
                  <a:cubicBezTo>
                    <a:pt x="0" y="227"/>
                    <a:pt x="54" y="324"/>
                    <a:pt x="183" y="324"/>
                  </a:cubicBezTo>
                  <a:cubicBezTo>
                    <a:pt x="270" y="324"/>
                    <a:pt x="323" y="227"/>
                    <a:pt x="323" y="141"/>
                  </a:cubicBezTo>
                  <a:cubicBezTo>
                    <a:pt x="323" y="55"/>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2" name="Google Shape;3662;p69"/>
            <p:cNvSpPr/>
            <p:nvPr/>
          </p:nvSpPr>
          <p:spPr>
            <a:xfrm>
              <a:off x="9307181" y="2395688"/>
              <a:ext cx="25826" cy="22870"/>
            </a:xfrm>
            <a:custGeom>
              <a:avLst/>
              <a:gdLst/>
              <a:ahLst/>
              <a:cxnLst/>
              <a:rect l="l" t="t" r="r" b="b"/>
              <a:pathLst>
                <a:path w="367" h="325" extrusionOk="0">
                  <a:moveTo>
                    <a:pt x="183" y="1"/>
                  </a:moveTo>
                  <a:cubicBezTo>
                    <a:pt x="97" y="1"/>
                    <a:pt x="0" y="55"/>
                    <a:pt x="0" y="141"/>
                  </a:cubicBezTo>
                  <a:cubicBezTo>
                    <a:pt x="0" y="227"/>
                    <a:pt x="97" y="324"/>
                    <a:pt x="183" y="324"/>
                  </a:cubicBezTo>
                  <a:cubicBezTo>
                    <a:pt x="270" y="324"/>
                    <a:pt x="367" y="227"/>
                    <a:pt x="367" y="141"/>
                  </a:cubicBezTo>
                  <a:cubicBezTo>
                    <a:pt x="367" y="55"/>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3" name="Google Shape;3663;p69"/>
            <p:cNvSpPr/>
            <p:nvPr/>
          </p:nvSpPr>
          <p:spPr>
            <a:xfrm>
              <a:off x="9380014" y="2395688"/>
              <a:ext cx="25052" cy="22870"/>
            </a:xfrm>
            <a:custGeom>
              <a:avLst/>
              <a:gdLst/>
              <a:ahLst/>
              <a:cxnLst/>
              <a:rect l="l" t="t" r="r" b="b"/>
              <a:pathLst>
                <a:path w="356" h="325" extrusionOk="0">
                  <a:moveTo>
                    <a:pt x="183" y="1"/>
                  </a:moveTo>
                  <a:cubicBezTo>
                    <a:pt x="86" y="1"/>
                    <a:pt x="0" y="55"/>
                    <a:pt x="0" y="141"/>
                  </a:cubicBezTo>
                  <a:cubicBezTo>
                    <a:pt x="0" y="227"/>
                    <a:pt x="86" y="324"/>
                    <a:pt x="183" y="324"/>
                  </a:cubicBezTo>
                  <a:cubicBezTo>
                    <a:pt x="270" y="324"/>
                    <a:pt x="356" y="227"/>
                    <a:pt x="356" y="141"/>
                  </a:cubicBezTo>
                  <a:cubicBezTo>
                    <a:pt x="356" y="55"/>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4" name="Google Shape;3664;p69"/>
            <p:cNvSpPr/>
            <p:nvPr/>
          </p:nvSpPr>
          <p:spPr>
            <a:xfrm>
              <a:off x="9455873" y="2395688"/>
              <a:ext cx="22026" cy="22870"/>
            </a:xfrm>
            <a:custGeom>
              <a:avLst/>
              <a:gdLst/>
              <a:ahLst/>
              <a:cxnLst/>
              <a:rect l="l" t="t" r="r" b="b"/>
              <a:pathLst>
                <a:path w="313" h="325" extrusionOk="0">
                  <a:moveTo>
                    <a:pt x="140" y="1"/>
                  </a:moveTo>
                  <a:cubicBezTo>
                    <a:pt x="43" y="1"/>
                    <a:pt x="0" y="55"/>
                    <a:pt x="0" y="141"/>
                  </a:cubicBezTo>
                  <a:cubicBezTo>
                    <a:pt x="0" y="227"/>
                    <a:pt x="43" y="324"/>
                    <a:pt x="140" y="324"/>
                  </a:cubicBezTo>
                  <a:cubicBezTo>
                    <a:pt x="227" y="324"/>
                    <a:pt x="313" y="227"/>
                    <a:pt x="313" y="141"/>
                  </a:cubicBezTo>
                  <a:cubicBezTo>
                    <a:pt x="313" y="55"/>
                    <a:pt x="227"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5" name="Google Shape;3665;p69"/>
            <p:cNvSpPr/>
            <p:nvPr/>
          </p:nvSpPr>
          <p:spPr>
            <a:xfrm>
              <a:off x="9528706" y="2395688"/>
              <a:ext cx="22026" cy="22870"/>
            </a:xfrm>
            <a:custGeom>
              <a:avLst/>
              <a:gdLst/>
              <a:ahLst/>
              <a:cxnLst/>
              <a:rect l="l" t="t" r="r" b="b"/>
              <a:pathLst>
                <a:path w="313" h="325" extrusionOk="0">
                  <a:moveTo>
                    <a:pt x="184" y="1"/>
                  </a:moveTo>
                  <a:cubicBezTo>
                    <a:pt x="86" y="1"/>
                    <a:pt x="0" y="55"/>
                    <a:pt x="0" y="141"/>
                  </a:cubicBezTo>
                  <a:cubicBezTo>
                    <a:pt x="0" y="227"/>
                    <a:pt x="86" y="324"/>
                    <a:pt x="184" y="324"/>
                  </a:cubicBezTo>
                  <a:cubicBezTo>
                    <a:pt x="270" y="324"/>
                    <a:pt x="313" y="227"/>
                    <a:pt x="313" y="141"/>
                  </a:cubicBezTo>
                  <a:cubicBezTo>
                    <a:pt x="313" y="55"/>
                    <a:pt x="270" y="1"/>
                    <a:pt x="184"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6" name="Google Shape;3666;p69"/>
            <p:cNvSpPr/>
            <p:nvPr/>
          </p:nvSpPr>
          <p:spPr>
            <a:xfrm>
              <a:off x="9601539" y="2395688"/>
              <a:ext cx="25122" cy="22870"/>
            </a:xfrm>
            <a:custGeom>
              <a:avLst/>
              <a:gdLst/>
              <a:ahLst/>
              <a:cxnLst/>
              <a:rect l="l" t="t" r="r" b="b"/>
              <a:pathLst>
                <a:path w="357" h="325" extrusionOk="0">
                  <a:moveTo>
                    <a:pt x="173" y="1"/>
                  </a:moveTo>
                  <a:cubicBezTo>
                    <a:pt x="86" y="1"/>
                    <a:pt x="0" y="55"/>
                    <a:pt x="0" y="141"/>
                  </a:cubicBezTo>
                  <a:cubicBezTo>
                    <a:pt x="0" y="227"/>
                    <a:pt x="86" y="324"/>
                    <a:pt x="173" y="324"/>
                  </a:cubicBezTo>
                  <a:cubicBezTo>
                    <a:pt x="270" y="324"/>
                    <a:pt x="356" y="227"/>
                    <a:pt x="356" y="141"/>
                  </a:cubicBezTo>
                  <a:cubicBezTo>
                    <a:pt x="356" y="55"/>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7" name="Google Shape;3667;p69"/>
            <p:cNvSpPr/>
            <p:nvPr/>
          </p:nvSpPr>
          <p:spPr>
            <a:xfrm>
              <a:off x="9674373" y="2395688"/>
              <a:ext cx="25122" cy="22870"/>
            </a:xfrm>
            <a:custGeom>
              <a:avLst/>
              <a:gdLst/>
              <a:ahLst/>
              <a:cxnLst/>
              <a:rect l="l" t="t" r="r" b="b"/>
              <a:pathLst>
                <a:path w="357" h="325" extrusionOk="0">
                  <a:moveTo>
                    <a:pt x="173" y="1"/>
                  </a:moveTo>
                  <a:cubicBezTo>
                    <a:pt x="87" y="1"/>
                    <a:pt x="0" y="55"/>
                    <a:pt x="0" y="141"/>
                  </a:cubicBezTo>
                  <a:cubicBezTo>
                    <a:pt x="0" y="227"/>
                    <a:pt x="87" y="324"/>
                    <a:pt x="173" y="324"/>
                  </a:cubicBezTo>
                  <a:cubicBezTo>
                    <a:pt x="270" y="324"/>
                    <a:pt x="356" y="227"/>
                    <a:pt x="356" y="141"/>
                  </a:cubicBezTo>
                  <a:cubicBezTo>
                    <a:pt x="356" y="55"/>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8" name="Google Shape;3668;p69"/>
            <p:cNvSpPr/>
            <p:nvPr/>
          </p:nvSpPr>
          <p:spPr>
            <a:xfrm>
              <a:off x="9750232" y="2395688"/>
              <a:ext cx="22096" cy="22870"/>
            </a:xfrm>
            <a:custGeom>
              <a:avLst/>
              <a:gdLst/>
              <a:ahLst/>
              <a:cxnLst/>
              <a:rect l="l" t="t" r="r" b="b"/>
              <a:pathLst>
                <a:path w="314" h="325" extrusionOk="0">
                  <a:moveTo>
                    <a:pt x="130" y="1"/>
                  </a:moveTo>
                  <a:cubicBezTo>
                    <a:pt x="44" y="1"/>
                    <a:pt x="0" y="55"/>
                    <a:pt x="0" y="141"/>
                  </a:cubicBezTo>
                  <a:cubicBezTo>
                    <a:pt x="0" y="227"/>
                    <a:pt x="44" y="324"/>
                    <a:pt x="130" y="324"/>
                  </a:cubicBezTo>
                  <a:cubicBezTo>
                    <a:pt x="216" y="324"/>
                    <a:pt x="313" y="227"/>
                    <a:pt x="313" y="141"/>
                  </a:cubicBezTo>
                  <a:cubicBezTo>
                    <a:pt x="313" y="55"/>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9" name="Google Shape;3669;p69"/>
            <p:cNvSpPr/>
            <p:nvPr/>
          </p:nvSpPr>
          <p:spPr>
            <a:xfrm>
              <a:off x="9234348" y="2468521"/>
              <a:ext cx="22800" cy="22096"/>
            </a:xfrm>
            <a:custGeom>
              <a:avLst/>
              <a:gdLst/>
              <a:ahLst/>
              <a:cxnLst/>
              <a:rect l="l" t="t" r="r" b="b"/>
              <a:pathLst>
                <a:path w="324" h="314" extrusionOk="0">
                  <a:moveTo>
                    <a:pt x="183" y="1"/>
                  </a:moveTo>
                  <a:cubicBezTo>
                    <a:pt x="54" y="1"/>
                    <a:pt x="0" y="98"/>
                    <a:pt x="0" y="184"/>
                  </a:cubicBezTo>
                  <a:cubicBezTo>
                    <a:pt x="0" y="270"/>
                    <a:pt x="54" y="313"/>
                    <a:pt x="183" y="313"/>
                  </a:cubicBezTo>
                  <a:cubicBezTo>
                    <a:pt x="270" y="313"/>
                    <a:pt x="323" y="270"/>
                    <a:pt x="323" y="184"/>
                  </a:cubicBezTo>
                  <a:cubicBezTo>
                    <a:pt x="323" y="98"/>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0" name="Google Shape;3670;p69"/>
            <p:cNvSpPr/>
            <p:nvPr/>
          </p:nvSpPr>
          <p:spPr>
            <a:xfrm>
              <a:off x="9307181" y="2468521"/>
              <a:ext cx="25826" cy="22096"/>
            </a:xfrm>
            <a:custGeom>
              <a:avLst/>
              <a:gdLst/>
              <a:ahLst/>
              <a:cxnLst/>
              <a:rect l="l" t="t" r="r" b="b"/>
              <a:pathLst>
                <a:path w="367" h="314" extrusionOk="0">
                  <a:moveTo>
                    <a:pt x="183" y="1"/>
                  </a:moveTo>
                  <a:cubicBezTo>
                    <a:pt x="97" y="1"/>
                    <a:pt x="0" y="98"/>
                    <a:pt x="0" y="184"/>
                  </a:cubicBezTo>
                  <a:cubicBezTo>
                    <a:pt x="0" y="270"/>
                    <a:pt x="97" y="313"/>
                    <a:pt x="183" y="313"/>
                  </a:cubicBezTo>
                  <a:cubicBezTo>
                    <a:pt x="270" y="313"/>
                    <a:pt x="367" y="270"/>
                    <a:pt x="367" y="184"/>
                  </a:cubicBezTo>
                  <a:cubicBezTo>
                    <a:pt x="367" y="98"/>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1" name="Google Shape;3671;p69"/>
            <p:cNvSpPr/>
            <p:nvPr/>
          </p:nvSpPr>
          <p:spPr>
            <a:xfrm>
              <a:off x="9380014" y="2468521"/>
              <a:ext cx="25052" cy="22096"/>
            </a:xfrm>
            <a:custGeom>
              <a:avLst/>
              <a:gdLst/>
              <a:ahLst/>
              <a:cxnLst/>
              <a:rect l="l" t="t" r="r" b="b"/>
              <a:pathLst>
                <a:path w="356" h="314" extrusionOk="0">
                  <a:moveTo>
                    <a:pt x="183" y="1"/>
                  </a:moveTo>
                  <a:cubicBezTo>
                    <a:pt x="86" y="1"/>
                    <a:pt x="0" y="98"/>
                    <a:pt x="0" y="184"/>
                  </a:cubicBezTo>
                  <a:cubicBezTo>
                    <a:pt x="0" y="270"/>
                    <a:pt x="86" y="313"/>
                    <a:pt x="183" y="313"/>
                  </a:cubicBezTo>
                  <a:cubicBezTo>
                    <a:pt x="270" y="313"/>
                    <a:pt x="356" y="270"/>
                    <a:pt x="356" y="184"/>
                  </a:cubicBezTo>
                  <a:cubicBezTo>
                    <a:pt x="356" y="98"/>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2" name="Google Shape;3672;p69"/>
            <p:cNvSpPr/>
            <p:nvPr/>
          </p:nvSpPr>
          <p:spPr>
            <a:xfrm>
              <a:off x="9455873" y="2468521"/>
              <a:ext cx="22026" cy="22096"/>
            </a:xfrm>
            <a:custGeom>
              <a:avLst/>
              <a:gdLst/>
              <a:ahLst/>
              <a:cxnLst/>
              <a:rect l="l" t="t" r="r" b="b"/>
              <a:pathLst>
                <a:path w="313" h="314" extrusionOk="0">
                  <a:moveTo>
                    <a:pt x="140" y="1"/>
                  </a:moveTo>
                  <a:cubicBezTo>
                    <a:pt x="43" y="1"/>
                    <a:pt x="0" y="98"/>
                    <a:pt x="0" y="184"/>
                  </a:cubicBezTo>
                  <a:cubicBezTo>
                    <a:pt x="0" y="270"/>
                    <a:pt x="43" y="313"/>
                    <a:pt x="140" y="313"/>
                  </a:cubicBezTo>
                  <a:cubicBezTo>
                    <a:pt x="227" y="313"/>
                    <a:pt x="313" y="270"/>
                    <a:pt x="313" y="184"/>
                  </a:cubicBezTo>
                  <a:cubicBezTo>
                    <a:pt x="313" y="98"/>
                    <a:pt x="227"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3" name="Google Shape;3673;p69"/>
            <p:cNvSpPr/>
            <p:nvPr/>
          </p:nvSpPr>
          <p:spPr>
            <a:xfrm>
              <a:off x="9528706" y="2468521"/>
              <a:ext cx="22026" cy="22096"/>
            </a:xfrm>
            <a:custGeom>
              <a:avLst/>
              <a:gdLst/>
              <a:ahLst/>
              <a:cxnLst/>
              <a:rect l="l" t="t" r="r" b="b"/>
              <a:pathLst>
                <a:path w="313" h="314" extrusionOk="0">
                  <a:moveTo>
                    <a:pt x="184" y="1"/>
                  </a:moveTo>
                  <a:cubicBezTo>
                    <a:pt x="86" y="1"/>
                    <a:pt x="0" y="98"/>
                    <a:pt x="0" y="184"/>
                  </a:cubicBezTo>
                  <a:cubicBezTo>
                    <a:pt x="0" y="270"/>
                    <a:pt x="86" y="313"/>
                    <a:pt x="184" y="313"/>
                  </a:cubicBezTo>
                  <a:cubicBezTo>
                    <a:pt x="270" y="313"/>
                    <a:pt x="313" y="270"/>
                    <a:pt x="313" y="184"/>
                  </a:cubicBezTo>
                  <a:cubicBezTo>
                    <a:pt x="313" y="98"/>
                    <a:pt x="270" y="1"/>
                    <a:pt x="184"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4" name="Google Shape;3674;p69"/>
            <p:cNvSpPr/>
            <p:nvPr/>
          </p:nvSpPr>
          <p:spPr>
            <a:xfrm>
              <a:off x="9601539" y="2468521"/>
              <a:ext cx="25122" cy="22096"/>
            </a:xfrm>
            <a:custGeom>
              <a:avLst/>
              <a:gdLst/>
              <a:ahLst/>
              <a:cxnLst/>
              <a:rect l="l" t="t" r="r" b="b"/>
              <a:pathLst>
                <a:path w="357" h="314" extrusionOk="0">
                  <a:moveTo>
                    <a:pt x="173" y="1"/>
                  </a:moveTo>
                  <a:cubicBezTo>
                    <a:pt x="86" y="1"/>
                    <a:pt x="0" y="98"/>
                    <a:pt x="0" y="184"/>
                  </a:cubicBezTo>
                  <a:cubicBezTo>
                    <a:pt x="0" y="270"/>
                    <a:pt x="86" y="313"/>
                    <a:pt x="173" y="313"/>
                  </a:cubicBezTo>
                  <a:cubicBezTo>
                    <a:pt x="270" y="313"/>
                    <a:pt x="356" y="270"/>
                    <a:pt x="356" y="184"/>
                  </a:cubicBezTo>
                  <a:cubicBezTo>
                    <a:pt x="356" y="98"/>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5" name="Google Shape;3675;p69"/>
            <p:cNvSpPr/>
            <p:nvPr/>
          </p:nvSpPr>
          <p:spPr>
            <a:xfrm>
              <a:off x="9674373" y="2468521"/>
              <a:ext cx="25122" cy="22096"/>
            </a:xfrm>
            <a:custGeom>
              <a:avLst/>
              <a:gdLst/>
              <a:ahLst/>
              <a:cxnLst/>
              <a:rect l="l" t="t" r="r" b="b"/>
              <a:pathLst>
                <a:path w="357" h="314" extrusionOk="0">
                  <a:moveTo>
                    <a:pt x="173" y="1"/>
                  </a:moveTo>
                  <a:cubicBezTo>
                    <a:pt x="87" y="1"/>
                    <a:pt x="0" y="98"/>
                    <a:pt x="0" y="184"/>
                  </a:cubicBezTo>
                  <a:cubicBezTo>
                    <a:pt x="0" y="270"/>
                    <a:pt x="87" y="313"/>
                    <a:pt x="173" y="313"/>
                  </a:cubicBezTo>
                  <a:cubicBezTo>
                    <a:pt x="270" y="313"/>
                    <a:pt x="356" y="270"/>
                    <a:pt x="356" y="184"/>
                  </a:cubicBezTo>
                  <a:cubicBezTo>
                    <a:pt x="356" y="98"/>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6" name="Google Shape;3676;p69"/>
            <p:cNvSpPr/>
            <p:nvPr/>
          </p:nvSpPr>
          <p:spPr>
            <a:xfrm>
              <a:off x="9750232" y="2468521"/>
              <a:ext cx="22096" cy="22096"/>
            </a:xfrm>
            <a:custGeom>
              <a:avLst/>
              <a:gdLst/>
              <a:ahLst/>
              <a:cxnLst/>
              <a:rect l="l" t="t" r="r" b="b"/>
              <a:pathLst>
                <a:path w="314" h="314" extrusionOk="0">
                  <a:moveTo>
                    <a:pt x="130" y="1"/>
                  </a:moveTo>
                  <a:cubicBezTo>
                    <a:pt x="44" y="1"/>
                    <a:pt x="0" y="98"/>
                    <a:pt x="0" y="184"/>
                  </a:cubicBezTo>
                  <a:cubicBezTo>
                    <a:pt x="0" y="270"/>
                    <a:pt x="44" y="313"/>
                    <a:pt x="130" y="313"/>
                  </a:cubicBezTo>
                  <a:cubicBezTo>
                    <a:pt x="216" y="313"/>
                    <a:pt x="313" y="270"/>
                    <a:pt x="313" y="184"/>
                  </a:cubicBezTo>
                  <a:cubicBezTo>
                    <a:pt x="313" y="98"/>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7" name="Google Shape;3677;p69"/>
            <p:cNvSpPr/>
            <p:nvPr/>
          </p:nvSpPr>
          <p:spPr>
            <a:xfrm>
              <a:off x="9234348" y="2541354"/>
              <a:ext cx="22800" cy="25122"/>
            </a:xfrm>
            <a:custGeom>
              <a:avLst/>
              <a:gdLst/>
              <a:ahLst/>
              <a:cxnLst/>
              <a:rect l="l" t="t" r="r" b="b"/>
              <a:pathLst>
                <a:path w="324" h="357" extrusionOk="0">
                  <a:moveTo>
                    <a:pt x="183" y="1"/>
                  </a:moveTo>
                  <a:cubicBezTo>
                    <a:pt x="54" y="1"/>
                    <a:pt x="0" y="87"/>
                    <a:pt x="0" y="184"/>
                  </a:cubicBezTo>
                  <a:cubicBezTo>
                    <a:pt x="0" y="270"/>
                    <a:pt x="54" y="357"/>
                    <a:pt x="183" y="357"/>
                  </a:cubicBezTo>
                  <a:cubicBezTo>
                    <a:pt x="270" y="357"/>
                    <a:pt x="323" y="270"/>
                    <a:pt x="323" y="184"/>
                  </a:cubicBezTo>
                  <a:cubicBezTo>
                    <a:pt x="323" y="87"/>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8" name="Google Shape;3678;p69"/>
            <p:cNvSpPr/>
            <p:nvPr/>
          </p:nvSpPr>
          <p:spPr>
            <a:xfrm>
              <a:off x="9307181" y="2541354"/>
              <a:ext cx="25826" cy="25122"/>
            </a:xfrm>
            <a:custGeom>
              <a:avLst/>
              <a:gdLst/>
              <a:ahLst/>
              <a:cxnLst/>
              <a:rect l="l" t="t" r="r" b="b"/>
              <a:pathLst>
                <a:path w="367" h="357" extrusionOk="0">
                  <a:moveTo>
                    <a:pt x="183" y="1"/>
                  </a:moveTo>
                  <a:cubicBezTo>
                    <a:pt x="97" y="1"/>
                    <a:pt x="0" y="87"/>
                    <a:pt x="0" y="184"/>
                  </a:cubicBezTo>
                  <a:cubicBezTo>
                    <a:pt x="0" y="270"/>
                    <a:pt x="97" y="357"/>
                    <a:pt x="183" y="357"/>
                  </a:cubicBezTo>
                  <a:cubicBezTo>
                    <a:pt x="270" y="357"/>
                    <a:pt x="367" y="270"/>
                    <a:pt x="367" y="184"/>
                  </a:cubicBezTo>
                  <a:cubicBezTo>
                    <a:pt x="367" y="87"/>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9" name="Google Shape;3679;p69"/>
            <p:cNvSpPr/>
            <p:nvPr/>
          </p:nvSpPr>
          <p:spPr>
            <a:xfrm>
              <a:off x="9380014" y="2541354"/>
              <a:ext cx="25052" cy="25122"/>
            </a:xfrm>
            <a:custGeom>
              <a:avLst/>
              <a:gdLst/>
              <a:ahLst/>
              <a:cxnLst/>
              <a:rect l="l" t="t" r="r" b="b"/>
              <a:pathLst>
                <a:path w="356" h="357" extrusionOk="0">
                  <a:moveTo>
                    <a:pt x="183" y="1"/>
                  </a:moveTo>
                  <a:cubicBezTo>
                    <a:pt x="86" y="1"/>
                    <a:pt x="0" y="87"/>
                    <a:pt x="0" y="184"/>
                  </a:cubicBezTo>
                  <a:cubicBezTo>
                    <a:pt x="0" y="270"/>
                    <a:pt x="86" y="357"/>
                    <a:pt x="183" y="357"/>
                  </a:cubicBezTo>
                  <a:cubicBezTo>
                    <a:pt x="270" y="357"/>
                    <a:pt x="356" y="270"/>
                    <a:pt x="356" y="184"/>
                  </a:cubicBezTo>
                  <a:cubicBezTo>
                    <a:pt x="356" y="87"/>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0" name="Google Shape;3680;p69"/>
            <p:cNvSpPr/>
            <p:nvPr/>
          </p:nvSpPr>
          <p:spPr>
            <a:xfrm>
              <a:off x="9455873" y="2541354"/>
              <a:ext cx="22026" cy="25122"/>
            </a:xfrm>
            <a:custGeom>
              <a:avLst/>
              <a:gdLst/>
              <a:ahLst/>
              <a:cxnLst/>
              <a:rect l="l" t="t" r="r" b="b"/>
              <a:pathLst>
                <a:path w="313" h="357" extrusionOk="0">
                  <a:moveTo>
                    <a:pt x="140" y="1"/>
                  </a:moveTo>
                  <a:cubicBezTo>
                    <a:pt x="43" y="1"/>
                    <a:pt x="0" y="87"/>
                    <a:pt x="0" y="184"/>
                  </a:cubicBezTo>
                  <a:cubicBezTo>
                    <a:pt x="0" y="270"/>
                    <a:pt x="43" y="357"/>
                    <a:pt x="140" y="357"/>
                  </a:cubicBezTo>
                  <a:cubicBezTo>
                    <a:pt x="227" y="357"/>
                    <a:pt x="313" y="270"/>
                    <a:pt x="313" y="184"/>
                  </a:cubicBezTo>
                  <a:cubicBezTo>
                    <a:pt x="313" y="87"/>
                    <a:pt x="227"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1" name="Google Shape;3681;p69"/>
            <p:cNvSpPr/>
            <p:nvPr/>
          </p:nvSpPr>
          <p:spPr>
            <a:xfrm>
              <a:off x="9528706" y="2541354"/>
              <a:ext cx="22026" cy="25122"/>
            </a:xfrm>
            <a:custGeom>
              <a:avLst/>
              <a:gdLst/>
              <a:ahLst/>
              <a:cxnLst/>
              <a:rect l="l" t="t" r="r" b="b"/>
              <a:pathLst>
                <a:path w="313" h="357" extrusionOk="0">
                  <a:moveTo>
                    <a:pt x="184" y="1"/>
                  </a:moveTo>
                  <a:cubicBezTo>
                    <a:pt x="86" y="1"/>
                    <a:pt x="0" y="87"/>
                    <a:pt x="0" y="184"/>
                  </a:cubicBezTo>
                  <a:cubicBezTo>
                    <a:pt x="0" y="270"/>
                    <a:pt x="86" y="357"/>
                    <a:pt x="184" y="357"/>
                  </a:cubicBezTo>
                  <a:cubicBezTo>
                    <a:pt x="270" y="357"/>
                    <a:pt x="313" y="270"/>
                    <a:pt x="313" y="184"/>
                  </a:cubicBezTo>
                  <a:cubicBezTo>
                    <a:pt x="313" y="87"/>
                    <a:pt x="270" y="1"/>
                    <a:pt x="184"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2" name="Google Shape;3682;p69"/>
            <p:cNvSpPr/>
            <p:nvPr/>
          </p:nvSpPr>
          <p:spPr>
            <a:xfrm>
              <a:off x="9601539" y="2541354"/>
              <a:ext cx="25122" cy="25122"/>
            </a:xfrm>
            <a:custGeom>
              <a:avLst/>
              <a:gdLst/>
              <a:ahLst/>
              <a:cxnLst/>
              <a:rect l="l" t="t" r="r" b="b"/>
              <a:pathLst>
                <a:path w="357" h="357" extrusionOk="0">
                  <a:moveTo>
                    <a:pt x="173" y="1"/>
                  </a:moveTo>
                  <a:cubicBezTo>
                    <a:pt x="86" y="1"/>
                    <a:pt x="0" y="87"/>
                    <a:pt x="0" y="184"/>
                  </a:cubicBezTo>
                  <a:cubicBezTo>
                    <a:pt x="0" y="270"/>
                    <a:pt x="86" y="357"/>
                    <a:pt x="173" y="357"/>
                  </a:cubicBezTo>
                  <a:cubicBezTo>
                    <a:pt x="270" y="357"/>
                    <a:pt x="356" y="270"/>
                    <a:pt x="356" y="184"/>
                  </a:cubicBezTo>
                  <a:cubicBezTo>
                    <a:pt x="356" y="87"/>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3" name="Google Shape;3683;p69"/>
            <p:cNvSpPr/>
            <p:nvPr/>
          </p:nvSpPr>
          <p:spPr>
            <a:xfrm>
              <a:off x="9674373" y="2541354"/>
              <a:ext cx="25122" cy="25122"/>
            </a:xfrm>
            <a:custGeom>
              <a:avLst/>
              <a:gdLst/>
              <a:ahLst/>
              <a:cxnLst/>
              <a:rect l="l" t="t" r="r" b="b"/>
              <a:pathLst>
                <a:path w="357" h="357" extrusionOk="0">
                  <a:moveTo>
                    <a:pt x="173" y="1"/>
                  </a:moveTo>
                  <a:cubicBezTo>
                    <a:pt x="87" y="1"/>
                    <a:pt x="0" y="87"/>
                    <a:pt x="0" y="184"/>
                  </a:cubicBezTo>
                  <a:cubicBezTo>
                    <a:pt x="0" y="270"/>
                    <a:pt x="87" y="357"/>
                    <a:pt x="173" y="357"/>
                  </a:cubicBezTo>
                  <a:cubicBezTo>
                    <a:pt x="270" y="357"/>
                    <a:pt x="356" y="270"/>
                    <a:pt x="356" y="184"/>
                  </a:cubicBezTo>
                  <a:cubicBezTo>
                    <a:pt x="356" y="87"/>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4" name="Google Shape;3684;p69"/>
            <p:cNvSpPr/>
            <p:nvPr/>
          </p:nvSpPr>
          <p:spPr>
            <a:xfrm>
              <a:off x="9750232" y="2541354"/>
              <a:ext cx="22096" cy="25122"/>
            </a:xfrm>
            <a:custGeom>
              <a:avLst/>
              <a:gdLst/>
              <a:ahLst/>
              <a:cxnLst/>
              <a:rect l="l" t="t" r="r" b="b"/>
              <a:pathLst>
                <a:path w="314" h="357" extrusionOk="0">
                  <a:moveTo>
                    <a:pt x="130" y="1"/>
                  </a:moveTo>
                  <a:cubicBezTo>
                    <a:pt x="44" y="1"/>
                    <a:pt x="0" y="87"/>
                    <a:pt x="0" y="184"/>
                  </a:cubicBezTo>
                  <a:cubicBezTo>
                    <a:pt x="0" y="270"/>
                    <a:pt x="44" y="357"/>
                    <a:pt x="130" y="357"/>
                  </a:cubicBezTo>
                  <a:cubicBezTo>
                    <a:pt x="216" y="357"/>
                    <a:pt x="313" y="270"/>
                    <a:pt x="313" y="184"/>
                  </a:cubicBezTo>
                  <a:cubicBezTo>
                    <a:pt x="313" y="87"/>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5" name="Google Shape;3685;p69"/>
            <p:cNvSpPr/>
            <p:nvPr/>
          </p:nvSpPr>
          <p:spPr>
            <a:xfrm>
              <a:off x="9234348" y="2614187"/>
              <a:ext cx="22800" cy="25122"/>
            </a:xfrm>
            <a:custGeom>
              <a:avLst/>
              <a:gdLst/>
              <a:ahLst/>
              <a:cxnLst/>
              <a:rect l="l" t="t" r="r" b="b"/>
              <a:pathLst>
                <a:path w="324" h="357" extrusionOk="0">
                  <a:moveTo>
                    <a:pt x="183" y="1"/>
                  </a:moveTo>
                  <a:cubicBezTo>
                    <a:pt x="54" y="1"/>
                    <a:pt x="0" y="87"/>
                    <a:pt x="0" y="184"/>
                  </a:cubicBezTo>
                  <a:cubicBezTo>
                    <a:pt x="0" y="270"/>
                    <a:pt x="54" y="357"/>
                    <a:pt x="183" y="357"/>
                  </a:cubicBezTo>
                  <a:cubicBezTo>
                    <a:pt x="270" y="357"/>
                    <a:pt x="323" y="270"/>
                    <a:pt x="323" y="184"/>
                  </a:cubicBezTo>
                  <a:cubicBezTo>
                    <a:pt x="323" y="87"/>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6" name="Google Shape;3686;p69"/>
            <p:cNvSpPr/>
            <p:nvPr/>
          </p:nvSpPr>
          <p:spPr>
            <a:xfrm>
              <a:off x="9307181" y="2614187"/>
              <a:ext cx="25826" cy="25122"/>
            </a:xfrm>
            <a:custGeom>
              <a:avLst/>
              <a:gdLst/>
              <a:ahLst/>
              <a:cxnLst/>
              <a:rect l="l" t="t" r="r" b="b"/>
              <a:pathLst>
                <a:path w="367" h="357" extrusionOk="0">
                  <a:moveTo>
                    <a:pt x="183" y="1"/>
                  </a:moveTo>
                  <a:cubicBezTo>
                    <a:pt x="97" y="1"/>
                    <a:pt x="0" y="87"/>
                    <a:pt x="0" y="184"/>
                  </a:cubicBezTo>
                  <a:cubicBezTo>
                    <a:pt x="0" y="270"/>
                    <a:pt x="97" y="357"/>
                    <a:pt x="183" y="357"/>
                  </a:cubicBezTo>
                  <a:cubicBezTo>
                    <a:pt x="270" y="357"/>
                    <a:pt x="367" y="270"/>
                    <a:pt x="367" y="184"/>
                  </a:cubicBezTo>
                  <a:cubicBezTo>
                    <a:pt x="367" y="87"/>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7" name="Google Shape;3687;p69"/>
            <p:cNvSpPr/>
            <p:nvPr/>
          </p:nvSpPr>
          <p:spPr>
            <a:xfrm>
              <a:off x="9380014" y="2614187"/>
              <a:ext cx="25052" cy="25122"/>
            </a:xfrm>
            <a:custGeom>
              <a:avLst/>
              <a:gdLst/>
              <a:ahLst/>
              <a:cxnLst/>
              <a:rect l="l" t="t" r="r" b="b"/>
              <a:pathLst>
                <a:path w="356" h="357" extrusionOk="0">
                  <a:moveTo>
                    <a:pt x="183" y="1"/>
                  </a:moveTo>
                  <a:cubicBezTo>
                    <a:pt x="86" y="1"/>
                    <a:pt x="0" y="87"/>
                    <a:pt x="0" y="184"/>
                  </a:cubicBezTo>
                  <a:cubicBezTo>
                    <a:pt x="0" y="270"/>
                    <a:pt x="86" y="357"/>
                    <a:pt x="183" y="357"/>
                  </a:cubicBezTo>
                  <a:cubicBezTo>
                    <a:pt x="270" y="357"/>
                    <a:pt x="356" y="270"/>
                    <a:pt x="356" y="184"/>
                  </a:cubicBezTo>
                  <a:cubicBezTo>
                    <a:pt x="356" y="87"/>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8" name="Google Shape;3688;p69"/>
            <p:cNvSpPr/>
            <p:nvPr/>
          </p:nvSpPr>
          <p:spPr>
            <a:xfrm>
              <a:off x="9455873" y="2614187"/>
              <a:ext cx="22026" cy="25122"/>
            </a:xfrm>
            <a:custGeom>
              <a:avLst/>
              <a:gdLst/>
              <a:ahLst/>
              <a:cxnLst/>
              <a:rect l="l" t="t" r="r" b="b"/>
              <a:pathLst>
                <a:path w="313" h="357" extrusionOk="0">
                  <a:moveTo>
                    <a:pt x="140" y="1"/>
                  </a:moveTo>
                  <a:cubicBezTo>
                    <a:pt x="43" y="1"/>
                    <a:pt x="0" y="87"/>
                    <a:pt x="0" y="184"/>
                  </a:cubicBezTo>
                  <a:cubicBezTo>
                    <a:pt x="0" y="270"/>
                    <a:pt x="43" y="357"/>
                    <a:pt x="140" y="357"/>
                  </a:cubicBezTo>
                  <a:cubicBezTo>
                    <a:pt x="227" y="357"/>
                    <a:pt x="313" y="270"/>
                    <a:pt x="313" y="184"/>
                  </a:cubicBezTo>
                  <a:cubicBezTo>
                    <a:pt x="313" y="87"/>
                    <a:pt x="227"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9" name="Google Shape;3689;p69"/>
            <p:cNvSpPr/>
            <p:nvPr/>
          </p:nvSpPr>
          <p:spPr>
            <a:xfrm>
              <a:off x="9528706" y="2614187"/>
              <a:ext cx="22026" cy="25122"/>
            </a:xfrm>
            <a:custGeom>
              <a:avLst/>
              <a:gdLst/>
              <a:ahLst/>
              <a:cxnLst/>
              <a:rect l="l" t="t" r="r" b="b"/>
              <a:pathLst>
                <a:path w="313" h="357" extrusionOk="0">
                  <a:moveTo>
                    <a:pt x="184" y="1"/>
                  </a:moveTo>
                  <a:cubicBezTo>
                    <a:pt x="86" y="1"/>
                    <a:pt x="0" y="87"/>
                    <a:pt x="0" y="184"/>
                  </a:cubicBezTo>
                  <a:cubicBezTo>
                    <a:pt x="0" y="270"/>
                    <a:pt x="86" y="357"/>
                    <a:pt x="184" y="357"/>
                  </a:cubicBezTo>
                  <a:cubicBezTo>
                    <a:pt x="270" y="357"/>
                    <a:pt x="313" y="270"/>
                    <a:pt x="313" y="184"/>
                  </a:cubicBezTo>
                  <a:cubicBezTo>
                    <a:pt x="313" y="87"/>
                    <a:pt x="270" y="1"/>
                    <a:pt x="184"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0" name="Google Shape;3690;p69"/>
            <p:cNvSpPr/>
            <p:nvPr/>
          </p:nvSpPr>
          <p:spPr>
            <a:xfrm>
              <a:off x="9601539" y="2614187"/>
              <a:ext cx="25122" cy="25122"/>
            </a:xfrm>
            <a:custGeom>
              <a:avLst/>
              <a:gdLst/>
              <a:ahLst/>
              <a:cxnLst/>
              <a:rect l="l" t="t" r="r" b="b"/>
              <a:pathLst>
                <a:path w="357" h="357" extrusionOk="0">
                  <a:moveTo>
                    <a:pt x="173" y="1"/>
                  </a:moveTo>
                  <a:cubicBezTo>
                    <a:pt x="86" y="1"/>
                    <a:pt x="0" y="87"/>
                    <a:pt x="0" y="184"/>
                  </a:cubicBezTo>
                  <a:cubicBezTo>
                    <a:pt x="0" y="270"/>
                    <a:pt x="86" y="357"/>
                    <a:pt x="173" y="357"/>
                  </a:cubicBezTo>
                  <a:cubicBezTo>
                    <a:pt x="270" y="357"/>
                    <a:pt x="356" y="270"/>
                    <a:pt x="356" y="184"/>
                  </a:cubicBezTo>
                  <a:cubicBezTo>
                    <a:pt x="356" y="87"/>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1" name="Google Shape;3691;p69"/>
            <p:cNvSpPr/>
            <p:nvPr/>
          </p:nvSpPr>
          <p:spPr>
            <a:xfrm>
              <a:off x="9674373" y="2614187"/>
              <a:ext cx="25122" cy="25122"/>
            </a:xfrm>
            <a:custGeom>
              <a:avLst/>
              <a:gdLst/>
              <a:ahLst/>
              <a:cxnLst/>
              <a:rect l="l" t="t" r="r" b="b"/>
              <a:pathLst>
                <a:path w="357" h="357" extrusionOk="0">
                  <a:moveTo>
                    <a:pt x="173" y="1"/>
                  </a:moveTo>
                  <a:cubicBezTo>
                    <a:pt x="87" y="1"/>
                    <a:pt x="0" y="87"/>
                    <a:pt x="0" y="184"/>
                  </a:cubicBezTo>
                  <a:cubicBezTo>
                    <a:pt x="0" y="270"/>
                    <a:pt x="87" y="357"/>
                    <a:pt x="173" y="357"/>
                  </a:cubicBezTo>
                  <a:cubicBezTo>
                    <a:pt x="270" y="357"/>
                    <a:pt x="356" y="270"/>
                    <a:pt x="356" y="184"/>
                  </a:cubicBezTo>
                  <a:cubicBezTo>
                    <a:pt x="356" y="87"/>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2" name="Google Shape;3692;p69"/>
            <p:cNvSpPr/>
            <p:nvPr/>
          </p:nvSpPr>
          <p:spPr>
            <a:xfrm>
              <a:off x="9750232" y="2614187"/>
              <a:ext cx="22096" cy="25122"/>
            </a:xfrm>
            <a:custGeom>
              <a:avLst/>
              <a:gdLst/>
              <a:ahLst/>
              <a:cxnLst/>
              <a:rect l="l" t="t" r="r" b="b"/>
              <a:pathLst>
                <a:path w="314" h="357" extrusionOk="0">
                  <a:moveTo>
                    <a:pt x="130" y="1"/>
                  </a:moveTo>
                  <a:cubicBezTo>
                    <a:pt x="44" y="1"/>
                    <a:pt x="0" y="87"/>
                    <a:pt x="0" y="184"/>
                  </a:cubicBezTo>
                  <a:cubicBezTo>
                    <a:pt x="0" y="270"/>
                    <a:pt x="44" y="357"/>
                    <a:pt x="130" y="357"/>
                  </a:cubicBezTo>
                  <a:cubicBezTo>
                    <a:pt x="216" y="357"/>
                    <a:pt x="313" y="270"/>
                    <a:pt x="313" y="184"/>
                  </a:cubicBezTo>
                  <a:cubicBezTo>
                    <a:pt x="313" y="87"/>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3" name="Google Shape;3693;p69"/>
            <p:cNvSpPr/>
            <p:nvPr/>
          </p:nvSpPr>
          <p:spPr>
            <a:xfrm>
              <a:off x="9234348" y="2690046"/>
              <a:ext cx="22800" cy="22096"/>
            </a:xfrm>
            <a:custGeom>
              <a:avLst/>
              <a:gdLst/>
              <a:ahLst/>
              <a:cxnLst/>
              <a:rect l="l" t="t" r="r" b="b"/>
              <a:pathLst>
                <a:path w="324" h="314" extrusionOk="0">
                  <a:moveTo>
                    <a:pt x="183" y="1"/>
                  </a:moveTo>
                  <a:cubicBezTo>
                    <a:pt x="54" y="1"/>
                    <a:pt x="0" y="44"/>
                    <a:pt x="0" y="130"/>
                  </a:cubicBezTo>
                  <a:cubicBezTo>
                    <a:pt x="0" y="270"/>
                    <a:pt x="54" y="314"/>
                    <a:pt x="183" y="314"/>
                  </a:cubicBezTo>
                  <a:cubicBezTo>
                    <a:pt x="270" y="314"/>
                    <a:pt x="323" y="270"/>
                    <a:pt x="323" y="130"/>
                  </a:cubicBezTo>
                  <a:cubicBezTo>
                    <a:pt x="323" y="44"/>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4" name="Google Shape;3694;p69"/>
            <p:cNvSpPr/>
            <p:nvPr/>
          </p:nvSpPr>
          <p:spPr>
            <a:xfrm>
              <a:off x="9307181" y="2690046"/>
              <a:ext cx="25826" cy="22096"/>
            </a:xfrm>
            <a:custGeom>
              <a:avLst/>
              <a:gdLst/>
              <a:ahLst/>
              <a:cxnLst/>
              <a:rect l="l" t="t" r="r" b="b"/>
              <a:pathLst>
                <a:path w="367" h="314" extrusionOk="0">
                  <a:moveTo>
                    <a:pt x="183" y="1"/>
                  </a:moveTo>
                  <a:cubicBezTo>
                    <a:pt x="97" y="1"/>
                    <a:pt x="0" y="44"/>
                    <a:pt x="0" y="130"/>
                  </a:cubicBezTo>
                  <a:cubicBezTo>
                    <a:pt x="0" y="270"/>
                    <a:pt x="97" y="314"/>
                    <a:pt x="183" y="314"/>
                  </a:cubicBezTo>
                  <a:cubicBezTo>
                    <a:pt x="270" y="314"/>
                    <a:pt x="367" y="270"/>
                    <a:pt x="367" y="130"/>
                  </a:cubicBezTo>
                  <a:cubicBezTo>
                    <a:pt x="367" y="44"/>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5" name="Google Shape;3695;p69"/>
            <p:cNvSpPr/>
            <p:nvPr/>
          </p:nvSpPr>
          <p:spPr>
            <a:xfrm>
              <a:off x="9380014" y="2690046"/>
              <a:ext cx="25052" cy="22096"/>
            </a:xfrm>
            <a:custGeom>
              <a:avLst/>
              <a:gdLst/>
              <a:ahLst/>
              <a:cxnLst/>
              <a:rect l="l" t="t" r="r" b="b"/>
              <a:pathLst>
                <a:path w="356" h="314" extrusionOk="0">
                  <a:moveTo>
                    <a:pt x="183" y="1"/>
                  </a:moveTo>
                  <a:cubicBezTo>
                    <a:pt x="86" y="1"/>
                    <a:pt x="0" y="44"/>
                    <a:pt x="0" y="130"/>
                  </a:cubicBezTo>
                  <a:cubicBezTo>
                    <a:pt x="0" y="270"/>
                    <a:pt x="86" y="314"/>
                    <a:pt x="183" y="314"/>
                  </a:cubicBezTo>
                  <a:cubicBezTo>
                    <a:pt x="270" y="314"/>
                    <a:pt x="356" y="270"/>
                    <a:pt x="356" y="130"/>
                  </a:cubicBezTo>
                  <a:cubicBezTo>
                    <a:pt x="356" y="44"/>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6" name="Google Shape;3696;p69"/>
            <p:cNvSpPr/>
            <p:nvPr/>
          </p:nvSpPr>
          <p:spPr>
            <a:xfrm>
              <a:off x="9455873" y="2690046"/>
              <a:ext cx="22026" cy="22096"/>
            </a:xfrm>
            <a:custGeom>
              <a:avLst/>
              <a:gdLst/>
              <a:ahLst/>
              <a:cxnLst/>
              <a:rect l="l" t="t" r="r" b="b"/>
              <a:pathLst>
                <a:path w="313" h="314" extrusionOk="0">
                  <a:moveTo>
                    <a:pt x="140" y="1"/>
                  </a:moveTo>
                  <a:cubicBezTo>
                    <a:pt x="43" y="1"/>
                    <a:pt x="0" y="44"/>
                    <a:pt x="0" y="130"/>
                  </a:cubicBezTo>
                  <a:cubicBezTo>
                    <a:pt x="0" y="270"/>
                    <a:pt x="43" y="314"/>
                    <a:pt x="140" y="314"/>
                  </a:cubicBezTo>
                  <a:cubicBezTo>
                    <a:pt x="227" y="314"/>
                    <a:pt x="313" y="270"/>
                    <a:pt x="313" y="130"/>
                  </a:cubicBezTo>
                  <a:cubicBezTo>
                    <a:pt x="313" y="44"/>
                    <a:pt x="227"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7" name="Google Shape;3697;p69"/>
            <p:cNvSpPr/>
            <p:nvPr/>
          </p:nvSpPr>
          <p:spPr>
            <a:xfrm>
              <a:off x="9528706" y="2690046"/>
              <a:ext cx="22026" cy="22096"/>
            </a:xfrm>
            <a:custGeom>
              <a:avLst/>
              <a:gdLst/>
              <a:ahLst/>
              <a:cxnLst/>
              <a:rect l="l" t="t" r="r" b="b"/>
              <a:pathLst>
                <a:path w="313" h="314" extrusionOk="0">
                  <a:moveTo>
                    <a:pt x="184" y="1"/>
                  </a:moveTo>
                  <a:cubicBezTo>
                    <a:pt x="86" y="1"/>
                    <a:pt x="0" y="44"/>
                    <a:pt x="0" y="130"/>
                  </a:cubicBezTo>
                  <a:cubicBezTo>
                    <a:pt x="0" y="270"/>
                    <a:pt x="86" y="314"/>
                    <a:pt x="184" y="314"/>
                  </a:cubicBezTo>
                  <a:cubicBezTo>
                    <a:pt x="270" y="314"/>
                    <a:pt x="313" y="270"/>
                    <a:pt x="313" y="130"/>
                  </a:cubicBezTo>
                  <a:cubicBezTo>
                    <a:pt x="313" y="44"/>
                    <a:pt x="270" y="1"/>
                    <a:pt x="184"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8" name="Google Shape;3698;p69"/>
            <p:cNvSpPr/>
            <p:nvPr/>
          </p:nvSpPr>
          <p:spPr>
            <a:xfrm>
              <a:off x="9601539" y="2690046"/>
              <a:ext cx="25122" cy="22096"/>
            </a:xfrm>
            <a:custGeom>
              <a:avLst/>
              <a:gdLst/>
              <a:ahLst/>
              <a:cxnLst/>
              <a:rect l="l" t="t" r="r" b="b"/>
              <a:pathLst>
                <a:path w="357" h="314" extrusionOk="0">
                  <a:moveTo>
                    <a:pt x="173" y="1"/>
                  </a:moveTo>
                  <a:cubicBezTo>
                    <a:pt x="86" y="1"/>
                    <a:pt x="0" y="44"/>
                    <a:pt x="0" y="130"/>
                  </a:cubicBezTo>
                  <a:cubicBezTo>
                    <a:pt x="0" y="270"/>
                    <a:pt x="86" y="314"/>
                    <a:pt x="173" y="314"/>
                  </a:cubicBezTo>
                  <a:cubicBezTo>
                    <a:pt x="270" y="314"/>
                    <a:pt x="356" y="270"/>
                    <a:pt x="356" y="130"/>
                  </a:cubicBezTo>
                  <a:cubicBezTo>
                    <a:pt x="356" y="44"/>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9" name="Google Shape;3699;p69"/>
            <p:cNvSpPr/>
            <p:nvPr/>
          </p:nvSpPr>
          <p:spPr>
            <a:xfrm>
              <a:off x="9674373" y="2690046"/>
              <a:ext cx="25122" cy="22096"/>
            </a:xfrm>
            <a:custGeom>
              <a:avLst/>
              <a:gdLst/>
              <a:ahLst/>
              <a:cxnLst/>
              <a:rect l="l" t="t" r="r" b="b"/>
              <a:pathLst>
                <a:path w="357" h="314" extrusionOk="0">
                  <a:moveTo>
                    <a:pt x="173" y="1"/>
                  </a:moveTo>
                  <a:cubicBezTo>
                    <a:pt x="87" y="1"/>
                    <a:pt x="0" y="44"/>
                    <a:pt x="0" y="130"/>
                  </a:cubicBezTo>
                  <a:cubicBezTo>
                    <a:pt x="0" y="270"/>
                    <a:pt x="87" y="314"/>
                    <a:pt x="173" y="314"/>
                  </a:cubicBezTo>
                  <a:cubicBezTo>
                    <a:pt x="270" y="314"/>
                    <a:pt x="356" y="270"/>
                    <a:pt x="356" y="130"/>
                  </a:cubicBezTo>
                  <a:cubicBezTo>
                    <a:pt x="356" y="44"/>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0" name="Google Shape;3700;p69"/>
            <p:cNvSpPr/>
            <p:nvPr/>
          </p:nvSpPr>
          <p:spPr>
            <a:xfrm>
              <a:off x="9750232" y="2690046"/>
              <a:ext cx="22096" cy="22096"/>
            </a:xfrm>
            <a:custGeom>
              <a:avLst/>
              <a:gdLst/>
              <a:ahLst/>
              <a:cxnLst/>
              <a:rect l="l" t="t" r="r" b="b"/>
              <a:pathLst>
                <a:path w="314" h="314" extrusionOk="0">
                  <a:moveTo>
                    <a:pt x="130" y="1"/>
                  </a:moveTo>
                  <a:cubicBezTo>
                    <a:pt x="44" y="1"/>
                    <a:pt x="0" y="44"/>
                    <a:pt x="0" y="130"/>
                  </a:cubicBezTo>
                  <a:cubicBezTo>
                    <a:pt x="0" y="270"/>
                    <a:pt x="44" y="314"/>
                    <a:pt x="130" y="314"/>
                  </a:cubicBezTo>
                  <a:cubicBezTo>
                    <a:pt x="216" y="314"/>
                    <a:pt x="313" y="270"/>
                    <a:pt x="313" y="130"/>
                  </a:cubicBezTo>
                  <a:cubicBezTo>
                    <a:pt x="313" y="44"/>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21" name="Rectangle 320">
            <a:extLst>
              <a:ext uri="{FF2B5EF4-FFF2-40B4-BE49-F238E27FC236}">
                <a16:creationId xmlns:a16="http://schemas.microsoft.com/office/drawing/2014/main" id="{0E2B3F39-AABD-4749-9521-BE8DE451189E}"/>
              </a:ext>
            </a:extLst>
          </p:cNvPr>
          <p:cNvSpPr/>
          <p:nvPr/>
        </p:nvSpPr>
        <p:spPr>
          <a:xfrm>
            <a:off x="0" y="2556813"/>
            <a:ext cx="9144000" cy="1261820"/>
          </a:xfrm>
          <a:prstGeom prst="rect">
            <a:avLst/>
          </a:prstGeom>
        </p:spPr>
        <p:txBody>
          <a:bodyPr wrap="square" anchor="ctr">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lnSpc>
                <a:spcPct val="150000"/>
              </a:lnSpc>
            </a:pPr>
            <a:r>
              <a:rPr lang="vi-VN" sz="2700" b="1" smtClean="0"/>
              <a:t>THỰC HÀNH SỬ DỤNG CÁC THAO TÁC VỚI </a:t>
            </a:r>
            <a:endParaRPr lang="en-US" sz="2700" b="1" smtClean="0"/>
          </a:p>
          <a:p>
            <a:pPr algn="ctr">
              <a:lnSpc>
                <a:spcPct val="150000"/>
              </a:lnSpc>
            </a:pPr>
            <a:r>
              <a:rPr lang="vi-VN" sz="2700" b="1" smtClean="0"/>
              <a:t>KHỐI VĂN BẢN ĐỂ CHỈNH SỬA VĂN BẢN</a:t>
            </a:r>
            <a:endParaRPr lang="vi-VN" sz="2700" b="1"/>
          </a:p>
        </p:txBody>
      </p:sp>
      <p:sp>
        <p:nvSpPr>
          <p:cNvPr id="322" name="Rectangle 321"/>
          <p:cNvSpPr/>
          <p:nvPr/>
        </p:nvSpPr>
        <p:spPr>
          <a:xfrm>
            <a:off x="4191989" y="1637707"/>
            <a:ext cx="760021" cy="760021"/>
          </a:xfrm>
          <a:prstGeom prst="rect">
            <a:avLst/>
          </a:prstGeom>
          <a:solidFill>
            <a:srgbClr val="FF9F7C"/>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smtClean="0">
                <a:solidFill>
                  <a:srgbClr val="000000"/>
                </a:solidFill>
              </a:rPr>
              <a:t>2</a:t>
            </a:r>
            <a:endParaRPr lang="en-US" sz="4000" b="1">
              <a:solidFill>
                <a:srgbClr val="000000"/>
              </a:solidFill>
            </a:endParaRPr>
          </a:p>
        </p:txBody>
      </p:sp>
    </p:spTree>
    <p:extLst>
      <p:ext uri="{BB962C8B-B14F-4D97-AF65-F5344CB8AC3E}">
        <p14:creationId xmlns:p14="http://schemas.microsoft.com/office/powerpoint/2010/main" val="1653663272"/>
      </p:ext>
    </p:extLst>
  </p:cSld>
  <p:clrMapOvr>
    <a:masterClrMapping/>
  </p:clrMapOvr>
  <mc:AlternateContent xmlns:mc="http://schemas.openxmlformats.org/markup-compatibility/2006">
    <mc:Choice xmlns:p14="http://schemas.microsoft.com/office/powerpoint/2010/main" Requires="p14">
      <p:transition spd="med">
        <p14:gallery dir="l"/>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0E2B3F39-AABD-4749-9521-BE8DE451189E}"/>
              </a:ext>
            </a:extLst>
          </p:cNvPr>
          <p:cNvSpPr/>
          <p:nvPr/>
        </p:nvSpPr>
        <p:spPr>
          <a:xfrm>
            <a:off x="0" y="417684"/>
            <a:ext cx="9144000" cy="1131848"/>
          </a:xfrm>
          <a:prstGeom prst="rect">
            <a:avLst/>
          </a:prstGeom>
        </p:spPr>
        <p:txBody>
          <a:bodyPr wrap="square" anchor="ctr">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lnSpc>
                <a:spcPct val="150000"/>
              </a:lnSpc>
            </a:pPr>
            <a:r>
              <a:rPr lang="vi-VN" sz="2400" b="1">
                <a:solidFill>
                  <a:srgbClr val="C00000"/>
                </a:solidFill>
              </a:rPr>
              <a:t>2. Thực hành sử dụng các thao </a:t>
            </a:r>
            <a:r>
              <a:rPr lang="vi-VN" sz="2400" b="1">
                <a:solidFill>
                  <a:srgbClr val="C00000"/>
                </a:solidFill>
              </a:rPr>
              <a:t>tác </a:t>
            </a:r>
            <a:endParaRPr lang="en-US" sz="2400" b="1" smtClean="0">
              <a:solidFill>
                <a:srgbClr val="C00000"/>
              </a:solidFill>
            </a:endParaRPr>
          </a:p>
          <a:p>
            <a:pPr algn="ctr">
              <a:lnSpc>
                <a:spcPct val="150000"/>
              </a:lnSpc>
            </a:pPr>
            <a:r>
              <a:rPr lang="vi-VN" sz="2400" b="1" smtClean="0">
                <a:solidFill>
                  <a:srgbClr val="C00000"/>
                </a:solidFill>
              </a:rPr>
              <a:t>với </a:t>
            </a:r>
            <a:r>
              <a:rPr lang="vi-VN" sz="2400" b="1">
                <a:solidFill>
                  <a:srgbClr val="C00000"/>
                </a:solidFill>
              </a:rPr>
              <a:t>khối văn bản để chỉnh sửa văn bản</a:t>
            </a:r>
            <a:endParaRPr lang="en-US" sz="2400" b="1" dirty="0">
              <a:solidFill>
                <a:srgbClr val="C00000"/>
              </a:solidFill>
            </a:endParaRPr>
          </a:p>
        </p:txBody>
      </p:sp>
      <p:sp>
        <p:nvSpPr>
          <p:cNvPr id="20" name="Rectangle 19">
            <a:extLst>
              <a:ext uri="{FF2B5EF4-FFF2-40B4-BE49-F238E27FC236}">
                <a16:creationId xmlns:a16="http://schemas.microsoft.com/office/drawing/2014/main" id="{0E2B3F39-AABD-4749-9521-BE8DE451189E}"/>
              </a:ext>
            </a:extLst>
          </p:cNvPr>
          <p:cNvSpPr/>
          <p:nvPr/>
        </p:nvSpPr>
        <p:spPr>
          <a:xfrm>
            <a:off x="408215" y="1549532"/>
            <a:ext cx="3947885" cy="3323987"/>
          </a:xfrm>
          <a:prstGeom prst="rect">
            <a:avLst/>
          </a:prstGeom>
        </p:spPr>
        <p:txBody>
          <a:bodyPr wrap="square" anchor="ctr">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just">
              <a:lnSpc>
                <a:spcPct val="150000"/>
              </a:lnSpc>
            </a:pPr>
            <a:r>
              <a:rPr lang="vi-VN" sz="2000"/>
              <a:t>Em hãy mở tệp văn bản Tết Trung thu và đổi vị trí hai câu cuối cùng cho nhau. Tiếp theo, bổ sung thêm một đoạn viết ngắn về Tết Trung thu, chèn thêm ảnh minh họa để được kết quả như ở Hình 2 và lưu tệp văn bản. </a:t>
            </a:r>
            <a:endParaRPr lang="en-US" sz="2000" dirty="0"/>
          </a:p>
        </p:txBody>
      </p:sp>
      <p:grpSp>
        <p:nvGrpSpPr>
          <p:cNvPr id="3" name="Group 2"/>
          <p:cNvGrpSpPr/>
          <p:nvPr/>
        </p:nvGrpSpPr>
        <p:grpSpPr>
          <a:xfrm>
            <a:off x="4559300" y="1708581"/>
            <a:ext cx="4132623" cy="3272627"/>
            <a:chOff x="4559300" y="1708581"/>
            <a:chExt cx="4132623" cy="3272627"/>
          </a:xfrm>
        </p:grpSpPr>
        <p:sp>
          <p:nvSpPr>
            <p:cNvPr id="21" name="Rectangle 20">
              <a:extLst>
                <a:ext uri="{FF2B5EF4-FFF2-40B4-BE49-F238E27FC236}">
                  <a16:creationId xmlns:a16="http://schemas.microsoft.com/office/drawing/2014/main" id="{0E2B3F39-AABD-4749-9521-BE8DE451189E}"/>
                </a:ext>
              </a:extLst>
            </p:cNvPr>
            <p:cNvSpPr/>
            <p:nvPr/>
          </p:nvSpPr>
          <p:spPr>
            <a:xfrm>
              <a:off x="4944180" y="4242544"/>
              <a:ext cx="3362861" cy="738664"/>
            </a:xfrm>
            <a:prstGeom prst="rect">
              <a:avLst/>
            </a:prstGeom>
          </p:spPr>
          <p:txBody>
            <a:bodyPr wrap="square" anchor="ctr">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lnSpc>
                  <a:spcPct val="150000"/>
                </a:lnSpc>
              </a:pPr>
              <a:r>
                <a:rPr lang="en-US" i="1" smtClean="0"/>
                <a:t>Hình 2. Một bài viết về Tết Trung thu sau khi bổ sung thêm nội dung và ảnh</a:t>
              </a:r>
              <a:endParaRPr lang="en-US" i="1" dirty="0"/>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11217" t="28890" r="10828" b="10551"/>
            <a:stretch/>
          </p:blipFill>
          <p:spPr>
            <a:xfrm>
              <a:off x="4559300" y="1708581"/>
              <a:ext cx="4132623" cy="2533963"/>
            </a:xfrm>
            <a:prstGeom prst="rect">
              <a:avLst/>
            </a:prstGeom>
          </p:spPr>
        </p:pic>
      </p:grpSp>
    </p:spTree>
    <p:extLst>
      <p:ext uri="{BB962C8B-B14F-4D97-AF65-F5344CB8AC3E}">
        <p14:creationId xmlns:p14="http://schemas.microsoft.com/office/powerpoint/2010/main" val="2105640505"/>
      </p:ext>
    </p:extLst>
  </p:cSld>
  <p:clrMapOvr>
    <a:masterClrMapping/>
  </p:clrMapOvr>
  <mc:AlternateContent xmlns:mc="http://schemas.openxmlformats.org/markup-compatibility/2006">
    <mc:Choice xmlns:p15="http://schemas.microsoft.com/office/powerpoint/2012/main" Requires="p15">
      <p:transition spd="med">
        <p15:prstTrans prst="pageCurlDoubl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E2B3F39-AABD-4749-9521-BE8DE451189E}"/>
              </a:ext>
            </a:extLst>
          </p:cNvPr>
          <p:cNvSpPr/>
          <p:nvPr/>
        </p:nvSpPr>
        <p:spPr>
          <a:xfrm>
            <a:off x="783684" y="3939298"/>
            <a:ext cx="3323537" cy="738664"/>
          </a:xfrm>
          <a:prstGeom prst="rect">
            <a:avLst/>
          </a:prstGeom>
        </p:spPr>
        <p:txBody>
          <a:bodyPr wrap="square" anchor="ctr">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lnSpc>
                <a:spcPct val="150000"/>
              </a:lnSpc>
            </a:pPr>
            <a:r>
              <a:rPr lang="en-US" i="1"/>
              <a:t>Hình 2. Một bài viết về Tết Trung thu sau khi bổ sung thêm nội dung và ảnh</a:t>
            </a:r>
          </a:p>
        </p:txBody>
      </p:sp>
      <p:sp>
        <p:nvSpPr>
          <p:cNvPr id="14" name="Rounded Rectangle 13"/>
          <p:cNvSpPr/>
          <p:nvPr/>
        </p:nvSpPr>
        <p:spPr>
          <a:xfrm>
            <a:off x="3623497" y="592523"/>
            <a:ext cx="1897006" cy="507616"/>
          </a:xfrm>
          <a:prstGeom prst="roundRect">
            <a:avLst/>
          </a:prstGeom>
          <a:solidFill>
            <a:srgbClr val="FED2D2"/>
          </a:solidFill>
          <a:ln w="19050" cap="flat" cmpd="sng" algn="ctr">
            <a:solidFill>
              <a:srgbClr val="FFFFFF"/>
            </a:solidFill>
            <a:prstDash val="solid"/>
          </a:ln>
          <a:effectLst>
            <a:outerShdw blurRad="40000" dist="20000" dir="5400000" rotWithShape="0">
              <a:srgbClr val="000000">
                <a:alpha val="38000"/>
              </a:srgbClr>
            </a:outerShdw>
          </a:effectLst>
        </p:spPr>
        <p:txBody>
          <a:bodyPr rtlCol="0" anchor="ctr"/>
          <a:lstStyle/>
          <a:p>
            <a:pPr lvl="0" algn="ctr">
              <a:buClrTx/>
              <a:defRPr/>
            </a:pPr>
            <a:r>
              <a:rPr lang="en-US" sz="2200" b="1" smtClean="0">
                <a:latin typeface="Arial" panose="020B0604020202020204" pitchFamily="34" charset="0"/>
                <a:cs typeface="Arial" panose="020B0604020202020204" pitchFamily="34" charset="0"/>
              </a:rPr>
              <a:t>Hướng dẫn</a:t>
            </a:r>
            <a:endParaRPr kumimoji="0" lang="en-US" sz="2200" b="1" i="0" u="none" strike="noStrike" kern="0" cap="none" spc="0" normalizeH="0" baseline="0" noProof="0" smtClean="0">
              <a:ln>
                <a:noFill/>
              </a:ln>
              <a:solidFill>
                <a:srgbClr val="000000"/>
              </a:solidFill>
              <a:effectLst/>
              <a:uLnTx/>
              <a:uFillTx/>
              <a:cs typeface="Arial" panose="020B0604020202020204" pitchFamily="34" charset="0"/>
            </a:endParaRPr>
          </a:p>
        </p:txBody>
      </p:sp>
      <p:pic>
        <p:nvPicPr>
          <p:cNvPr id="10" name="Picture 9"/>
          <p:cNvPicPr>
            <a:picLocks noChangeAspect="1"/>
          </p:cNvPicPr>
          <p:nvPr/>
        </p:nvPicPr>
        <p:blipFill rotWithShape="1">
          <a:blip r:embed="rId2">
            <a:extLst>
              <a:ext uri="{28A0092B-C50C-407E-A947-70E740481C1C}">
                <a14:useLocalDpi xmlns:a14="http://schemas.microsoft.com/office/drawing/2010/main" val="0"/>
              </a:ext>
            </a:extLst>
          </a:blip>
          <a:srcRect l="11217" t="28890" r="10828" b="10551"/>
          <a:stretch/>
        </p:blipFill>
        <p:spPr>
          <a:xfrm>
            <a:off x="429450" y="1374017"/>
            <a:ext cx="4032006" cy="2472269"/>
          </a:xfrm>
          <a:prstGeom prst="rect">
            <a:avLst/>
          </a:prstGeom>
        </p:spPr>
      </p:pic>
      <p:grpSp>
        <p:nvGrpSpPr>
          <p:cNvPr id="4" name="Group 3"/>
          <p:cNvGrpSpPr/>
          <p:nvPr/>
        </p:nvGrpSpPr>
        <p:grpSpPr>
          <a:xfrm>
            <a:off x="4652691" y="1374017"/>
            <a:ext cx="4051922" cy="1938992"/>
            <a:chOff x="4652691" y="1374017"/>
            <a:chExt cx="4051922" cy="1938992"/>
          </a:xfrm>
        </p:grpSpPr>
        <p:grpSp>
          <p:nvGrpSpPr>
            <p:cNvPr id="19" name="Group 18"/>
            <p:cNvGrpSpPr/>
            <p:nvPr/>
          </p:nvGrpSpPr>
          <p:grpSpPr>
            <a:xfrm>
              <a:off x="4652691" y="1374017"/>
              <a:ext cx="4051922" cy="1938992"/>
              <a:chOff x="605200" y="2456835"/>
              <a:chExt cx="4051922" cy="1938992"/>
            </a:xfrm>
          </p:grpSpPr>
          <p:sp>
            <p:nvSpPr>
              <p:cNvPr id="20" name="TextBox 19"/>
              <p:cNvSpPr txBox="1"/>
              <p:nvPr/>
            </p:nvSpPr>
            <p:spPr>
              <a:xfrm>
                <a:off x="605201" y="2456835"/>
                <a:ext cx="4051921" cy="1938992"/>
              </a:xfrm>
              <a:prstGeom prst="rect">
                <a:avLst/>
              </a:prstGeom>
              <a:noFill/>
            </p:spPr>
            <p:txBody>
              <a:bodyPr wrap="square" rtlCol="0">
                <a:spAutoFit/>
              </a:bodyPr>
              <a:lstStyle/>
              <a:p>
                <a:pPr lvl="1" algn="just">
                  <a:lnSpc>
                    <a:spcPct val="150000"/>
                  </a:lnSpc>
                </a:pPr>
                <a:r>
                  <a:rPr lang="en-US" sz="2000" smtClean="0"/>
                  <a:t>    </a:t>
                </a:r>
                <a:r>
                  <a:rPr lang="vi-VN" sz="2000" b="1" smtClean="0"/>
                  <a:t>Bước </a:t>
                </a:r>
                <a:r>
                  <a:rPr lang="en-US" sz="2000" b="1"/>
                  <a:t>1</a:t>
                </a:r>
                <a:r>
                  <a:rPr lang="vi-VN" sz="2000" b="1" smtClean="0"/>
                  <a:t>: </a:t>
                </a:r>
                <a:r>
                  <a:rPr lang="vi-VN" sz="2000"/>
                  <a:t>Kích hoạt phần mềm Word và mở tệp Tết Trung thu. Sử dụng các </a:t>
                </a:r>
                <a:r>
                  <a:rPr lang="vi-VN" sz="2000"/>
                  <a:t>lệnh  </a:t>
                </a:r>
                <a:r>
                  <a:rPr lang="en-US" sz="2000" smtClean="0"/>
                  <a:t>  </a:t>
                </a:r>
                <a:r>
                  <a:rPr lang="vi-VN" sz="2000" smtClean="0"/>
                  <a:t> </a:t>
                </a:r>
                <a:r>
                  <a:rPr lang="en-US" sz="2000" smtClean="0"/>
                  <a:t>    </a:t>
                </a:r>
                <a:r>
                  <a:rPr lang="vi-VN" sz="2000" smtClean="0"/>
                  <a:t>và  </a:t>
                </a:r>
                <a:r>
                  <a:rPr lang="en-US" sz="2000" smtClean="0"/>
                  <a:t>  </a:t>
                </a:r>
                <a:r>
                  <a:rPr lang="vi-VN" sz="2000" smtClean="0"/>
                  <a:t> </a:t>
                </a:r>
                <a:r>
                  <a:rPr lang="en-US" sz="2000" smtClean="0"/>
                  <a:t> </a:t>
                </a:r>
                <a:r>
                  <a:rPr lang="vi-VN" sz="2000" smtClean="0"/>
                  <a:t>để </a:t>
                </a:r>
                <a:r>
                  <a:rPr lang="vi-VN" sz="2000"/>
                  <a:t>di chuyển và đổi vị trí hai câu cuối. </a:t>
                </a:r>
              </a:p>
            </p:txBody>
          </p:sp>
          <p:pic>
            <p:nvPicPr>
              <p:cNvPr id="21" name="Picture 4" descr="https://cdn-icons-png.flaticon.com/128/2377/237787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5200" y="2569210"/>
                <a:ext cx="329248" cy="329248"/>
              </a:xfrm>
              <a:prstGeom prst="rect">
                <a:avLst/>
              </a:prstGeom>
              <a:noFill/>
              <a:extLst>
                <a:ext uri="{909E8E84-426E-40DD-AFC4-6F175D3DCCD1}">
                  <a14:hiddenFill xmlns:a14="http://schemas.microsoft.com/office/drawing/2010/main">
                    <a:solidFill>
                      <a:srgbClr val="FFFFFF"/>
                    </a:solidFill>
                  </a14:hiddenFill>
                </a:ext>
              </a:extLst>
            </p:spPr>
          </p:pic>
        </p:grpSp>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l="9572" t="16509" r="84401" b="80630"/>
            <a:stretch/>
          </p:blipFill>
          <p:spPr>
            <a:xfrm>
              <a:off x="6803554" y="2472975"/>
              <a:ext cx="497681" cy="225092"/>
            </a:xfrm>
            <a:prstGeom prst="rect">
              <a:avLst/>
            </a:prstGeom>
          </p:spPr>
        </p:pic>
        <p:pic>
          <p:nvPicPr>
            <p:cNvPr id="15" name="Picture 14"/>
            <p:cNvPicPr>
              <a:picLocks noChangeAspect="1"/>
            </p:cNvPicPr>
            <p:nvPr/>
          </p:nvPicPr>
          <p:blipFill rotWithShape="1">
            <a:blip r:embed="rId4">
              <a:extLst>
                <a:ext uri="{28A0092B-C50C-407E-A947-70E740481C1C}">
                  <a14:useLocalDpi xmlns:a14="http://schemas.microsoft.com/office/drawing/2010/main" val="0"/>
                </a:ext>
              </a:extLst>
            </a:blip>
            <a:srcRect l="19279" t="14537" r="76782" b="79382"/>
            <a:stretch/>
          </p:blipFill>
          <p:spPr>
            <a:xfrm>
              <a:off x="7729279" y="2403355"/>
              <a:ext cx="247650" cy="364331"/>
            </a:xfrm>
            <a:prstGeom prst="rect">
              <a:avLst/>
            </a:prstGeom>
          </p:spPr>
        </p:pic>
      </p:grpSp>
      <p:pic>
        <p:nvPicPr>
          <p:cNvPr id="3" name="Picture 2"/>
          <p:cNvPicPr>
            <a:picLocks noChangeAspect="1"/>
          </p:cNvPicPr>
          <p:nvPr/>
        </p:nvPicPr>
        <p:blipFill rotWithShape="1">
          <a:blip r:embed="rId5">
            <a:extLst>
              <a:ext uri="{28A0092B-C50C-407E-A947-70E740481C1C}">
                <a14:useLocalDpi xmlns:a14="http://schemas.microsoft.com/office/drawing/2010/main" val="0"/>
              </a:ext>
            </a:extLst>
          </a:blip>
          <a:srcRect l="39337" b="57864"/>
          <a:stretch/>
        </p:blipFill>
        <p:spPr>
          <a:xfrm>
            <a:off x="6400800" y="3180691"/>
            <a:ext cx="2495049" cy="1733028"/>
          </a:xfrm>
          <a:prstGeom prst="rect">
            <a:avLst/>
          </a:prstGeom>
        </p:spPr>
      </p:pic>
    </p:spTree>
    <p:extLst>
      <p:ext uri="{BB962C8B-B14F-4D97-AF65-F5344CB8AC3E}">
        <p14:creationId xmlns:p14="http://schemas.microsoft.com/office/powerpoint/2010/main" val="3224226725"/>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par>
                                <p:cTn id="18" presetID="53" presetClass="entr" presetSubtype="16"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E2B3F39-AABD-4749-9521-BE8DE451189E}"/>
              </a:ext>
            </a:extLst>
          </p:cNvPr>
          <p:cNvSpPr/>
          <p:nvPr/>
        </p:nvSpPr>
        <p:spPr>
          <a:xfrm>
            <a:off x="783684" y="3939298"/>
            <a:ext cx="3323537" cy="738664"/>
          </a:xfrm>
          <a:prstGeom prst="rect">
            <a:avLst/>
          </a:prstGeom>
        </p:spPr>
        <p:txBody>
          <a:bodyPr wrap="square" anchor="ctr">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lnSpc>
                <a:spcPct val="150000"/>
              </a:lnSpc>
            </a:pPr>
            <a:r>
              <a:rPr lang="en-US" i="1"/>
              <a:t>Hình 2. Một bài viết về Tết Trung thu sau khi bổ sung thêm nội dung và ảnh</a:t>
            </a:r>
          </a:p>
        </p:txBody>
      </p:sp>
      <p:sp>
        <p:nvSpPr>
          <p:cNvPr id="14" name="Rounded Rectangle 13"/>
          <p:cNvSpPr/>
          <p:nvPr/>
        </p:nvSpPr>
        <p:spPr>
          <a:xfrm>
            <a:off x="3623497" y="592523"/>
            <a:ext cx="1897006" cy="507616"/>
          </a:xfrm>
          <a:prstGeom prst="roundRect">
            <a:avLst/>
          </a:prstGeom>
          <a:solidFill>
            <a:srgbClr val="FED2D2"/>
          </a:solidFill>
          <a:ln w="19050" cap="flat" cmpd="sng" algn="ctr">
            <a:solidFill>
              <a:srgbClr val="FFFFFF"/>
            </a:solidFill>
            <a:prstDash val="solid"/>
          </a:ln>
          <a:effectLst>
            <a:outerShdw blurRad="40000" dist="20000" dir="5400000" rotWithShape="0">
              <a:srgbClr val="000000">
                <a:alpha val="38000"/>
              </a:srgbClr>
            </a:outerShdw>
          </a:effectLst>
        </p:spPr>
        <p:txBody>
          <a:bodyPr rtlCol="0" anchor="ctr"/>
          <a:lstStyle/>
          <a:p>
            <a:pPr lvl="0" algn="ctr">
              <a:buClrTx/>
              <a:defRPr/>
            </a:pPr>
            <a:r>
              <a:rPr lang="en-US" sz="2200" b="1" smtClean="0">
                <a:latin typeface="Arial" panose="020B0604020202020204" pitchFamily="34" charset="0"/>
                <a:cs typeface="Arial" panose="020B0604020202020204" pitchFamily="34" charset="0"/>
              </a:rPr>
              <a:t>Hướng dẫn</a:t>
            </a:r>
            <a:endParaRPr kumimoji="0" lang="en-US" sz="2200" b="1" i="0" u="none" strike="noStrike" kern="0" cap="none" spc="0" normalizeH="0" baseline="0" noProof="0" smtClean="0">
              <a:ln>
                <a:noFill/>
              </a:ln>
              <a:solidFill>
                <a:srgbClr val="000000"/>
              </a:solidFill>
              <a:effectLst/>
              <a:uLnTx/>
              <a:uFillTx/>
              <a:cs typeface="Arial" panose="020B0604020202020204" pitchFamily="34" charset="0"/>
            </a:endParaRPr>
          </a:p>
        </p:txBody>
      </p:sp>
      <p:grpSp>
        <p:nvGrpSpPr>
          <p:cNvPr id="2" name="Group 1"/>
          <p:cNvGrpSpPr/>
          <p:nvPr/>
        </p:nvGrpSpPr>
        <p:grpSpPr>
          <a:xfrm>
            <a:off x="4581440" y="1261642"/>
            <a:ext cx="4170674" cy="2862322"/>
            <a:chOff x="4581440" y="1261642"/>
            <a:chExt cx="4170674" cy="2862322"/>
          </a:xfrm>
        </p:grpSpPr>
        <p:grpSp>
          <p:nvGrpSpPr>
            <p:cNvPr id="19" name="Group 18"/>
            <p:cNvGrpSpPr/>
            <p:nvPr/>
          </p:nvGrpSpPr>
          <p:grpSpPr>
            <a:xfrm>
              <a:off x="4581440" y="1261642"/>
              <a:ext cx="4170674" cy="2862322"/>
              <a:chOff x="605200" y="2456835"/>
              <a:chExt cx="4170674" cy="2862322"/>
            </a:xfrm>
          </p:grpSpPr>
          <p:sp>
            <p:nvSpPr>
              <p:cNvPr id="20" name="TextBox 19"/>
              <p:cNvSpPr txBox="1"/>
              <p:nvPr/>
            </p:nvSpPr>
            <p:spPr>
              <a:xfrm>
                <a:off x="605201" y="2456835"/>
                <a:ext cx="4170673" cy="2862322"/>
              </a:xfrm>
              <a:prstGeom prst="rect">
                <a:avLst/>
              </a:prstGeom>
              <a:noFill/>
            </p:spPr>
            <p:txBody>
              <a:bodyPr wrap="square" rtlCol="0">
                <a:spAutoFit/>
              </a:bodyPr>
              <a:lstStyle/>
              <a:p>
                <a:pPr lvl="1" algn="just">
                  <a:lnSpc>
                    <a:spcPct val="150000"/>
                  </a:lnSpc>
                </a:pPr>
                <a:r>
                  <a:rPr lang="en-US" sz="2000" smtClean="0"/>
                  <a:t>    </a:t>
                </a:r>
                <a:r>
                  <a:rPr lang="vi-VN" sz="2000" b="1" smtClean="0"/>
                  <a:t>Bước </a:t>
                </a:r>
                <a:r>
                  <a:rPr lang="en-US" sz="2000" b="1" smtClean="0"/>
                  <a:t>2</a:t>
                </a:r>
                <a:r>
                  <a:rPr lang="vi-VN" sz="2000" b="1" smtClean="0"/>
                  <a:t>: </a:t>
                </a:r>
                <a:r>
                  <a:rPr lang="vi-VN" sz="2000"/>
                  <a:t>Nhập bổ sung văn bản cho bài viết, trong đó sử dụng </a:t>
                </a:r>
                <a:r>
                  <a:rPr lang="vi-VN" sz="2000"/>
                  <a:t>các </a:t>
                </a:r>
                <a:r>
                  <a:rPr lang="vi-VN" sz="2000" smtClean="0"/>
                  <a:t>lệnh</a:t>
                </a:r>
                <a:r>
                  <a:rPr lang="en-US" sz="2000"/>
                  <a:t>	 </a:t>
                </a:r>
                <a:r>
                  <a:rPr lang="en-US" sz="2000" smtClean="0"/>
                  <a:t>       </a:t>
                </a:r>
                <a:r>
                  <a:rPr lang="vi-VN" sz="2000" smtClean="0"/>
                  <a:t>và  </a:t>
                </a:r>
                <a:r>
                  <a:rPr lang="en-US" sz="2000" smtClean="0"/>
                  <a:t> </a:t>
                </a:r>
                <a:r>
                  <a:rPr lang="vi-VN" sz="2000" smtClean="0"/>
                  <a:t> </a:t>
                </a:r>
                <a:r>
                  <a:rPr lang="en-US" sz="2000" smtClean="0"/>
                  <a:t> </a:t>
                </a:r>
                <a:r>
                  <a:rPr lang="vi-VN" sz="2000" smtClean="0"/>
                  <a:t>để </a:t>
                </a:r>
                <a:r>
                  <a:rPr lang="vi-VN" sz="2000"/>
                  <a:t>sao chép khối văn bản “Tết Trung thu”. Sau đó chèn ảnh, thay đổi kích thước và vị trí ảnh phù hợp như hình. </a:t>
                </a:r>
              </a:p>
            </p:txBody>
          </p:sp>
          <p:pic>
            <p:nvPicPr>
              <p:cNvPr id="21" name="Picture 4" descr="https://cdn-icons-png.flaticon.com/128/2377/237787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5200" y="2569210"/>
                <a:ext cx="329248" cy="329248"/>
              </a:xfrm>
              <a:prstGeom prst="rect">
                <a:avLst/>
              </a:prstGeom>
              <a:noFill/>
              <a:extLst>
                <a:ext uri="{909E8E84-426E-40DD-AFC4-6F175D3DCCD1}">
                  <a14:hiddenFill xmlns:a14="http://schemas.microsoft.com/office/drawing/2010/main">
                    <a:solidFill>
                      <a:srgbClr val="FFFFFF"/>
                    </a:solidFill>
                  </a14:hiddenFill>
                </a:ext>
              </a:extLst>
            </p:spPr>
          </p:pic>
        </p:grpSp>
        <p:pic>
          <p:nvPicPr>
            <p:cNvPr id="22" name="Picture 21"/>
            <p:cNvPicPr>
              <a:picLocks noChangeAspect="1"/>
            </p:cNvPicPr>
            <p:nvPr/>
          </p:nvPicPr>
          <p:blipFill rotWithShape="1">
            <a:blip r:embed="rId3">
              <a:extLst>
                <a:ext uri="{28A0092B-C50C-407E-A947-70E740481C1C}">
                  <a14:useLocalDpi xmlns:a14="http://schemas.microsoft.com/office/drawing/2010/main" val="0"/>
                </a:ext>
              </a:extLst>
            </a:blip>
            <a:srcRect l="74204" t="20211" r="21407" b="72042"/>
            <a:stretch/>
          </p:blipFill>
          <p:spPr>
            <a:xfrm>
              <a:off x="6610086" y="2232100"/>
              <a:ext cx="351507" cy="455860"/>
            </a:xfrm>
            <a:prstGeom prst="rect">
              <a:avLst/>
            </a:prstGeom>
          </p:spPr>
        </p:pic>
        <p:pic>
          <p:nvPicPr>
            <p:cNvPr id="23" name="Picture 22"/>
            <p:cNvPicPr>
              <a:picLocks noChangeAspect="1"/>
            </p:cNvPicPr>
            <p:nvPr/>
          </p:nvPicPr>
          <p:blipFill rotWithShape="1">
            <a:blip r:embed="rId3">
              <a:extLst>
                <a:ext uri="{28A0092B-C50C-407E-A947-70E740481C1C}">
                  <a14:useLocalDpi xmlns:a14="http://schemas.microsoft.com/office/drawing/2010/main" val="0"/>
                </a:ext>
              </a:extLst>
            </a:blip>
            <a:srcRect l="62954" t="22250" r="29226" b="71963"/>
            <a:stretch/>
          </p:blipFill>
          <p:spPr>
            <a:xfrm>
              <a:off x="5313839" y="2288445"/>
              <a:ext cx="673749" cy="366424"/>
            </a:xfrm>
            <a:prstGeom prst="rect">
              <a:avLst/>
            </a:prstGeom>
          </p:spPr>
        </p:pic>
      </p:grpSp>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l="11217" t="28890" r="10828" b="10551"/>
          <a:stretch/>
        </p:blipFill>
        <p:spPr>
          <a:xfrm>
            <a:off x="429450" y="1374017"/>
            <a:ext cx="4032006" cy="2472269"/>
          </a:xfrm>
          <a:prstGeom prst="rect">
            <a:avLst/>
          </a:prstGeom>
        </p:spPr>
      </p:pic>
      <p:grpSp>
        <p:nvGrpSpPr>
          <p:cNvPr id="11" name="Group 10"/>
          <p:cNvGrpSpPr/>
          <p:nvPr/>
        </p:nvGrpSpPr>
        <p:grpSpPr>
          <a:xfrm>
            <a:off x="4581440" y="4236339"/>
            <a:ext cx="4170674" cy="553998"/>
            <a:chOff x="605200" y="2456835"/>
            <a:chExt cx="4170674" cy="553998"/>
          </a:xfrm>
        </p:grpSpPr>
        <p:sp>
          <p:nvSpPr>
            <p:cNvPr id="12" name="TextBox 11"/>
            <p:cNvSpPr txBox="1"/>
            <p:nvPr/>
          </p:nvSpPr>
          <p:spPr>
            <a:xfrm>
              <a:off x="605202" y="2456835"/>
              <a:ext cx="4170672" cy="553998"/>
            </a:xfrm>
            <a:prstGeom prst="rect">
              <a:avLst/>
            </a:prstGeom>
            <a:noFill/>
          </p:spPr>
          <p:txBody>
            <a:bodyPr wrap="square" rtlCol="0">
              <a:spAutoFit/>
            </a:bodyPr>
            <a:lstStyle/>
            <a:p>
              <a:pPr lvl="1" algn="just">
                <a:lnSpc>
                  <a:spcPct val="150000"/>
                </a:lnSpc>
              </a:pPr>
              <a:r>
                <a:rPr lang="en-US" sz="2000" smtClean="0"/>
                <a:t>    </a:t>
              </a:r>
              <a:r>
                <a:rPr lang="vi-VN" sz="2000" b="1" smtClean="0"/>
                <a:t>Bước </a:t>
              </a:r>
              <a:r>
                <a:rPr lang="en-US" sz="2000" b="1"/>
                <a:t>3</a:t>
              </a:r>
              <a:r>
                <a:rPr lang="vi-VN" sz="2000" b="1" smtClean="0"/>
                <a:t>: </a:t>
              </a:r>
              <a:r>
                <a:rPr lang="vi-VN" sz="2000"/>
                <a:t>Lưu tệp </a:t>
              </a:r>
              <a:r>
                <a:rPr lang="vi-VN" sz="2000"/>
                <a:t>văn </a:t>
              </a:r>
              <a:r>
                <a:rPr lang="vi-VN" sz="2000" smtClean="0"/>
                <a:t>bản. </a:t>
              </a:r>
              <a:endParaRPr lang="vi-VN" sz="2000"/>
            </a:p>
          </p:txBody>
        </p:sp>
        <p:pic>
          <p:nvPicPr>
            <p:cNvPr id="13" name="Picture 4" descr="https://cdn-icons-png.flaticon.com/128/2377/237787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5200" y="2569210"/>
              <a:ext cx="329248" cy="32924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75161880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ular Callout 6"/>
          <p:cNvSpPr/>
          <p:nvPr/>
        </p:nvSpPr>
        <p:spPr>
          <a:xfrm>
            <a:off x="521710" y="674483"/>
            <a:ext cx="3415290" cy="1157022"/>
          </a:xfrm>
          <a:prstGeom prst="wedgeRoundRectCallout">
            <a:avLst>
              <a:gd name="adj1" fmla="val -2571"/>
              <a:gd name="adj2" fmla="val 88244"/>
              <a:gd name="adj3" fmla="val 16667"/>
            </a:avLst>
          </a:prstGeom>
          <a:solidFill>
            <a:schemeClr val="accent1">
              <a:lumMod val="20000"/>
              <a:lumOff val="80000"/>
            </a:schemeClr>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2200" b="1" smtClean="0">
                <a:solidFill>
                  <a:srgbClr val="000000"/>
                </a:solidFill>
              </a:rPr>
              <a:t>Copy</a:t>
            </a:r>
            <a:r>
              <a:rPr lang="en-US" sz="2200" b="1" smtClean="0">
                <a:solidFill>
                  <a:srgbClr val="000000"/>
                </a:solidFill>
              </a:rPr>
              <a:t>:</a:t>
            </a:r>
            <a:r>
              <a:rPr lang="vi-VN" sz="2200" b="1" smtClean="0">
                <a:solidFill>
                  <a:srgbClr val="000000"/>
                </a:solidFill>
              </a:rPr>
              <a:t> </a:t>
            </a:r>
            <a:r>
              <a:rPr lang="vi-VN" sz="2200" smtClean="0">
                <a:solidFill>
                  <a:srgbClr val="000000"/>
                </a:solidFill>
              </a:rPr>
              <a:t>sao </a:t>
            </a:r>
            <a:r>
              <a:rPr lang="vi-VN" sz="2200">
                <a:solidFill>
                  <a:srgbClr val="000000"/>
                </a:solidFill>
              </a:rPr>
              <a:t>chép khối văn bản vào bộ </a:t>
            </a:r>
            <a:r>
              <a:rPr lang="vi-VN" sz="2200">
                <a:solidFill>
                  <a:srgbClr val="000000"/>
                </a:solidFill>
              </a:rPr>
              <a:t>nhớ </a:t>
            </a:r>
            <a:r>
              <a:rPr lang="vi-VN" sz="2200" smtClean="0">
                <a:solidFill>
                  <a:srgbClr val="000000"/>
                </a:solidFill>
              </a:rPr>
              <a:t>tạm</a:t>
            </a:r>
            <a:r>
              <a:rPr lang="en-US" sz="2200" smtClean="0">
                <a:solidFill>
                  <a:srgbClr val="000000"/>
                </a:solidFill>
              </a:rPr>
              <a:t>.</a:t>
            </a:r>
            <a:endParaRPr lang="en-US" sz="2200">
              <a:solidFill>
                <a:srgbClr val="000000"/>
              </a:solidFill>
            </a:endParaRPr>
          </a:p>
        </p:txBody>
      </p:sp>
      <p:sp>
        <p:nvSpPr>
          <p:cNvPr id="8" name="Rounded Rectangular Callout 7"/>
          <p:cNvSpPr/>
          <p:nvPr/>
        </p:nvSpPr>
        <p:spPr>
          <a:xfrm>
            <a:off x="5074982" y="676016"/>
            <a:ext cx="3633487" cy="1157022"/>
          </a:xfrm>
          <a:prstGeom prst="wedgeRoundRectCallout">
            <a:avLst>
              <a:gd name="adj1" fmla="val 580"/>
              <a:gd name="adj2" fmla="val 89341"/>
              <a:gd name="adj3" fmla="val 16667"/>
            </a:avLst>
          </a:prstGeom>
          <a:solidFill>
            <a:schemeClr val="accent1">
              <a:lumMod val="20000"/>
              <a:lumOff val="80000"/>
            </a:schemeClr>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200" b="1" smtClean="0">
                <a:solidFill>
                  <a:srgbClr val="000000"/>
                </a:solidFill>
              </a:rPr>
              <a:t>Cut:</a:t>
            </a:r>
            <a:r>
              <a:rPr lang="vi-VN" sz="2200" b="1" smtClean="0">
                <a:solidFill>
                  <a:srgbClr val="000000"/>
                </a:solidFill>
              </a:rPr>
              <a:t> </a:t>
            </a:r>
            <a:r>
              <a:rPr lang="vi-VN" sz="2200">
                <a:solidFill>
                  <a:srgbClr val="000000"/>
                </a:solidFill>
              </a:rPr>
              <a:t>cắt bỏ khối văn bản và lưu nó vào bộ nhớ tạm</a:t>
            </a:r>
            <a:r>
              <a:rPr lang="en-US" sz="2200" smtClean="0">
                <a:solidFill>
                  <a:srgbClr val="000000"/>
                </a:solidFill>
              </a:rPr>
              <a:t>.</a:t>
            </a:r>
            <a:endParaRPr lang="en-US" sz="2200">
              <a:solidFill>
                <a:srgbClr val="000000"/>
              </a:solidFill>
            </a:endParaRPr>
          </a:p>
        </p:txBody>
      </p:sp>
      <p:sp>
        <p:nvSpPr>
          <p:cNvPr id="9" name="Rounded Rectangular Callout 8"/>
          <p:cNvSpPr/>
          <p:nvPr/>
        </p:nvSpPr>
        <p:spPr>
          <a:xfrm>
            <a:off x="3091339" y="3438798"/>
            <a:ext cx="5047504" cy="1157022"/>
          </a:xfrm>
          <a:prstGeom prst="wedgeRoundRectCallout">
            <a:avLst>
              <a:gd name="adj1" fmla="val -63395"/>
              <a:gd name="adj2" fmla="val -2861"/>
              <a:gd name="adj3" fmla="val 16667"/>
            </a:avLst>
          </a:prstGeom>
          <a:solidFill>
            <a:schemeClr val="accent1">
              <a:lumMod val="20000"/>
              <a:lumOff val="80000"/>
            </a:schemeClr>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200" b="1" smtClean="0">
                <a:solidFill>
                  <a:srgbClr val="000000"/>
                </a:solidFill>
              </a:rPr>
              <a:t>Paste:</a:t>
            </a:r>
            <a:r>
              <a:rPr lang="vi-VN" sz="2200" b="1" smtClean="0">
                <a:solidFill>
                  <a:srgbClr val="000000"/>
                </a:solidFill>
              </a:rPr>
              <a:t> </a:t>
            </a:r>
            <a:r>
              <a:rPr lang="vi-VN" sz="2200">
                <a:solidFill>
                  <a:srgbClr val="000000"/>
                </a:solidFill>
              </a:rPr>
              <a:t>dán khối văn bản trong bộ nhớ tạm vào vị trí con trỏ soạn thảo</a:t>
            </a:r>
            <a:r>
              <a:rPr lang="en-US" sz="2200" smtClean="0">
                <a:solidFill>
                  <a:srgbClr val="000000"/>
                </a:solidFill>
              </a:rPr>
              <a:t>.</a:t>
            </a:r>
            <a:endParaRPr lang="en-US" sz="2200">
              <a:solidFill>
                <a:srgbClr val="000000"/>
              </a:solidFill>
            </a:endParaRPr>
          </a:p>
        </p:txBody>
      </p:sp>
      <p:grpSp>
        <p:nvGrpSpPr>
          <p:cNvPr id="15" name="Group 14"/>
          <p:cNvGrpSpPr/>
          <p:nvPr/>
        </p:nvGrpSpPr>
        <p:grpSpPr>
          <a:xfrm>
            <a:off x="1149855" y="3477559"/>
            <a:ext cx="1079500" cy="1079500"/>
            <a:chOff x="1149855" y="3477559"/>
            <a:chExt cx="1079500" cy="1079500"/>
          </a:xfrm>
        </p:grpSpPr>
        <p:sp>
          <p:nvSpPr>
            <p:cNvPr id="12" name="Oval 11"/>
            <p:cNvSpPr/>
            <p:nvPr/>
          </p:nvSpPr>
          <p:spPr>
            <a:xfrm>
              <a:off x="1149855" y="3477559"/>
              <a:ext cx="1079500" cy="1079500"/>
            </a:xfrm>
            <a:prstGeom prst="ellipse">
              <a:avLst/>
            </a:prstGeom>
            <a:solidFill>
              <a:schemeClr val="accent6"/>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74204" t="20211" r="21407" b="72042"/>
            <a:stretch/>
          </p:blipFill>
          <p:spPr>
            <a:xfrm>
              <a:off x="1406898" y="3650673"/>
              <a:ext cx="565414" cy="733271"/>
            </a:xfrm>
            <a:prstGeom prst="rect">
              <a:avLst/>
            </a:prstGeom>
          </p:spPr>
        </p:pic>
      </p:grpSp>
      <p:grpSp>
        <p:nvGrpSpPr>
          <p:cNvPr id="13" name="Group 12"/>
          <p:cNvGrpSpPr/>
          <p:nvPr/>
        </p:nvGrpSpPr>
        <p:grpSpPr>
          <a:xfrm>
            <a:off x="2310794" y="2098053"/>
            <a:ext cx="1079500" cy="1079500"/>
            <a:chOff x="2310794" y="2098053"/>
            <a:chExt cx="1079500" cy="1079500"/>
          </a:xfrm>
        </p:grpSpPr>
        <p:sp>
          <p:nvSpPr>
            <p:cNvPr id="10" name="Oval 9"/>
            <p:cNvSpPr/>
            <p:nvPr/>
          </p:nvSpPr>
          <p:spPr>
            <a:xfrm>
              <a:off x="2310794" y="2098053"/>
              <a:ext cx="1079500" cy="1079500"/>
            </a:xfrm>
            <a:prstGeom prst="ellipse">
              <a:avLst/>
            </a:prstGeom>
            <a:solidFill>
              <a:schemeClr val="accent6"/>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62954" t="22250" r="29226" b="71963"/>
            <a:stretch/>
          </p:blipFill>
          <p:spPr>
            <a:xfrm>
              <a:off x="2427713" y="2412350"/>
              <a:ext cx="845661" cy="459920"/>
            </a:xfrm>
            <a:prstGeom prst="rect">
              <a:avLst/>
            </a:prstGeom>
          </p:spPr>
        </p:pic>
      </p:grpSp>
      <p:grpSp>
        <p:nvGrpSpPr>
          <p:cNvPr id="14" name="Group 13"/>
          <p:cNvGrpSpPr/>
          <p:nvPr/>
        </p:nvGrpSpPr>
        <p:grpSpPr>
          <a:xfrm>
            <a:off x="5610598" y="2098053"/>
            <a:ext cx="1079500" cy="1079500"/>
            <a:chOff x="5610598" y="2098053"/>
            <a:chExt cx="1079500" cy="1079500"/>
          </a:xfrm>
        </p:grpSpPr>
        <p:sp>
          <p:nvSpPr>
            <p:cNvPr id="11" name="Oval 10"/>
            <p:cNvSpPr/>
            <p:nvPr/>
          </p:nvSpPr>
          <p:spPr>
            <a:xfrm>
              <a:off x="5610598" y="2098053"/>
              <a:ext cx="1079500" cy="1079500"/>
            </a:xfrm>
            <a:prstGeom prst="ellipse">
              <a:avLst/>
            </a:prstGeom>
            <a:solidFill>
              <a:schemeClr val="accent6"/>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9572" t="16509" r="84401" b="80630"/>
            <a:stretch/>
          </p:blipFill>
          <p:spPr>
            <a:xfrm>
              <a:off x="5729425" y="2444776"/>
              <a:ext cx="841846" cy="380752"/>
            </a:xfrm>
            <a:prstGeom prst="rect">
              <a:avLst/>
            </a:prstGeom>
          </p:spPr>
        </p:pic>
      </p:grpSp>
    </p:spTree>
    <p:extLst>
      <p:ext uri="{BB962C8B-B14F-4D97-AF65-F5344CB8AC3E}">
        <p14:creationId xmlns:p14="http://schemas.microsoft.com/office/powerpoint/2010/main" val="3298536987"/>
      </p:ext>
    </p:extLst>
  </p:cSld>
  <p:clrMapOvr>
    <a:masterClrMapping/>
  </p:clrMapOvr>
  <p:transition spd="med">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Effect transition="in" filter="fade">
                                      <p:cBhvr>
                                        <p:cTn id="31" dur="500"/>
                                        <p:tgtEl>
                                          <p:spTgt spid="15"/>
                                        </p:tgtEl>
                                      </p:cBhvr>
                                    </p:animEffect>
                                  </p:childTnLst>
                                </p:cTn>
                              </p:par>
                            </p:childTnLst>
                          </p:cTn>
                        </p:par>
                        <p:par>
                          <p:cTn id="32" fill="hold">
                            <p:stCondLst>
                              <p:cond delay="500"/>
                            </p:stCondLst>
                            <p:childTnLst>
                              <p:par>
                                <p:cTn id="33" presetID="22" presetClass="entr" presetSubtype="8"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0" y="584844"/>
            <a:ext cx="9144000" cy="630942"/>
          </a:xfrm>
          <a:prstGeom prst="rect">
            <a:avLst/>
          </a:prstGeom>
          <a:noFill/>
        </p:spPr>
        <p:txBody>
          <a:bodyPr wrap="square" rtlCol="0">
            <a:spAutoFit/>
          </a:bodyPr>
          <a:lstStyle/>
          <a:p>
            <a:pPr algn="ctr"/>
            <a:r>
              <a:rPr lang="en-US" sz="3500" b="1" smtClean="0"/>
              <a:t>VẬN DỤNG</a:t>
            </a:r>
            <a:endParaRPr lang="en-US" sz="3500" b="1"/>
          </a:p>
        </p:txBody>
      </p:sp>
      <p:sp>
        <p:nvSpPr>
          <p:cNvPr id="14" name="Rectangle 13">
            <a:extLst>
              <a:ext uri="{FF2B5EF4-FFF2-40B4-BE49-F238E27FC236}">
                <a16:creationId xmlns:a16="http://schemas.microsoft.com/office/drawing/2014/main" id="{0E2B3F39-AABD-4749-9521-BE8DE451189E}"/>
              </a:ext>
            </a:extLst>
          </p:cNvPr>
          <p:cNvSpPr/>
          <p:nvPr/>
        </p:nvSpPr>
        <p:spPr>
          <a:xfrm>
            <a:off x="355600" y="1215786"/>
            <a:ext cx="8432800" cy="1938992"/>
          </a:xfrm>
          <a:prstGeom prst="rect">
            <a:avLst/>
          </a:prstGeom>
        </p:spPr>
        <p:txBody>
          <a:bodyPr wrap="square" anchor="ctr">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just">
              <a:lnSpc>
                <a:spcPct val="150000"/>
              </a:lnSpc>
            </a:pPr>
            <a:r>
              <a:rPr lang="vi-VN" sz="2000"/>
              <a:t>Em hãy soạn thảo một văn bản với chủ đề mà em yêu thích và định dạng kí tự để văn bản đẹp hơn. Lựa chọn một ảnh phù hợp và chèn vào văn bản. Thay đổi kích thước và vị trí ảnh một cách hợp lí. Lưu và đặt tên cho tệp văn bản. </a:t>
            </a:r>
            <a:endParaRPr lang="en-US" sz="2000" dirty="0"/>
          </a:p>
        </p:txBody>
      </p:sp>
      <p:pic>
        <p:nvPicPr>
          <p:cNvPr id="1026" name="Picture 2" descr="https://cdn.tgdd.vn/Files/2022/06/25/1442457/co-nen-cho-tre-nuoi-thu-cung-khong-loi-ich-va-luu-y-khi-tre-nuoi-thu-cung-20220625090107277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7506" y="3277642"/>
            <a:ext cx="2344322" cy="1465201"/>
          </a:xfrm>
          <a:prstGeom prst="roundRect">
            <a:avLst/>
          </a:prstGeom>
          <a:noFill/>
          <a:extLst>
            <a:ext uri="{909E8E84-426E-40DD-AFC4-6F175D3DCCD1}">
              <a14:hiddenFill xmlns:a14="http://schemas.microsoft.com/office/drawing/2010/main">
                <a:solidFill>
                  <a:srgbClr val="FFFFFF"/>
                </a:solidFill>
              </a14:hiddenFill>
            </a:ext>
          </a:extLst>
        </p:spPr>
      </p:pic>
      <p:pic>
        <p:nvPicPr>
          <p:cNvPr id="1028" name="Picture 4" descr="https://afamilycdn.com/zoom/640_400/2018/10/30/960w-15408918236841691605785-0-272-408-925-crop-154089183389274642443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4414" y="3277642"/>
            <a:ext cx="2350671" cy="1469170"/>
          </a:xfrm>
          <a:prstGeom prst="roundRect">
            <a:avLst/>
          </a:prstGeom>
          <a:noFill/>
          <a:extLst>
            <a:ext uri="{909E8E84-426E-40DD-AFC4-6F175D3DCCD1}">
              <a14:hiddenFill xmlns:a14="http://schemas.microsoft.com/office/drawing/2010/main">
                <a:solidFill>
                  <a:srgbClr val="FFFFFF"/>
                </a:solidFill>
              </a14:hiddenFill>
            </a:ext>
          </a:extLst>
        </p:spPr>
      </p:pic>
      <p:pic>
        <p:nvPicPr>
          <p:cNvPr id="1030" name="Picture 6" descr="https://katzden.vn/wp-content/uploads/2020/07/Feb-14_Blog-Post_Outdoor-Games-make-children-fit-and-active_Image-0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7657" y="3277642"/>
            <a:ext cx="2214336" cy="1474748"/>
          </a:xfrm>
          <a:prstGeom prst="round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3461723"/>
      </p:ext>
    </p:extLst>
  </p:cSld>
  <p:clrMapOvr>
    <a:masterClrMapping/>
  </p:clrMapOvr>
  <p:transition spd="med">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out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030"/>
                                        </p:tgtEl>
                                        <p:attrNameLst>
                                          <p:attrName>style.visibility</p:attrName>
                                        </p:attrNameLst>
                                      </p:cBhvr>
                                      <p:to>
                                        <p:strVal val="visible"/>
                                      </p:to>
                                    </p:set>
                                    <p:anim calcmode="lin" valueType="num">
                                      <p:cBhvr>
                                        <p:cTn id="12" dur="500" fill="hold"/>
                                        <p:tgtEl>
                                          <p:spTgt spid="1030"/>
                                        </p:tgtEl>
                                        <p:attrNameLst>
                                          <p:attrName>ppt_w</p:attrName>
                                        </p:attrNameLst>
                                      </p:cBhvr>
                                      <p:tavLst>
                                        <p:tav tm="0">
                                          <p:val>
                                            <p:fltVal val="0"/>
                                          </p:val>
                                        </p:tav>
                                        <p:tav tm="100000">
                                          <p:val>
                                            <p:strVal val="#ppt_w"/>
                                          </p:val>
                                        </p:tav>
                                      </p:tavLst>
                                    </p:anim>
                                    <p:anim calcmode="lin" valueType="num">
                                      <p:cBhvr>
                                        <p:cTn id="13" dur="500" fill="hold"/>
                                        <p:tgtEl>
                                          <p:spTgt spid="1030"/>
                                        </p:tgtEl>
                                        <p:attrNameLst>
                                          <p:attrName>ppt_h</p:attrName>
                                        </p:attrNameLst>
                                      </p:cBhvr>
                                      <p:tavLst>
                                        <p:tav tm="0">
                                          <p:val>
                                            <p:fltVal val="0"/>
                                          </p:val>
                                        </p:tav>
                                        <p:tav tm="100000">
                                          <p:val>
                                            <p:strVal val="#ppt_h"/>
                                          </p:val>
                                        </p:tav>
                                      </p:tavLst>
                                    </p:anim>
                                    <p:animEffect transition="in" filter="fade">
                                      <p:cBhvr>
                                        <p:cTn id="14" dur="500"/>
                                        <p:tgtEl>
                                          <p:spTgt spid="1030"/>
                                        </p:tgtEl>
                                      </p:cBhvr>
                                    </p:animEffect>
                                  </p:childTnLst>
                                </p:cTn>
                              </p:par>
                              <p:par>
                                <p:cTn id="15" presetID="53" presetClass="entr" presetSubtype="16" fill="hold" nodeType="withEffect">
                                  <p:stCondLst>
                                    <p:cond delay="0"/>
                                  </p:stCondLst>
                                  <p:childTnLst>
                                    <p:set>
                                      <p:cBhvr>
                                        <p:cTn id="16" dur="1" fill="hold">
                                          <p:stCondLst>
                                            <p:cond delay="0"/>
                                          </p:stCondLst>
                                        </p:cTn>
                                        <p:tgtEl>
                                          <p:spTgt spid="1028"/>
                                        </p:tgtEl>
                                        <p:attrNameLst>
                                          <p:attrName>style.visibility</p:attrName>
                                        </p:attrNameLst>
                                      </p:cBhvr>
                                      <p:to>
                                        <p:strVal val="visible"/>
                                      </p:to>
                                    </p:set>
                                    <p:anim calcmode="lin" valueType="num">
                                      <p:cBhvr>
                                        <p:cTn id="17" dur="500" fill="hold"/>
                                        <p:tgtEl>
                                          <p:spTgt spid="1028"/>
                                        </p:tgtEl>
                                        <p:attrNameLst>
                                          <p:attrName>ppt_w</p:attrName>
                                        </p:attrNameLst>
                                      </p:cBhvr>
                                      <p:tavLst>
                                        <p:tav tm="0">
                                          <p:val>
                                            <p:fltVal val="0"/>
                                          </p:val>
                                        </p:tav>
                                        <p:tav tm="100000">
                                          <p:val>
                                            <p:strVal val="#ppt_w"/>
                                          </p:val>
                                        </p:tav>
                                      </p:tavLst>
                                    </p:anim>
                                    <p:anim calcmode="lin" valueType="num">
                                      <p:cBhvr>
                                        <p:cTn id="18" dur="500" fill="hold"/>
                                        <p:tgtEl>
                                          <p:spTgt spid="1028"/>
                                        </p:tgtEl>
                                        <p:attrNameLst>
                                          <p:attrName>ppt_h</p:attrName>
                                        </p:attrNameLst>
                                      </p:cBhvr>
                                      <p:tavLst>
                                        <p:tav tm="0">
                                          <p:val>
                                            <p:fltVal val="0"/>
                                          </p:val>
                                        </p:tav>
                                        <p:tav tm="100000">
                                          <p:val>
                                            <p:strVal val="#ppt_h"/>
                                          </p:val>
                                        </p:tav>
                                      </p:tavLst>
                                    </p:anim>
                                    <p:animEffect transition="in" filter="fade">
                                      <p:cBhvr>
                                        <p:cTn id="19" dur="500"/>
                                        <p:tgtEl>
                                          <p:spTgt spid="1028"/>
                                        </p:tgtEl>
                                      </p:cBhvr>
                                    </p:animEffect>
                                  </p:childTnLst>
                                </p:cTn>
                              </p:par>
                              <p:par>
                                <p:cTn id="20" presetID="53" presetClass="entr" presetSubtype="16" fill="hold" nodeType="withEffect">
                                  <p:stCondLst>
                                    <p:cond delay="0"/>
                                  </p:stCondLst>
                                  <p:childTnLst>
                                    <p:set>
                                      <p:cBhvr>
                                        <p:cTn id="21" dur="1" fill="hold">
                                          <p:stCondLst>
                                            <p:cond delay="0"/>
                                          </p:stCondLst>
                                        </p:cTn>
                                        <p:tgtEl>
                                          <p:spTgt spid="1026"/>
                                        </p:tgtEl>
                                        <p:attrNameLst>
                                          <p:attrName>style.visibility</p:attrName>
                                        </p:attrNameLst>
                                      </p:cBhvr>
                                      <p:to>
                                        <p:strVal val="visible"/>
                                      </p:to>
                                    </p:set>
                                    <p:anim calcmode="lin" valueType="num">
                                      <p:cBhvr>
                                        <p:cTn id="22" dur="500" fill="hold"/>
                                        <p:tgtEl>
                                          <p:spTgt spid="1026"/>
                                        </p:tgtEl>
                                        <p:attrNameLst>
                                          <p:attrName>ppt_w</p:attrName>
                                        </p:attrNameLst>
                                      </p:cBhvr>
                                      <p:tavLst>
                                        <p:tav tm="0">
                                          <p:val>
                                            <p:fltVal val="0"/>
                                          </p:val>
                                        </p:tav>
                                        <p:tav tm="100000">
                                          <p:val>
                                            <p:strVal val="#ppt_w"/>
                                          </p:val>
                                        </p:tav>
                                      </p:tavLst>
                                    </p:anim>
                                    <p:anim calcmode="lin" valueType="num">
                                      <p:cBhvr>
                                        <p:cTn id="23" dur="500" fill="hold"/>
                                        <p:tgtEl>
                                          <p:spTgt spid="1026"/>
                                        </p:tgtEl>
                                        <p:attrNameLst>
                                          <p:attrName>ppt_h</p:attrName>
                                        </p:attrNameLst>
                                      </p:cBhvr>
                                      <p:tavLst>
                                        <p:tav tm="0">
                                          <p:val>
                                            <p:fltVal val="0"/>
                                          </p:val>
                                        </p:tav>
                                        <p:tav tm="100000">
                                          <p:val>
                                            <p:strVal val="#ppt_h"/>
                                          </p:val>
                                        </p:tav>
                                      </p:tavLst>
                                    </p:anim>
                                    <p:animEffect transition="in" filter="fade">
                                      <p:cBhvr>
                                        <p:cTn id="24"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3829234" y="592523"/>
            <a:ext cx="1485532" cy="507616"/>
          </a:xfrm>
          <a:prstGeom prst="roundRect">
            <a:avLst/>
          </a:prstGeom>
          <a:solidFill>
            <a:schemeClr val="tx2">
              <a:lumMod val="90000"/>
            </a:schemeClr>
          </a:solidFill>
          <a:ln w="19050" cap="flat" cmpd="sng" algn="ctr">
            <a:solidFill>
              <a:srgbClr val="FFFFFF"/>
            </a:solidFill>
            <a:prstDash val="solid"/>
          </a:ln>
          <a:effectLst>
            <a:outerShdw blurRad="40000" dist="20000" dir="5400000" rotWithShape="0">
              <a:srgbClr val="000000">
                <a:alpha val="38000"/>
              </a:srgbClr>
            </a:outerShdw>
          </a:effectLst>
        </p:spPr>
        <p:txBody>
          <a:bodyPr rtlCol="0" anchor="ctr"/>
          <a:lstStyle/>
          <a:p>
            <a:pPr lvl="0" algn="ctr">
              <a:buClrTx/>
              <a:defRPr/>
            </a:pPr>
            <a:r>
              <a:rPr lang="en-US" sz="2200" b="1" smtClean="0">
                <a:latin typeface="Arial" panose="020B0604020202020204" pitchFamily="34" charset="0"/>
                <a:cs typeface="Arial" panose="020B0604020202020204" pitchFamily="34" charset="0"/>
              </a:rPr>
              <a:t>Yêu cầu</a:t>
            </a:r>
            <a:endParaRPr kumimoji="0" lang="en-US" sz="2200" b="1" i="0" u="none" strike="noStrike" kern="0" cap="none" spc="0" normalizeH="0" baseline="0" noProof="0" smtClean="0">
              <a:ln>
                <a:noFill/>
              </a:ln>
              <a:solidFill>
                <a:srgbClr val="000000"/>
              </a:solidFill>
              <a:effectLst/>
              <a:uLnTx/>
              <a:uFillTx/>
              <a:cs typeface="Arial" panose="020B0604020202020204" pitchFamily="34" charset="0"/>
            </a:endParaRPr>
          </a:p>
        </p:txBody>
      </p:sp>
      <p:sp>
        <p:nvSpPr>
          <p:cNvPr id="9" name="Rounded Rectangle 8"/>
          <p:cNvSpPr/>
          <p:nvPr/>
        </p:nvSpPr>
        <p:spPr>
          <a:xfrm>
            <a:off x="537028" y="1314939"/>
            <a:ext cx="4429395" cy="659004"/>
          </a:xfrm>
          <a:prstGeom prst="roundRect">
            <a:avLst/>
          </a:prstGeom>
          <a:solidFill>
            <a:schemeClr val="accent1">
              <a:lumMod val="20000"/>
              <a:lumOff val="80000"/>
            </a:schemeClr>
          </a:solidFill>
          <a:ln w="12700">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fr-FR" sz="2000">
                <a:solidFill>
                  <a:srgbClr val="000000"/>
                </a:solidFill>
              </a:rPr>
              <a:t>Tạo </a:t>
            </a:r>
            <a:r>
              <a:rPr lang="fr-FR" sz="2000">
                <a:solidFill>
                  <a:srgbClr val="000000"/>
                </a:solidFill>
              </a:rPr>
              <a:t>tệp </a:t>
            </a:r>
            <a:r>
              <a:rPr lang="fr-FR" sz="2000" smtClean="0">
                <a:solidFill>
                  <a:srgbClr val="000000"/>
                </a:solidFill>
              </a:rPr>
              <a:t>mới, </a:t>
            </a:r>
            <a:r>
              <a:rPr lang="fr-FR" sz="2000">
                <a:solidFill>
                  <a:srgbClr val="000000"/>
                </a:solidFill>
              </a:rPr>
              <a:t>đặt tên tệp theo chủ đề.</a:t>
            </a:r>
            <a:endParaRPr lang="vi-VN" sz="2000">
              <a:solidFill>
                <a:srgbClr val="000000"/>
              </a:solidFill>
            </a:endParaRPr>
          </a:p>
        </p:txBody>
      </p:sp>
      <p:sp>
        <p:nvSpPr>
          <p:cNvPr id="10" name="Rounded Rectangle 9"/>
          <p:cNvSpPr/>
          <p:nvPr/>
        </p:nvSpPr>
        <p:spPr>
          <a:xfrm>
            <a:off x="537026" y="2224435"/>
            <a:ext cx="4429395" cy="659004"/>
          </a:xfrm>
          <a:prstGeom prst="roundRect">
            <a:avLst/>
          </a:prstGeom>
          <a:solidFill>
            <a:schemeClr val="accent1">
              <a:lumMod val="20000"/>
              <a:lumOff val="80000"/>
            </a:schemeClr>
          </a:solidFill>
          <a:ln w="12700">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fr-FR" sz="2000">
                <a:solidFill>
                  <a:srgbClr val="000000"/>
                </a:solidFill>
              </a:rPr>
              <a:t>Viết tiêu đề văn bản là tên chủ đề.</a:t>
            </a:r>
            <a:endParaRPr lang="vi-VN" sz="2000">
              <a:solidFill>
                <a:srgbClr val="000000"/>
              </a:solidFill>
            </a:endParaRPr>
          </a:p>
        </p:txBody>
      </p:sp>
      <p:sp>
        <p:nvSpPr>
          <p:cNvPr id="11" name="Rounded Rectangle 10"/>
          <p:cNvSpPr/>
          <p:nvPr/>
        </p:nvSpPr>
        <p:spPr>
          <a:xfrm>
            <a:off x="537026" y="3133931"/>
            <a:ext cx="4429395" cy="659004"/>
          </a:xfrm>
          <a:prstGeom prst="roundRect">
            <a:avLst/>
          </a:prstGeom>
          <a:solidFill>
            <a:schemeClr val="accent1">
              <a:lumMod val="20000"/>
              <a:lumOff val="80000"/>
            </a:schemeClr>
          </a:solidFill>
          <a:ln w="12700">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fr-FR" sz="2000">
                <a:solidFill>
                  <a:srgbClr val="000000"/>
                </a:solidFill>
              </a:rPr>
              <a:t>Viết ngắn </a:t>
            </a:r>
            <a:r>
              <a:rPr lang="fr-FR" sz="2000">
                <a:solidFill>
                  <a:srgbClr val="000000"/>
                </a:solidFill>
              </a:rPr>
              <a:t>gọn </a:t>
            </a:r>
            <a:r>
              <a:rPr lang="fr-FR" sz="2000" smtClean="0">
                <a:solidFill>
                  <a:srgbClr val="000000"/>
                </a:solidFill>
              </a:rPr>
              <a:t>(3 – 5 </a:t>
            </a:r>
            <a:r>
              <a:rPr lang="fr-FR" sz="2000">
                <a:solidFill>
                  <a:srgbClr val="000000"/>
                </a:solidFill>
              </a:rPr>
              <a:t>câu) nội dung.</a:t>
            </a:r>
            <a:endParaRPr lang="vi-VN" sz="2000">
              <a:solidFill>
                <a:srgbClr val="000000"/>
              </a:solidFill>
            </a:endParaRPr>
          </a:p>
        </p:txBody>
      </p:sp>
      <p:sp>
        <p:nvSpPr>
          <p:cNvPr id="12" name="Rounded Rectangle 11"/>
          <p:cNvSpPr/>
          <p:nvPr/>
        </p:nvSpPr>
        <p:spPr>
          <a:xfrm>
            <a:off x="537026" y="4043427"/>
            <a:ext cx="4429395" cy="659004"/>
          </a:xfrm>
          <a:prstGeom prst="roundRect">
            <a:avLst/>
          </a:prstGeom>
          <a:solidFill>
            <a:schemeClr val="accent1">
              <a:lumMod val="20000"/>
              <a:lumOff val="80000"/>
            </a:schemeClr>
          </a:solidFill>
          <a:ln w="12700">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fr-FR" sz="2000">
                <a:solidFill>
                  <a:srgbClr val="000000"/>
                </a:solidFill>
              </a:rPr>
              <a:t>Chèn ảnh từ máy </a:t>
            </a:r>
            <a:r>
              <a:rPr lang="fr-FR" sz="2000">
                <a:solidFill>
                  <a:srgbClr val="000000"/>
                </a:solidFill>
              </a:rPr>
              <a:t>tính </a:t>
            </a:r>
            <a:r>
              <a:rPr lang="fr-FR" sz="2000" smtClean="0">
                <a:solidFill>
                  <a:srgbClr val="000000"/>
                </a:solidFill>
              </a:rPr>
              <a:t>hoặc </a:t>
            </a:r>
            <a:r>
              <a:rPr lang="fr-FR" sz="2000">
                <a:solidFill>
                  <a:srgbClr val="000000"/>
                </a:solidFill>
              </a:rPr>
              <a:t>Internet.</a:t>
            </a:r>
            <a:endParaRPr lang="vi-VN" sz="2000">
              <a:solidFill>
                <a:srgbClr val="000000"/>
              </a:solidFill>
            </a:endParaRPr>
          </a:p>
        </p:txBody>
      </p:sp>
      <p:sp>
        <p:nvSpPr>
          <p:cNvPr id="15" name="Rounded Rectangle 14"/>
          <p:cNvSpPr/>
          <p:nvPr/>
        </p:nvSpPr>
        <p:spPr>
          <a:xfrm>
            <a:off x="5459690" y="1314939"/>
            <a:ext cx="3200619" cy="659004"/>
          </a:xfrm>
          <a:prstGeom prst="roundRect">
            <a:avLst/>
          </a:prstGeom>
          <a:solidFill>
            <a:schemeClr val="accent1">
              <a:lumMod val="20000"/>
              <a:lumOff val="80000"/>
            </a:schemeClr>
          </a:solidFill>
          <a:ln w="12700">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000">
                <a:solidFill>
                  <a:srgbClr val="000000"/>
                </a:solidFill>
              </a:rPr>
              <a:t>Thay đổi kích thước ảnh.</a:t>
            </a:r>
            <a:endParaRPr lang="vi-VN" sz="2000">
              <a:solidFill>
                <a:srgbClr val="000000"/>
              </a:solidFill>
            </a:endParaRPr>
          </a:p>
        </p:txBody>
      </p:sp>
      <p:sp>
        <p:nvSpPr>
          <p:cNvPr id="16" name="Rounded Rectangle 15"/>
          <p:cNvSpPr/>
          <p:nvPr/>
        </p:nvSpPr>
        <p:spPr>
          <a:xfrm>
            <a:off x="5459690" y="2224435"/>
            <a:ext cx="3200619" cy="1076972"/>
          </a:xfrm>
          <a:prstGeom prst="roundRect">
            <a:avLst>
              <a:gd name="adj" fmla="val 11276"/>
            </a:avLst>
          </a:prstGeom>
          <a:solidFill>
            <a:schemeClr val="accent1">
              <a:lumMod val="20000"/>
              <a:lumOff val="80000"/>
            </a:schemeClr>
          </a:solidFill>
          <a:ln w="12700">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fr-FR" sz="2000">
                <a:solidFill>
                  <a:srgbClr val="000000"/>
                </a:solidFill>
              </a:rPr>
              <a:t>Bố trí ảnh ở vị trí phù hợp trong văn bản.</a:t>
            </a:r>
            <a:endParaRPr lang="vi-VN" sz="2000">
              <a:solidFill>
                <a:srgbClr val="000000"/>
              </a:solidFill>
            </a:endParaRPr>
          </a:p>
        </p:txBody>
      </p:sp>
      <p:sp>
        <p:nvSpPr>
          <p:cNvPr id="17" name="Rounded Rectangle 16"/>
          <p:cNvSpPr/>
          <p:nvPr/>
        </p:nvSpPr>
        <p:spPr>
          <a:xfrm>
            <a:off x="5459689" y="3551899"/>
            <a:ext cx="3200619" cy="659004"/>
          </a:xfrm>
          <a:prstGeom prst="roundRect">
            <a:avLst/>
          </a:prstGeom>
          <a:solidFill>
            <a:schemeClr val="accent1">
              <a:lumMod val="20000"/>
              <a:lumOff val="80000"/>
            </a:schemeClr>
          </a:solidFill>
          <a:ln w="12700">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a:solidFill>
                  <a:srgbClr val="000000"/>
                </a:solidFill>
              </a:rPr>
              <a:t>Viết chú thích nguồn ảnh. </a:t>
            </a:r>
            <a:endParaRPr lang="vi-VN" sz="2000">
              <a:solidFill>
                <a:srgbClr val="000000"/>
              </a:solidFill>
            </a:endParaRPr>
          </a:p>
        </p:txBody>
      </p:sp>
      <p:cxnSp>
        <p:nvCxnSpPr>
          <p:cNvPr id="3" name="Straight Connector 2"/>
          <p:cNvCxnSpPr/>
          <p:nvPr/>
        </p:nvCxnSpPr>
        <p:spPr>
          <a:xfrm>
            <a:off x="5210629" y="1314939"/>
            <a:ext cx="0" cy="3387492"/>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19" name="Google Shape;268;p5"/>
          <p:cNvPicPr preferRelativeResize="0"/>
          <p:nvPr/>
        </p:nvPicPr>
        <p:blipFill rotWithShape="1">
          <a:blip r:embed="rId2">
            <a:alphaModFix/>
            <a:duotone>
              <a:schemeClr val="accent2">
                <a:shade val="45000"/>
                <a:satMod val="135000"/>
              </a:schemeClr>
              <a:prstClr val="white"/>
            </a:duotone>
          </a:blip>
          <a:srcRect/>
          <a:stretch/>
        </p:blipFill>
        <p:spPr>
          <a:xfrm>
            <a:off x="7802140" y="4702432"/>
            <a:ext cx="1065636" cy="212468"/>
          </a:xfrm>
          <a:prstGeom prst="rect">
            <a:avLst/>
          </a:prstGeom>
          <a:noFill/>
          <a:ln>
            <a:noFill/>
          </a:ln>
        </p:spPr>
      </p:pic>
    </p:spTree>
    <p:extLst>
      <p:ext uri="{BB962C8B-B14F-4D97-AF65-F5344CB8AC3E}">
        <p14:creationId xmlns:p14="http://schemas.microsoft.com/office/powerpoint/2010/main" val="36124254"/>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outVertical)">
                                      <p:cBhvr>
                                        <p:cTn id="10" dur="500"/>
                                        <p:tgtEl>
                                          <p:spTgt spid="10"/>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outVertical)">
                                      <p:cBhvr>
                                        <p:cTn id="13" dur="500"/>
                                        <p:tgtEl>
                                          <p:spTgt spid="11"/>
                                        </p:tgtEl>
                                      </p:cBhvr>
                                    </p:animEffect>
                                  </p:childTnLst>
                                </p:cTn>
                              </p:par>
                              <p:par>
                                <p:cTn id="14" presetID="16" presetClass="entr" presetSubtype="37"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arn(outVertical)">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42"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arn(outHorizontal)">
                                      <p:cBhvr>
                                        <p:cTn id="21" dur="500"/>
                                        <p:tgtEl>
                                          <p:spTgt spid="3"/>
                                        </p:tgtEl>
                                      </p:cBhvr>
                                    </p:animEffect>
                                  </p:childTnLst>
                                </p:cTn>
                              </p:par>
                            </p:childTnLst>
                          </p:cTn>
                        </p:par>
                        <p:par>
                          <p:cTn id="22" fill="hold">
                            <p:stCondLst>
                              <p:cond delay="500"/>
                            </p:stCondLst>
                            <p:childTnLst>
                              <p:par>
                                <p:cTn id="23" presetID="16" presetClass="entr" presetSubtype="37"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arn(outVertical)">
                                      <p:cBhvr>
                                        <p:cTn id="25" dur="500"/>
                                        <p:tgtEl>
                                          <p:spTgt spid="15"/>
                                        </p:tgtEl>
                                      </p:cBhvr>
                                    </p:animEffect>
                                  </p:childTnLst>
                                </p:cTn>
                              </p:par>
                              <p:par>
                                <p:cTn id="26" presetID="16" presetClass="entr" presetSubtype="37"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barn(outVertical)">
                                      <p:cBhvr>
                                        <p:cTn id="28" dur="500"/>
                                        <p:tgtEl>
                                          <p:spTgt spid="16"/>
                                        </p:tgtEl>
                                      </p:cBhvr>
                                    </p:animEffect>
                                  </p:childTnLst>
                                </p:cTn>
                              </p:par>
                              <p:par>
                                <p:cTn id="29" presetID="16" presetClass="entr" presetSubtype="37"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barn(outVertical)">
                                      <p:cBhvr>
                                        <p:cTn id="3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5" grpId="0" animBg="1"/>
      <p:bldP spid="16" grpId="0" animBg="1"/>
      <p:bldP spid="1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Shape 159"/>
        <p:cNvGrpSpPr/>
        <p:nvPr/>
      </p:nvGrpSpPr>
      <p:grpSpPr>
        <a:xfrm>
          <a:off x="0" y="0"/>
          <a:ext cx="0" cy="0"/>
          <a:chOff x="0" y="0"/>
          <a:chExt cx="0" cy="0"/>
        </a:xfrm>
      </p:grpSpPr>
      <p:grpSp>
        <p:nvGrpSpPr>
          <p:cNvPr id="160" name="Google Shape;160;p1"/>
          <p:cNvGrpSpPr/>
          <p:nvPr/>
        </p:nvGrpSpPr>
        <p:grpSpPr>
          <a:xfrm>
            <a:off x="2914650" y="0"/>
            <a:ext cx="3314700" cy="1091381"/>
            <a:chOff x="633147" y="-1998"/>
            <a:chExt cx="5288779" cy="785741"/>
          </a:xfrm>
        </p:grpSpPr>
        <p:sp>
          <p:nvSpPr>
            <p:cNvPr id="161" name="Google Shape;161;p1"/>
            <p:cNvSpPr/>
            <p:nvPr/>
          </p:nvSpPr>
          <p:spPr>
            <a:xfrm>
              <a:off x="1707174" y="-1998"/>
              <a:ext cx="45719" cy="294735"/>
            </a:xfrm>
            <a:prstGeom prst="rect">
              <a:avLst/>
            </a:prstGeom>
            <a:solidFill>
              <a:srgbClr val="CE3028"/>
            </a:solidFill>
            <a:ln>
              <a:noFill/>
            </a:ln>
          </p:spPr>
          <p:txBody>
            <a:bodyPr spcFirstLastPara="1" wrap="square" lIns="68569" tIns="34275" rIns="68569" bIns="34275" anchor="ctr" anchorCtr="0">
              <a:noAutofit/>
            </a:bodyPr>
            <a:lstStyle/>
            <a:p>
              <a:pPr algn="ctr">
                <a:buClr>
                  <a:schemeClr val="lt1"/>
                </a:buClr>
                <a:buSzPts val="4000"/>
              </a:pPr>
              <a:endParaRPr sz="3000">
                <a:solidFill>
                  <a:srgbClr val="FFFFFF"/>
                </a:solidFill>
                <a:latin typeface="Calibri"/>
                <a:ea typeface="Calibri"/>
                <a:cs typeface="Calibri"/>
                <a:sym typeface="Calibri"/>
              </a:endParaRPr>
            </a:p>
          </p:txBody>
        </p:sp>
        <p:sp>
          <p:nvSpPr>
            <p:cNvPr id="162" name="Google Shape;162;p1"/>
            <p:cNvSpPr/>
            <p:nvPr/>
          </p:nvSpPr>
          <p:spPr>
            <a:xfrm>
              <a:off x="4768850" y="-1998"/>
              <a:ext cx="45719" cy="294735"/>
            </a:xfrm>
            <a:prstGeom prst="rect">
              <a:avLst/>
            </a:prstGeom>
            <a:solidFill>
              <a:srgbClr val="CE3028"/>
            </a:solidFill>
            <a:ln>
              <a:noFill/>
            </a:ln>
          </p:spPr>
          <p:txBody>
            <a:bodyPr spcFirstLastPara="1" wrap="square" lIns="68569" tIns="34275" rIns="68569" bIns="34275" anchor="ctr" anchorCtr="0">
              <a:noAutofit/>
            </a:bodyPr>
            <a:lstStyle/>
            <a:p>
              <a:pPr algn="ctr">
                <a:buClr>
                  <a:schemeClr val="lt1"/>
                </a:buClr>
                <a:buSzPts val="4000"/>
              </a:pPr>
              <a:endParaRPr sz="3000">
                <a:solidFill>
                  <a:srgbClr val="FFFFFF"/>
                </a:solidFill>
                <a:latin typeface="Calibri"/>
                <a:ea typeface="Calibri"/>
                <a:cs typeface="Calibri"/>
                <a:sym typeface="Calibri"/>
              </a:endParaRPr>
            </a:p>
          </p:txBody>
        </p:sp>
        <p:sp>
          <p:nvSpPr>
            <p:cNvPr id="163" name="Google Shape;163;p1"/>
            <p:cNvSpPr/>
            <p:nvPr/>
          </p:nvSpPr>
          <p:spPr>
            <a:xfrm>
              <a:off x="633147" y="219500"/>
              <a:ext cx="5288779" cy="564243"/>
            </a:xfrm>
            <a:prstGeom prst="roundRect">
              <a:avLst>
                <a:gd name="adj" fmla="val 16667"/>
              </a:avLst>
            </a:prstGeom>
            <a:solidFill>
              <a:srgbClr val="CE3028"/>
            </a:solidFill>
            <a:ln>
              <a:noFill/>
            </a:ln>
          </p:spPr>
          <p:txBody>
            <a:bodyPr spcFirstLastPara="1" wrap="square" lIns="68569" tIns="34275" rIns="68569" bIns="34275" anchor="ctr" anchorCtr="0">
              <a:noAutofit/>
            </a:bodyPr>
            <a:lstStyle/>
            <a:p>
              <a:pPr algn="ctr">
                <a:buClr>
                  <a:srgbClr val="FFFFFF"/>
                </a:buClr>
                <a:buSzPts val="4400"/>
              </a:pPr>
              <a:r>
                <a:rPr lang="en-US" sz="3300" b="1">
                  <a:solidFill>
                    <a:srgbClr val="FFFFFF"/>
                  </a:solidFill>
                </a:rPr>
                <a:t>kenhgiaovien</a:t>
              </a:r>
              <a:endParaRPr sz="1050"/>
            </a:p>
          </p:txBody>
        </p:sp>
      </p:grpSp>
      <p:grpSp>
        <p:nvGrpSpPr>
          <p:cNvPr id="164" name="Google Shape;164;p1"/>
          <p:cNvGrpSpPr/>
          <p:nvPr/>
        </p:nvGrpSpPr>
        <p:grpSpPr>
          <a:xfrm>
            <a:off x="586884" y="3617470"/>
            <a:ext cx="4786679" cy="743025"/>
            <a:chOff x="5029200" y="3390900"/>
            <a:chExt cx="9573359" cy="1486050"/>
          </a:xfrm>
        </p:grpSpPr>
        <p:sp>
          <p:nvSpPr>
            <p:cNvPr id="165" name="Google Shape;165;p1"/>
            <p:cNvSpPr/>
            <p:nvPr/>
          </p:nvSpPr>
          <p:spPr>
            <a:xfrm>
              <a:off x="5029200" y="3390900"/>
              <a:ext cx="9573359" cy="1066800"/>
            </a:xfrm>
            <a:prstGeom prst="roundRect">
              <a:avLst>
                <a:gd name="adj" fmla="val 50000"/>
              </a:avLst>
            </a:prstGeom>
            <a:solidFill>
              <a:schemeClr val="accent6"/>
            </a:solidFill>
            <a:ln w="12700" cap="flat" cmpd="sng">
              <a:solidFill>
                <a:srgbClr val="C55A11"/>
              </a:solidFill>
              <a:prstDash val="solid"/>
              <a:miter lim="800000"/>
              <a:headEnd type="none" w="sm" len="sm"/>
              <a:tailEnd type="none" w="sm" len="sm"/>
            </a:ln>
          </p:spPr>
          <p:txBody>
            <a:bodyPr spcFirstLastPara="1" wrap="square" lIns="68569" tIns="34275" rIns="68569" bIns="34275" anchor="ctr" anchorCtr="0">
              <a:noAutofit/>
            </a:bodyPr>
            <a:lstStyle/>
            <a:p>
              <a:pPr algn="ctr">
                <a:buSzPts val="2400"/>
              </a:pPr>
              <a:r>
                <a:rPr lang="en-US" sz="1800" u="sng">
                  <a:hlinkClick r:id="rId3">
                    <a:extLst>
                      <a:ext uri="{A12FA001-AC4F-418D-AE19-62706E023703}">
                        <ahyp:hlinkClr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val="tx"/>
                      </a:ext>
                    </a:extLst>
                  </a:hlinkClick>
                </a:rPr>
                <a:t>https://kenhgiaovien.com/</a:t>
              </a:r>
              <a:r>
                <a:rPr lang="en-US" sz="1800"/>
                <a:t> </a:t>
              </a:r>
              <a:endParaRPr sz="1050"/>
            </a:p>
          </p:txBody>
        </p:sp>
        <p:pic>
          <p:nvPicPr>
            <p:cNvPr id="166" name="Google Shape;166;p1" descr="A colorful letter g on a black background&#10;&#10;Description automatically generated"/>
            <p:cNvPicPr preferRelativeResize="0"/>
            <p:nvPr/>
          </p:nvPicPr>
          <p:blipFill rotWithShape="1">
            <a:blip r:embed="rId4">
              <a:alphaModFix/>
            </a:blip>
            <a:srcRect/>
            <a:stretch/>
          </p:blipFill>
          <p:spPr>
            <a:xfrm>
              <a:off x="5368288" y="3463290"/>
              <a:ext cx="922020" cy="922020"/>
            </a:xfrm>
            <a:prstGeom prst="rect">
              <a:avLst/>
            </a:prstGeom>
            <a:noFill/>
            <a:ln>
              <a:noFill/>
            </a:ln>
          </p:spPr>
        </p:pic>
        <p:pic>
          <p:nvPicPr>
            <p:cNvPr id="167" name="Google Shape;167;p1"/>
            <p:cNvPicPr preferRelativeResize="0"/>
            <p:nvPr/>
          </p:nvPicPr>
          <p:blipFill rotWithShape="1">
            <a:blip r:embed="rId5">
              <a:alphaModFix/>
            </a:blip>
            <a:srcRect/>
            <a:stretch/>
          </p:blipFill>
          <p:spPr>
            <a:xfrm rot="-1474430">
              <a:off x="13354142" y="3525549"/>
              <a:ext cx="912564" cy="1216752"/>
            </a:xfrm>
            <a:prstGeom prst="rect">
              <a:avLst/>
            </a:prstGeom>
            <a:noFill/>
            <a:ln>
              <a:noFill/>
            </a:ln>
          </p:spPr>
        </p:pic>
      </p:grpSp>
      <p:sp>
        <p:nvSpPr>
          <p:cNvPr id="168" name="Google Shape;168;p1"/>
          <p:cNvSpPr txBox="1"/>
          <p:nvPr/>
        </p:nvSpPr>
        <p:spPr>
          <a:xfrm>
            <a:off x="612618" y="1347460"/>
            <a:ext cx="6134770" cy="2146711"/>
          </a:xfrm>
          <a:prstGeom prst="rect">
            <a:avLst/>
          </a:prstGeom>
          <a:noFill/>
          <a:ln>
            <a:noFill/>
          </a:ln>
        </p:spPr>
        <p:txBody>
          <a:bodyPr spcFirstLastPara="1" wrap="square" lIns="68569" tIns="34275" rIns="68569" bIns="34275" anchor="t" anchorCtr="0">
            <a:spAutoFit/>
          </a:bodyPr>
          <a:lstStyle/>
          <a:p>
            <a:pPr marL="342917" indent="-342917" algn="just">
              <a:lnSpc>
                <a:spcPct val="150000"/>
              </a:lnSpc>
              <a:buSzPts val="2400"/>
              <a:buFont typeface="Arial"/>
              <a:buChar char="•"/>
            </a:pPr>
            <a:r>
              <a:rPr lang="en-US" sz="1800"/>
              <a:t>Bài giảng và giáo án này chỉ có duy nhất trên </a:t>
            </a:r>
            <a:r>
              <a:rPr lang="en-US" sz="1800" b="1"/>
              <a:t>kenhgiaovien.com </a:t>
            </a:r>
            <a:endParaRPr sz="1800" b="1"/>
          </a:p>
          <a:p>
            <a:pPr marL="342917" indent="-342917" algn="just">
              <a:lnSpc>
                <a:spcPct val="150000"/>
              </a:lnSpc>
              <a:buSzPts val="2400"/>
              <a:buFont typeface="Arial"/>
              <a:buChar char="•"/>
            </a:pPr>
            <a:r>
              <a:rPr lang="en-US" sz="1800"/>
              <a:t>Bất cứ nơi nào đăng bán lại đều là đánh cắp bản quyền và hưởng lợi bất chính trên công sức của giáo viên. </a:t>
            </a:r>
            <a:endParaRPr sz="1050"/>
          </a:p>
          <a:p>
            <a:pPr marL="342917" indent="-342917" algn="just">
              <a:lnSpc>
                <a:spcPct val="150000"/>
              </a:lnSpc>
              <a:buSzPts val="2400"/>
              <a:buFont typeface="Arial"/>
              <a:buChar char="•"/>
            </a:pPr>
            <a:r>
              <a:rPr lang="en-US" sz="1800"/>
              <a:t>Vui lòng không tiếp tay cho hành vi xấu.</a:t>
            </a:r>
            <a:endParaRPr sz="1050"/>
          </a:p>
        </p:txBody>
      </p:sp>
      <p:sp>
        <p:nvSpPr>
          <p:cNvPr id="169" name="Google Shape;169;p1"/>
          <p:cNvSpPr txBox="1"/>
          <p:nvPr/>
        </p:nvSpPr>
        <p:spPr>
          <a:xfrm>
            <a:off x="1110118" y="4325498"/>
            <a:ext cx="3740209" cy="577051"/>
          </a:xfrm>
          <a:prstGeom prst="rect">
            <a:avLst/>
          </a:prstGeom>
          <a:noFill/>
          <a:ln>
            <a:noFill/>
          </a:ln>
        </p:spPr>
        <p:txBody>
          <a:bodyPr spcFirstLastPara="1" wrap="square" lIns="68569" tIns="34275" rIns="68569" bIns="34275" anchor="t" anchorCtr="0">
            <a:spAutoFit/>
          </a:bodyPr>
          <a:lstStyle/>
          <a:p>
            <a:pPr algn="ctr">
              <a:buSzPts val="4000"/>
            </a:pPr>
            <a:r>
              <a:rPr lang="en-US" sz="3000">
                <a:latin typeface="Aharoni"/>
                <a:ea typeface="Aharoni"/>
                <a:cs typeface="Aharoni"/>
                <a:sym typeface="Aharoni"/>
              </a:rPr>
              <a:t>Zalo: </a:t>
            </a:r>
            <a:r>
              <a:rPr lang="en-US" sz="3300" b="1">
                <a:solidFill>
                  <a:srgbClr val="4EA72E"/>
                </a:solidFill>
                <a:latin typeface="Aharoni"/>
                <a:ea typeface="Aharoni"/>
                <a:cs typeface="Aharoni"/>
                <a:sym typeface="Aharoni"/>
              </a:rPr>
              <a:t>0386 168 725</a:t>
            </a:r>
            <a:endParaRPr sz="3000" b="1">
              <a:solidFill>
                <a:srgbClr val="4EA72E"/>
              </a:solidFill>
              <a:latin typeface="Aharoni"/>
              <a:ea typeface="Aharoni"/>
              <a:cs typeface="Aharoni"/>
              <a:sym typeface="Aharoni"/>
            </a:endParaRPr>
          </a:p>
        </p:txBody>
      </p:sp>
      <p:pic>
        <p:nvPicPr>
          <p:cNvPr id="170" name="Google Shape;170;p1"/>
          <p:cNvPicPr preferRelativeResize="0"/>
          <p:nvPr/>
        </p:nvPicPr>
        <p:blipFill rotWithShape="1">
          <a:blip r:embed="rId6">
            <a:alphaModFix/>
          </a:blip>
          <a:srcRect/>
          <a:stretch/>
        </p:blipFill>
        <p:spPr>
          <a:xfrm>
            <a:off x="6540910" y="1604692"/>
            <a:ext cx="2255990" cy="3538808"/>
          </a:xfrm>
          <a:prstGeom prst="rect">
            <a:avLst/>
          </a:prstGeom>
          <a:noFill/>
          <a:ln>
            <a:noFill/>
          </a:ln>
        </p:spPr>
      </p:pic>
    </p:spTree>
    <p:extLst>
      <p:ext uri="{BB962C8B-B14F-4D97-AF65-F5344CB8AC3E}">
        <p14:creationId xmlns:p14="http://schemas.microsoft.com/office/powerpoint/2010/main" val="2459462405"/>
      </p:ext>
    </p:extLst>
  </p:cSld>
  <p:clrMapOvr>
    <a:masterClrMapping/>
  </p:clrMapOvr>
  <p:transition spd="med">
    <p:circl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774"/>
        <p:cNvGrpSpPr/>
        <p:nvPr/>
      </p:nvGrpSpPr>
      <p:grpSpPr>
        <a:xfrm>
          <a:off x="0" y="0"/>
          <a:ext cx="0" cy="0"/>
          <a:chOff x="0" y="0"/>
          <a:chExt cx="0" cy="0"/>
        </a:xfrm>
      </p:grpSpPr>
      <p:sp>
        <p:nvSpPr>
          <p:cNvPr id="12" name="TextBox 11"/>
          <p:cNvSpPr txBox="1"/>
          <p:nvPr/>
        </p:nvSpPr>
        <p:spPr>
          <a:xfrm>
            <a:off x="0" y="584844"/>
            <a:ext cx="9144000" cy="630942"/>
          </a:xfrm>
          <a:prstGeom prst="rect">
            <a:avLst/>
          </a:prstGeom>
          <a:noFill/>
        </p:spPr>
        <p:txBody>
          <a:bodyPr wrap="square" rtlCol="0">
            <a:spAutoFit/>
          </a:bodyPr>
          <a:lstStyle/>
          <a:p>
            <a:pPr algn="ctr"/>
            <a:r>
              <a:rPr lang="en-US" sz="3500" b="1" smtClean="0"/>
              <a:t>HƯỚNG DẪN VỀ NHÀ</a:t>
            </a:r>
            <a:endParaRPr lang="en-US" sz="3500" b="1"/>
          </a:p>
        </p:txBody>
      </p:sp>
      <p:sp>
        <p:nvSpPr>
          <p:cNvPr id="13" name="Rectangle 12">
            <a:extLst>
              <a:ext uri="{FF2B5EF4-FFF2-40B4-BE49-F238E27FC236}">
                <a16:creationId xmlns:a16="http://schemas.microsoft.com/office/drawing/2014/main" id="{0E2B3F39-AABD-4749-9521-BE8DE451189E}"/>
              </a:ext>
            </a:extLst>
          </p:cNvPr>
          <p:cNvSpPr/>
          <p:nvPr/>
        </p:nvSpPr>
        <p:spPr>
          <a:xfrm>
            <a:off x="1297048" y="2902858"/>
            <a:ext cx="2723408" cy="1045223"/>
          </a:xfrm>
          <a:prstGeom prst="rect">
            <a:avLst/>
          </a:prstGeom>
        </p:spPr>
        <p:txBody>
          <a:bodyPr wrap="square" anchor="ctr">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lnSpc>
                <a:spcPct val="150000"/>
              </a:lnSpc>
            </a:pPr>
            <a:r>
              <a:rPr lang="vi-VN" sz="2200"/>
              <a:t>Ôn lại </a:t>
            </a:r>
            <a:r>
              <a:rPr lang="vi-VN" sz="2200"/>
              <a:t>các </a:t>
            </a:r>
            <a:r>
              <a:rPr lang="vi-VN" sz="2200" smtClean="0"/>
              <a:t>kiến </a:t>
            </a:r>
            <a:r>
              <a:rPr lang="vi-VN" sz="2200"/>
              <a:t>thức </a:t>
            </a:r>
            <a:r>
              <a:rPr lang="vi-VN" sz="2200" smtClean="0"/>
              <a:t>đã </a:t>
            </a:r>
            <a:r>
              <a:rPr lang="vi-VN" sz="2200"/>
              <a:t>học.</a:t>
            </a:r>
            <a:endParaRPr lang="en-US" sz="2200" dirty="0"/>
          </a:p>
        </p:txBody>
      </p:sp>
      <p:sp>
        <p:nvSpPr>
          <p:cNvPr id="14" name="Rectangle 13">
            <a:extLst>
              <a:ext uri="{FF2B5EF4-FFF2-40B4-BE49-F238E27FC236}">
                <a16:creationId xmlns:a16="http://schemas.microsoft.com/office/drawing/2014/main" id="{0E2B3F39-AABD-4749-9521-BE8DE451189E}"/>
              </a:ext>
            </a:extLst>
          </p:cNvPr>
          <p:cNvSpPr/>
          <p:nvPr/>
        </p:nvSpPr>
        <p:spPr>
          <a:xfrm>
            <a:off x="5275941" y="2902858"/>
            <a:ext cx="2489200" cy="1553054"/>
          </a:xfrm>
          <a:prstGeom prst="rect">
            <a:avLst/>
          </a:prstGeom>
        </p:spPr>
        <p:txBody>
          <a:bodyPr wrap="square" anchor="ctr">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lnSpc>
                <a:spcPct val="150000"/>
              </a:lnSpc>
            </a:pPr>
            <a:r>
              <a:rPr lang="vi-VN" sz="2200"/>
              <a:t>Đọc </a:t>
            </a:r>
            <a:r>
              <a:rPr lang="vi-VN" sz="2200" smtClean="0"/>
              <a:t>trước </a:t>
            </a:r>
            <a:r>
              <a:rPr lang="vi-VN" sz="2200" b="1" i="1"/>
              <a:t>Bài 1: Làm quen với phần </a:t>
            </a:r>
            <a:r>
              <a:rPr lang="vi-VN" sz="2200" b="1" i="1"/>
              <a:t>mềm </a:t>
            </a:r>
            <a:r>
              <a:rPr lang="vi-VN" sz="2200" b="1" i="1" smtClean="0"/>
              <a:t>Paint</a:t>
            </a:r>
            <a:r>
              <a:rPr lang="en-US" sz="2200" smtClean="0"/>
              <a:t>.</a:t>
            </a:r>
            <a:endParaRPr lang="en-US" sz="2200" dirty="0"/>
          </a:p>
        </p:txBody>
      </p:sp>
      <p:sp>
        <p:nvSpPr>
          <p:cNvPr id="2" name="Rectangle 1"/>
          <p:cNvSpPr/>
          <p:nvPr/>
        </p:nvSpPr>
        <p:spPr>
          <a:xfrm>
            <a:off x="2390238" y="2251530"/>
            <a:ext cx="537029" cy="537029"/>
          </a:xfrm>
          <a:prstGeom prst="rect">
            <a:avLst/>
          </a:prstGeom>
          <a:solidFill>
            <a:srgbClr val="FF9F7C"/>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smtClean="0">
                <a:solidFill>
                  <a:srgbClr val="000000"/>
                </a:solidFill>
              </a:rPr>
              <a:t>1</a:t>
            </a:r>
            <a:endParaRPr lang="en-US" sz="2500" b="1">
              <a:solidFill>
                <a:srgbClr val="000000"/>
              </a:solidFill>
            </a:endParaRPr>
          </a:p>
        </p:txBody>
      </p:sp>
      <p:sp>
        <p:nvSpPr>
          <p:cNvPr id="6" name="Rectangle 5"/>
          <p:cNvSpPr/>
          <p:nvPr/>
        </p:nvSpPr>
        <p:spPr>
          <a:xfrm>
            <a:off x="6252027" y="2251531"/>
            <a:ext cx="537029" cy="537029"/>
          </a:xfrm>
          <a:prstGeom prst="rect">
            <a:avLst/>
          </a:prstGeom>
          <a:solidFill>
            <a:srgbClr val="FF9F7C"/>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a:solidFill>
                  <a:srgbClr val="000000"/>
                </a:solidFill>
              </a:rPr>
              <a:t>2</a:t>
            </a:r>
          </a:p>
        </p:txBody>
      </p:sp>
    </p:spTree>
    <p:extLst>
      <p:ext uri="{BB962C8B-B14F-4D97-AF65-F5344CB8AC3E}">
        <p14:creationId xmlns:p14="http://schemas.microsoft.com/office/powerpoint/2010/main" val="1655550734"/>
      </p:ext>
    </p:extLst>
  </p:cSld>
  <p:clrMapOvr>
    <a:masterClrMapping/>
  </p:clrMapOvr>
  <p:transition spd="med">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827"/>
        <p:cNvGrpSpPr/>
        <p:nvPr/>
      </p:nvGrpSpPr>
      <p:grpSpPr>
        <a:xfrm>
          <a:off x="0" y="0"/>
          <a:ext cx="0" cy="0"/>
          <a:chOff x="0" y="0"/>
          <a:chExt cx="0" cy="0"/>
        </a:xfrm>
      </p:grpSpPr>
      <p:sp>
        <p:nvSpPr>
          <p:cNvPr id="102" name="TextBox 101"/>
          <p:cNvSpPr txBox="1"/>
          <p:nvPr/>
        </p:nvSpPr>
        <p:spPr>
          <a:xfrm>
            <a:off x="0" y="1747973"/>
            <a:ext cx="9144000" cy="1800493"/>
          </a:xfrm>
          <a:prstGeom prst="rect">
            <a:avLst/>
          </a:prstGeom>
          <a:noFill/>
        </p:spPr>
        <p:txBody>
          <a:bodyPr wrap="square" rtlCol="0">
            <a:spAutoFit/>
          </a:bodyPr>
          <a:lstStyle/>
          <a:p>
            <a:pPr algn="ctr">
              <a:lnSpc>
                <a:spcPct val="150000"/>
              </a:lnSpc>
            </a:pPr>
            <a:r>
              <a:rPr lang="en-US" sz="3700" b="1" smtClean="0"/>
              <a:t>CẢM ƠN CÁC EM ĐÃ </a:t>
            </a:r>
          </a:p>
          <a:p>
            <a:pPr algn="ctr">
              <a:lnSpc>
                <a:spcPct val="150000"/>
              </a:lnSpc>
            </a:pPr>
            <a:r>
              <a:rPr lang="en-US" sz="3700" b="1" smtClean="0"/>
              <a:t>CHÚ Ý LẮNG NGHE BÀI HỌC!</a:t>
            </a:r>
            <a:endParaRPr lang="en-US" sz="3700" b="1"/>
          </a:p>
        </p:txBody>
      </p:sp>
      <p:grpSp>
        <p:nvGrpSpPr>
          <p:cNvPr id="3831" name="Google Shape;3831;p76"/>
          <p:cNvGrpSpPr/>
          <p:nvPr/>
        </p:nvGrpSpPr>
        <p:grpSpPr>
          <a:xfrm rot="10800000">
            <a:off x="5646377" y="4132096"/>
            <a:ext cx="1441860" cy="320244"/>
            <a:chOff x="6182269" y="1262346"/>
            <a:chExt cx="1197459" cy="265961"/>
          </a:xfrm>
        </p:grpSpPr>
        <p:sp>
          <p:nvSpPr>
            <p:cNvPr id="3832" name="Google Shape;3832;p76"/>
            <p:cNvSpPr/>
            <p:nvPr/>
          </p:nvSpPr>
          <p:spPr>
            <a:xfrm>
              <a:off x="6182269" y="1262346"/>
              <a:ext cx="1197459" cy="265961"/>
            </a:xfrm>
            <a:custGeom>
              <a:avLst/>
              <a:gdLst/>
              <a:ahLst/>
              <a:cxnLst/>
              <a:rect l="l" t="t" r="r" b="b"/>
              <a:pathLst>
                <a:path w="19860" h="4411" extrusionOk="0">
                  <a:moveTo>
                    <a:pt x="0" y="1"/>
                  </a:moveTo>
                  <a:lnTo>
                    <a:pt x="0" y="4410"/>
                  </a:lnTo>
                  <a:lnTo>
                    <a:pt x="19860" y="4410"/>
                  </a:lnTo>
                  <a:lnTo>
                    <a:pt x="19860" y="1"/>
                  </a:lnTo>
                  <a:close/>
                </a:path>
              </a:pathLst>
            </a:custGeom>
            <a:solidFill>
              <a:srgbClr val="E1BAF7"/>
            </a:solidFill>
            <a:ln w="9525" cap="flat" cmpd="sng">
              <a:solidFill>
                <a:srgbClr val="2D435B"/>
              </a:solidFill>
              <a:prstDash val="solid"/>
              <a:miter lim="10781"/>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3" name="Google Shape;3833;p76"/>
            <p:cNvSpPr/>
            <p:nvPr/>
          </p:nvSpPr>
          <p:spPr>
            <a:xfrm>
              <a:off x="6182269" y="1471027"/>
              <a:ext cx="54688" cy="57280"/>
            </a:xfrm>
            <a:custGeom>
              <a:avLst/>
              <a:gdLst/>
              <a:ahLst/>
              <a:cxnLst/>
              <a:rect l="l" t="t" r="r" b="b"/>
              <a:pathLst>
                <a:path w="907" h="950" extrusionOk="0">
                  <a:moveTo>
                    <a:pt x="0" y="1"/>
                  </a:moveTo>
                  <a:lnTo>
                    <a:pt x="0" y="270"/>
                  </a:lnTo>
                  <a:lnTo>
                    <a:pt x="680" y="949"/>
                  </a:lnTo>
                  <a:lnTo>
                    <a:pt x="906" y="949"/>
                  </a:lnTo>
                  <a:lnTo>
                    <a:pt x="0"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4" name="Google Shape;3834;p76"/>
            <p:cNvSpPr/>
            <p:nvPr/>
          </p:nvSpPr>
          <p:spPr>
            <a:xfrm>
              <a:off x="6182269" y="1403436"/>
              <a:ext cx="124871" cy="124871"/>
            </a:xfrm>
            <a:custGeom>
              <a:avLst/>
              <a:gdLst/>
              <a:ahLst/>
              <a:cxnLst/>
              <a:rect l="l" t="t" r="r" b="b"/>
              <a:pathLst>
                <a:path w="2071" h="2071" extrusionOk="0">
                  <a:moveTo>
                    <a:pt x="0" y="0"/>
                  </a:moveTo>
                  <a:lnTo>
                    <a:pt x="0" y="270"/>
                  </a:lnTo>
                  <a:lnTo>
                    <a:pt x="1801" y="2070"/>
                  </a:lnTo>
                  <a:lnTo>
                    <a:pt x="2070" y="2070"/>
                  </a:lnTo>
                  <a:lnTo>
                    <a:pt x="0" y="0"/>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5" name="Google Shape;3835;p76"/>
            <p:cNvSpPr/>
            <p:nvPr/>
          </p:nvSpPr>
          <p:spPr>
            <a:xfrm>
              <a:off x="6182269" y="1335845"/>
              <a:ext cx="192462" cy="192462"/>
            </a:xfrm>
            <a:custGeom>
              <a:avLst/>
              <a:gdLst/>
              <a:ahLst/>
              <a:cxnLst/>
              <a:rect l="l" t="t" r="r" b="b"/>
              <a:pathLst>
                <a:path w="3192" h="3192" extrusionOk="0">
                  <a:moveTo>
                    <a:pt x="0" y="0"/>
                  </a:moveTo>
                  <a:lnTo>
                    <a:pt x="0" y="270"/>
                  </a:lnTo>
                  <a:lnTo>
                    <a:pt x="2922" y="3191"/>
                  </a:lnTo>
                  <a:lnTo>
                    <a:pt x="3192" y="3191"/>
                  </a:lnTo>
                  <a:lnTo>
                    <a:pt x="0" y="0"/>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6" name="Google Shape;3836;p76"/>
            <p:cNvSpPr/>
            <p:nvPr/>
          </p:nvSpPr>
          <p:spPr>
            <a:xfrm>
              <a:off x="6182269" y="1268194"/>
              <a:ext cx="260052" cy="260113"/>
            </a:xfrm>
            <a:custGeom>
              <a:avLst/>
              <a:gdLst/>
              <a:ahLst/>
              <a:cxnLst/>
              <a:rect l="l" t="t" r="r" b="b"/>
              <a:pathLst>
                <a:path w="4313" h="4314" extrusionOk="0">
                  <a:moveTo>
                    <a:pt x="0" y="1"/>
                  </a:moveTo>
                  <a:lnTo>
                    <a:pt x="0" y="217"/>
                  </a:lnTo>
                  <a:lnTo>
                    <a:pt x="4043" y="4313"/>
                  </a:lnTo>
                  <a:lnTo>
                    <a:pt x="4313" y="4313"/>
                  </a:lnTo>
                  <a:lnTo>
                    <a:pt x="0"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7" name="Google Shape;3837;p76"/>
            <p:cNvSpPr/>
            <p:nvPr/>
          </p:nvSpPr>
          <p:spPr>
            <a:xfrm>
              <a:off x="6228394" y="1262346"/>
              <a:ext cx="281578" cy="265961"/>
            </a:xfrm>
            <a:custGeom>
              <a:avLst/>
              <a:gdLst/>
              <a:ahLst/>
              <a:cxnLst/>
              <a:rect l="l" t="t" r="r" b="b"/>
              <a:pathLst>
                <a:path w="4670" h="4411" extrusionOk="0">
                  <a:moveTo>
                    <a:pt x="1" y="1"/>
                  </a:moveTo>
                  <a:lnTo>
                    <a:pt x="4400" y="4410"/>
                  </a:lnTo>
                  <a:lnTo>
                    <a:pt x="4669" y="4410"/>
                  </a:lnTo>
                  <a:lnTo>
                    <a:pt x="270"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8" name="Google Shape;3838;p76"/>
            <p:cNvSpPr/>
            <p:nvPr/>
          </p:nvSpPr>
          <p:spPr>
            <a:xfrm>
              <a:off x="6296045" y="1262346"/>
              <a:ext cx="282181" cy="265961"/>
            </a:xfrm>
            <a:custGeom>
              <a:avLst/>
              <a:gdLst/>
              <a:ahLst/>
              <a:cxnLst/>
              <a:rect l="l" t="t" r="r" b="b"/>
              <a:pathLst>
                <a:path w="4680" h="4411" extrusionOk="0">
                  <a:moveTo>
                    <a:pt x="0" y="1"/>
                  </a:moveTo>
                  <a:lnTo>
                    <a:pt x="4453" y="4410"/>
                  </a:lnTo>
                  <a:lnTo>
                    <a:pt x="4679" y="4410"/>
                  </a:lnTo>
                  <a:lnTo>
                    <a:pt x="270"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9" name="Google Shape;3839;p76"/>
            <p:cNvSpPr/>
            <p:nvPr/>
          </p:nvSpPr>
          <p:spPr>
            <a:xfrm>
              <a:off x="6363636" y="1262346"/>
              <a:ext cx="282181" cy="265961"/>
            </a:xfrm>
            <a:custGeom>
              <a:avLst/>
              <a:gdLst/>
              <a:ahLst/>
              <a:cxnLst/>
              <a:rect l="l" t="t" r="r" b="b"/>
              <a:pathLst>
                <a:path w="4680" h="4411" extrusionOk="0">
                  <a:moveTo>
                    <a:pt x="0" y="1"/>
                  </a:moveTo>
                  <a:lnTo>
                    <a:pt x="4453" y="4410"/>
                  </a:lnTo>
                  <a:lnTo>
                    <a:pt x="4680" y="4410"/>
                  </a:lnTo>
                  <a:lnTo>
                    <a:pt x="270"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0" name="Google Shape;3840;p76"/>
            <p:cNvSpPr/>
            <p:nvPr/>
          </p:nvSpPr>
          <p:spPr>
            <a:xfrm>
              <a:off x="6434482" y="1262346"/>
              <a:ext cx="281517" cy="265961"/>
            </a:xfrm>
            <a:custGeom>
              <a:avLst/>
              <a:gdLst/>
              <a:ahLst/>
              <a:cxnLst/>
              <a:rect l="l" t="t" r="r" b="b"/>
              <a:pathLst>
                <a:path w="4669" h="4411" extrusionOk="0">
                  <a:moveTo>
                    <a:pt x="1" y="1"/>
                  </a:moveTo>
                  <a:lnTo>
                    <a:pt x="4399" y="4410"/>
                  </a:lnTo>
                  <a:lnTo>
                    <a:pt x="4669" y="4410"/>
                  </a:lnTo>
                  <a:lnTo>
                    <a:pt x="227"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1" name="Google Shape;3841;p76"/>
            <p:cNvSpPr/>
            <p:nvPr/>
          </p:nvSpPr>
          <p:spPr>
            <a:xfrm>
              <a:off x="6502073" y="1262346"/>
              <a:ext cx="281578" cy="265961"/>
            </a:xfrm>
            <a:custGeom>
              <a:avLst/>
              <a:gdLst/>
              <a:ahLst/>
              <a:cxnLst/>
              <a:rect l="l" t="t" r="r" b="b"/>
              <a:pathLst>
                <a:path w="4670" h="4411" extrusionOk="0">
                  <a:moveTo>
                    <a:pt x="1" y="1"/>
                  </a:moveTo>
                  <a:lnTo>
                    <a:pt x="4400" y="4410"/>
                  </a:lnTo>
                  <a:lnTo>
                    <a:pt x="4669" y="4410"/>
                  </a:lnTo>
                  <a:lnTo>
                    <a:pt x="227"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2" name="Google Shape;3842;p76"/>
            <p:cNvSpPr/>
            <p:nvPr/>
          </p:nvSpPr>
          <p:spPr>
            <a:xfrm>
              <a:off x="6569724" y="1262346"/>
              <a:ext cx="281517" cy="265961"/>
            </a:xfrm>
            <a:custGeom>
              <a:avLst/>
              <a:gdLst/>
              <a:ahLst/>
              <a:cxnLst/>
              <a:rect l="l" t="t" r="r" b="b"/>
              <a:pathLst>
                <a:path w="4669" h="4411" extrusionOk="0">
                  <a:moveTo>
                    <a:pt x="0" y="1"/>
                  </a:moveTo>
                  <a:lnTo>
                    <a:pt x="4399" y="4410"/>
                  </a:lnTo>
                  <a:lnTo>
                    <a:pt x="4668" y="4410"/>
                  </a:lnTo>
                  <a:lnTo>
                    <a:pt x="270"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3" name="Google Shape;3843;p76"/>
            <p:cNvSpPr/>
            <p:nvPr/>
          </p:nvSpPr>
          <p:spPr>
            <a:xfrm>
              <a:off x="6637314" y="1262346"/>
              <a:ext cx="282181" cy="265961"/>
            </a:xfrm>
            <a:custGeom>
              <a:avLst/>
              <a:gdLst/>
              <a:ahLst/>
              <a:cxnLst/>
              <a:rect l="l" t="t" r="r" b="b"/>
              <a:pathLst>
                <a:path w="4680" h="4411" extrusionOk="0">
                  <a:moveTo>
                    <a:pt x="0" y="1"/>
                  </a:moveTo>
                  <a:lnTo>
                    <a:pt x="4410" y="4410"/>
                  </a:lnTo>
                  <a:lnTo>
                    <a:pt x="4680" y="4410"/>
                  </a:lnTo>
                  <a:lnTo>
                    <a:pt x="270"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4" name="Google Shape;3844;p76"/>
            <p:cNvSpPr/>
            <p:nvPr/>
          </p:nvSpPr>
          <p:spPr>
            <a:xfrm>
              <a:off x="6704905" y="1262346"/>
              <a:ext cx="282181" cy="265961"/>
            </a:xfrm>
            <a:custGeom>
              <a:avLst/>
              <a:gdLst/>
              <a:ahLst/>
              <a:cxnLst/>
              <a:rect l="l" t="t" r="r" b="b"/>
              <a:pathLst>
                <a:path w="4680" h="4411" extrusionOk="0">
                  <a:moveTo>
                    <a:pt x="1" y="1"/>
                  </a:moveTo>
                  <a:lnTo>
                    <a:pt x="4453" y="4410"/>
                  </a:lnTo>
                  <a:lnTo>
                    <a:pt x="4680" y="4410"/>
                  </a:lnTo>
                  <a:lnTo>
                    <a:pt x="270"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5" name="Google Shape;3845;p76"/>
            <p:cNvSpPr/>
            <p:nvPr/>
          </p:nvSpPr>
          <p:spPr>
            <a:xfrm>
              <a:off x="6773159" y="1262346"/>
              <a:ext cx="281578" cy="265961"/>
            </a:xfrm>
            <a:custGeom>
              <a:avLst/>
              <a:gdLst/>
              <a:ahLst/>
              <a:cxnLst/>
              <a:rect l="l" t="t" r="r" b="b"/>
              <a:pathLst>
                <a:path w="4670" h="4411" extrusionOk="0">
                  <a:moveTo>
                    <a:pt x="1" y="1"/>
                  </a:moveTo>
                  <a:lnTo>
                    <a:pt x="4443" y="4410"/>
                  </a:lnTo>
                  <a:lnTo>
                    <a:pt x="4669" y="4410"/>
                  </a:lnTo>
                  <a:lnTo>
                    <a:pt x="270"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6" name="Google Shape;3846;p76"/>
            <p:cNvSpPr/>
            <p:nvPr/>
          </p:nvSpPr>
          <p:spPr>
            <a:xfrm>
              <a:off x="6843402" y="1262346"/>
              <a:ext cx="281517" cy="265961"/>
            </a:xfrm>
            <a:custGeom>
              <a:avLst/>
              <a:gdLst/>
              <a:ahLst/>
              <a:cxnLst/>
              <a:rect l="l" t="t" r="r" b="b"/>
              <a:pathLst>
                <a:path w="4669" h="4411" extrusionOk="0">
                  <a:moveTo>
                    <a:pt x="0" y="1"/>
                  </a:moveTo>
                  <a:lnTo>
                    <a:pt x="4399" y="4410"/>
                  </a:lnTo>
                  <a:lnTo>
                    <a:pt x="4668" y="4410"/>
                  </a:lnTo>
                  <a:lnTo>
                    <a:pt x="227"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7" name="Google Shape;3847;p76"/>
            <p:cNvSpPr/>
            <p:nvPr/>
          </p:nvSpPr>
          <p:spPr>
            <a:xfrm>
              <a:off x="6910993" y="1262346"/>
              <a:ext cx="281517" cy="265961"/>
            </a:xfrm>
            <a:custGeom>
              <a:avLst/>
              <a:gdLst/>
              <a:ahLst/>
              <a:cxnLst/>
              <a:rect l="l" t="t" r="r" b="b"/>
              <a:pathLst>
                <a:path w="4669" h="4411" extrusionOk="0">
                  <a:moveTo>
                    <a:pt x="0" y="1"/>
                  </a:moveTo>
                  <a:lnTo>
                    <a:pt x="4399" y="4410"/>
                  </a:lnTo>
                  <a:lnTo>
                    <a:pt x="4669" y="4410"/>
                  </a:lnTo>
                  <a:lnTo>
                    <a:pt x="227"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8" name="Google Shape;3848;p76"/>
            <p:cNvSpPr/>
            <p:nvPr/>
          </p:nvSpPr>
          <p:spPr>
            <a:xfrm>
              <a:off x="6978583" y="1262346"/>
              <a:ext cx="282181" cy="265961"/>
            </a:xfrm>
            <a:custGeom>
              <a:avLst/>
              <a:gdLst/>
              <a:ahLst/>
              <a:cxnLst/>
              <a:rect l="l" t="t" r="r" b="b"/>
              <a:pathLst>
                <a:path w="4680" h="4411" extrusionOk="0">
                  <a:moveTo>
                    <a:pt x="1" y="1"/>
                  </a:moveTo>
                  <a:lnTo>
                    <a:pt x="4410" y="4410"/>
                  </a:lnTo>
                  <a:lnTo>
                    <a:pt x="4680" y="4410"/>
                  </a:lnTo>
                  <a:lnTo>
                    <a:pt x="270"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9" name="Google Shape;3849;p76"/>
            <p:cNvSpPr/>
            <p:nvPr/>
          </p:nvSpPr>
          <p:spPr>
            <a:xfrm>
              <a:off x="7046174" y="1262346"/>
              <a:ext cx="282241" cy="265961"/>
            </a:xfrm>
            <a:custGeom>
              <a:avLst/>
              <a:gdLst/>
              <a:ahLst/>
              <a:cxnLst/>
              <a:rect l="l" t="t" r="r" b="b"/>
              <a:pathLst>
                <a:path w="4681" h="4411" extrusionOk="0">
                  <a:moveTo>
                    <a:pt x="1" y="1"/>
                  </a:moveTo>
                  <a:lnTo>
                    <a:pt x="4410" y="4410"/>
                  </a:lnTo>
                  <a:lnTo>
                    <a:pt x="4680" y="4410"/>
                  </a:lnTo>
                  <a:lnTo>
                    <a:pt x="270"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0" name="Google Shape;3850;p76"/>
            <p:cNvSpPr/>
            <p:nvPr/>
          </p:nvSpPr>
          <p:spPr>
            <a:xfrm>
              <a:off x="7114428" y="1262346"/>
              <a:ext cx="265298" cy="262705"/>
            </a:xfrm>
            <a:custGeom>
              <a:avLst/>
              <a:gdLst/>
              <a:ahLst/>
              <a:cxnLst/>
              <a:rect l="l" t="t" r="r" b="b"/>
              <a:pathLst>
                <a:path w="4400" h="4357" extrusionOk="0">
                  <a:moveTo>
                    <a:pt x="1" y="1"/>
                  </a:moveTo>
                  <a:lnTo>
                    <a:pt x="4400" y="4357"/>
                  </a:lnTo>
                  <a:lnTo>
                    <a:pt x="4400" y="4087"/>
                  </a:lnTo>
                  <a:lnTo>
                    <a:pt x="270"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1" name="Google Shape;3851;p76"/>
            <p:cNvSpPr/>
            <p:nvPr/>
          </p:nvSpPr>
          <p:spPr>
            <a:xfrm>
              <a:off x="7182078" y="1262346"/>
              <a:ext cx="197647" cy="195115"/>
            </a:xfrm>
            <a:custGeom>
              <a:avLst/>
              <a:gdLst/>
              <a:ahLst/>
              <a:cxnLst/>
              <a:rect l="l" t="t" r="r" b="b"/>
              <a:pathLst>
                <a:path w="3278" h="3236" extrusionOk="0">
                  <a:moveTo>
                    <a:pt x="0" y="1"/>
                  </a:moveTo>
                  <a:lnTo>
                    <a:pt x="3278" y="3235"/>
                  </a:lnTo>
                  <a:lnTo>
                    <a:pt x="3278" y="2966"/>
                  </a:lnTo>
                  <a:lnTo>
                    <a:pt x="270"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2" name="Google Shape;3852;p76"/>
            <p:cNvSpPr/>
            <p:nvPr/>
          </p:nvSpPr>
          <p:spPr>
            <a:xfrm>
              <a:off x="7252262" y="1262346"/>
              <a:ext cx="127464" cy="127464"/>
            </a:xfrm>
            <a:custGeom>
              <a:avLst/>
              <a:gdLst/>
              <a:ahLst/>
              <a:cxnLst/>
              <a:rect l="l" t="t" r="r" b="b"/>
              <a:pathLst>
                <a:path w="2114" h="2114" extrusionOk="0">
                  <a:moveTo>
                    <a:pt x="1" y="1"/>
                  </a:moveTo>
                  <a:lnTo>
                    <a:pt x="2114" y="2114"/>
                  </a:lnTo>
                  <a:lnTo>
                    <a:pt x="2114" y="1844"/>
                  </a:lnTo>
                  <a:lnTo>
                    <a:pt x="227"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3" name="Google Shape;3853;p76"/>
            <p:cNvSpPr/>
            <p:nvPr/>
          </p:nvSpPr>
          <p:spPr>
            <a:xfrm>
              <a:off x="7319852" y="1262346"/>
              <a:ext cx="59873" cy="59873"/>
            </a:xfrm>
            <a:custGeom>
              <a:avLst/>
              <a:gdLst/>
              <a:ahLst/>
              <a:cxnLst/>
              <a:rect l="l" t="t" r="r" b="b"/>
              <a:pathLst>
                <a:path w="993" h="993" extrusionOk="0">
                  <a:moveTo>
                    <a:pt x="1" y="1"/>
                  </a:moveTo>
                  <a:lnTo>
                    <a:pt x="993" y="993"/>
                  </a:lnTo>
                  <a:lnTo>
                    <a:pt x="993" y="723"/>
                  </a:lnTo>
                  <a:lnTo>
                    <a:pt x="227" y="1"/>
                  </a:ln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854" name="Google Shape;3854;p76"/>
          <p:cNvSpPr/>
          <p:nvPr/>
        </p:nvSpPr>
        <p:spPr>
          <a:xfrm>
            <a:off x="893789" y="3769887"/>
            <a:ext cx="885344" cy="876924"/>
          </a:xfrm>
          <a:custGeom>
            <a:avLst/>
            <a:gdLst/>
            <a:ahLst/>
            <a:cxnLst/>
            <a:rect l="l" t="t" r="r" b="b"/>
            <a:pathLst>
              <a:path w="4583" h="4540" extrusionOk="0">
                <a:moveTo>
                  <a:pt x="863" y="1"/>
                </a:moveTo>
                <a:lnTo>
                  <a:pt x="0" y="809"/>
                </a:lnTo>
                <a:lnTo>
                  <a:pt x="1488" y="2254"/>
                </a:lnTo>
                <a:lnTo>
                  <a:pt x="0" y="3688"/>
                </a:lnTo>
                <a:lnTo>
                  <a:pt x="863" y="4539"/>
                </a:lnTo>
                <a:lnTo>
                  <a:pt x="2297" y="3106"/>
                </a:lnTo>
                <a:lnTo>
                  <a:pt x="3731" y="4539"/>
                </a:lnTo>
                <a:lnTo>
                  <a:pt x="4582" y="3688"/>
                </a:lnTo>
                <a:lnTo>
                  <a:pt x="3105" y="2254"/>
                </a:lnTo>
                <a:lnTo>
                  <a:pt x="4582" y="809"/>
                </a:lnTo>
                <a:lnTo>
                  <a:pt x="3731" y="1"/>
                </a:lnTo>
                <a:lnTo>
                  <a:pt x="2297" y="1445"/>
                </a:lnTo>
                <a:lnTo>
                  <a:pt x="863" y="1"/>
                </a:lnTo>
                <a:close/>
              </a:path>
            </a:pathLst>
          </a:custGeom>
          <a:solidFill>
            <a:schemeClr val="accent1"/>
          </a:solidFill>
          <a:ln w="9525" cap="rnd" cmpd="sng">
            <a:solidFill>
              <a:srgbClr val="2D435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5" name="Google Shape;3855;p76"/>
          <p:cNvSpPr/>
          <p:nvPr/>
        </p:nvSpPr>
        <p:spPr>
          <a:xfrm>
            <a:off x="8190068" y="1747973"/>
            <a:ext cx="572700" cy="572700"/>
          </a:xfrm>
          <a:prstGeom prst="donut">
            <a:avLst>
              <a:gd name="adj" fmla="val 25000"/>
            </a:avLst>
          </a:pr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856" name="Google Shape;3856;p76"/>
          <p:cNvGrpSpPr/>
          <p:nvPr/>
        </p:nvGrpSpPr>
        <p:grpSpPr>
          <a:xfrm>
            <a:off x="7583073" y="568263"/>
            <a:ext cx="759302" cy="759302"/>
            <a:chOff x="2753179" y="2741260"/>
            <a:chExt cx="587695" cy="587695"/>
          </a:xfrm>
        </p:grpSpPr>
        <p:sp>
          <p:nvSpPr>
            <p:cNvPr id="3857" name="Google Shape;3857;p76"/>
            <p:cNvSpPr/>
            <p:nvPr/>
          </p:nvSpPr>
          <p:spPr>
            <a:xfrm>
              <a:off x="2772051" y="2760132"/>
              <a:ext cx="568823" cy="568823"/>
            </a:xfrm>
            <a:custGeom>
              <a:avLst/>
              <a:gdLst/>
              <a:ahLst/>
              <a:cxnLst/>
              <a:rect l="l" t="t" r="r" b="b"/>
              <a:pathLst>
                <a:path w="9434" h="9434" extrusionOk="0">
                  <a:moveTo>
                    <a:pt x="7687" y="0"/>
                  </a:moveTo>
                  <a:lnTo>
                    <a:pt x="6469" y="1218"/>
                  </a:lnTo>
                  <a:lnTo>
                    <a:pt x="6609" y="1348"/>
                  </a:lnTo>
                  <a:cubicBezTo>
                    <a:pt x="7332" y="2070"/>
                    <a:pt x="7687" y="3019"/>
                    <a:pt x="7687" y="4000"/>
                  </a:cubicBezTo>
                  <a:cubicBezTo>
                    <a:pt x="7687" y="4992"/>
                    <a:pt x="7332" y="5930"/>
                    <a:pt x="6609" y="6609"/>
                  </a:cubicBezTo>
                  <a:cubicBezTo>
                    <a:pt x="5887" y="7331"/>
                    <a:pt x="4992" y="7730"/>
                    <a:pt x="4000" y="7730"/>
                  </a:cubicBezTo>
                  <a:cubicBezTo>
                    <a:pt x="2965" y="7730"/>
                    <a:pt x="2070" y="7331"/>
                    <a:pt x="1348" y="6609"/>
                  </a:cubicBezTo>
                  <a:lnTo>
                    <a:pt x="1219" y="6469"/>
                  </a:lnTo>
                  <a:lnTo>
                    <a:pt x="0" y="7730"/>
                  </a:lnTo>
                  <a:lnTo>
                    <a:pt x="140" y="7817"/>
                  </a:lnTo>
                  <a:cubicBezTo>
                    <a:pt x="1175" y="8852"/>
                    <a:pt x="2523" y="9434"/>
                    <a:pt x="4000" y="9434"/>
                  </a:cubicBezTo>
                  <a:cubicBezTo>
                    <a:pt x="5445" y="9434"/>
                    <a:pt x="6793" y="8852"/>
                    <a:pt x="7817" y="7817"/>
                  </a:cubicBezTo>
                  <a:cubicBezTo>
                    <a:pt x="8852" y="6835"/>
                    <a:pt x="9434" y="5445"/>
                    <a:pt x="9434" y="4000"/>
                  </a:cubicBezTo>
                  <a:cubicBezTo>
                    <a:pt x="9434" y="2523"/>
                    <a:pt x="8852" y="1175"/>
                    <a:pt x="7817" y="140"/>
                  </a:cubicBezTo>
                  <a:lnTo>
                    <a:pt x="7687" y="0"/>
                  </a:lnTo>
                  <a:close/>
                </a:path>
              </a:pathLst>
            </a:custGeom>
            <a:solidFill>
              <a:schemeClr val="accent2"/>
            </a:solidFill>
            <a:ln w="9525" cap="flat" cmpd="sng">
              <a:solidFill>
                <a:srgbClr val="2D435B"/>
              </a:solidFill>
              <a:prstDash val="solid"/>
              <a:miter lim="10781"/>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8" name="Google Shape;3858;p76"/>
            <p:cNvSpPr/>
            <p:nvPr/>
          </p:nvSpPr>
          <p:spPr>
            <a:xfrm>
              <a:off x="3145819" y="2741260"/>
              <a:ext cx="108652" cy="108591"/>
            </a:xfrm>
            <a:custGeom>
              <a:avLst/>
              <a:gdLst/>
              <a:ahLst/>
              <a:cxnLst/>
              <a:rect l="l" t="t" r="r" b="b"/>
              <a:pathLst>
                <a:path w="1802" h="1801" extrusionOk="0">
                  <a:moveTo>
                    <a:pt x="906" y="0"/>
                  </a:moveTo>
                  <a:cubicBezTo>
                    <a:pt x="410" y="0"/>
                    <a:pt x="1" y="410"/>
                    <a:pt x="1" y="906"/>
                  </a:cubicBezTo>
                  <a:cubicBezTo>
                    <a:pt x="1" y="1391"/>
                    <a:pt x="410" y="1801"/>
                    <a:pt x="906" y="1801"/>
                  </a:cubicBezTo>
                  <a:cubicBezTo>
                    <a:pt x="1402" y="1801"/>
                    <a:pt x="1801" y="1391"/>
                    <a:pt x="1801" y="906"/>
                  </a:cubicBezTo>
                  <a:cubicBezTo>
                    <a:pt x="1801" y="410"/>
                    <a:pt x="1402" y="0"/>
                    <a:pt x="906" y="0"/>
                  </a:cubicBezTo>
                  <a:close/>
                </a:path>
              </a:pathLst>
            </a:custGeom>
            <a:solidFill>
              <a:schemeClr val="accent1"/>
            </a:solidFill>
            <a:ln w="9525" cap="flat" cmpd="sng">
              <a:solidFill>
                <a:srgbClr val="2D435B"/>
              </a:solidFill>
              <a:prstDash val="solid"/>
              <a:miter lim="10781"/>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9" name="Google Shape;3859;p76"/>
            <p:cNvSpPr/>
            <p:nvPr/>
          </p:nvSpPr>
          <p:spPr>
            <a:xfrm>
              <a:off x="2753179" y="3131308"/>
              <a:ext cx="105999" cy="108591"/>
            </a:xfrm>
            <a:custGeom>
              <a:avLst/>
              <a:gdLst/>
              <a:ahLst/>
              <a:cxnLst/>
              <a:rect l="l" t="t" r="r" b="b"/>
              <a:pathLst>
                <a:path w="1758" h="1801" extrusionOk="0">
                  <a:moveTo>
                    <a:pt x="906" y="0"/>
                  </a:moveTo>
                  <a:cubicBezTo>
                    <a:pt x="410" y="0"/>
                    <a:pt x="1" y="410"/>
                    <a:pt x="1" y="906"/>
                  </a:cubicBezTo>
                  <a:cubicBezTo>
                    <a:pt x="1" y="1391"/>
                    <a:pt x="410" y="1801"/>
                    <a:pt x="906" y="1801"/>
                  </a:cubicBezTo>
                  <a:cubicBezTo>
                    <a:pt x="1391" y="1801"/>
                    <a:pt x="1758" y="1391"/>
                    <a:pt x="1758" y="906"/>
                  </a:cubicBezTo>
                  <a:cubicBezTo>
                    <a:pt x="1758" y="410"/>
                    <a:pt x="1391" y="0"/>
                    <a:pt x="906" y="0"/>
                  </a:cubicBezTo>
                  <a:close/>
                </a:path>
              </a:pathLst>
            </a:custGeom>
            <a:solidFill>
              <a:schemeClr val="accent1"/>
            </a:solidFill>
            <a:ln w="9525" cap="flat" cmpd="sng">
              <a:solidFill>
                <a:srgbClr val="2D435B"/>
              </a:solidFill>
              <a:prstDash val="solid"/>
              <a:miter lim="10781"/>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860" name="Google Shape;3860;p76"/>
          <p:cNvGrpSpPr/>
          <p:nvPr/>
        </p:nvGrpSpPr>
        <p:grpSpPr>
          <a:xfrm>
            <a:off x="8161911" y="3616986"/>
            <a:ext cx="537980" cy="537206"/>
            <a:chOff x="9234348" y="2174936"/>
            <a:chExt cx="537980" cy="537206"/>
          </a:xfrm>
        </p:grpSpPr>
        <p:sp>
          <p:nvSpPr>
            <p:cNvPr id="3861" name="Google Shape;3861;p76"/>
            <p:cNvSpPr/>
            <p:nvPr/>
          </p:nvSpPr>
          <p:spPr>
            <a:xfrm>
              <a:off x="9234348" y="2174936"/>
              <a:ext cx="22800" cy="22026"/>
            </a:xfrm>
            <a:custGeom>
              <a:avLst/>
              <a:gdLst/>
              <a:ahLst/>
              <a:cxnLst/>
              <a:rect l="l" t="t" r="r" b="b"/>
              <a:pathLst>
                <a:path w="324" h="313" extrusionOk="0">
                  <a:moveTo>
                    <a:pt x="183" y="0"/>
                  </a:moveTo>
                  <a:cubicBezTo>
                    <a:pt x="54" y="0"/>
                    <a:pt x="0" y="43"/>
                    <a:pt x="0" y="173"/>
                  </a:cubicBezTo>
                  <a:cubicBezTo>
                    <a:pt x="0" y="270"/>
                    <a:pt x="54" y="313"/>
                    <a:pt x="183" y="313"/>
                  </a:cubicBezTo>
                  <a:cubicBezTo>
                    <a:pt x="270" y="313"/>
                    <a:pt x="323" y="270"/>
                    <a:pt x="323" y="173"/>
                  </a:cubicBezTo>
                  <a:cubicBezTo>
                    <a:pt x="323" y="43"/>
                    <a:pt x="270" y="0"/>
                    <a:pt x="18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2" name="Google Shape;3862;p76"/>
            <p:cNvSpPr/>
            <p:nvPr/>
          </p:nvSpPr>
          <p:spPr>
            <a:xfrm>
              <a:off x="9307181" y="2174936"/>
              <a:ext cx="25826" cy="22026"/>
            </a:xfrm>
            <a:custGeom>
              <a:avLst/>
              <a:gdLst/>
              <a:ahLst/>
              <a:cxnLst/>
              <a:rect l="l" t="t" r="r" b="b"/>
              <a:pathLst>
                <a:path w="367" h="313" extrusionOk="0">
                  <a:moveTo>
                    <a:pt x="183" y="0"/>
                  </a:moveTo>
                  <a:cubicBezTo>
                    <a:pt x="97" y="0"/>
                    <a:pt x="0" y="43"/>
                    <a:pt x="0" y="173"/>
                  </a:cubicBezTo>
                  <a:cubicBezTo>
                    <a:pt x="0" y="270"/>
                    <a:pt x="97" y="313"/>
                    <a:pt x="183" y="313"/>
                  </a:cubicBezTo>
                  <a:cubicBezTo>
                    <a:pt x="270" y="313"/>
                    <a:pt x="367" y="270"/>
                    <a:pt x="367" y="173"/>
                  </a:cubicBezTo>
                  <a:cubicBezTo>
                    <a:pt x="367" y="43"/>
                    <a:pt x="270" y="0"/>
                    <a:pt x="18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3" name="Google Shape;3863;p76"/>
            <p:cNvSpPr/>
            <p:nvPr/>
          </p:nvSpPr>
          <p:spPr>
            <a:xfrm>
              <a:off x="9380014" y="2174936"/>
              <a:ext cx="25052" cy="22026"/>
            </a:xfrm>
            <a:custGeom>
              <a:avLst/>
              <a:gdLst/>
              <a:ahLst/>
              <a:cxnLst/>
              <a:rect l="l" t="t" r="r" b="b"/>
              <a:pathLst>
                <a:path w="356" h="313" extrusionOk="0">
                  <a:moveTo>
                    <a:pt x="183" y="0"/>
                  </a:moveTo>
                  <a:cubicBezTo>
                    <a:pt x="86" y="0"/>
                    <a:pt x="0" y="43"/>
                    <a:pt x="0" y="173"/>
                  </a:cubicBezTo>
                  <a:cubicBezTo>
                    <a:pt x="0" y="270"/>
                    <a:pt x="86" y="313"/>
                    <a:pt x="183" y="313"/>
                  </a:cubicBezTo>
                  <a:cubicBezTo>
                    <a:pt x="270" y="313"/>
                    <a:pt x="356" y="270"/>
                    <a:pt x="356" y="173"/>
                  </a:cubicBezTo>
                  <a:cubicBezTo>
                    <a:pt x="356" y="43"/>
                    <a:pt x="270" y="0"/>
                    <a:pt x="18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4" name="Google Shape;3864;p76"/>
            <p:cNvSpPr/>
            <p:nvPr/>
          </p:nvSpPr>
          <p:spPr>
            <a:xfrm>
              <a:off x="9455873" y="2174936"/>
              <a:ext cx="22026" cy="22026"/>
            </a:xfrm>
            <a:custGeom>
              <a:avLst/>
              <a:gdLst/>
              <a:ahLst/>
              <a:cxnLst/>
              <a:rect l="l" t="t" r="r" b="b"/>
              <a:pathLst>
                <a:path w="313" h="313" extrusionOk="0">
                  <a:moveTo>
                    <a:pt x="140" y="0"/>
                  </a:moveTo>
                  <a:cubicBezTo>
                    <a:pt x="43" y="0"/>
                    <a:pt x="0" y="43"/>
                    <a:pt x="0" y="173"/>
                  </a:cubicBezTo>
                  <a:cubicBezTo>
                    <a:pt x="0" y="270"/>
                    <a:pt x="43" y="313"/>
                    <a:pt x="140" y="313"/>
                  </a:cubicBezTo>
                  <a:cubicBezTo>
                    <a:pt x="227" y="313"/>
                    <a:pt x="313" y="270"/>
                    <a:pt x="313" y="173"/>
                  </a:cubicBezTo>
                  <a:cubicBezTo>
                    <a:pt x="313" y="43"/>
                    <a:pt x="227" y="0"/>
                    <a:pt x="14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5" name="Google Shape;3865;p76"/>
            <p:cNvSpPr/>
            <p:nvPr/>
          </p:nvSpPr>
          <p:spPr>
            <a:xfrm>
              <a:off x="9528706" y="2174936"/>
              <a:ext cx="22026" cy="22026"/>
            </a:xfrm>
            <a:custGeom>
              <a:avLst/>
              <a:gdLst/>
              <a:ahLst/>
              <a:cxnLst/>
              <a:rect l="l" t="t" r="r" b="b"/>
              <a:pathLst>
                <a:path w="313" h="313" extrusionOk="0">
                  <a:moveTo>
                    <a:pt x="184" y="0"/>
                  </a:moveTo>
                  <a:cubicBezTo>
                    <a:pt x="86" y="0"/>
                    <a:pt x="0" y="43"/>
                    <a:pt x="0" y="173"/>
                  </a:cubicBezTo>
                  <a:cubicBezTo>
                    <a:pt x="0" y="270"/>
                    <a:pt x="86" y="313"/>
                    <a:pt x="184" y="313"/>
                  </a:cubicBezTo>
                  <a:cubicBezTo>
                    <a:pt x="270" y="313"/>
                    <a:pt x="313" y="270"/>
                    <a:pt x="313" y="173"/>
                  </a:cubicBezTo>
                  <a:cubicBezTo>
                    <a:pt x="313" y="43"/>
                    <a:pt x="270" y="0"/>
                    <a:pt x="184"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6" name="Google Shape;3866;p76"/>
            <p:cNvSpPr/>
            <p:nvPr/>
          </p:nvSpPr>
          <p:spPr>
            <a:xfrm>
              <a:off x="9601539" y="2174936"/>
              <a:ext cx="25122" cy="22026"/>
            </a:xfrm>
            <a:custGeom>
              <a:avLst/>
              <a:gdLst/>
              <a:ahLst/>
              <a:cxnLst/>
              <a:rect l="l" t="t" r="r" b="b"/>
              <a:pathLst>
                <a:path w="357" h="313" extrusionOk="0">
                  <a:moveTo>
                    <a:pt x="173" y="0"/>
                  </a:moveTo>
                  <a:cubicBezTo>
                    <a:pt x="86" y="0"/>
                    <a:pt x="0" y="43"/>
                    <a:pt x="0" y="173"/>
                  </a:cubicBezTo>
                  <a:cubicBezTo>
                    <a:pt x="0" y="270"/>
                    <a:pt x="86" y="313"/>
                    <a:pt x="173" y="313"/>
                  </a:cubicBezTo>
                  <a:cubicBezTo>
                    <a:pt x="270" y="313"/>
                    <a:pt x="356" y="270"/>
                    <a:pt x="356" y="173"/>
                  </a:cubicBezTo>
                  <a:cubicBezTo>
                    <a:pt x="356" y="43"/>
                    <a:pt x="270" y="0"/>
                    <a:pt x="17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7" name="Google Shape;3867;p76"/>
            <p:cNvSpPr/>
            <p:nvPr/>
          </p:nvSpPr>
          <p:spPr>
            <a:xfrm>
              <a:off x="9674373" y="2174936"/>
              <a:ext cx="25122" cy="22026"/>
            </a:xfrm>
            <a:custGeom>
              <a:avLst/>
              <a:gdLst/>
              <a:ahLst/>
              <a:cxnLst/>
              <a:rect l="l" t="t" r="r" b="b"/>
              <a:pathLst>
                <a:path w="357" h="313" extrusionOk="0">
                  <a:moveTo>
                    <a:pt x="173" y="0"/>
                  </a:moveTo>
                  <a:cubicBezTo>
                    <a:pt x="87" y="0"/>
                    <a:pt x="0" y="43"/>
                    <a:pt x="0" y="173"/>
                  </a:cubicBezTo>
                  <a:cubicBezTo>
                    <a:pt x="0" y="270"/>
                    <a:pt x="87" y="313"/>
                    <a:pt x="173" y="313"/>
                  </a:cubicBezTo>
                  <a:cubicBezTo>
                    <a:pt x="270" y="313"/>
                    <a:pt x="356" y="270"/>
                    <a:pt x="356" y="173"/>
                  </a:cubicBezTo>
                  <a:cubicBezTo>
                    <a:pt x="356" y="43"/>
                    <a:pt x="270" y="0"/>
                    <a:pt x="17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8" name="Google Shape;3868;p76"/>
            <p:cNvSpPr/>
            <p:nvPr/>
          </p:nvSpPr>
          <p:spPr>
            <a:xfrm>
              <a:off x="9750232" y="2174936"/>
              <a:ext cx="22096" cy="22026"/>
            </a:xfrm>
            <a:custGeom>
              <a:avLst/>
              <a:gdLst/>
              <a:ahLst/>
              <a:cxnLst/>
              <a:rect l="l" t="t" r="r" b="b"/>
              <a:pathLst>
                <a:path w="314" h="313" extrusionOk="0">
                  <a:moveTo>
                    <a:pt x="130" y="0"/>
                  </a:moveTo>
                  <a:cubicBezTo>
                    <a:pt x="44" y="0"/>
                    <a:pt x="0" y="43"/>
                    <a:pt x="0" y="173"/>
                  </a:cubicBezTo>
                  <a:cubicBezTo>
                    <a:pt x="0" y="270"/>
                    <a:pt x="44" y="313"/>
                    <a:pt x="130" y="313"/>
                  </a:cubicBezTo>
                  <a:cubicBezTo>
                    <a:pt x="216" y="313"/>
                    <a:pt x="313" y="270"/>
                    <a:pt x="313" y="173"/>
                  </a:cubicBezTo>
                  <a:cubicBezTo>
                    <a:pt x="313" y="43"/>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9" name="Google Shape;3869;p76"/>
            <p:cNvSpPr/>
            <p:nvPr/>
          </p:nvSpPr>
          <p:spPr>
            <a:xfrm>
              <a:off x="9234348" y="2247769"/>
              <a:ext cx="22800" cy="25122"/>
            </a:xfrm>
            <a:custGeom>
              <a:avLst/>
              <a:gdLst/>
              <a:ahLst/>
              <a:cxnLst/>
              <a:rect l="l" t="t" r="r" b="b"/>
              <a:pathLst>
                <a:path w="324" h="357" extrusionOk="0">
                  <a:moveTo>
                    <a:pt x="183" y="0"/>
                  </a:moveTo>
                  <a:cubicBezTo>
                    <a:pt x="54" y="0"/>
                    <a:pt x="0" y="87"/>
                    <a:pt x="0" y="173"/>
                  </a:cubicBezTo>
                  <a:cubicBezTo>
                    <a:pt x="0" y="270"/>
                    <a:pt x="54" y="356"/>
                    <a:pt x="183" y="356"/>
                  </a:cubicBezTo>
                  <a:cubicBezTo>
                    <a:pt x="270" y="356"/>
                    <a:pt x="323" y="270"/>
                    <a:pt x="323" y="173"/>
                  </a:cubicBezTo>
                  <a:cubicBezTo>
                    <a:pt x="323" y="87"/>
                    <a:pt x="270" y="0"/>
                    <a:pt x="18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0" name="Google Shape;3870;p76"/>
            <p:cNvSpPr/>
            <p:nvPr/>
          </p:nvSpPr>
          <p:spPr>
            <a:xfrm>
              <a:off x="9307181" y="2247769"/>
              <a:ext cx="25826" cy="25122"/>
            </a:xfrm>
            <a:custGeom>
              <a:avLst/>
              <a:gdLst/>
              <a:ahLst/>
              <a:cxnLst/>
              <a:rect l="l" t="t" r="r" b="b"/>
              <a:pathLst>
                <a:path w="367" h="357" extrusionOk="0">
                  <a:moveTo>
                    <a:pt x="183" y="0"/>
                  </a:moveTo>
                  <a:cubicBezTo>
                    <a:pt x="97" y="0"/>
                    <a:pt x="0" y="87"/>
                    <a:pt x="0" y="173"/>
                  </a:cubicBezTo>
                  <a:cubicBezTo>
                    <a:pt x="0" y="270"/>
                    <a:pt x="97" y="356"/>
                    <a:pt x="183" y="356"/>
                  </a:cubicBezTo>
                  <a:cubicBezTo>
                    <a:pt x="270" y="356"/>
                    <a:pt x="367" y="270"/>
                    <a:pt x="367" y="173"/>
                  </a:cubicBezTo>
                  <a:cubicBezTo>
                    <a:pt x="367" y="87"/>
                    <a:pt x="270" y="0"/>
                    <a:pt x="18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1" name="Google Shape;3871;p76"/>
            <p:cNvSpPr/>
            <p:nvPr/>
          </p:nvSpPr>
          <p:spPr>
            <a:xfrm>
              <a:off x="9380014" y="2247769"/>
              <a:ext cx="25052" cy="25122"/>
            </a:xfrm>
            <a:custGeom>
              <a:avLst/>
              <a:gdLst/>
              <a:ahLst/>
              <a:cxnLst/>
              <a:rect l="l" t="t" r="r" b="b"/>
              <a:pathLst>
                <a:path w="356" h="357" extrusionOk="0">
                  <a:moveTo>
                    <a:pt x="183" y="0"/>
                  </a:moveTo>
                  <a:cubicBezTo>
                    <a:pt x="86" y="0"/>
                    <a:pt x="0" y="87"/>
                    <a:pt x="0" y="173"/>
                  </a:cubicBezTo>
                  <a:cubicBezTo>
                    <a:pt x="0" y="270"/>
                    <a:pt x="86" y="356"/>
                    <a:pt x="183" y="356"/>
                  </a:cubicBezTo>
                  <a:cubicBezTo>
                    <a:pt x="270" y="356"/>
                    <a:pt x="356" y="270"/>
                    <a:pt x="356" y="173"/>
                  </a:cubicBezTo>
                  <a:cubicBezTo>
                    <a:pt x="356" y="87"/>
                    <a:pt x="270" y="0"/>
                    <a:pt x="18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2" name="Google Shape;3872;p76"/>
            <p:cNvSpPr/>
            <p:nvPr/>
          </p:nvSpPr>
          <p:spPr>
            <a:xfrm>
              <a:off x="9455873" y="2247769"/>
              <a:ext cx="22026" cy="25122"/>
            </a:xfrm>
            <a:custGeom>
              <a:avLst/>
              <a:gdLst/>
              <a:ahLst/>
              <a:cxnLst/>
              <a:rect l="l" t="t" r="r" b="b"/>
              <a:pathLst>
                <a:path w="313" h="357" extrusionOk="0">
                  <a:moveTo>
                    <a:pt x="140" y="0"/>
                  </a:moveTo>
                  <a:cubicBezTo>
                    <a:pt x="43" y="0"/>
                    <a:pt x="0" y="87"/>
                    <a:pt x="0" y="173"/>
                  </a:cubicBezTo>
                  <a:cubicBezTo>
                    <a:pt x="0" y="270"/>
                    <a:pt x="43" y="356"/>
                    <a:pt x="140" y="356"/>
                  </a:cubicBezTo>
                  <a:cubicBezTo>
                    <a:pt x="227" y="356"/>
                    <a:pt x="313" y="270"/>
                    <a:pt x="313" y="173"/>
                  </a:cubicBezTo>
                  <a:cubicBezTo>
                    <a:pt x="313" y="87"/>
                    <a:pt x="227" y="0"/>
                    <a:pt x="14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3" name="Google Shape;3873;p76"/>
            <p:cNvSpPr/>
            <p:nvPr/>
          </p:nvSpPr>
          <p:spPr>
            <a:xfrm>
              <a:off x="9528706" y="2247769"/>
              <a:ext cx="22026" cy="25122"/>
            </a:xfrm>
            <a:custGeom>
              <a:avLst/>
              <a:gdLst/>
              <a:ahLst/>
              <a:cxnLst/>
              <a:rect l="l" t="t" r="r" b="b"/>
              <a:pathLst>
                <a:path w="313" h="357" extrusionOk="0">
                  <a:moveTo>
                    <a:pt x="184" y="0"/>
                  </a:moveTo>
                  <a:cubicBezTo>
                    <a:pt x="86" y="0"/>
                    <a:pt x="0" y="87"/>
                    <a:pt x="0" y="173"/>
                  </a:cubicBezTo>
                  <a:cubicBezTo>
                    <a:pt x="0" y="270"/>
                    <a:pt x="86" y="356"/>
                    <a:pt x="184" y="356"/>
                  </a:cubicBezTo>
                  <a:cubicBezTo>
                    <a:pt x="270" y="356"/>
                    <a:pt x="313" y="270"/>
                    <a:pt x="313" y="173"/>
                  </a:cubicBezTo>
                  <a:cubicBezTo>
                    <a:pt x="313" y="87"/>
                    <a:pt x="270" y="0"/>
                    <a:pt x="184"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4" name="Google Shape;3874;p76"/>
            <p:cNvSpPr/>
            <p:nvPr/>
          </p:nvSpPr>
          <p:spPr>
            <a:xfrm>
              <a:off x="9601539" y="2247769"/>
              <a:ext cx="25122" cy="25122"/>
            </a:xfrm>
            <a:custGeom>
              <a:avLst/>
              <a:gdLst/>
              <a:ahLst/>
              <a:cxnLst/>
              <a:rect l="l" t="t" r="r" b="b"/>
              <a:pathLst>
                <a:path w="357" h="357" extrusionOk="0">
                  <a:moveTo>
                    <a:pt x="173" y="0"/>
                  </a:moveTo>
                  <a:cubicBezTo>
                    <a:pt x="86" y="0"/>
                    <a:pt x="0" y="87"/>
                    <a:pt x="0" y="173"/>
                  </a:cubicBezTo>
                  <a:cubicBezTo>
                    <a:pt x="0" y="270"/>
                    <a:pt x="86" y="356"/>
                    <a:pt x="173" y="356"/>
                  </a:cubicBezTo>
                  <a:cubicBezTo>
                    <a:pt x="270" y="356"/>
                    <a:pt x="356" y="270"/>
                    <a:pt x="356" y="173"/>
                  </a:cubicBezTo>
                  <a:cubicBezTo>
                    <a:pt x="356" y="87"/>
                    <a:pt x="270" y="0"/>
                    <a:pt x="17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5" name="Google Shape;3875;p76"/>
            <p:cNvSpPr/>
            <p:nvPr/>
          </p:nvSpPr>
          <p:spPr>
            <a:xfrm>
              <a:off x="9674373" y="2247769"/>
              <a:ext cx="25122" cy="25122"/>
            </a:xfrm>
            <a:custGeom>
              <a:avLst/>
              <a:gdLst/>
              <a:ahLst/>
              <a:cxnLst/>
              <a:rect l="l" t="t" r="r" b="b"/>
              <a:pathLst>
                <a:path w="357" h="357" extrusionOk="0">
                  <a:moveTo>
                    <a:pt x="173" y="0"/>
                  </a:moveTo>
                  <a:cubicBezTo>
                    <a:pt x="87" y="0"/>
                    <a:pt x="0" y="87"/>
                    <a:pt x="0" y="173"/>
                  </a:cubicBezTo>
                  <a:cubicBezTo>
                    <a:pt x="0" y="270"/>
                    <a:pt x="87" y="356"/>
                    <a:pt x="173" y="356"/>
                  </a:cubicBezTo>
                  <a:cubicBezTo>
                    <a:pt x="270" y="356"/>
                    <a:pt x="356" y="270"/>
                    <a:pt x="356" y="173"/>
                  </a:cubicBezTo>
                  <a:cubicBezTo>
                    <a:pt x="356" y="87"/>
                    <a:pt x="270" y="0"/>
                    <a:pt x="173"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6" name="Google Shape;3876;p76"/>
            <p:cNvSpPr/>
            <p:nvPr/>
          </p:nvSpPr>
          <p:spPr>
            <a:xfrm>
              <a:off x="9750232" y="2247769"/>
              <a:ext cx="22096" cy="25122"/>
            </a:xfrm>
            <a:custGeom>
              <a:avLst/>
              <a:gdLst/>
              <a:ahLst/>
              <a:cxnLst/>
              <a:rect l="l" t="t" r="r" b="b"/>
              <a:pathLst>
                <a:path w="314" h="357" extrusionOk="0">
                  <a:moveTo>
                    <a:pt x="130" y="0"/>
                  </a:moveTo>
                  <a:cubicBezTo>
                    <a:pt x="44" y="0"/>
                    <a:pt x="0" y="87"/>
                    <a:pt x="0" y="173"/>
                  </a:cubicBezTo>
                  <a:cubicBezTo>
                    <a:pt x="0" y="270"/>
                    <a:pt x="44" y="356"/>
                    <a:pt x="130" y="356"/>
                  </a:cubicBezTo>
                  <a:cubicBezTo>
                    <a:pt x="216" y="356"/>
                    <a:pt x="313" y="270"/>
                    <a:pt x="313" y="173"/>
                  </a:cubicBezTo>
                  <a:cubicBezTo>
                    <a:pt x="313" y="87"/>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7" name="Google Shape;3877;p76"/>
            <p:cNvSpPr/>
            <p:nvPr/>
          </p:nvSpPr>
          <p:spPr>
            <a:xfrm>
              <a:off x="9234348" y="2319829"/>
              <a:ext cx="22800" cy="25896"/>
            </a:xfrm>
            <a:custGeom>
              <a:avLst/>
              <a:gdLst/>
              <a:ahLst/>
              <a:cxnLst/>
              <a:rect l="l" t="t" r="r" b="b"/>
              <a:pathLst>
                <a:path w="324" h="368" extrusionOk="0">
                  <a:moveTo>
                    <a:pt x="183" y="1"/>
                  </a:moveTo>
                  <a:cubicBezTo>
                    <a:pt x="54" y="1"/>
                    <a:pt x="0" y="98"/>
                    <a:pt x="0" y="184"/>
                  </a:cubicBezTo>
                  <a:cubicBezTo>
                    <a:pt x="0" y="270"/>
                    <a:pt x="54" y="367"/>
                    <a:pt x="183" y="367"/>
                  </a:cubicBezTo>
                  <a:cubicBezTo>
                    <a:pt x="270" y="367"/>
                    <a:pt x="323" y="270"/>
                    <a:pt x="323" y="184"/>
                  </a:cubicBezTo>
                  <a:cubicBezTo>
                    <a:pt x="323" y="98"/>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8" name="Google Shape;3878;p76"/>
            <p:cNvSpPr/>
            <p:nvPr/>
          </p:nvSpPr>
          <p:spPr>
            <a:xfrm>
              <a:off x="9307181" y="2319829"/>
              <a:ext cx="25826" cy="25896"/>
            </a:xfrm>
            <a:custGeom>
              <a:avLst/>
              <a:gdLst/>
              <a:ahLst/>
              <a:cxnLst/>
              <a:rect l="l" t="t" r="r" b="b"/>
              <a:pathLst>
                <a:path w="367" h="368" extrusionOk="0">
                  <a:moveTo>
                    <a:pt x="183" y="1"/>
                  </a:moveTo>
                  <a:cubicBezTo>
                    <a:pt x="97" y="1"/>
                    <a:pt x="0" y="98"/>
                    <a:pt x="0" y="184"/>
                  </a:cubicBezTo>
                  <a:cubicBezTo>
                    <a:pt x="0" y="270"/>
                    <a:pt x="97" y="367"/>
                    <a:pt x="183" y="367"/>
                  </a:cubicBezTo>
                  <a:cubicBezTo>
                    <a:pt x="270" y="367"/>
                    <a:pt x="367" y="270"/>
                    <a:pt x="367" y="184"/>
                  </a:cubicBezTo>
                  <a:cubicBezTo>
                    <a:pt x="367" y="98"/>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9" name="Google Shape;3879;p76"/>
            <p:cNvSpPr/>
            <p:nvPr/>
          </p:nvSpPr>
          <p:spPr>
            <a:xfrm>
              <a:off x="9380014" y="2319829"/>
              <a:ext cx="25052" cy="25896"/>
            </a:xfrm>
            <a:custGeom>
              <a:avLst/>
              <a:gdLst/>
              <a:ahLst/>
              <a:cxnLst/>
              <a:rect l="l" t="t" r="r" b="b"/>
              <a:pathLst>
                <a:path w="356" h="368" extrusionOk="0">
                  <a:moveTo>
                    <a:pt x="183" y="1"/>
                  </a:moveTo>
                  <a:cubicBezTo>
                    <a:pt x="86" y="1"/>
                    <a:pt x="0" y="98"/>
                    <a:pt x="0" y="184"/>
                  </a:cubicBezTo>
                  <a:cubicBezTo>
                    <a:pt x="0" y="270"/>
                    <a:pt x="86" y="367"/>
                    <a:pt x="183" y="367"/>
                  </a:cubicBezTo>
                  <a:cubicBezTo>
                    <a:pt x="270" y="367"/>
                    <a:pt x="356" y="270"/>
                    <a:pt x="356" y="184"/>
                  </a:cubicBezTo>
                  <a:cubicBezTo>
                    <a:pt x="356" y="98"/>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0" name="Google Shape;3880;p76"/>
            <p:cNvSpPr/>
            <p:nvPr/>
          </p:nvSpPr>
          <p:spPr>
            <a:xfrm>
              <a:off x="9455873" y="2319829"/>
              <a:ext cx="22026" cy="25896"/>
            </a:xfrm>
            <a:custGeom>
              <a:avLst/>
              <a:gdLst/>
              <a:ahLst/>
              <a:cxnLst/>
              <a:rect l="l" t="t" r="r" b="b"/>
              <a:pathLst>
                <a:path w="313" h="368" extrusionOk="0">
                  <a:moveTo>
                    <a:pt x="140" y="1"/>
                  </a:moveTo>
                  <a:cubicBezTo>
                    <a:pt x="43" y="1"/>
                    <a:pt x="0" y="98"/>
                    <a:pt x="0" y="184"/>
                  </a:cubicBezTo>
                  <a:cubicBezTo>
                    <a:pt x="0" y="270"/>
                    <a:pt x="43" y="367"/>
                    <a:pt x="140" y="367"/>
                  </a:cubicBezTo>
                  <a:cubicBezTo>
                    <a:pt x="227" y="367"/>
                    <a:pt x="313" y="270"/>
                    <a:pt x="313" y="184"/>
                  </a:cubicBezTo>
                  <a:cubicBezTo>
                    <a:pt x="313" y="98"/>
                    <a:pt x="227"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1" name="Google Shape;3881;p76"/>
            <p:cNvSpPr/>
            <p:nvPr/>
          </p:nvSpPr>
          <p:spPr>
            <a:xfrm>
              <a:off x="9528706" y="2319829"/>
              <a:ext cx="22026" cy="25896"/>
            </a:xfrm>
            <a:custGeom>
              <a:avLst/>
              <a:gdLst/>
              <a:ahLst/>
              <a:cxnLst/>
              <a:rect l="l" t="t" r="r" b="b"/>
              <a:pathLst>
                <a:path w="313" h="368" extrusionOk="0">
                  <a:moveTo>
                    <a:pt x="184" y="1"/>
                  </a:moveTo>
                  <a:cubicBezTo>
                    <a:pt x="86" y="1"/>
                    <a:pt x="0" y="98"/>
                    <a:pt x="0" y="184"/>
                  </a:cubicBezTo>
                  <a:cubicBezTo>
                    <a:pt x="0" y="270"/>
                    <a:pt x="86" y="367"/>
                    <a:pt x="184" y="367"/>
                  </a:cubicBezTo>
                  <a:cubicBezTo>
                    <a:pt x="270" y="367"/>
                    <a:pt x="313" y="270"/>
                    <a:pt x="313" y="184"/>
                  </a:cubicBezTo>
                  <a:cubicBezTo>
                    <a:pt x="313" y="98"/>
                    <a:pt x="270" y="1"/>
                    <a:pt x="184"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2" name="Google Shape;3882;p76"/>
            <p:cNvSpPr/>
            <p:nvPr/>
          </p:nvSpPr>
          <p:spPr>
            <a:xfrm>
              <a:off x="9601539" y="2319829"/>
              <a:ext cx="25122" cy="25896"/>
            </a:xfrm>
            <a:custGeom>
              <a:avLst/>
              <a:gdLst/>
              <a:ahLst/>
              <a:cxnLst/>
              <a:rect l="l" t="t" r="r" b="b"/>
              <a:pathLst>
                <a:path w="357" h="368" extrusionOk="0">
                  <a:moveTo>
                    <a:pt x="173" y="1"/>
                  </a:moveTo>
                  <a:cubicBezTo>
                    <a:pt x="86" y="1"/>
                    <a:pt x="0" y="98"/>
                    <a:pt x="0" y="184"/>
                  </a:cubicBezTo>
                  <a:cubicBezTo>
                    <a:pt x="0" y="270"/>
                    <a:pt x="86" y="367"/>
                    <a:pt x="173" y="367"/>
                  </a:cubicBezTo>
                  <a:cubicBezTo>
                    <a:pt x="270" y="367"/>
                    <a:pt x="356" y="270"/>
                    <a:pt x="356" y="184"/>
                  </a:cubicBezTo>
                  <a:cubicBezTo>
                    <a:pt x="356" y="98"/>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3" name="Google Shape;3883;p76"/>
            <p:cNvSpPr/>
            <p:nvPr/>
          </p:nvSpPr>
          <p:spPr>
            <a:xfrm>
              <a:off x="9674373" y="2319829"/>
              <a:ext cx="25122" cy="25896"/>
            </a:xfrm>
            <a:custGeom>
              <a:avLst/>
              <a:gdLst/>
              <a:ahLst/>
              <a:cxnLst/>
              <a:rect l="l" t="t" r="r" b="b"/>
              <a:pathLst>
                <a:path w="357" h="368" extrusionOk="0">
                  <a:moveTo>
                    <a:pt x="173" y="1"/>
                  </a:moveTo>
                  <a:cubicBezTo>
                    <a:pt x="87" y="1"/>
                    <a:pt x="0" y="98"/>
                    <a:pt x="0" y="184"/>
                  </a:cubicBezTo>
                  <a:cubicBezTo>
                    <a:pt x="0" y="270"/>
                    <a:pt x="87" y="367"/>
                    <a:pt x="173" y="367"/>
                  </a:cubicBezTo>
                  <a:cubicBezTo>
                    <a:pt x="270" y="367"/>
                    <a:pt x="356" y="270"/>
                    <a:pt x="356" y="184"/>
                  </a:cubicBezTo>
                  <a:cubicBezTo>
                    <a:pt x="356" y="98"/>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4" name="Google Shape;3884;p76"/>
            <p:cNvSpPr/>
            <p:nvPr/>
          </p:nvSpPr>
          <p:spPr>
            <a:xfrm>
              <a:off x="9750232" y="2319829"/>
              <a:ext cx="22096" cy="25896"/>
            </a:xfrm>
            <a:custGeom>
              <a:avLst/>
              <a:gdLst/>
              <a:ahLst/>
              <a:cxnLst/>
              <a:rect l="l" t="t" r="r" b="b"/>
              <a:pathLst>
                <a:path w="314" h="368" extrusionOk="0">
                  <a:moveTo>
                    <a:pt x="130" y="1"/>
                  </a:moveTo>
                  <a:cubicBezTo>
                    <a:pt x="44" y="1"/>
                    <a:pt x="0" y="98"/>
                    <a:pt x="0" y="184"/>
                  </a:cubicBezTo>
                  <a:cubicBezTo>
                    <a:pt x="0" y="270"/>
                    <a:pt x="44" y="367"/>
                    <a:pt x="130" y="367"/>
                  </a:cubicBezTo>
                  <a:cubicBezTo>
                    <a:pt x="216" y="367"/>
                    <a:pt x="313" y="270"/>
                    <a:pt x="313" y="184"/>
                  </a:cubicBezTo>
                  <a:cubicBezTo>
                    <a:pt x="313" y="98"/>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5" name="Google Shape;3885;p76"/>
            <p:cNvSpPr/>
            <p:nvPr/>
          </p:nvSpPr>
          <p:spPr>
            <a:xfrm>
              <a:off x="9234348" y="2395688"/>
              <a:ext cx="22800" cy="22870"/>
            </a:xfrm>
            <a:custGeom>
              <a:avLst/>
              <a:gdLst/>
              <a:ahLst/>
              <a:cxnLst/>
              <a:rect l="l" t="t" r="r" b="b"/>
              <a:pathLst>
                <a:path w="324" h="325" extrusionOk="0">
                  <a:moveTo>
                    <a:pt x="183" y="1"/>
                  </a:moveTo>
                  <a:cubicBezTo>
                    <a:pt x="54" y="1"/>
                    <a:pt x="0" y="55"/>
                    <a:pt x="0" y="141"/>
                  </a:cubicBezTo>
                  <a:cubicBezTo>
                    <a:pt x="0" y="227"/>
                    <a:pt x="54" y="324"/>
                    <a:pt x="183" y="324"/>
                  </a:cubicBezTo>
                  <a:cubicBezTo>
                    <a:pt x="270" y="324"/>
                    <a:pt x="323" y="227"/>
                    <a:pt x="323" y="141"/>
                  </a:cubicBezTo>
                  <a:cubicBezTo>
                    <a:pt x="323" y="55"/>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6" name="Google Shape;3886;p76"/>
            <p:cNvSpPr/>
            <p:nvPr/>
          </p:nvSpPr>
          <p:spPr>
            <a:xfrm>
              <a:off x="9307181" y="2395688"/>
              <a:ext cx="25826" cy="22870"/>
            </a:xfrm>
            <a:custGeom>
              <a:avLst/>
              <a:gdLst/>
              <a:ahLst/>
              <a:cxnLst/>
              <a:rect l="l" t="t" r="r" b="b"/>
              <a:pathLst>
                <a:path w="367" h="325" extrusionOk="0">
                  <a:moveTo>
                    <a:pt x="183" y="1"/>
                  </a:moveTo>
                  <a:cubicBezTo>
                    <a:pt x="97" y="1"/>
                    <a:pt x="0" y="55"/>
                    <a:pt x="0" y="141"/>
                  </a:cubicBezTo>
                  <a:cubicBezTo>
                    <a:pt x="0" y="227"/>
                    <a:pt x="97" y="324"/>
                    <a:pt x="183" y="324"/>
                  </a:cubicBezTo>
                  <a:cubicBezTo>
                    <a:pt x="270" y="324"/>
                    <a:pt x="367" y="227"/>
                    <a:pt x="367" y="141"/>
                  </a:cubicBezTo>
                  <a:cubicBezTo>
                    <a:pt x="367" y="55"/>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7" name="Google Shape;3887;p76"/>
            <p:cNvSpPr/>
            <p:nvPr/>
          </p:nvSpPr>
          <p:spPr>
            <a:xfrm>
              <a:off x="9380014" y="2395688"/>
              <a:ext cx="25052" cy="22870"/>
            </a:xfrm>
            <a:custGeom>
              <a:avLst/>
              <a:gdLst/>
              <a:ahLst/>
              <a:cxnLst/>
              <a:rect l="l" t="t" r="r" b="b"/>
              <a:pathLst>
                <a:path w="356" h="325" extrusionOk="0">
                  <a:moveTo>
                    <a:pt x="183" y="1"/>
                  </a:moveTo>
                  <a:cubicBezTo>
                    <a:pt x="86" y="1"/>
                    <a:pt x="0" y="55"/>
                    <a:pt x="0" y="141"/>
                  </a:cubicBezTo>
                  <a:cubicBezTo>
                    <a:pt x="0" y="227"/>
                    <a:pt x="86" y="324"/>
                    <a:pt x="183" y="324"/>
                  </a:cubicBezTo>
                  <a:cubicBezTo>
                    <a:pt x="270" y="324"/>
                    <a:pt x="356" y="227"/>
                    <a:pt x="356" y="141"/>
                  </a:cubicBezTo>
                  <a:cubicBezTo>
                    <a:pt x="356" y="55"/>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8" name="Google Shape;3888;p76"/>
            <p:cNvSpPr/>
            <p:nvPr/>
          </p:nvSpPr>
          <p:spPr>
            <a:xfrm>
              <a:off x="9455873" y="2395688"/>
              <a:ext cx="22026" cy="22870"/>
            </a:xfrm>
            <a:custGeom>
              <a:avLst/>
              <a:gdLst/>
              <a:ahLst/>
              <a:cxnLst/>
              <a:rect l="l" t="t" r="r" b="b"/>
              <a:pathLst>
                <a:path w="313" h="325" extrusionOk="0">
                  <a:moveTo>
                    <a:pt x="140" y="1"/>
                  </a:moveTo>
                  <a:cubicBezTo>
                    <a:pt x="43" y="1"/>
                    <a:pt x="0" y="55"/>
                    <a:pt x="0" y="141"/>
                  </a:cubicBezTo>
                  <a:cubicBezTo>
                    <a:pt x="0" y="227"/>
                    <a:pt x="43" y="324"/>
                    <a:pt x="140" y="324"/>
                  </a:cubicBezTo>
                  <a:cubicBezTo>
                    <a:pt x="227" y="324"/>
                    <a:pt x="313" y="227"/>
                    <a:pt x="313" y="141"/>
                  </a:cubicBezTo>
                  <a:cubicBezTo>
                    <a:pt x="313" y="55"/>
                    <a:pt x="227"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9" name="Google Shape;3889;p76"/>
            <p:cNvSpPr/>
            <p:nvPr/>
          </p:nvSpPr>
          <p:spPr>
            <a:xfrm>
              <a:off x="9528706" y="2395688"/>
              <a:ext cx="22026" cy="22870"/>
            </a:xfrm>
            <a:custGeom>
              <a:avLst/>
              <a:gdLst/>
              <a:ahLst/>
              <a:cxnLst/>
              <a:rect l="l" t="t" r="r" b="b"/>
              <a:pathLst>
                <a:path w="313" h="325" extrusionOk="0">
                  <a:moveTo>
                    <a:pt x="184" y="1"/>
                  </a:moveTo>
                  <a:cubicBezTo>
                    <a:pt x="86" y="1"/>
                    <a:pt x="0" y="55"/>
                    <a:pt x="0" y="141"/>
                  </a:cubicBezTo>
                  <a:cubicBezTo>
                    <a:pt x="0" y="227"/>
                    <a:pt x="86" y="324"/>
                    <a:pt x="184" y="324"/>
                  </a:cubicBezTo>
                  <a:cubicBezTo>
                    <a:pt x="270" y="324"/>
                    <a:pt x="313" y="227"/>
                    <a:pt x="313" y="141"/>
                  </a:cubicBezTo>
                  <a:cubicBezTo>
                    <a:pt x="313" y="55"/>
                    <a:pt x="270" y="1"/>
                    <a:pt x="184"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0" name="Google Shape;3890;p76"/>
            <p:cNvSpPr/>
            <p:nvPr/>
          </p:nvSpPr>
          <p:spPr>
            <a:xfrm>
              <a:off x="9601539" y="2395688"/>
              <a:ext cx="25122" cy="22870"/>
            </a:xfrm>
            <a:custGeom>
              <a:avLst/>
              <a:gdLst/>
              <a:ahLst/>
              <a:cxnLst/>
              <a:rect l="l" t="t" r="r" b="b"/>
              <a:pathLst>
                <a:path w="357" h="325" extrusionOk="0">
                  <a:moveTo>
                    <a:pt x="173" y="1"/>
                  </a:moveTo>
                  <a:cubicBezTo>
                    <a:pt x="86" y="1"/>
                    <a:pt x="0" y="55"/>
                    <a:pt x="0" y="141"/>
                  </a:cubicBezTo>
                  <a:cubicBezTo>
                    <a:pt x="0" y="227"/>
                    <a:pt x="86" y="324"/>
                    <a:pt x="173" y="324"/>
                  </a:cubicBezTo>
                  <a:cubicBezTo>
                    <a:pt x="270" y="324"/>
                    <a:pt x="356" y="227"/>
                    <a:pt x="356" y="141"/>
                  </a:cubicBezTo>
                  <a:cubicBezTo>
                    <a:pt x="356" y="55"/>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1" name="Google Shape;3891;p76"/>
            <p:cNvSpPr/>
            <p:nvPr/>
          </p:nvSpPr>
          <p:spPr>
            <a:xfrm>
              <a:off x="9674373" y="2395688"/>
              <a:ext cx="25122" cy="22870"/>
            </a:xfrm>
            <a:custGeom>
              <a:avLst/>
              <a:gdLst/>
              <a:ahLst/>
              <a:cxnLst/>
              <a:rect l="l" t="t" r="r" b="b"/>
              <a:pathLst>
                <a:path w="357" h="325" extrusionOk="0">
                  <a:moveTo>
                    <a:pt x="173" y="1"/>
                  </a:moveTo>
                  <a:cubicBezTo>
                    <a:pt x="87" y="1"/>
                    <a:pt x="0" y="55"/>
                    <a:pt x="0" y="141"/>
                  </a:cubicBezTo>
                  <a:cubicBezTo>
                    <a:pt x="0" y="227"/>
                    <a:pt x="87" y="324"/>
                    <a:pt x="173" y="324"/>
                  </a:cubicBezTo>
                  <a:cubicBezTo>
                    <a:pt x="270" y="324"/>
                    <a:pt x="356" y="227"/>
                    <a:pt x="356" y="141"/>
                  </a:cubicBezTo>
                  <a:cubicBezTo>
                    <a:pt x="356" y="55"/>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2" name="Google Shape;3892;p76"/>
            <p:cNvSpPr/>
            <p:nvPr/>
          </p:nvSpPr>
          <p:spPr>
            <a:xfrm>
              <a:off x="9750232" y="2395688"/>
              <a:ext cx="22096" cy="22870"/>
            </a:xfrm>
            <a:custGeom>
              <a:avLst/>
              <a:gdLst/>
              <a:ahLst/>
              <a:cxnLst/>
              <a:rect l="l" t="t" r="r" b="b"/>
              <a:pathLst>
                <a:path w="314" h="325" extrusionOk="0">
                  <a:moveTo>
                    <a:pt x="130" y="1"/>
                  </a:moveTo>
                  <a:cubicBezTo>
                    <a:pt x="44" y="1"/>
                    <a:pt x="0" y="55"/>
                    <a:pt x="0" y="141"/>
                  </a:cubicBezTo>
                  <a:cubicBezTo>
                    <a:pt x="0" y="227"/>
                    <a:pt x="44" y="324"/>
                    <a:pt x="130" y="324"/>
                  </a:cubicBezTo>
                  <a:cubicBezTo>
                    <a:pt x="216" y="324"/>
                    <a:pt x="313" y="227"/>
                    <a:pt x="313" y="141"/>
                  </a:cubicBezTo>
                  <a:cubicBezTo>
                    <a:pt x="313" y="55"/>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3" name="Google Shape;3893;p76"/>
            <p:cNvSpPr/>
            <p:nvPr/>
          </p:nvSpPr>
          <p:spPr>
            <a:xfrm>
              <a:off x="9234348" y="2468521"/>
              <a:ext cx="22800" cy="22096"/>
            </a:xfrm>
            <a:custGeom>
              <a:avLst/>
              <a:gdLst/>
              <a:ahLst/>
              <a:cxnLst/>
              <a:rect l="l" t="t" r="r" b="b"/>
              <a:pathLst>
                <a:path w="324" h="314" extrusionOk="0">
                  <a:moveTo>
                    <a:pt x="183" y="1"/>
                  </a:moveTo>
                  <a:cubicBezTo>
                    <a:pt x="54" y="1"/>
                    <a:pt x="0" y="98"/>
                    <a:pt x="0" y="184"/>
                  </a:cubicBezTo>
                  <a:cubicBezTo>
                    <a:pt x="0" y="270"/>
                    <a:pt x="54" y="313"/>
                    <a:pt x="183" y="313"/>
                  </a:cubicBezTo>
                  <a:cubicBezTo>
                    <a:pt x="270" y="313"/>
                    <a:pt x="323" y="270"/>
                    <a:pt x="323" y="184"/>
                  </a:cubicBezTo>
                  <a:cubicBezTo>
                    <a:pt x="323" y="98"/>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4" name="Google Shape;3894;p76"/>
            <p:cNvSpPr/>
            <p:nvPr/>
          </p:nvSpPr>
          <p:spPr>
            <a:xfrm>
              <a:off x="9307181" y="2468521"/>
              <a:ext cx="25826" cy="22096"/>
            </a:xfrm>
            <a:custGeom>
              <a:avLst/>
              <a:gdLst/>
              <a:ahLst/>
              <a:cxnLst/>
              <a:rect l="l" t="t" r="r" b="b"/>
              <a:pathLst>
                <a:path w="367" h="314" extrusionOk="0">
                  <a:moveTo>
                    <a:pt x="183" y="1"/>
                  </a:moveTo>
                  <a:cubicBezTo>
                    <a:pt x="97" y="1"/>
                    <a:pt x="0" y="98"/>
                    <a:pt x="0" y="184"/>
                  </a:cubicBezTo>
                  <a:cubicBezTo>
                    <a:pt x="0" y="270"/>
                    <a:pt x="97" y="313"/>
                    <a:pt x="183" y="313"/>
                  </a:cubicBezTo>
                  <a:cubicBezTo>
                    <a:pt x="270" y="313"/>
                    <a:pt x="367" y="270"/>
                    <a:pt x="367" y="184"/>
                  </a:cubicBezTo>
                  <a:cubicBezTo>
                    <a:pt x="367" y="98"/>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5" name="Google Shape;3895;p76"/>
            <p:cNvSpPr/>
            <p:nvPr/>
          </p:nvSpPr>
          <p:spPr>
            <a:xfrm>
              <a:off x="9380014" y="2468521"/>
              <a:ext cx="25052" cy="22096"/>
            </a:xfrm>
            <a:custGeom>
              <a:avLst/>
              <a:gdLst/>
              <a:ahLst/>
              <a:cxnLst/>
              <a:rect l="l" t="t" r="r" b="b"/>
              <a:pathLst>
                <a:path w="356" h="314" extrusionOk="0">
                  <a:moveTo>
                    <a:pt x="183" y="1"/>
                  </a:moveTo>
                  <a:cubicBezTo>
                    <a:pt x="86" y="1"/>
                    <a:pt x="0" y="98"/>
                    <a:pt x="0" y="184"/>
                  </a:cubicBezTo>
                  <a:cubicBezTo>
                    <a:pt x="0" y="270"/>
                    <a:pt x="86" y="313"/>
                    <a:pt x="183" y="313"/>
                  </a:cubicBezTo>
                  <a:cubicBezTo>
                    <a:pt x="270" y="313"/>
                    <a:pt x="356" y="270"/>
                    <a:pt x="356" y="184"/>
                  </a:cubicBezTo>
                  <a:cubicBezTo>
                    <a:pt x="356" y="98"/>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6" name="Google Shape;3896;p76"/>
            <p:cNvSpPr/>
            <p:nvPr/>
          </p:nvSpPr>
          <p:spPr>
            <a:xfrm>
              <a:off x="9455873" y="2468521"/>
              <a:ext cx="22026" cy="22096"/>
            </a:xfrm>
            <a:custGeom>
              <a:avLst/>
              <a:gdLst/>
              <a:ahLst/>
              <a:cxnLst/>
              <a:rect l="l" t="t" r="r" b="b"/>
              <a:pathLst>
                <a:path w="313" h="314" extrusionOk="0">
                  <a:moveTo>
                    <a:pt x="140" y="1"/>
                  </a:moveTo>
                  <a:cubicBezTo>
                    <a:pt x="43" y="1"/>
                    <a:pt x="0" y="98"/>
                    <a:pt x="0" y="184"/>
                  </a:cubicBezTo>
                  <a:cubicBezTo>
                    <a:pt x="0" y="270"/>
                    <a:pt x="43" y="313"/>
                    <a:pt x="140" y="313"/>
                  </a:cubicBezTo>
                  <a:cubicBezTo>
                    <a:pt x="227" y="313"/>
                    <a:pt x="313" y="270"/>
                    <a:pt x="313" y="184"/>
                  </a:cubicBezTo>
                  <a:cubicBezTo>
                    <a:pt x="313" y="98"/>
                    <a:pt x="227"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7" name="Google Shape;3897;p76"/>
            <p:cNvSpPr/>
            <p:nvPr/>
          </p:nvSpPr>
          <p:spPr>
            <a:xfrm>
              <a:off x="9528706" y="2468521"/>
              <a:ext cx="22026" cy="22096"/>
            </a:xfrm>
            <a:custGeom>
              <a:avLst/>
              <a:gdLst/>
              <a:ahLst/>
              <a:cxnLst/>
              <a:rect l="l" t="t" r="r" b="b"/>
              <a:pathLst>
                <a:path w="313" h="314" extrusionOk="0">
                  <a:moveTo>
                    <a:pt x="184" y="1"/>
                  </a:moveTo>
                  <a:cubicBezTo>
                    <a:pt x="86" y="1"/>
                    <a:pt x="0" y="98"/>
                    <a:pt x="0" y="184"/>
                  </a:cubicBezTo>
                  <a:cubicBezTo>
                    <a:pt x="0" y="270"/>
                    <a:pt x="86" y="313"/>
                    <a:pt x="184" y="313"/>
                  </a:cubicBezTo>
                  <a:cubicBezTo>
                    <a:pt x="270" y="313"/>
                    <a:pt x="313" y="270"/>
                    <a:pt x="313" y="184"/>
                  </a:cubicBezTo>
                  <a:cubicBezTo>
                    <a:pt x="313" y="98"/>
                    <a:pt x="270" y="1"/>
                    <a:pt x="184"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8" name="Google Shape;3898;p76"/>
            <p:cNvSpPr/>
            <p:nvPr/>
          </p:nvSpPr>
          <p:spPr>
            <a:xfrm>
              <a:off x="9601539" y="2468521"/>
              <a:ext cx="25122" cy="22096"/>
            </a:xfrm>
            <a:custGeom>
              <a:avLst/>
              <a:gdLst/>
              <a:ahLst/>
              <a:cxnLst/>
              <a:rect l="l" t="t" r="r" b="b"/>
              <a:pathLst>
                <a:path w="357" h="314" extrusionOk="0">
                  <a:moveTo>
                    <a:pt x="173" y="1"/>
                  </a:moveTo>
                  <a:cubicBezTo>
                    <a:pt x="86" y="1"/>
                    <a:pt x="0" y="98"/>
                    <a:pt x="0" y="184"/>
                  </a:cubicBezTo>
                  <a:cubicBezTo>
                    <a:pt x="0" y="270"/>
                    <a:pt x="86" y="313"/>
                    <a:pt x="173" y="313"/>
                  </a:cubicBezTo>
                  <a:cubicBezTo>
                    <a:pt x="270" y="313"/>
                    <a:pt x="356" y="270"/>
                    <a:pt x="356" y="184"/>
                  </a:cubicBezTo>
                  <a:cubicBezTo>
                    <a:pt x="356" y="98"/>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9" name="Google Shape;3899;p76"/>
            <p:cNvSpPr/>
            <p:nvPr/>
          </p:nvSpPr>
          <p:spPr>
            <a:xfrm>
              <a:off x="9674373" y="2468521"/>
              <a:ext cx="25122" cy="22096"/>
            </a:xfrm>
            <a:custGeom>
              <a:avLst/>
              <a:gdLst/>
              <a:ahLst/>
              <a:cxnLst/>
              <a:rect l="l" t="t" r="r" b="b"/>
              <a:pathLst>
                <a:path w="357" h="314" extrusionOk="0">
                  <a:moveTo>
                    <a:pt x="173" y="1"/>
                  </a:moveTo>
                  <a:cubicBezTo>
                    <a:pt x="87" y="1"/>
                    <a:pt x="0" y="98"/>
                    <a:pt x="0" y="184"/>
                  </a:cubicBezTo>
                  <a:cubicBezTo>
                    <a:pt x="0" y="270"/>
                    <a:pt x="87" y="313"/>
                    <a:pt x="173" y="313"/>
                  </a:cubicBezTo>
                  <a:cubicBezTo>
                    <a:pt x="270" y="313"/>
                    <a:pt x="356" y="270"/>
                    <a:pt x="356" y="184"/>
                  </a:cubicBezTo>
                  <a:cubicBezTo>
                    <a:pt x="356" y="98"/>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0" name="Google Shape;3900;p76"/>
            <p:cNvSpPr/>
            <p:nvPr/>
          </p:nvSpPr>
          <p:spPr>
            <a:xfrm>
              <a:off x="9750232" y="2468521"/>
              <a:ext cx="22096" cy="22096"/>
            </a:xfrm>
            <a:custGeom>
              <a:avLst/>
              <a:gdLst/>
              <a:ahLst/>
              <a:cxnLst/>
              <a:rect l="l" t="t" r="r" b="b"/>
              <a:pathLst>
                <a:path w="314" h="314" extrusionOk="0">
                  <a:moveTo>
                    <a:pt x="130" y="1"/>
                  </a:moveTo>
                  <a:cubicBezTo>
                    <a:pt x="44" y="1"/>
                    <a:pt x="0" y="98"/>
                    <a:pt x="0" y="184"/>
                  </a:cubicBezTo>
                  <a:cubicBezTo>
                    <a:pt x="0" y="270"/>
                    <a:pt x="44" y="313"/>
                    <a:pt x="130" y="313"/>
                  </a:cubicBezTo>
                  <a:cubicBezTo>
                    <a:pt x="216" y="313"/>
                    <a:pt x="313" y="270"/>
                    <a:pt x="313" y="184"/>
                  </a:cubicBezTo>
                  <a:cubicBezTo>
                    <a:pt x="313" y="98"/>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1" name="Google Shape;3901;p76"/>
            <p:cNvSpPr/>
            <p:nvPr/>
          </p:nvSpPr>
          <p:spPr>
            <a:xfrm>
              <a:off x="9234348" y="2541354"/>
              <a:ext cx="22800" cy="25122"/>
            </a:xfrm>
            <a:custGeom>
              <a:avLst/>
              <a:gdLst/>
              <a:ahLst/>
              <a:cxnLst/>
              <a:rect l="l" t="t" r="r" b="b"/>
              <a:pathLst>
                <a:path w="324" h="357" extrusionOk="0">
                  <a:moveTo>
                    <a:pt x="183" y="1"/>
                  </a:moveTo>
                  <a:cubicBezTo>
                    <a:pt x="54" y="1"/>
                    <a:pt x="0" y="87"/>
                    <a:pt x="0" y="184"/>
                  </a:cubicBezTo>
                  <a:cubicBezTo>
                    <a:pt x="0" y="270"/>
                    <a:pt x="54" y="357"/>
                    <a:pt x="183" y="357"/>
                  </a:cubicBezTo>
                  <a:cubicBezTo>
                    <a:pt x="270" y="357"/>
                    <a:pt x="323" y="270"/>
                    <a:pt x="323" y="184"/>
                  </a:cubicBezTo>
                  <a:cubicBezTo>
                    <a:pt x="323" y="87"/>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2" name="Google Shape;3902;p76"/>
            <p:cNvSpPr/>
            <p:nvPr/>
          </p:nvSpPr>
          <p:spPr>
            <a:xfrm>
              <a:off x="9307181" y="2541354"/>
              <a:ext cx="25826" cy="25122"/>
            </a:xfrm>
            <a:custGeom>
              <a:avLst/>
              <a:gdLst/>
              <a:ahLst/>
              <a:cxnLst/>
              <a:rect l="l" t="t" r="r" b="b"/>
              <a:pathLst>
                <a:path w="367" h="357" extrusionOk="0">
                  <a:moveTo>
                    <a:pt x="183" y="1"/>
                  </a:moveTo>
                  <a:cubicBezTo>
                    <a:pt x="97" y="1"/>
                    <a:pt x="0" y="87"/>
                    <a:pt x="0" y="184"/>
                  </a:cubicBezTo>
                  <a:cubicBezTo>
                    <a:pt x="0" y="270"/>
                    <a:pt x="97" y="357"/>
                    <a:pt x="183" y="357"/>
                  </a:cubicBezTo>
                  <a:cubicBezTo>
                    <a:pt x="270" y="357"/>
                    <a:pt x="367" y="270"/>
                    <a:pt x="367" y="184"/>
                  </a:cubicBezTo>
                  <a:cubicBezTo>
                    <a:pt x="367" y="87"/>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3" name="Google Shape;3903;p76"/>
            <p:cNvSpPr/>
            <p:nvPr/>
          </p:nvSpPr>
          <p:spPr>
            <a:xfrm>
              <a:off x="9380014" y="2541354"/>
              <a:ext cx="25052" cy="25122"/>
            </a:xfrm>
            <a:custGeom>
              <a:avLst/>
              <a:gdLst/>
              <a:ahLst/>
              <a:cxnLst/>
              <a:rect l="l" t="t" r="r" b="b"/>
              <a:pathLst>
                <a:path w="356" h="357" extrusionOk="0">
                  <a:moveTo>
                    <a:pt x="183" y="1"/>
                  </a:moveTo>
                  <a:cubicBezTo>
                    <a:pt x="86" y="1"/>
                    <a:pt x="0" y="87"/>
                    <a:pt x="0" y="184"/>
                  </a:cubicBezTo>
                  <a:cubicBezTo>
                    <a:pt x="0" y="270"/>
                    <a:pt x="86" y="357"/>
                    <a:pt x="183" y="357"/>
                  </a:cubicBezTo>
                  <a:cubicBezTo>
                    <a:pt x="270" y="357"/>
                    <a:pt x="356" y="270"/>
                    <a:pt x="356" y="184"/>
                  </a:cubicBezTo>
                  <a:cubicBezTo>
                    <a:pt x="356" y="87"/>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4" name="Google Shape;3904;p76"/>
            <p:cNvSpPr/>
            <p:nvPr/>
          </p:nvSpPr>
          <p:spPr>
            <a:xfrm>
              <a:off x="9455873" y="2541354"/>
              <a:ext cx="22026" cy="25122"/>
            </a:xfrm>
            <a:custGeom>
              <a:avLst/>
              <a:gdLst/>
              <a:ahLst/>
              <a:cxnLst/>
              <a:rect l="l" t="t" r="r" b="b"/>
              <a:pathLst>
                <a:path w="313" h="357" extrusionOk="0">
                  <a:moveTo>
                    <a:pt x="140" y="1"/>
                  </a:moveTo>
                  <a:cubicBezTo>
                    <a:pt x="43" y="1"/>
                    <a:pt x="0" y="87"/>
                    <a:pt x="0" y="184"/>
                  </a:cubicBezTo>
                  <a:cubicBezTo>
                    <a:pt x="0" y="270"/>
                    <a:pt x="43" y="357"/>
                    <a:pt x="140" y="357"/>
                  </a:cubicBezTo>
                  <a:cubicBezTo>
                    <a:pt x="227" y="357"/>
                    <a:pt x="313" y="270"/>
                    <a:pt x="313" y="184"/>
                  </a:cubicBezTo>
                  <a:cubicBezTo>
                    <a:pt x="313" y="87"/>
                    <a:pt x="227"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5" name="Google Shape;3905;p76"/>
            <p:cNvSpPr/>
            <p:nvPr/>
          </p:nvSpPr>
          <p:spPr>
            <a:xfrm>
              <a:off x="9528706" y="2541354"/>
              <a:ext cx="22026" cy="25122"/>
            </a:xfrm>
            <a:custGeom>
              <a:avLst/>
              <a:gdLst/>
              <a:ahLst/>
              <a:cxnLst/>
              <a:rect l="l" t="t" r="r" b="b"/>
              <a:pathLst>
                <a:path w="313" h="357" extrusionOk="0">
                  <a:moveTo>
                    <a:pt x="184" y="1"/>
                  </a:moveTo>
                  <a:cubicBezTo>
                    <a:pt x="86" y="1"/>
                    <a:pt x="0" y="87"/>
                    <a:pt x="0" y="184"/>
                  </a:cubicBezTo>
                  <a:cubicBezTo>
                    <a:pt x="0" y="270"/>
                    <a:pt x="86" y="357"/>
                    <a:pt x="184" y="357"/>
                  </a:cubicBezTo>
                  <a:cubicBezTo>
                    <a:pt x="270" y="357"/>
                    <a:pt x="313" y="270"/>
                    <a:pt x="313" y="184"/>
                  </a:cubicBezTo>
                  <a:cubicBezTo>
                    <a:pt x="313" y="87"/>
                    <a:pt x="270" y="1"/>
                    <a:pt x="184"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6" name="Google Shape;3906;p76"/>
            <p:cNvSpPr/>
            <p:nvPr/>
          </p:nvSpPr>
          <p:spPr>
            <a:xfrm>
              <a:off x="9601539" y="2541354"/>
              <a:ext cx="25122" cy="25122"/>
            </a:xfrm>
            <a:custGeom>
              <a:avLst/>
              <a:gdLst/>
              <a:ahLst/>
              <a:cxnLst/>
              <a:rect l="l" t="t" r="r" b="b"/>
              <a:pathLst>
                <a:path w="357" h="357" extrusionOk="0">
                  <a:moveTo>
                    <a:pt x="173" y="1"/>
                  </a:moveTo>
                  <a:cubicBezTo>
                    <a:pt x="86" y="1"/>
                    <a:pt x="0" y="87"/>
                    <a:pt x="0" y="184"/>
                  </a:cubicBezTo>
                  <a:cubicBezTo>
                    <a:pt x="0" y="270"/>
                    <a:pt x="86" y="357"/>
                    <a:pt x="173" y="357"/>
                  </a:cubicBezTo>
                  <a:cubicBezTo>
                    <a:pt x="270" y="357"/>
                    <a:pt x="356" y="270"/>
                    <a:pt x="356" y="184"/>
                  </a:cubicBezTo>
                  <a:cubicBezTo>
                    <a:pt x="356" y="87"/>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7" name="Google Shape;3907;p76"/>
            <p:cNvSpPr/>
            <p:nvPr/>
          </p:nvSpPr>
          <p:spPr>
            <a:xfrm>
              <a:off x="9674373" y="2541354"/>
              <a:ext cx="25122" cy="25122"/>
            </a:xfrm>
            <a:custGeom>
              <a:avLst/>
              <a:gdLst/>
              <a:ahLst/>
              <a:cxnLst/>
              <a:rect l="l" t="t" r="r" b="b"/>
              <a:pathLst>
                <a:path w="357" h="357" extrusionOk="0">
                  <a:moveTo>
                    <a:pt x="173" y="1"/>
                  </a:moveTo>
                  <a:cubicBezTo>
                    <a:pt x="87" y="1"/>
                    <a:pt x="0" y="87"/>
                    <a:pt x="0" y="184"/>
                  </a:cubicBezTo>
                  <a:cubicBezTo>
                    <a:pt x="0" y="270"/>
                    <a:pt x="87" y="357"/>
                    <a:pt x="173" y="357"/>
                  </a:cubicBezTo>
                  <a:cubicBezTo>
                    <a:pt x="270" y="357"/>
                    <a:pt x="356" y="270"/>
                    <a:pt x="356" y="184"/>
                  </a:cubicBezTo>
                  <a:cubicBezTo>
                    <a:pt x="356" y="87"/>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8" name="Google Shape;3908;p76"/>
            <p:cNvSpPr/>
            <p:nvPr/>
          </p:nvSpPr>
          <p:spPr>
            <a:xfrm>
              <a:off x="9750232" y="2541354"/>
              <a:ext cx="22096" cy="25122"/>
            </a:xfrm>
            <a:custGeom>
              <a:avLst/>
              <a:gdLst/>
              <a:ahLst/>
              <a:cxnLst/>
              <a:rect l="l" t="t" r="r" b="b"/>
              <a:pathLst>
                <a:path w="314" h="357" extrusionOk="0">
                  <a:moveTo>
                    <a:pt x="130" y="1"/>
                  </a:moveTo>
                  <a:cubicBezTo>
                    <a:pt x="44" y="1"/>
                    <a:pt x="0" y="87"/>
                    <a:pt x="0" y="184"/>
                  </a:cubicBezTo>
                  <a:cubicBezTo>
                    <a:pt x="0" y="270"/>
                    <a:pt x="44" y="357"/>
                    <a:pt x="130" y="357"/>
                  </a:cubicBezTo>
                  <a:cubicBezTo>
                    <a:pt x="216" y="357"/>
                    <a:pt x="313" y="270"/>
                    <a:pt x="313" y="184"/>
                  </a:cubicBezTo>
                  <a:cubicBezTo>
                    <a:pt x="313" y="87"/>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9" name="Google Shape;3909;p76"/>
            <p:cNvSpPr/>
            <p:nvPr/>
          </p:nvSpPr>
          <p:spPr>
            <a:xfrm>
              <a:off x="9234348" y="2614187"/>
              <a:ext cx="22800" cy="25122"/>
            </a:xfrm>
            <a:custGeom>
              <a:avLst/>
              <a:gdLst/>
              <a:ahLst/>
              <a:cxnLst/>
              <a:rect l="l" t="t" r="r" b="b"/>
              <a:pathLst>
                <a:path w="324" h="357" extrusionOk="0">
                  <a:moveTo>
                    <a:pt x="183" y="1"/>
                  </a:moveTo>
                  <a:cubicBezTo>
                    <a:pt x="54" y="1"/>
                    <a:pt x="0" y="87"/>
                    <a:pt x="0" y="184"/>
                  </a:cubicBezTo>
                  <a:cubicBezTo>
                    <a:pt x="0" y="270"/>
                    <a:pt x="54" y="357"/>
                    <a:pt x="183" y="357"/>
                  </a:cubicBezTo>
                  <a:cubicBezTo>
                    <a:pt x="270" y="357"/>
                    <a:pt x="323" y="270"/>
                    <a:pt x="323" y="184"/>
                  </a:cubicBezTo>
                  <a:cubicBezTo>
                    <a:pt x="323" y="87"/>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0" name="Google Shape;3910;p76"/>
            <p:cNvSpPr/>
            <p:nvPr/>
          </p:nvSpPr>
          <p:spPr>
            <a:xfrm>
              <a:off x="9307181" y="2614187"/>
              <a:ext cx="25826" cy="25122"/>
            </a:xfrm>
            <a:custGeom>
              <a:avLst/>
              <a:gdLst/>
              <a:ahLst/>
              <a:cxnLst/>
              <a:rect l="l" t="t" r="r" b="b"/>
              <a:pathLst>
                <a:path w="367" h="357" extrusionOk="0">
                  <a:moveTo>
                    <a:pt x="183" y="1"/>
                  </a:moveTo>
                  <a:cubicBezTo>
                    <a:pt x="97" y="1"/>
                    <a:pt x="0" y="87"/>
                    <a:pt x="0" y="184"/>
                  </a:cubicBezTo>
                  <a:cubicBezTo>
                    <a:pt x="0" y="270"/>
                    <a:pt x="97" y="357"/>
                    <a:pt x="183" y="357"/>
                  </a:cubicBezTo>
                  <a:cubicBezTo>
                    <a:pt x="270" y="357"/>
                    <a:pt x="367" y="270"/>
                    <a:pt x="367" y="184"/>
                  </a:cubicBezTo>
                  <a:cubicBezTo>
                    <a:pt x="367" y="87"/>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1" name="Google Shape;3911;p76"/>
            <p:cNvSpPr/>
            <p:nvPr/>
          </p:nvSpPr>
          <p:spPr>
            <a:xfrm>
              <a:off x="9380014" y="2614187"/>
              <a:ext cx="25052" cy="25122"/>
            </a:xfrm>
            <a:custGeom>
              <a:avLst/>
              <a:gdLst/>
              <a:ahLst/>
              <a:cxnLst/>
              <a:rect l="l" t="t" r="r" b="b"/>
              <a:pathLst>
                <a:path w="356" h="357" extrusionOk="0">
                  <a:moveTo>
                    <a:pt x="183" y="1"/>
                  </a:moveTo>
                  <a:cubicBezTo>
                    <a:pt x="86" y="1"/>
                    <a:pt x="0" y="87"/>
                    <a:pt x="0" y="184"/>
                  </a:cubicBezTo>
                  <a:cubicBezTo>
                    <a:pt x="0" y="270"/>
                    <a:pt x="86" y="357"/>
                    <a:pt x="183" y="357"/>
                  </a:cubicBezTo>
                  <a:cubicBezTo>
                    <a:pt x="270" y="357"/>
                    <a:pt x="356" y="270"/>
                    <a:pt x="356" y="184"/>
                  </a:cubicBezTo>
                  <a:cubicBezTo>
                    <a:pt x="356" y="87"/>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2" name="Google Shape;3912;p76"/>
            <p:cNvSpPr/>
            <p:nvPr/>
          </p:nvSpPr>
          <p:spPr>
            <a:xfrm>
              <a:off x="9455873" y="2614187"/>
              <a:ext cx="22026" cy="25122"/>
            </a:xfrm>
            <a:custGeom>
              <a:avLst/>
              <a:gdLst/>
              <a:ahLst/>
              <a:cxnLst/>
              <a:rect l="l" t="t" r="r" b="b"/>
              <a:pathLst>
                <a:path w="313" h="357" extrusionOk="0">
                  <a:moveTo>
                    <a:pt x="140" y="1"/>
                  </a:moveTo>
                  <a:cubicBezTo>
                    <a:pt x="43" y="1"/>
                    <a:pt x="0" y="87"/>
                    <a:pt x="0" y="184"/>
                  </a:cubicBezTo>
                  <a:cubicBezTo>
                    <a:pt x="0" y="270"/>
                    <a:pt x="43" y="357"/>
                    <a:pt x="140" y="357"/>
                  </a:cubicBezTo>
                  <a:cubicBezTo>
                    <a:pt x="227" y="357"/>
                    <a:pt x="313" y="270"/>
                    <a:pt x="313" y="184"/>
                  </a:cubicBezTo>
                  <a:cubicBezTo>
                    <a:pt x="313" y="87"/>
                    <a:pt x="227"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3" name="Google Shape;3913;p76"/>
            <p:cNvSpPr/>
            <p:nvPr/>
          </p:nvSpPr>
          <p:spPr>
            <a:xfrm>
              <a:off x="9528706" y="2614187"/>
              <a:ext cx="22026" cy="25122"/>
            </a:xfrm>
            <a:custGeom>
              <a:avLst/>
              <a:gdLst/>
              <a:ahLst/>
              <a:cxnLst/>
              <a:rect l="l" t="t" r="r" b="b"/>
              <a:pathLst>
                <a:path w="313" h="357" extrusionOk="0">
                  <a:moveTo>
                    <a:pt x="184" y="1"/>
                  </a:moveTo>
                  <a:cubicBezTo>
                    <a:pt x="86" y="1"/>
                    <a:pt x="0" y="87"/>
                    <a:pt x="0" y="184"/>
                  </a:cubicBezTo>
                  <a:cubicBezTo>
                    <a:pt x="0" y="270"/>
                    <a:pt x="86" y="357"/>
                    <a:pt x="184" y="357"/>
                  </a:cubicBezTo>
                  <a:cubicBezTo>
                    <a:pt x="270" y="357"/>
                    <a:pt x="313" y="270"/>
                    <a:pt x="313" y="184"/>
                  </a:cubicBezTo>
                  <a:cubicBezTo>
                    <a:pt x="313" y="87"/>
                    <a:pt x="270" y="1"/>
                    <a:pt x="184"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4" name="Google Shape;3914;p76"/>
            <p:cNvSpPr/>
            <p:nvPr/>
          </p:nvSpPr>
          <p:spPr>
            <a:xfrm>
              <a:off x="9601539" y="2614187"/>
              <a:ext cx="25122" cy="25122"/>
            </a:xfrm>
            <a:custGeom>
              <a:avLst/>
              <a:gdLst/>
              <a:ahLst/>
              <a:cxnLst/>
              <a:rect l="l" t="t" r="r" b="b"/>
              <a:pathLst>
                <a:path w="357" h="357" extrusionOk="0">
                  <a:moveTo>
                    <a:pt x="173" y="1"/>
                  </a:moveTo>
                  <a:cubicBezTo>
                    <a:pt x="86" y="1"/>
                    <a:pt x="0" y="87"/>
                    <a:pt x="0" y="184"/>
                  </a:cubicBezTo>
                  <a:cubicBezTo>
                    <a:pt x="0" y="270"/>
                    <a:pt x="86" y="357"/>
                    <a:pt x="173" y="357"/>
                  </a:cubicBezTo>
                  <a:cubicBezTo>
                    <a:pt x="270" y="357"/>
                    <a:pt x="356" y="270"/>
                    <a:pt x="356" y="184"/>
                  </a:cubicBezTo>
                  <a:cubicBezTo>
                    <a:pt x="356" y="87"/>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5" name="Google Shape;3915;p76"/>
            <p:cNvSpPr/>
            <p:nvPr/>
          </p:nvSpPr>
          <p:spPr>
            <a:xfrm>
              <a:off x="9674373" y="2614187"/>
              <a:ext cx="25122" cy="25122"/>
            </a:xfrm>
            <a:custGeom>
              <a:avLst/>
              <a:gdLst/>
              <a:ahLst/>
              <a:cxnLst/>
              <a:rect l="l" t="t" r="r" b="b"/>
              <a:pathLst>
                <a:path w="357" h="357" extrusionOk="0">
                  <a:moveTo>
                    <a:pt x="173" y="1"/>
                  </a:moveTo>
                  <a:cubicBezTo>
                    <a:pt x="87" y="1"/>
                    <a:pt x="0" y="87"/>
                    <a:pt x="0" y="184"/>
                  </a:cubicBezTo>
                  <a:cubicBezTo>
                    <a:pt x="0" y="270"/>
                    <a:pt x="87" y="357"/>
                    <a:pt x="173" y="357"/>
                  </a:cubicBezTo>
                  <a:cubicBezTo>
                    <a:pt x="270" y="357"/>
                    <a:pt x="356" y="270"/>
                    <a:pt x="356" y="184"/>
                  </a:cubicBezTo>
                  <a:cubicBezTo>
                    <a:pt x="356" y="87"/>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6" name="Google Shape;3916;p76"/>
            <p:cNvSpPr/>
            <p:nvPr/>
          </p:nvSpPr>
          <p:spPr>
            <a:xfrm>
              <a:off x="9750232" y="2614187"/>
              <a:ext cx="22096" cy="25122"/>
            </a:xfrm>
            <a:custGeom>
              <a:avLst/>
              <a:gdLst/>
              <a:ahLst/>
              <a:cxnLst/>
              <a:rect l="l" t="t" r="r" b="b"/>
              <a:pathLst>
                <a:path w="314" h="357" extrusionOk="0">
                  <a:moveTo>
                    <a:pt x="130" y="1"/>
                  </a:moveTo>
                  <a:cubicBezTo>
                    <a:pt x="44" y="1"/>
                    <a:pt x="0" y="87"/>
                    <a:pt x="0" y="184"/>
                  </a:cubicBezTo>
                  <a:cubicBezTo>
                    <a:pt x="0" y="270"/>
                    <a:pt x="44" y="357"/>
                    <a:pt x="130" y="357"/>
                  </a:cubicBezTo>
                  <a:cubicBezTo>
                    <a:pt x="216" y="357"/>
                    <a:pt x="313" y="270"/>
                    <a:pt x="313" y="184"/>
                  </a:cubicBezTo>
                  <a:cubicBezTo>
                    <a:pt x="313" y="87"/>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7" name="Google Shape;3917;p76"/>
            <p:cNvSpPr/>
            <p:nvPr/>
          </p:nvSpPr>
          <p:spPr>
            <a:xfrm>
              <a:off x="9234348" y="2690046"/>
              <a:ext cx="22800" cy="22096"/>
            </a:xfrm>
            <a:custGeom>
              <a:avLst/>
              <a:gdLst/>
              <a:ahLst/>
              <a:cxnLst/>
              <a:rect l="l" t="t" r="r" b="b"/>
              <a:pathLst>
                <a:path w="324" h="314" extrusionOk="0">
                  <a:moveTo>
                    <a:pt x="183" y="1"/>
                  </a:moveTo>
                  <a:cubicBezTo>
                    <a:pt x="54" y="1"/>
                    <a:pt x="0" y="44"/>
                    <a:pt x="0" y="130"/>
                  </a:cubicBezTo>
                  <a:cubicBezTo>
                    <a:pt x="0" y="270"/>
                    <a:pt x="54" y="314"/>
                    <a:pt x="183" y="314"/>
                  </a:cubicBezTo>
                  <a:cubicBezTo>
                    <a:pt x="270" y="314"/>
                    <a:pt x="323" y="270"/>
                    <a:pt x="323" y="130"/>
                  </a:cubicBezTo>
                  <a:cubicBezTo>
                    <a:pt x="323" y="44"/>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8" name="Google Shape;3918;p76"/>
            <p:cNvSpPr/>
            <p:nvPr/>
          </p:nvSpPr>
          <p:spPr>
            <a:xfrm>
              <a:off x="9307181" y="2690046"/>
              <a:ext cx="25826" cy="22096"/>
            </a:xfrm>
            <a:custGeom>
              <a:avLst/>
              <a:gdLst/>
              <a:ahLst/>
              <a:cxnLst/>
              <a:rect l="l" t="t" r="r" b="b"/>
              <a:pathLst>
                <a:path w="367" h="314" extrusionOk="0">
                  <a:moveTo>
                    <a:pt x="183" y="1"/>
                  </a:moveTo>
                  <a:cubicBezTo>
                    <a:pt x="97" y="1"/>
                    <a:pt x="0" y="44"/>
                    <a:pt x="0" y="130"/>
                  </a:cubicBezTo>
                  <a:cubicBezTo>
                    <a:pt x="0" y="270"/>
                    <a:pt x="97" y="314"/>
                    <a:pt x="183" y="314"/>
                  </a:cubicBezTo>
                  <a:cubicBezTo>
                    <a:pt x="270" y="314"/>
                    <a:pt x="367" y="270"/>
                    <a:pt x="367" y="130"/>
                  </a:cubicBezTo>
                  <a:cubicBezTo>
                    <a:pt x="367" y="44"/>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9" name="Google Shape;3919;p76"/>
            <p:cNvSpPr/>
            <p:nvPr/>
          </p:nvSpPr>
          <p:spPr>
            <a:xfrm>
              <a:off x="9380014" y="2690046"/>
              <a:ext cx="25052" cy="22096"/>
            </a:xfrm>
            <a:custGeom>
              <a:avLst/>
              <a:gdLst/>
              <a:ahLst/>
              <a:cxnLst/>
              <a:rect l="l" t="t" r="r" b="b"/>
              <a:pathLst>
                <a:path w="356" h="314" extrusionOk="0">
                  <a:moveTo>
                    <a:pt x="183" y="1"/>
                  </a:moveTo>
                  <a:cubicBezTo>
                    <a:pt x="86" y="1"/>
                    <a:pt x="0" y="44"/>
                    <a:pt x="0" y="130"/>
                  </a:cubicBezTo>
                  <a:cubicBezTo>
                    <a:pt x="0" y="270"/>
                    <a:pt x="86" y="314"/>
                    <a:pt x="183" y="314"/>
                  </a:cubicBezTo>
                  <a:cubicBezTo>
                    <a:pt x="270" y="314"/>
                    <a:pt x="356" y="270"/>
                    <a:pt x="356" y="130"/>
                  </a:cubicBezTo>
                  <a:cubicBezTo>
                    <a:pt x="356" y="44"/>
                    <a:pt x="270" y="1"/>
                    <a:pt x="18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0" name="Google Shape;3920;p76"/>
            <p:cNvSpPr/>
            <p:nvPr/>
          </p:nvSpPr>
          <p:spPr>
            <a:xfrm>
              <a:off x="9455873" y="2690046"/>
              <a:ext cx="22026" cy="22096"/>
            </a:xfrm>
            <a:custGeom>
              <a:avLst/>
              <a:gdLst/>
              <a:ahLst/>
              <a:cxnLst/>
              <a:rect l="l" t="t" r="r" b="b"/>
              <a:pathLst>
                <a:path w="313" h="314" extrusionOk="0">
                  <a:moveTo>
                    <a:pt x="140" y="1"/>
                  </a:moveTo>
                  <a:cubicBezTo>
                    <a:pt x="43" y="1"/>
                    <a:pt x="0" y="44"/>
                    <a:pt x="0" y="130"/>
                  </a:cubicBezTo>
                  <a:cubicBezTo>
                    <a:pt x="0" y="270"/>
                    <a:pt x="43" y="314"/>
                    <a:pt x="140" y="314"/>
                  </a:cubicBezTo>
                  <a:cubicBezTo>
                    <a:pt x="227" y="314"/>
                    <a:pt x="313" y="270"/>
                    <a:pt x="313" y="130"/>
                  </a:cubicBezTo>
                  <a:cubicBezTo>
                    <a:pt x="313" y="44"/>
                    <a:pt x="227"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1" name="Google Shape;3921;p76"/>
            <p:cNvSpPr/>
            <p:nvPr/>
          </p:nvSpPr>
          <p:spPr>
            <a:xfrm>
              <a:off x="9528706" y="2690046"/>
              <a:ext cx="22026" cy="22096"/>
            </a:xfrm>
            <a:custGeom>
              <a:avLst/>
              <a:gdLst/>
              <a:ahLst/>
              <a:cxnLst/>
              <a:rect l="l" t="t" r="r" b="b"/>
              <a:pathLst>
                <a:path w="313" h="314" extrusionOk="0">
                  <a:moveTo>
                    <a:pt x="184" y="1"/>
                  </a:moveTo>
                  <a:cubicBezTo>
                    <a:pt x="86" y="1"/>
                    <a:pt x="0" y="44"/>
                    <a:pt x="0" y="130"/>
                  </a:cubicBezTo>
                  <a:cubicBezTo>
                    <a:pt x="0" y="270"/>
                    <a:pt x="86" y="314"/>
                    <a:pt x="184" y="314"/>
                  </a:cubicBezTo>
                  <a:cubicBezTo>
                    <a:pt x="270" y="314"/>
                    <a:pt x="313" y="270"/>
                    <a:pt x="313" y="130"/>
                  </a:cubicBezTo>
                  <a:cubicBezTo>
                    <a:pt x="313" y="44"/>
                    <a:pt x="270" y="1"/>
                    <a:pt x="184"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2" name="Google Shape;3922;p76"/>
            <p:cNvSpPr/>
            <p:nvPr/>
          </p:nvSpPr>
          <p:spPr>
            <a:xfrm>
              <a:off x="9601539" y="2690046"/>
              <a:ext cx="25122" cy="22096"/>
            </a:xfrm>
            <a:custGeom>
              <a:avLst/>
              <a:gdLst/>
              <a:ahLst/>
              <a:cxnLst/>
              <a:rect l="l" t="t" r="r" b="b"/>
              <a:pathLst>
                <a:path w="357" h="314" extrusionOk="0">
                  <a:moveTo>
                    <a:pt x="173" y="1"/>
                  </a:moveTo>
                  <a:cubicBezTo>
                    <a:pt x="86" y="1"/>
                    <a:pt x="0" y="44"/>
                    <a:pt x="0" y="130"/>
                  </a:cubicBezTo>
                  <a:cubicBezTo>
                    <a:pt x="0" y="270"/>
                    <a:pt x="86" y="314"/>
                    <a:pt x="173" y="314"/>
                  </a:cubicBezTo>
                  <a:cubicBezTo>
                    <a:pt x="270" y="314"/>
                    <a:pt x="356" y="270"/>
                    <a:pt x="356" y="130"/>
                  </a:cubicBezTo>
                  <a:cubicBezTo>
                    <a:pt x="356" y="44"/>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3" name="Google Shape;3923;p76"/>
            <p:cNvSpPr/>
            <p:nvPr/>
          </p:nvSpPr>
          <p:spPr>
            <a:xfrm>
              <a:off x="9674373" y="2690046"/>
              <a:ext cx="25122" cy="22096"/>
            </a:xfrm>
            <a:custGeom>
              <a:avLst/>
              <a:gdLst/>
              <a:ahLst/>
              <a:cxnLst/>
              <a:rect l="l" t="t" r="r" b="b"/>
              <a:pathLst>
                <a:path w="357" h="314" extrusionOk="0">
                  <a:moveTo>
                    <a:pt x="173" y="1"/>
                  </a:moveTo>
                  <a:cubicBezTo>
                    <a:pt x="87" y="1"/>
                    <a:pt x="0" y="44"/>
                    <a:pt x="0" y="130"/>
                  </a:cubicBezTo>
                  <a:cubicBezTo>
                    <a:pt x="0" y="270"/>
                    <a:pt x="87" y="314"/>
                    <a:pt x="173" y="314"/>
                  </a:cubicBezTo>
                  <a:cubicBezTo>
                    <a:pt x="270" y="314"/>
                    <a:pt x="356" y="270"/>
                    <a:pt x="356" y="130"/>
                  </a:cubicBezTo>
                  <a:cubicBezTo>
                    <a:pt x="356" y="44"/>
                    <a:pt x="270" y="1"/>
                    <a:pt x="173"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4" name="Google Shape;3924;p76"/>
            <p:cNvSpPr/>
            <p:nvPr/>
          </p:nvSpPr>
          <p:spPr>
            <a:xfrm>
              <a:off x="9750232" y="2690046"/>
              <a:ext cx="22096" cy="22096"/>
            </a:xfrm>
            <a:custGeom>
              <a:avLst/>
              <a:gdLst/>
              <a:ahLst/>
              <a:cxnLst/>
              <a:rect l="l" t="t" r="r" b="b"/>
              <a:pathLst>
                <a:path w="314" h="314" extrusionOk="0">
                  <a:moveTo>
                    <a:pt x="130" y="1"/>
                  </a:moveTo>
                  <a:cubicBezTo>
                    <a:pt x="44" y="1"/>
                    <a:pt x="0" y="44"/>
                    <a:pt x="0" y="130"/>
                  </a:cubicBezTo>
                  <a:cubicBezTo>
                    <a:pt x="0" y="270"/>
                    <a:pt x="44" y="314"/>
                    <a:pt x="130" y="314"/>
                  </a:cubicBezTo>
                  <a:cubicBezTo>
                    <a:pt x="216" y="314"/>
                    <a:pt x="313" y="270"/>
                    <a:pt x="313" y="130"/>
                  </a:cubicBezTo>
                  <a:cubicBezTo>
                    <a:pt x="313" y="44"/>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796132368"/>
      </p:ext>
    </p:extLst>
  </p:cSld>
  <p:clrMapOvr>
    <a:masterClrMapping/>
  </p:clrMapOvr>
  <mc:AlternateContent xmlns:mc="http://schemas.openxmlformats.org/markup-compatibility/2006">
    <mc:Choice xmlns:p15="http://schemas.microsoft.com/office/powerpoint/2012/main" Requires="p15">
      <p:transition spd="med">
        <p15:prstTrans prst="peelOff"/>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584844"/>
            <a:ext cx="9144000" cy="630942"/>
          </a:xfrm>
          <a:prstGeom prst="rect">
            <a:avLst/>
          </a:prstGeom>
          <a:noFill/>
        </p:spPr>
        <p:txBody>
          <a:bodyPr wrap="square" rtlCol="0">
            <a:spAutoFit/>
          </a:bodyPr>
          <a:lstStyle/>
          <a:p>
            <a:pPr algn="ctr"/>
            <a:r>
              <a:rPr lang="en-US" sz="3500" b="1" smtClean="0"/>
              <a:t>KHỞI ĐỘNG</a:t>
            </a:r>
            <a:endParaRPr lang="en-US" sz="3500" b="1"/>
          </a:p>
        </p:txBody>
      </p:sp>
      <p:grpSp>
        <p:nvGrpSpPr>
          <p:cNvPr id="9" name="Group 8"/>
          <p:cNvGrpSpPr/>
          <p:nvPr/>
        </p:nvGrpSpPr>
        <p:grpSpPr>
          <a:xfrm>
            <a:off x="1081281" y="1505704"/>
            <a:ext cx="7190286" cy="3511621"/>
            <a:chOff x="1081281" y="1505704"/>
            <a:chExt cx="7190286" cy="3511621"/>
          </a:xfrm>
        </p:grpSpPr>
        <p:sp>
          <p:nvSpPr>
            <p:cNvPr id="6" name="Rounded Rectangular Callout 5"/>
            <p:cNvSpPr/>
            <p:nvPr/>
          </p:nvSpPr>
          <p:spPr>
            <a:xfrm>
              <a:off x="2790742" y="1505704"/>
              <a:ext cx="5331980" cy="1344374"/>
            </a:xfrm>
            <a:prstGeom prst="wedgeRoundRectCallout">
              <a:avLst>
                <a:gd name="adj1" fmla="val -49053"/>
                <a:gd name="adj2" fmla="val 87146"/>
                <a:gd name="adj3" fmla="val 16667"/>
              </a:avLst>
            </a:prstGeom>
            <a:solidFill>
              <a:schemeClr val="accent2">
                <a:lumMod val="20000"/>
                <a:lumOff val="80000"/>
              </a:schemeClr>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2200">
                  <a:solidFill>
                    <a:srgbClr val="000000"/>
                  </a:solidFill>
                </a:rPr>
                <a:t>Theo em, cần chú ý điều gì để trình bày được một văn bản đẹp hơn? </a:t>
              </a:r>
              <a:endParaRPr lang="en-US" sz="2200">
                <a:solidFill>
                  <a:srgbClr val="000000"/>
                </a:solidFill>
              </a:endParaRPr>
            </a:p>
          </p:txBody>
        </p:sp>
        <p:pic>
          <p:nvPicPr>
            <p:cNvPr id="7" name="Picture 40"/>
            <p:cNvPicPr>
              <a:picLocks noChangeAspect="1"/>
            </p:cNvPicPr>
            <p:nvPr/>
          </p:nvPicPr>
          <p:blipFill>
            <a:blip r:embed="rId2"/>
            <a:srcRect/>
            <a:stretch>
              <a:fillRect/>
            </a:stretch>
          </p:blipFill>
          <p:spPr>
            <a:xfrm>
              <a:off x="1081281" y="2553195"/>
              <a:ext cx="1560616" cy="2464130"/>
            </a:xfrm>
            <a:prstGeom prst="rect">
              <a:avLst/>
            </a:prstGeom>
          </p:spPr>
        </p:pic>
        <p:pic>
          <p:nvPicPr>
            <p:cNvPr id="8" name="Picture 27"/>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53"/>
                </a:ext>
              </a:extLst>
            </a:blip>
            <a:srcRect/>
            <a:stretch>
              <a:fillRect/>
            </a:stretch>
          </p:blipFill>
          <p:spPr>
            <a:xfrm>
              <a:off x="7031301" y="2553195"/>
              <a:ext cx="1240266" cy="1092985"/>
            </a:xfrm>
            <a:prstGeom prst="rect">
              <a:avLst/>
            </a:prstGeom>
          </p:spPr>
        </p:pic>
      </p:grpSp>
    </p:spTree>
    <p:extLst>
      <p:ext uri="{BB962C8B-B14F-4D97-AF65-F5344CB8AC3E}">
        <p14:creationId xmlns:p14="http://schemas.microsoft.com/office/powerpoint/2010/main" val="3339911445"/>
      </p:ext>
    </p:extLst>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2B3F39-AABD-4749-9521-BE8DE451189E}"/>
              </a:ext>
            </a:extLst>
          </p:cNvPr>
          <p:cNvSpPr/>
          <p:nvPr/>
        </p:nvSpPr>
        <p:spPr>
          <a:xfrm>
            <a:off x="0" y="640107"/>
            <a:ext cx="9144000" cy="496996"/>
          </a:xfrm>
          <a:prstGeom prst="rect">
            <a:avLst/>
          </a:prstGeom>
        </p:spPr>
        <p:txBody>
          <a:bodyPr wrap="square" anchor="ctr">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lnSpc>
                <a:spcPct val="150000"/>
              </a:lnSpc>
            </a:pPr>
            <a:r>
              <a:rPr lang="vi-VN" sz="2000" b="1"/>
              <a:t>Để trình bày văn bản đẹp hơn, cần chú ý đến các </a:t>
            </a:r>
            <a:r>
              <a:rPr lang="vi-VN" sz="2000" b="1"/>
              <a:t>yếu </a:t>
            </a:r>
            <a:r>
              <a:rPr lang="vi-VN" sz="2000" b="1" smtClean="0"/>
              <a:t>tố:</a:t>
            </a:r>
            <a:endParaRPr lang="en-US" sz="2000" b="1" dirty="0"/>
          </a:p>
        </p:txBody>
      </p:sp>
      <p:sp>
        <p:nvSpPr>
          <p:cNvPr id="10" name="Rounded Rectangle 9"/>
          <p:cNvSpPr/>
          <p:nvPr/>
        </p:nvSpPr>
        <p:spPr>
          <a:xfrm>
            <a:off x="609572" y="1431053"/>
            <a:ext cx="3715904" cy="659004"/>
          </a:xfrm>
          <a:prstGeom prst="roundRect">
            <a:avLst/>
          </a:prstGeom>
          <a:solidFill>
            <a:srgbClr val="FFDFC9"/>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smtClean="0">
                <a:solidFill>
                  <a:srgbClr val="000000"/>
                </a:solidFill>
              </a:rPr>
              <a:t>Chọn </a:t>
            </a:r>
            <a:r>
              <a:rPr lang="fr-FR" sz="2000">
                <a:solidFill>
                  <a:srgbClr val="000000"/>
                </a:solidFill>
              </a:rPr>
              <a:t>font chữ phù hợp.</a:t>
            </a:r>
            <a:r>
              <a:rPr lang="vi-VN" sz="2000" smtClean="0">
                <a:solidFill>
                  <a:srgbClr val="000000"/>
                </a:solidFill>
              </a:rPr>
              <a:t> </a:t>
            </a:r>
            <a:endParaRPr lang="vi-VN" sz="2000">
              <a:solidFill>
                <a:srgbClr val="000000"/>
              </a:solidFill>
            </a:endParaRPr>
          </a:p>
        </p:txBody>
      </p:sp>
      <p:sp>
        <p:nvSpPr>
          <p:cNvPr id="11" name="Rounded Rectangle 10"/>
          <p:cNvSpPr/>
          <p:nvPr/>
        </p:nvSpPr>
        <p:spPr>
          <a:xfrm>
            <a:off x="4832350" y="1431053"/>
            <a:ext cx="3715904" cy="659004"/>
          </a:xfrm>
          <a:prstGeom prst="roundRect">
            <a:avLst/>
          </a:prstGeom>
          <a:solidFill>
            <a:srgbClr val="FFDFC9"/>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smtClean="0">
                <a:solidFill>
                  <a:srgbClr val="000000"/>
                </a:solidFill>
              </a:rPr>
              <a:t>Cân </a:t>
            </a:r>
            <a:r>
              <a:rPr lang="en-US" sz="2000">
                <a:solidFill>
                  <a:srgbClr val="000000"/>
                </a:solidFill>
              </a:rPr>
              <a:t>đối và sắp xếp văn bản.</a:t>
            </a:r>
            <a:endParaRPr lang="vi-VN" sz="2000">
              <a:solidFill>
                <a:srgbClr val="000000"/>
              </a:solidFill>
            </a:endParaRPr>
          </a:p>
        </p:txBody>
      </p:sp>
      <p:sp>
        <p:nvSpPr>
          <p:cNvPr id="12" name="Rounded Rectangle 11"/>
          <p:cNvSpPr/>
          <p:nvPr/>
        </p:nvSpPr>
        <p:spPr>
          <a:xfrm>
            <a:off x="609572" y="2479010"/>
            <a:ext cx="3715904" cy="659004"/>
          </a:xfrm>
          <a:prstGeom prst="roundRect">
            <a:avLst/>
          </a:prstGeom>
          <a:solidFill>
            <a:srgbClr val="FFDFC9"/>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smtClean="0">
                <a:solidFill>
                  <a:srgbClr val="000000"/>
                </a:solidFill>
              </a:rPr>
              <a:t>Sử </a:t>
            </a:r>
            <a:r>
              <a:rPr lang="en-US" sz="2000">
                <a:solidFill>
                  <a:srgbClr val="000000"/>
                </a:solidFill>
              </a:rPr>
              <a:t>dụng tiêu đề và đánh dấu.</a:t>
            </a:r>
            <a:endParaRPr lang="vi-VN" sz="2000">
              <a:solidFill>
                <a:srgbClr val="000000"/>
              </a:solidFill>
            </a:endParaRPr>
          </a:p>
        </p:txBody>
      </p:sp>
      <p:sp>
        <p:nvSpPr>
          <p:cNvPr id="13" name="Rounded Rectangle 12"/>
          <p:cNvSpPr/>
          <p:nvPr/>
        </p:nvSpPr>
        <p:spPr>
          <a:xfrm>
            <a:off x="4832350" y="2479010"/>
            <a:ext cx="3715904" cy="659004"/>
          </a:xfrm>
          <a:prstGeom prst="roundRect">
            <a:avLst/>
          </a:prstGeom>
          <a:solidFill>
            <a:srgbClr val="FFDFC9"/>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smtClean="0">
                <a:solidFill>
                  <a:srgbClr val="000000"/>
                </a:solidFill>
              </a:rPr>
              <a:t>Chú </a:t>
            </a:r>
            <a:r>
              <a:rPr lang="en-US" sz="2000">
                <a:solidFill>
                  <a:srgbClr val="000000"/>
                </a:solidFill>
              </a:rPr>
              <a:t>ý đến khoảng trắng.</a:t>
            </a:r>
            <a:endParaRPr lang="vi-VN" sz="2000">
              <a:solidFill>
                <a:srgbClr val="000000"/>
              </a:solidFill>
            </a:endParaRPr>
          </a:p>
        </p:txBody>
      </p:sp>
      <p:sp>
        <p:nvSpPr>
          <p:cNvPr id="14" name="Rounded Rectangle 13"/>
          <p:cNvSpPr/>
          <p:nvPr/>
        </p:nvSpPr>
        <p:spPr>
          <a:xfrm>
            <a:off x="609572" y="3526967"/>
            <a:ext cx="3715904" cy="985656"/>
          </a:xfrm>
          <a:prstGeom prst="roundRect">
            <a:avLst/>
          </a:prstGeom>
          <a:solidFill>
            <a:srgbClr val="FFDFC9"/>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000" smtClean="0">
                <a:solidFill>
                  <a:srgbClr val="000000"/>
                </a:solidFill>
              </a:rPr>
              <a:t>Định </a:t>
            </a:r>
            <a:r>
              <a:rPr lang="en-US" sz="2000">
                <a:solidFill>
                  <a:srgbClr val="000000"/>
                </a:solidFill>
              </a:rPr>
              <a:t>dạng văn bản đồng nhất.</a:t>
            </a:r>
            <a:endParaRPr lang="vi-VN" sz="2000">
              <a:solidFill>
                <a:srgbClr val="000000"/>
              </a:solidFill>
            </a:endParaRPr>
          </a:p>
        </p:txBody>
      </p:sp>
      <p:sp>
        <p:nvSpPr>
          <p:cNvPr id="15" name="Rounded Rectangle 14"/>
          <p:cNvSpPr/>
          <p:nvPr/>
        </p:nvSpPr>
        <p:spPr>
          <a:xfrm>
            <a:off x="4832350" y="3526967"/>
            <a:ext cx="3715904" cy="985656"/>
          </a:xfrm>
          <a:prstGeom prst="roundRect">
            <a:avLst/>
          </a:prstGeom>
          <a:solidFill>
            <a:srgbClr val="FFDFC9"/>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000" smtClean="0">
                <a:solidFill>
                  <a:srgbClr val="000000"/>
                </a:solidFill>
              </a:rPr>
              <a:t>Sử dụng kết </a:t>
            </a:r>
            <a:r>
              <a:rPr lang="en-US" sz="2000">
                <a:solidFill>
                  <a:srgbClr val="000000"/>
                </a:solidFill>
              </a:rPr>
              <a:t>hợp với hình ảnh và màu </a:t>
            </a:r>
            <a:r>
              <a:rPr lang="en-US" sz="2000">
                <a:solidFill>
                  <a:srgbClr val="000000"/>
                </a:solidFill>
              </a:rPr>
              <a:t>sắc </a:t>
            </a:r>
            <a:r>
              <a:rPr lang="en-US" sz="2000" smtClean="0">
                <a:solidFill>
                  <a:srgbClr val="000000"/>
                </a:solidFill>
              </a:rPr>
              <a:t>hợp lí. </a:t>
            </a:r>
            <a:endParaRPr lang="vi-VN" sz="2000">
              <a:solidFill>
                <a:srgbClr val="000000"/>
              </a:solidFill>
            </a:endParaRPr>
          </a:p>
        </p:txBody>
      </p:sp>
    </p:spTree>
    <p:extLst>
      <p:ext uri="{BB962C8B-B14F-4D97-AF65-F5344CB8AC3E}">
        <p14:creationId xmlns:p14="http://schemas.microsoft.com/office/powerpoint/2010/main" val="3003080866"/>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animEffect transition="in" filter="fade">
                                      <p:cBhvr>
                                        <p:cTn id="29" dur="500"/>
                                        <p:tgtEl>
                                          <p:spTgt spid="1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Effect transition="in" filter="fade">
                                      <p:cBhvr>
                                        <p:cTn id="34" dur="500"/>
                                        <p:tgtEl>
                                          <p:spTgt spid="14"/>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animBg="1"/>
      <p:bldP spid="13" grpId="0" animBg="1"/>
      <p:bldP spid="14" grpId="0" animBg="1"/>
      <p:bldP spid="1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1885182"/>
            <a:ext cx="9144000" cy="1800493"/>
          </a:xfrm>
          <a:prstGeom prst="rect">
            <a:avLst/>
          </a:prstGeom>
          <a:noFill/>
        </p:spPr>
        <p:txBody>
          <a:bodyPr wrap="square" rtlCol="0">
            <a:spAutoFit/>
          </a:bodyPr>
          <a:lstStyle/>
          <a:p>
            <a:pPr algn="ctr">
              <a:lnSpc>
                <a:spcPct val="150000"/>
              </a:lnSpc>
            </a:pPr>
            <a:r>
              <a:rPr lang="en-US" sz="3700" b="1">
                <a:solidFill>
                  <a:srgbClr val="C00000"/>
                </a:solidFill>
              </a:rPr>
              <a:t>BÀI 5: THỰC HÀNH TỔNG </a:t>
            </a:r>
            <a:r>
              <a:rPr lang="en-US" sz="3700" b="1">
                <a:solidFill>
                  <a:srgbClr val="C00000"/>
                </a:solidFill>
              </a:rPr>
              <a:t>HỢP </a:t>
            </a:r>
            <a:endParaRPr lang="en-US" sz="3700" b="1" smtClean="0">
              <a:solidFill>
                <a:srgbClr val="C00000"/>
              </a:solidFill>
            </a:endParaRPr>
          </a:p>
          <a:p>
            <a:pPr algn="ctr">
              <a:lnSpc>
                <a:spcPct val="150000"/>
              </a:lnSpc>
            </a:pPr>
            <a:r>
              <a:rPr lang="en-US" sz="3700" b="1" smtClean="0">
                <a:solidFill>
                  <a:srgbClr val="C00000"/>
                </a:solidFill>
              </a:rPr>
              <a:t>SOẠN </a:t>
            </a:r>
            <a:r>
              <a:rPr lang="en-US" sz="3700" b="1">
                <a:solidFill>
                  <a:srgbClr val="C00000"/>
                </a:solidFill>
              </a:rPr>
              <a:t>THẢO VĂN BẢN</a:t>
            </a:r>
            <a:endParaRPr lang="en-US" sz="3700" b="1" dirty="0">
              <a:solidFill>
                <a:srgbClr val="C00000"/>
              </a:solidFill>
            </a:endParaRPr>
          </a:p>
        </p:txBody>
      </p:sp>
    </p:spTree>
    <p:extLst>
      <p:ext uri="{BB962C8B-B14F-4D97-AF65-F5344CB8AC3E}">
        <p14:creationId xmlns:p14="http://schemas.microsoft.com/office/powerpoint/2010/main" val="2579718203"/>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774"/>
        <p:cNvGrpSpPr/>
        <p:nvPr/>
      </p:nvGrpSpPr>
      <p:grpSpPr>
        <a:xfrm>
          <a:off x="0" y="0"/>
          <a:ext cx="0" cy="0"/>
          <a:chOff x="0" y="0"/>
          <a:chExt cx="0" cy="0"/>
        </a:xfrm>
      </p:grpSpPr>
      <p:sp>
        <p:nvSpPr>
          <p:cNvPr id="12" name="TextBox 11"/>
          <p:cNvSpPr txBox="1"/>
          <p:nvPr/>
        </p:nvSpPr>
        <p:spPr>
          <a:xfrm>
            <a:off x="0" y="584844"/>
            <a:ext cx="9144000" cy="630942"/>
          </a:xfrm>
          <a:prstGeom prst="rect">
            <a:avLst/>
          </a:prstGeom>
          <a:noFill/>
        </p:spPr>
        <p:txBody>
          <a:bodyPr wrap="square" rtlCol="0">
            <a:spAutoFit/>
          </a:bodyPr>
          <a:lstStyle/>
          <a:p>
            <a:pPr algn="ctr"/>
            <a:r>
              <a:rPr lang="en-US" sz="3500" b="1" smtClean="0"/>
              <a:t>NỘI DUNG BÀI HỌC</a:t>
            </a:r>
            <a:endParaRPr lang="en-US" sz="3500" b="1"/>
          </a:p>
        </p:txBody>
      </p:sp>
      <p:sp>
        <p:nvSpPr>
          <p:cNvPr id="13" name="Rectangle 12">
            <a:extLst>
              <a:ext uri="{FF2B5EF4-FFF2-40B4-BE49-F238E27FC236}">
                <a16:creationId xmlns:a16="http://schemas.microsoft.com/office/drawing/2014/main" id="{0E2B3F39-AABD-4749-9521-BE8DE451189E}"/>
              </a:ext>
            </a:extLst>
          </p:cNvPr>
          <p:cNvSpPr/>
          <p:nvPr/>
        </p:nvSpPr>
        <p:spPr>
          <a:xfrm>
            <a:off x="1151906" y="2249343"/>
            <a:ext cx="2968832" cy="2123658"/>
          </a:xfrm>
          <a:prstGeom prst="rect">
            <a:avLst/>
          </a:prstGeom>
        </p:spPr>
        <p:txBody>
          <a:bodyPr wrap="square" anchor="ctr">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just">
              <a:lnSpc>
                <a:spcPct val="150000"/>
              </a:lnSpc>
            </a:pPr>
            <a:r>
              <a:rPr lang="vi-VN" sz="2200"/>
              <a:t>1. Thực hành sử dụng định dạng kí tự và chèn ảnh để trình bày văn bản</a:t>
            </a:r>
            <a:endParaRPr lang="en-US" sz="2200" dirty="0"/>
          </a:p>
        </p:txBody>
      </p:sp>
      <p:sp>
        <p:nvSpPr>
          <p:cNvPr id="14" name="Rectangle 13">
            <a:extLst>
              <a:ext uri="{FF2B5EF4-FFF2-40B4-BE49-F238E27FC236}">
                <a16:creationId xmlns:a16="http://schemas.microsoft.com/office/drawing/2014/main" id="{0E2B3F39-AABD-4749-9521-BE8DE451189E}"/>
              </a:ext>
            </a:extLst>
          </p:cNvPr>
          <p:cNvSpPr/>
          <p:nvPr/>
        </p:nvSpPr>
        <p:spPr>
          <a:xfrm>
            <a:off x="4985657" y="2249343"/>
            <a:ext cx="2968832" cy="2123658"/>
          </a:xfrm>
          <a:prstGeom prst="rect">
            <a:avLst/>
          </a:prstGeom>
        </p:spPr>
        <p:txBody>
          <a:bodyPr wrap="square" anchor="ctr">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just">
              <a:lnSpc>
                <a:spcPct val="150000"/>
              </a:lnSpc>
            </a:pPr>
            <a:r>
              <a:rPr lang="vi-VN" sz="2200"/>
              <a:t>2. Thực hành sử dụng các thao tác với khối văn bản để chỉnh sửa văn bản</a:t>
            </a:r>
            <a:endParaRPr lang="en-US" sz="2200" dirty="0"/>
          </a:p>
        </p:txBody>
      </p:sp>
    </p:spTree>
    <p:extLst>
      <p:ext uri="{BB962C8B-B14F-4D97-AF65-F5344CB8AC3E}">
        <p14:creationId xmlns:p14="http://schemas.microsoft.com/office/powerpoint/2010/main" val="1763078338"/>
      </p:ext>
    </p:extLst>
  </p:cSld>
  <p:clrMapOvr>
    <a:masterClrMapping/>
  </p:clrMapOvr>
  <mc:AlternateContent xmlns:mc="http://schemas.openxmlformats.org/markup-compatibility/2006">
    <mc:Choice xmlns:p14="http://schemas.microsoft.com/office/powerpoint/2010/main" Requires="p14">
      <p:transition spd="med">
        <p14:warp dir="in"/>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18"/>
        <p:cNvGrpSpPr/>
        <p:nvPr/>
      </p:nvGrpSpPr>
      <p:grpSpPr>
        <a:xfrm>
          <a:off x="0" y="0"/>
          <a:ext cx="0" cy="0"/>
          <a:chOff x="0" y="0"/>
          <a:chExt cx="0" cy="0"/>
        </a:xfrm>
      </p:grpSpPr>
      <p:grpSp>
        <p:nvGrpSpPr>
          <p:cNvPr id="2422" name="Google Shape;2422;p52"/>
          <p:cNvGrpSpPr/>
          <p:nvPr/>
        </p:nvGrpSpPr>
        <p:grpSpPr>
          <a:xfrm>
            <a:off x="374843" y="1407988"/>
            <a:ext cx="1018081" cy="609824"/>
            <a:chOff x="3541715" y="2565078"/>
            <a:chExt cx="1018081" cy="609824"/>
          </a:xfrm>
        </p:grpSpPr>
        <p:sp>
          <p:nvSpPr>
            <p:cNvPr id="2423" name="Google Shape;2423;p52"/>
            <p:cNvSpPr/>
            <p:nvPr/>
          </p:nvSpPr>
          <p:spPr>
            <a:xfrm>
              <a:off x="3541715" y="2565078"/>
              <a:ext cx="1018081" cy="609824"/>
            </a:xfrm>
            <a:custGeom>
              <a:avLst/>
              <a:gdLst/>
              <a:ahLst/>
              <a:cxnLst/>
              <a:rect l="l" t="t" r="r" b="b"/>
              <a:pathLst>
                <a:path w="16885" h="10114" extrusionOk="0">
                  <a:moveTo>
                    <a:pt x="0" y="1"/>
                  </a:moveTo>
                  <a:lnTo>
                    <a:pt x="0" y="10114"/>
                  </a:lnTo>
                  <a:lnTo>
                    <a:pt x="16884" y="10114"/>
                  </a:lnTo>
                  <a:lnTo>
                    <a:pt x="16884" y="1"/>
                  </a:lnTo>
                  <a:close/>
                </a:path>
              </a:pathLst>
            </a:custGeom>
            <a:solidFill>
              <a:srgbClr val="FFFFFF"/>
            </a:solidFill>
            <a:ln w="9525" cap="flat" cmpd="sng">
              <a:solidFill>
                <a:srgbClr val="2D435B"/>
              </a:solidFill>
              <a:prstDash val="solid"/>
              <a:miter lim="10781"/>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4" name="Google Shape;2424;p52"/>
            <p:cNvSpPr/>
            <p:nvPr/>
          </p:nvSpPr>
          <p:spPr>
            <a:xfrm>
              <a:off x="3609306" y="2565078"/>
              <a:ext cx="67651" cy="609824"/>
            </a:xfrm>
            <a:custGeom>
              <a:avLst/>
              <a:gdLst/>
              <a:ahLst/>
              <a:cxnLst/>
              <a:rect l="l" t="t" r="r" b="b"/>
              <a:pathLst>
                <a:path w="1122" h="10114" extrusionOk="0">
                  <a:moveTo>
                    <a:pt x="1" y="1"/>
                  </a:moveTo>
                  <a:lnTo>
                    <a:pt x="1" y="10114"/>
                  </a:lnTo>
                  <a:lnTo>
                    <a:pt x="1122" y="10114"/>
                  </a:lnTo>
                  <a:lnTo>
                    <a:pt x="1122" y="1"/>
                  </a:lnTo>
                  <a:close/>
                </a:path>
              </a:pathLst>
            </a:cu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5" name="Google Shape;2425;p52"/>
            <p:cNvSpPr/>
            <p:nvPr/>
          </p:nvSpPr>
          <p:spPr>
            <a:xfrm>
              <a:off x="3744547" y="2565078"/>
              <a:ext cx="67651" cy="609824"/>
            </a:xfrm>
            <a:custGeom>
              <a:avLst/>
              <a:gdLst/>
              <a:ahLst/>
              <a:cxnLst/>
              <a:rect l="l" t="t" r="r" b="b"/>
              <a:pathLst>
                <a:path w="1122" h="10114" extrusionOk="0">
                  <a:moveTo>
                    <a:pt x="0" y="1"/>
                  </a:moveTo>
                  <a:lnTo>
                    <a:pt x="0" y="10114"/>
                  </a:lnTo>
                  <a:lnTo>
                    <a:pt x="1121" y="10114"/>
                  </a:lnTo>
                  <a:lnTo>
                    <a:pt x="1121" y="1"/>
                  </a:lnTo>
                  <a:close/>
                </a:path>
              </a:pathLst>
            </a:cu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6" name="Google Shape;2426;p52"/>
            <p:cNvSpPr/>
            <p:nvPr/>
          </p:nvSpPr>
          <p:spPr>
            <a:xfrm>
              <a:off x="3880392" y="2565078"/>
              <a:ext cx="67651" cy="609824"/>
            </a:xfrm>
            <a:custGeom>
              <a:avLst/>
              <a:gdLst/>
              <a:ahLst/>
              <a:cxnLst/>
              <a:rect l="l" t="t" r="r" b="b"/>
              <a:pathLst>
                <a:path w="1122" h="10114" extrusionOk="0">
                  <a:moveTo>
                    <a:pt x="1" y="1"/>
                  </a:moveTo>
                  <a:lnTo>
                    <a:pt x="1" y="10114"/>
                  </a:lnTo>
                  <a:lnTo>
                    <a:pt x="1122" y="10114"/>
                  </a:lnTo>
                  <a:lnTo>
                    <a:pt x="1122" y="1"/>
                  </a:lnTo>
                  <a:close/>
                </a:path>
              </a:pathLst>
            </a:cu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7" name="Google Shape;2427;p52"/>
            <p:cNvSpPr/>
            <p:nvPr/>
          </p:nvSpPr>
          <p:spPr>
            <a:xfrm>
              <a:off x="4015633" y="2565078"/>
              <a:ext cx="67651" cy="609824"/>
            </a:xfrm>
            <a:custGeom>
              <a:avLst/>
              <a:gdLst/>
              <a:ahLst/>
              <a:cxnLst/>
              <a:rect l="l" t="t" r="r" b="b"/>
              <a:pathLst>
                <a:path w="1122" h="10114" extrusionOk="0">
                  <a:moveTo>
                    <a:pt x="0" y="1"/>
                  </a:moveTo>
                  <a:lnTo>
                    <a:pt x="0" y="10114"/>
                  </a:lnTo>
                  <a:lnTo>
                    <a:pt x="1121" y="10114"/>
                  </a:lnTo>
                  <a:lnTo>
                    <a:pt x="1121" y="1"/>
                  </a:lnTo>
                  <a:close/>
                </a:path>
              </a:pathLst>
            </a:cu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8" name="Google Shape;2428;p52"/>
            <p:cNvSpPr/>
            <p:nvPr/>
          </p:nvSpPr>
          <p:spPr>
            <a:xfrm>
              <a:off x="4150814" y="2565078"/>
              <a:ext cx="65058" cy="609824"/>
            </a:xfrm>
            <a:custGeom>
              <a:avLst/>
              <a:gdLst/>
              <a:ahLst/>
              <a:cxnLst/>
              <a:rect l="l" t="t" r="r" b="b"/>
              <a:pathLst>
                <a:path w="1079" h="10114" extrusionOk="0">
                  <a:moveTo>
                    <a:pt x="1" y="1"/>
                  </a:moveTo>
                  <a:lnTo>
                    <a:pt x="1" y="10114"/>
                  </a:lnTo>
                  <a:lnTo>
                    <a:pt x="1079" y="10114"/>
                  </a:lnTo>
                  <a:lnTo>
                    <a:pt x="1079" y="1"/>
                  </a:lnTo>
                  <a:close/>
                </a:path>
              </a:pathLst>
            </a:cu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9" name="Google Shape;2429;p52"/>
            <p:cNvSpPr/>
            <p:nvPr/>
          </p:nvSpPr>
          <p:spPr>
            <a:xfrm>
              <a:off x="4283403" y="2565078"/>
              <a:ext cx="68375" cy="609824"/>
            </a:xfrm>
            <a:custGeom>
              <a:avLst/>
              <a:gdLst/>
              <a:ahLst/>
              <a:cxnLst/>
              <a:rect l="l" t="t" r="r" b="b"/>
              <a:pathLst>
                <a:path w="1134" h="10114" extrusionOk="0">
                  <a:moveTo>
                    <a:pt x="1" y="1"/>
                  </a:moveTo>
                  <a:lnTo>
                    <a:pt x="1" y="10114"/>
                  </a:lnTo>
                  <a:lnTo>
                    <a:pt x="1133" y="10114"/>
                  </a:lnTo>
                  <a:lnTo>
                    <a:pt x="1133" y="1"/>
                  </a:lnTo>
                  <a:close/>
                </a:path>
              </a:pathLst>
            </a:cu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0" name="Google Shape;2430;p52"/>
            <p:cNvSpPr/>
            <p:nvPr/>
          </p:nvSpPr>
          <p:spPr>
            <a:xfrm>
              <a:off x="4419307" y="2565078"/>
              <a:ext cx="67651" cy="609824"/>
            </a:xfrm>
            <a:custGeom>
              <a:avLst/>
              <a:gdLst/>
              <a:ahLst/>
              <a:cxnLst/>
              <a:rect l="l" t="t" r="r" b="b"/>
              <a:pathLst>
                <a:path w="1122" h="10114" extrusionOk="0">
                  <a:moveTo>
                    <a:pt x="0" y="1"/>
                  </a:moveTo>
                  <a:lnTo>
                    <a:pt x="0" y="10114"/>
                  </a:lnTo>
                  <a:lnTo>
                    <a:pt x="1122" y="10114"/>
                  </a:lnTo>
                  <a:lnTo>
                    <a:pt x="1122" y="1"/>
                  </a:lnTo>
                  <a:close/>
                </a:path>
              </a:pathLst>
            </a:cu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431" name="Google Shape;2431;p52"/>
          <p:cNvGrpSpPr/>
          <p:nvPr/>
        </p:nvGrpSpPr>
        <p:grpSpPr>
          <a:xfrm>
            <a:off x="7488025" y="1407988"/>
            <a:ext cx="837120" cy="837795"/>
            <a:chOff x="655525" y="778450"/>
            <a:chExt cx="837120" cy="837795"/>
          </a:xfrm>
        </p:grpSpPr>
        <p:sp>
          <p:nvSpPr>
            <p:cNvPr id="2432" name="Google Shape;2432;p52"/>
            <p:cNvSpPr/>
            <p:nvPr/>
          </p:nvSpPr>
          <p:spPr>
            <a:xfrm>
              <a:off x="655525" y="778450"/>
              <a:ext cx="837120" cy="837795"/>
            </a:xfrm>
            <a:custGeom>
              <a:avLst/>
              <a:gdLst/>
              <a:ahLst/>
              <a:cxnLst/>
              <a:rect l="l" t="t" r="r" b="b"/>
              <a:pathLst>
                <a:path w="13650" h="13661" extrusionOk="0">
                  <a:moveTo>
                    <a:pt x="6825" y="0"/>
                  </a:moveTo>
                  <a:cubicBezTo>
                    <a:pt x="3052" y="0"/>
                    <a:pt x="1" y="3051"/>
                    <a:pt x="1" y="6825"/>
                  </a:cubicBezTo>
                  <a:cubicBezTo>
                    <a:pt x="1" y="10555"/>
                    <a:pt x="3052" y="13660"/>
                    <a:pt x="6825" y="13660"/>
                  </a:cubicBezTo>
                  <a:cubicBezTo>
                    <a:pt x="10599" y="13660"/>
                    <a:pt x="13650" y="10555"/>
                    <a:pt x="13650" y="6825"/>
                  </a:cubicBezTo>
                  <a:cubicBezTo>
                    <a:pt x="13650" y="3051"/>
                    <a:pt x="10599" y="0"/>
                    <a:pt x="6825" y="0"/>
                  </a:cubicBezTo>
                  <a:close/>
                </a:path>
              </a:pathLst>
            </a:custGeom>
            <a:solidFill>
              <a:schemeClr val="lt2"/>
            </a:solidFill>
            <a:ln w="3500" cap="flat" cmpd="sng">
              <a:solidFill>
                <a:srgbClr val="2D435B"/>
              </a:solidFill>
              <a:prstDash val="solid"/>
              <a:miter lim="10781"/>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3" name="Google Shape;2433;p52"/>
            <p:cNvSpPr/>
            <p:nvPr/>
          </p:nvSpPr>
          <p:spPr>
            <a:xfrm>
              <a:off x="968089" y="791081"/>
              <a:ext cx="16340" cy="16280"/>
            </a:xfrm>
            <a:custGeom>
              <a:avLst/>
              <a:gdLst/>
              <a:ahLst/>
              <a:cxnLst/>
              <a:rect l="l" t="t" r="r" b="b"/>
              <a:pathLst>
                <a:path w="271" h="270" extrusionOk="0">
                  <a:moveTo>
                    <a:pt x="141" y="0"/>
                  </a:moveTo>
                  <a:cubicBezTo>
                    <a:pt x="55" y="0"/>
                    <a:pt x="1" y="97"/>
                    <a:pt x="1" y="141"/>
                  </a:cubicBezTo>
                  <a:cubicBezTo>
                    <a:pt x="1" y="227"/>
                    <a:pt x="55" y="270"/>
                    <a:pt x="141" y="270"/>
                  </a:cubicBezTo>
                  <a:cubicBezTo>
                    <a:pt x="184" y="270"/>
                    <a:pt x="270" y="227"/>
                    <a:pt x="270" y="141"/>
                  </a:cubicBezTo>
                  <a:cubicBezTo>
                    <a:pt x="270" y="97"/>
                    <a:pt x="184"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4" name="Google Shape;2434;p52"/>
            <p:cNvSpPr/>
            <p:nvPr/>
          </p:nvSpPr>
          <p:spPr>
            <a:xfrm>
              <a:off x="1016868" y="791081"/>
              <a:ext cx="16340" cy="16280"/>
            </a:xfrm>
            <a:custGeom>
              <a:avLst/>
              <a:gdLst/>
              <a:ahLst/>
              <a:cxnLst/>
              <a:rect l="l" t="t" r="r" b="b"/>
              <a:pathLst>
                <a:path w="271" h="270" extrusionOk="0">
                  <a:moveTo>
                    <a:pt x="141" y="0"/>
                  </a:moveTo>
                  <a:cubicBezTo>
                    <a:pt x="54" y="0"/>
                    <a:pt x="0" y="97"/>
                    <a:pt x="0" y="141"/>
                  </a:cubicBezTo>
                  <a:cubicBezTo>
                    <a:pt x="0" y="227"/>
                    <a:pt x="54" y="270"/>
                    <a:pt x="141" y="270"/>
                  </a:cubicBezTo>
                  <a:cubicBezTo>
                    <a:pt x="227" y="270"/>
                    <a:pt x="270" y="227"/>
                    <a:pt x="270" y="141"/>
                  </a:cubicBezTo>
                  <a:cubicBezTo>
                    <a:pt x="270" y="97"/>
                    <a:pt x="227"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5" name="Google Shape;2435;p52"/>
            <p:cNvSpPr/>
            <p:nvPr/>
          </p:nvSpPr>
          <p:spPr>
            <a:xfrm>
              <a:off x="1065646" y="791081"/>
              <a:ext cx="16280" cy="16280"/>
            </a:xfrm>
            <a:custGeom>
              <a:avLst/>
              <a:gdLst/>
              <a:ahLst/>
              <a:cxnLst/>
              <a:rect l="l" t="t" r="r" b="b"/>
              <a:pathLst>
                <a:path w="270" h="270" extrusionOk="0">
                  <a:moveTo>
                    <a:pt x="140" y="0"/>
                  </a:moveTo>
                  <a:cubicBezTo>
                    <a:pt x="97" y="0"/>
                    <a:pt x="0" y="97"/>
                    <a:pt x="0" y="141"/>
                  </a:cubicBezTo>
                  <a:cubicBezTo>
                    <a:pt x="0" y="227"/>
                    <a:pt x="97" y="270"/>
                    <a:pt x="140" y="270"/>
                  </a:cubicBezTo>
                  <a:cubicBezTo>
                    <a:pt x="227" y="270"/>
                    <a:pt x="270" y="227"/>
                    <a:pt x="270" y="141"/>
                  </a:cubicBezTo>
                  <a:cubicBezTo>
                    <a:pt x="270" y="97"/>
                    <a:pt x="227" y="0"/>
                    <a:pt x="14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6" name="Google Shape;2436;p52"/>
            <p:cNvSpPr/>
            <p:nvPr/>
          </p:nvSpPr>
          <p:spPr>
            <a:xfrm>
              <a:off x="1117620" y="791081"/>
              <a:ext cx="16340" cy="16280"/>
            </a:xfrm>
            <a:custGeom>
              <a:avLst/>
              <a:gdLst/>
              <a:ahLst/>
              <a:cxnLst/>
              <a:rect l="l" t="t" r="r" b="b"/>
              <a:pathLst>
                <a:path w="271" h="270" extrusionOk="0">
                  <a:moveTo>
                    <a:pt x="130" y="0"/>
                  </a:moveTo>
                  <a:cubicBezTo>
                    <a:pt x="44" y="0"/>
                    <a:pt x="1" y="97"/>
                    <a:pt x="1" y="141"/>
                  </a:cubicBezTo>
                  <a:cubicBezTo>
                    <a:pt x="1" y="227"/>
                    <a:pt x="44" y="270"/>
                    <a:pt x="130" y="270"/>
                  </a:cubicBezTo>
                  <a:cubicBezTo>
                    <a:pt x="173" y="270"/>
                    <a:pt x="270" y="227"/>
                    <a:pt x="270" y="141"/>
                  </a:cubicBezTo>
                  <a:cubicBezTo>
                    <a:pt x="270" y="97"/>
                    <a:pt x="173"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7" name="Google Shape;2437;p52"/>
            <p:cNvSpPr/>
            <p:nvPr/>
          </p:nvSpPr>
          <p:spPr>
            <a:xfrm>
              <a:off x="1166399" y="791081"/>
              <a:ext cx="16280" cy="16280"/>
            </a:xfrm>
            <a:custGeom>
              <a:avLst/>
              <a:gdLst/>
              <a:ahLst/>
              <a:cxnLst/>
              <a:rect l="l" t="t" r="r" b="b"/>
              <a:pathLst>
                <a:path w="270" h="270" extrusionOk="0">
                  <a:moveTo>
                    <a:pt x="130" y="0"/>
                  </a:moveTo>
                  <a:cubicBezTo>
                    <a:pt x="43" y="0"/>
                    <a:pt x="0" y="97"/>
                    <a:pt x="0" y="141"/>
                  </a:cubicBezTo>
                  <a:cubicBezTo>
                    <a:pt x="0" y="227"/>
                    <a:pt x="43" y="270"/>
                    <a:pt x="130" y="270"/>
                  </a:cubicBezTo>
                  <a:cubicBezTo>
                    <a:pt x="216" y="270"/>
                    <a:pt x="270" y="227"/>
                    <a:pt x="270" y="141"/>
                  </a:cubicBezTo>
                  <a:cubicBezTo>
                    <a:pt x="270" y="97"/>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8" name="Google Shape;2438;p52"/>
            <p:cNvSpPr/>
            <p:nvPr/>
          </p:nvSpPr>
          <p:spPr>
            <a:xfrm>
              <a:off x="868000" y="842452"/>
              <a:ext cx="16340" cy="16280"/>
            </a:xfrm>
            <a:custGeom>
              <a:avLst/>
              <a:gdLst/>
              <a:ahLst/>
              <a:cxnLst/>
              <a:rect l="l" t="t" r="r" b="b"/>
              <a:pathLst>
                <a:path w="271" h="270" extrusionOk="0">
                  <a:moveTo>
                    <a:pt x="141" y="0"/>
                  </a:moveTo>
                  <a:cubicBezTo>
                    <a:pt x="98" y="0"/>
                    <a:pt x="1" y="54"/>
                    <a:pt x="1" y="140"/>
                  </a:cubicBezTo>
                  <a:cubicBezTo>
                    <a:pt x="1" y="183"/>
                    <a:pt x="98" y="270"/>
                    <a:pt x="141" y="270"/>
                  </a:cubicBezTo>
                  <a:cubicBezTo>
                    <a:pt x="227" y="270"/>
                    <a:pt x="270" y="183"/>
                    <a:pt x="270" y="140"/>
                  </a:cubicBezTo>
                  <a:cubicBezTo>
                    <a:pt x="270" y="54"/>
                    <a:pt x="227"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9" name="Google Shape;2439;p52"/>
            <p:cNvSpPr/>
            <p:nvPr/>
          </p:nvSpPr>
          <p:spPr>
            <a:xfrm>
              <a:off x="919371" y="842452"/>
              <a:ext cx="16280" cy="16280"/>
            </a:xfrm>
            <a:custGeom>
              <a:avLst/>
              <a:gdLst/>
              <a:ahLst/>
              <a:cxnLst/>
              <a:rect l="l" t="t" r="r" b="b"/>
              <a:pathLst>
                <a:path w="270" h="270" extrusionOk="0">
                  <a:moveTo>
                    <a:pt x="140" y="0"/>
                  </a:moveTo>
                  <a:cubicBezTo>
                    <a:pt x="54" y="0"/>
                    <a:pt x="0" y="54"/>
                    <a:pt x="0" y="140"/>
                  </a:cubicBezTo>
                  <a:cubicBezTo>
                    <a:pt x="0" y="183"/>
                    <a:pt x="54" y="270"/>
                    <a:pt x="140" y="270"/>
                  </a:cubicBezTo>
                  <a:cubicBezTo>
                    <a:pt x="184" y="270"/>
                    <a:pt x="270" y="183"/>
                    <a:pt x="270" y="140"/>
                  </a:cubicBezTo>
                  <a:cubicBezTo>
                    <a:pt x="270" y="54"/>
                    <a:pt x="184" y="0"/>
                    <a:pt x="14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0" name="Google Shape;2440;p52"/>
            <p:cNvSpPr/>
            <p:nvPr/>
          </p:nvSpPr>
          <p:spPr>
            <a:xfrm>
              <a:off x="968089" y="842452"/>
              <a:ext cx="16340" cy="16280"/>
            </a:xfrm>
            <a:custGeom>
              <a:avLst/>
              <a:gdLst/>
              <a:ahLst/>
              <a:cxnLst/>
              <a:rect l="l" t="t" r="r" b="b"/>
              <a:pathLst>
                <a:path w="271" h="270" extrusionOk="0">
                  <a:moveTo>
                    <a:pt x="141" y="0"/>
                  </a:moveTo>
                  <a:cubicBezTo>
                    <a:pt x="55" y="0"/>
                    <a:pt x="1" y="54"/>
                    <a:pt x="1" y="140"/>
                  </a:cubicBezTo>
                  <a:cubicBezTo>
                    <a:pt x="1" y="183"/>
                    <a:pt x="55" y="270"/>
                    <a:pt x="141" y="270"/>
                  </a:cubicBezTo>
                  <a:cubicBezTo>
                    <a:pt x="184" y="270"/>
                    <a:pt x="270" y="183"/>
                    <a:pt x="270" y="140"/>
                  </a:cubicBezTo>
                  <a:cubicBezTo>
                    <a:pt x="270" y="54"/>
                    <a:pt x="184"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1" name="Google Shape;2441;p52"/>
            <p:cNvSpPr/>
            <p:nvPr/>
          </p:nvSpPr>
          <p:spPr>
            <a:xfrm>
              <a:off x="1016868" y="842452"/>
              <a:ext cx="16340" cy="16280"/>
            </a:xfrm>
            <a:custGeom>
              <a:avLst/>
              <a:gdLst/>
              <a:ahLst/>
              <a:cxnLst/>
              <a:rect l="l" t="t" r="r" b="b"/>
              <a:pathLst>
                <a:path w="271" h="270" extrusionOk="0">
                  <a:moveTo>
                    <a:pt x="141" y="0"/>
                  </a:moveTo>
                  <a:cubicBezTo>
                    <a:pt x="54" y="0"/>
                    <a:pt x="0" y="54"/>
                    <a:pt x="0" y="140"/>
                  </a:cubicBezTo>
                  <a:cubicBezTo>
                    <a:pt x="0" y="183"/>
                    <a:pt x="54" y="270"/>
                    <a:pt x="141" y="270"/>
                  </a:cubicBezTo>
                  <a:cubicBezTo>
                    <a:pt x="227" y="270"/>
                    <a:pt x="270" y="183"/>
                    <a:pt x="270" y="140"/>
                  </a:cubicBezTo>
                  <a:cubicBezTo>
                    <a:pt x="270" y="54"/>
                    <a:pt x="227"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2" name="Google Shape;2442;p52"/>
            <p:cNvSpPr/>
            <p:nvPr/>
          </p:nvSpPr>
          <p:spPr>
            <a:xfrm>
              <a:off x="1065646" y="842452"/>
              <a:ext cx="16280" cy="16280"/>
            </a:xfrm>
            <a:custGeom>
              <a:avLst/>
              <a:gdLst/>
              <a:ahLst/>
              <a:cxnLst/>
              <a:rect l="l" t="t" r="r" b="b"/>
              <a:pathLst>
                <a:path w="270" h="270" extrusionOk="0">
                  <a:moveTo>
                    <a:pt x="140" y="0"/>
                  </a:moveTo>
                  <a:cubicBezTo>
                    <a:pt x="97" y="0"/>
                    <a:pt x="0" y="54"/>
                    <a:pt x="0" y="140"/>
                  </a:cubicBezTo>
                  <a:cubicBezTo>
                    <a:pt x="0" y="183"/>
                    <a:pt x="97" y="270"/>
                    <a:pt x="140" y="270"/>
                  </a:cubicBezTo>
                  <a:cubicBezTo>
                    <a:pt x="227" y="270"/>
                    <a:pt x="270" y="183"/>
                    <a:pt x="270" y="140"/>
                  </a:cubicBezTo>
                  <a:cubicBezTo>
                    <a:pt x="270" y="54"/>
                    <a:pt x="227" y="0"/>
                    <a:pt x="14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3" name="Google Shape;2443;p52"/>
            <p:cNvSpPr/>
            <p:nvPr/>
          </p:nvSpPr>
          <p:spPr>
            <a:xfrm>
              <a:off x="1117620" y="842452"/>
              <a:ext cx="16340" cy="16280"/>
            </a:xfrm>
            <a:custGeom>
              <a:avLst/>
              <a:gdLst/>
              <a:ahLst/>
              <a:cxnLst/>
              <a:rect l="l" t="t" r="r" b="b"/>
              <a:pathLst>
                <a:path w="271" h="270" extrusionOk="0">
                  <a:moveTo>
                    <a:pt x="130" y="0"/>
                  </a:moveTo>
                  <a:cubicBezTo>
                    <a:pt x="44" y="0"/>
                    <a:pt x="1" y="54"/>
                    <a:pt x="1" y="140"/>
                  </a:cubicBezTo>
                  <a:cubicBezTo>
                    <a:pt x="1" y="183"/>
                    <a:pt x="44" y="270"/>
                    <a:pt x="130" y="270"/>
                  </a:cubicBezTo>
                  <a:cubicBezTo>
                    <a:pt x="173" y="270"/>
                    <a:pt x="270" y="183"/>
                    <a:pt x="270" y="140"/>
                  </a:cubicBezTo>
                  <a:cubicBezTo>
                    <a:pt x="270" y="54"/>
                    <a:pt x="173"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4" name="Google Shape;2444;p52"/>
            <p:cNvSpPr/>
            <p:nvPr/>
          </p:nvSpPr>
          <p:spPr>
            <a:xfrm>
              <a:off x="1166399" y="842452"/>
              <a:ext cx="16280" cy="16280"/>
            </a:xfrm>
            <a:custGeom>
              <a:avLst/>
              <a:gdLst/>
              <a:ahLst/>
              <a:cxnLst/>
              <a:rect l="l" t="t" r="r" b="b"/>
              <a:pathLst>
                <a:path w="270" h="270" extrusionOk="0">
                  <a:moveTo>
                    <a:pt x="130" y="0"/>
                  </a:moveTo>
                  <a:cubicBezTo>
                    <a:pt x="43" y="0"/>
                    <a:pt x="0" y="54"/>
                    <a:pt x="0" y="140"/>
                  </a:cubicBezTo>
                  <a:cubicBezTo>
                    <a:pt x="0" y="183"/>
                    <a:pt x="43" y="270"/>
                    <a:pt x="130" y="270"/>
                  </a:cubicBezTo>
                  <a:cubicBezTo>
                    <a:pt x="216" y="270"/>
                    <a:pt x="270" y="183"/>
                    <a:pt x="270" y="140"/>
                  </a:cubicBezTo>
                  <a:cubicBezTo>
                    <a:pt x="270" y="54"/>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5" name="Google Shape;2445;p52"/>
            <p:cNvSpPr/>
            <p:nvPr/>
          </p:nvSpPr>
          <p:spPr>
            <a:xfrm>
              <a:off x="1215117" y="842452"/>
              <a:ext cx="16340" cy="16280"/>
            </a:xfrm>
            <a:custGeom>
              <a:avLst/>
              <a:gdLst/>
              <a:ahLst/>
              <a:cxnLst/>
              <a:rect l="l" t="t" r="r" b="b"/>
              <a:pathLst>
                <a:path w="271" h="270" extrusionOk="0">
                  <a:moveTo>
                    <a:pt x="130" y="0"/>
                  </a:moveTo>
                  <a:cubicBezTo>
                    <a:pt x="44" y="0"/>
                    <a:pt x="1" y="54"/>
                    <a:pt x="1" y="140"/>
                  </a:cubicBezTo>
                  <a:cubicBezTo>
                    <a:pt x="1" y="183"/>
                    <a:pt x="44" y="270"/>
                    <a:pt x="130" y="270"/>
                  </a:cubicBezTo>
                  <a:cubicBezTo>
                    <a:pt x="216" y="270"/>
                    <a:pt x="270" y="183"/>
                    <a:pt x="270" y="140"/>
                  </a:cubicBezTo>
                  <a:cubicBezTo>
                    <a:pt x="270" y="54"/>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6" name="Google Shape;2446;p52"/>
            <p:cNvSpPr/>
            <p:nvPr/>
          </p:nvSpPr>
          <p:spPr>
            <a:xfrm>
              <a:off x="1263896" y="842452"/>
              <a:ext cx="16280" cy="16280"/>
            </a:xfrm>
            <a:custGeom>
              <a:avLst/>
              <a:gdLst/>
              <a:ahLst/>
              <a:cxnLst/>
              <a:rect l="l" t="t" r="r" b="b"/>
              <a:pathLst>
                <a:path w="270" h="270" extrusionOk="0">
                  <a:moveTo>
                    <a:pt x="130" y="0"/>
                  </a:moveTo>
                  <a:cubicBezTo>
                    <a:pt x="87" y="0"/>
                    <a:pt x="0" y="54"/>
                    <a:pt x="0" y="140"/>
                  </a:cubicBezTo>
                  <a:cubicBezTo>
                    <a:pt x="0" y="183"/>
                    <a:pt x="87" y="270"/>
                    <a:pt x="130" y="270"/>
                  </a:cubicBezTo>
                  <a:cubicBezTo>
                    <a:pt x="216" y="270"/>
                    <a:pt x="270" y="183"/>
                    <a:pt x="270" y="140"/>
                  </a:cubicBezTo>
                  <a:cubicBezTo>
                    <a:pt x="270" y="54"/>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7" name="Google Shape;2447;p52"/>
            <p:cNvSpPr/>
            <p:nvPr/>
          </p:nvSpPr>
          <p:spPr>
            <a:xfrm>
              <a:off x="819221" y="891170"/>
              <a:ext cx="16340" cy="16340"/>
            </a:xfrm>
            <a:custGeom>
              <a:avLst/>
              <a:gdLst/>
              <a:ahLst/>
              <a:cxnLst/>
              <a:rect l="l" t="t" r="r" b="b"/>
              <a:pathLst>
                <a:path w="271" h="271" extrusionOk="0">
                  <a:moveTo>
                    <a:pt x="141" y="1"/>
                  </a:moveTo>
                  <a:cubicBezTo>
                    <a:pt x="44" y="1"/>
                    <a:pt x="1" y="55"/>
                    <a:pt x="1" y="141"/>
                  </a:cubicBezTo>
                  <a:cubicBezTo>
                    <a:pt x="1" y="227"/>
                    <a:pt x="44" y="270"/>
                    <a:pt x="141" y="270"/>
                  </a:cubicBezTo>
                  <a:cubicBezTo>
                    <a:pt x="227" y="270"/>
                    <a:pt x="270" y="227"/>
                    <a:pt x="270" y="141"/>
                  </a:cubicBezTo>
                  <a:cubicBezTo>
                    <a:pt x="270" y="55"/>
                    <a:pt x="227"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8" name="Google Shape;2448;p52"/>
            <p:cNvSpPr/>
            <p:nvPr/>
          </p:nvSpPr>
          <p:spPr>
            <a:xfrm>
              <a:off x="868000" y="891170"/>
              <a:ext cx="16340" cy="16340"/>
            </a:xfrm>
            <a:custGeom>
              <a:avLst/>
              <a:gdLst/>
              <a:ahLst/>
              <a:cxnLst/>
              <a:rect l="l" t="t" r="r" b="b"/>
              <a:pathLst>
                <a:path w="271" h="271" extrusionOk="0">
                  <a:moveTo>
                    <a:pt x="141" y="1"/>
                  </a:moveTo>
                  <a:cubicBezTo>
                    <a:pt x="98" y="1"/>
                    <a:pt x="1" y="55"/>
                    <a:pt x="1" y="141"/>
                  </a:cubicBezTo>
                  <a:cubicBezTo>
                    <a:pt x="1" y="227"/>
                    <a:pt x="98" y="270"/>
                    <a:pt x="141" y="270"/>
                  </a:cubicBezTo>
                  <a:cubicBezTo>
                    <a:pt x="227" y="270"/>
                    <a:pt x="270" y="227"/>
                    <a:pt x="270" y="141"/>
                  </a:cubicBezTo>
                  <a:cubicBezTo>
                    <a:pt x="270" y="55"/>
                    <a:pt x="227"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9" name="Google Shape;2449;p52"/>
            <p:cNvSpPr/>
            <p:nvPr/>
          </p:nvSpPr>
          <p:spPr>
            <a:xfrm>
              <a:off x="919371" y="891170"/>
              <a:ext cx="16280" cy="16340"/>
            </a:xfrm>
            <a:custGeom>
              <a:avLst/>
              <a:gdLst/>
              <a:ahLst/>
              <a:cxnLst/>
              <a:rect l="l" t="t" r="r" b="b"/>
              <a:pathLst>
                <a:path w="270" h="271" extrusionOk="0">
                  <a:moveTo>
                    <a:pt x="140" y="1"/>
                  </a:moveTo>
                  <a:cubicBezTo>
                    <a:pt x="54" y="1"/>
                    <a:pt x="0" y="55"/>
                    <a:pt x="0" y="141"/>
                  </a:cubicBezTo>
                  <a:cubicBezTo>
                    <a:pt x="0" y="227"/>
                    <a:pt x="54" y="270"/>
                    <a:pt x="140" y="270"/>
                  </a:cubicBezTo>
                  <a:cubicBezTo>
                    <a:pt x="184" y="270"/>
                    <a:pt x="270" y="227"/>
                    <a:pt x="270" y="141"/>
                  </a:cubicBezTo>
                  <a:cubicBezTo>
                    <a:pt x="270" y="55"/>
                    <a:pt x="184"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0" name="Google Shape;2450;p52"/>
            <p:cNvSpPr/>
            <p:nvPr/>
          </p:nvSpPr>
          <p:spPr>
            <a:xfrm>
              <a:off x="968089" y="891170"/>
              <a:ext cx="16340" cy="16340"/>
            </a:xfrm>
            <a:custGeom>
              <a:avLst/>
              <a:gdLst/>
              <a:ahLst/>
              <a:cxnLst/>
              <a:rect l="l" t="t" r="r" b="b"/>
              <a:pathLst>
                <a:path w="271" h="271" extrusionOk="0">
                  <a:moveTo>
                    <a:pt x="141" y="1"/>
                  </a:moveTo>
                  <a:cubicBezTo>
                    <a:pt x="55" y="1"/>
                    <a:pt x="1" y="55"/>
                    <a:pt x="1" y="141"/>
                  </a:cubicBezTo>
                  <a:cubicBezTo>
                    <a:pt x="1" y="227"/>
                    <a:pt x="55" y="270"/>
                    <a:pt x="141" y="270"/>
                  </a:cubicBezTo>
                  <a:cubicBezTo>
                    <a:pt x="184" y="270"/>
                    <a:pt x="270" y="227"/>
                    <a:pt x="270" y="141"/>
                  </a:cubicBezTo>
                  <a:cubicBezTo>
                    <a:pt x="270" y="55"/>
                    <a:pt x="184"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1" name="Google Shape;2451;p52"/>
            <p:cNvSpPr/>
            <p:nvPr/>
          </p:nvSpPr>
          <p:spPr>
            <a:xfrm>
              <a:off x="1016868" y="891170"/>
              <a:ext cx="16340" cy="16340"/>
            </a:xfrm>
            <a:custGeom>
              <a:avLst/>
              <a:gdLst/>
              <a:ahLst/>
              <a:cxnLst/>
              <a:rect l="l" t="t" r="r" b="b"/>
              <a:pathLst>
                <a:path w="271" h="271" extrusionOk="0">
                  <a:moveTo>
                    <a:pt x="141" y="1"/>
                  </a:moveTo>
                  <a:cubicBezTo>
                    <a:pt x="54" y="1"/>
                    <a:pt x="0" y="55"/>
                    <a:pt x="0" y="141"/>
                  </a:cubicBezTo>
                  <a:cubicBezTo>
                    <a:pt x="0" y="227"/>
                    <a:pt x="54" y="270"/>
                    <a:pt x="141" y="270"/>
                  </a:cubicBezTo>
                  <a:cubicBezTo>
                    <a:pt x="227" y="270"/>
                    <a:pt x="270" y="227"/>
                    <a:pt x="270" y="141"/>
                  </a:cubicBezTo>
                  <a:cubicBezTo>
                    <a:pt x="270" y="55"/>
                    <a:pt x="227"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2" name="Google Shape;2452;p52"/>
            <p:cNvSpPr/>
            <p:nvPr/>
          </p:nvSpPr>
          <p:spPr>
            <a:xfrm>
              <a:off x="1065646" y="891170"/>
              <a:ext cx="16280" cy="16340"/>
            </a:xfrm>
            <a:custGeom>
              <a:avLst/>
              <a:gdLst/>
              <a:ahLst/>
              <a:cxnLst/>
              <a:rect l="l" t="t" r="r" b="b"/>
              <a:pathLst>
                <a:path w="270" h="271" extrusionOk="0">
                  <a:moveTo>
                    <a:pt x="140" y="1"/>
                  </a:moveTo>
                  <a:cubicBezTo>
                    <a:pt x="97" y="1"/>
                    <a:pt x="0" y="55"/>
                    <a:pt x="0" y="141"/>
                  </a:cubicBezTo>
                  <a:cubicBezTo>
                    <a:pt x="0" y="227"/>
                    <a:pt x="97" y="270"/>
                    <a:pt x="140" y="270"/>
                  </a:cubicBezTo>
                  <a:cubicBezTo>
                    <a:pt x="227" y="270"/>
                    <a:pt x="270" y="227"/>
                    <a:pt x="270" y="141"/>
                  </a:cubicBezTo>
                  <a:cubicBezTo>
                    <a:pt x="270" y="55"/>
                    <a:pt x="227"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3" name="Google Shape;2453;p52"/>
            <p:cNvSpPr/>
            <p:nvPr/>
          </p:nvSpPr>
          <p:spPr>
            <a:xfrm>
              <a:off x="1117620" y="891170"/>
              <a:ext cx="16340" cy="16340"/>
            </a:xfrm>
            <a:custGeom>
              <a:avLst/>
              <a:gdLst/>
              <a:ahLst/>
              <a:cxnLst/>
              <a:rect l="l" t="t" r="r" b="b"/>
              <a:pathLst>
                <a:path w="271" h="271" extrusionOk="0">
                  <a:moveTo>
                    <a:pt x="130" y="1"/>
                  </a:moveTo>
                  <a:cubicBezTo>
                    <a:pt x="44" y="1"/>
                    <a:pt x="1" y="55"/>
                    <a:pt x="1" y="141"/>
                  </a:cubicBezTo>
                  <a:cubicBezTo>
                    <a:pt x="1" y="227"/>
                    <a:pt x="44" y="270"/>
                    <a:pt x="130" y="270"/>
                  </a:cubicBezTo>
                  <a:cubicBezTo>
                    <a:pt x="173" y="270"/>
                    <a:pt x="270" y="227"/>
                    <a:pt x="270" y="141"/>
                  </a:cubicBezTo>
                  <a:cubicBezTo>
                    <a:pt x="270" y="55"/>
                    <a:pt x="173"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4" name="Google Shape;2454;p52"/>
            <p:cNvSpPr/>
            <p:nvPr/>
          </p:nvSpPr>
          <p:spPr>
            <a:xfrm>
              <a:off x="1166399" y="891170"/>
              <a:ext cx="16280" cy="16340"/>
            </a:xfrm>
            <a:custGeom>
              <a:avLst/>
              <a:gdLst/>
              <a:ahLst/>
              <a:cxnLst/>
              <a:rect l="l" t="t" r="r" b="b"/>
              <a:pathLst>
                <a:path w="270" h="271" extrusionOk="0">
                  <a:moveTo>
                    <a:pt x="130" y="1"/>
                  </a:moveTo>
                  <a:cubicBezTo>
                    <a:pt x="43" y="1"/>
                    <a:pt x="0" y="55"/>
                    <a:pt x="0" y="141"/>
                  </a:cubicBezTo>
                  <a:cubicBezTo>
                    <a:pt x="0" y="227"/>
                    <a:pt x="43" y="270"/>
                    <a:pt x="130" y="270"/>
                  </a:cubicBezTo>
                  <a:cubicBezTo>
                    <a:pt x="216" y="270"/>
                    <a:pt x="270" y="227"/>
                    <a:pt x="270" y="141"/>
                  </a:cubicBezTo>
                  <a:cubicBezTo>
                    <a:pt x="270" y="55"/>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5" name="Google Shape;2455;p52"/>
            <p:cNvSpPr/>
            <p:nvPr/>
          </p:nvSpPr>
          <p:spPr>
            <a:xfrm>
              <a:off x="1215117" y="891170"/>
              <a:ext cx="16340" cy="16340"/>
            </a:xfrm>
            <a:custGeom>
              <a:avLst/>
              <a:gdLst/>
              <a:ahLst/>
              <a:cxnLst/>
              <a:rect l="l" t="t" r="r" b="b"/>
              <a:pathLst>
                <a:path w="271" h="271" extrusionOk="0">
                  <a:moveTo>
                    <a:pt x="130" y="1"/>
                  </a:moveTo>
                  <a:cubicBezTo>
                    <a:pt x="44" y="1"/>
                    <a:pt x="1" y="55"/>
                    <a:pt x="1" y="141"/>
                  </a:cubicBezTo>
                  <a:cubicBezTo>
                    <a:pt x="1" y="227"/>
                    <a:pt x="44" y="270"/>
                    <a:pt x="130" y="270"/>
                  </a:cubicBezTo>
                  <a:cubicBezTo>
                    <a:pt x="216" y="270"/>
                    <a:pt x="270" y="227"/>
                    <a:pt x="270" y="141"/>
                  </a:cubicBezTo>
                  <a:cubicBezTo>
                    <a:pt x="270" y="55"/>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6" name="Google Shape;2456;p52"/>
            <p:cNvSpPr/>
            <p:nvPr/>
          </p:nvSpPr>
          <p:spPr>
            <a:xfrm>
              <a:off x="1263896" y="891170"/>
              <a:ext cx="16280" cy="16340"/>
            </a:xfrm>
            <a:custGeom>
              <a:avLst/>
              <a:gdLst/>
              <a:ahLst/>
              <a:cxnLst/>
              <a:rect l="l" t="t" r="r" b="b"/>
              <a:pathLst>
                <a:path w="270" h="271" extrusionOk="0">
                  <a:moveTo>
                    <a:pt x="130" y="1"/>
                  </a:moveTo>
                  <a:cubicBezTo>
                    <a:pt x="87" y="1"/>
                    <a:pt x="0" y="55"/>
                    <a:pt x="0" y="141"/>
                  </a:cubicBezTo>
                  <a:cubicBezTo>
                    <a:pt x="0" y="227"/>
                    <a:pt x="87" y="270"/>
                    <a:pt x="130" y="270"/>
                  </a:cubicBezTo>
                  <a:cubicBezTo>
                    <a:pt x="216" y="270"/>
                    <a:pt x="270" y="227"/>
                    <a:pt x="270" y="141"/>
                  </a:cubicBezTo>
                  <a:cubicBezTo>
                    <a:pt x="270" y="55"/>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7" name="Google Shape;2457;p52"/>
            <p:cNvSpPr/>
            <p:nvPr/>
          </p:nvSpPr>
          <p:spPr>
            <a:xfrm>
              <a:off x="1315267" y="891170"/>
              <a:ext cx="16280" cy="16340"/>
            </a:xfrm>
            <a:custGeom>
              <a:avLst/>
              <a:gdLst/>
              <a:ahLst/>
              <a:cxnLst/>
              <a:rect l="l" t="t" r="r" b="b"/>
              <a:pathLst>
                <a:path w="270" h="271" extrusionOk="0">
                  <a:moveTo>
                    <a:pt x="130" y="1"/>
                  </a:moveTo>
                  <a:cubicBezTo>
                    <a:pt x="43" y="1"/>
                    <a:pt x="0" y="55"/>
                    <a:pt x="0" y="141"/>
                  </a:cubicBezTo>
                  <a:cubicBezTo>
                    <a:pt x="0" y="227"/>
                    <a:pt x="43" y="270"/>
                    <a:pt x="130" y="270"/>
                  </a:cubicBezTo>
                  <a:cubicBezTo>
                    <a:pt x="173" y="270"/>
                    <a:pt x="270" y="227"/>
                    <a:pt x="270" y="141"/>
                  </a:cubicBezTo>
                  <a:cubicBezTo>
                    <a:pt x="270" y="55"/>
                    <a:pt x="173"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8" name="Google Shape;2458;p52"/>
            <p:cNvSpPr/>
            <p:nvPr/>
          </p:nvSpPr>
          <p:spPr>
            <a:xfrm>
              <a:off x="770503" y="939949"/>
              <a:ext cx="16280" cy="16280"/>
            </a:xfrm>
            <a:custGeom>
              <a:avLst/>
              <a:gdLst/>
              <a:ahLst/>
              <a:cxnLst/>
              <a:rect l="l" t="t" r="r" b="b"/>
              <a:pathLst>
                <a:path w="270" h="270" extrusionOk="0">
                  <a:moveTo>
                    <a:pt x="141" y="0"/>
                  </a:moveTo>
                  <a:cubicBezTo>
                    <a:pt x="43" y="0"/>
                    <a:pt x="0" y="97"/>
                    <a:pt x="0" y="140"/>
                  </a:cubicBezTo>
                  <a:cubicBezTo>
                    <a:pt x="0" y="227"/>
                    <a:pt x="43" y="270"/>
                    <a:pt x="141" y="270"/>
                  </a:cubicBezTo>
                  <a:cubicBezTo>
                    <a:pt x="184" y="270"/>
                    <a:pt x="270" y="227"/>
                    <a:pt x="270" y="140"/>
                  </a:cubicBezTo>
                  <a:cubicBezTo>
                    <a:pt x="270" y="97"/>
                    <a:pt x="184"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9" name="Google Shape;2459;p52"/>
            <p:cNvSpPr/>
            <p:nvPr/>
          </p:nvSpPr>
          <p:spPr>
            <a:xfrm>
              <a:off x="819221" y="939949"/>
              <a:ext cx="16340" cy="16280"/>
            </a:xfrm>
            <a:custGeom>
              <a:avLst/>
              <a:gdLst/>
              <a:ahLst/>
              <a:cxnLst/>
              <a:rect l="l" t="t" r="r" b="b"/>
              <a:pathLst>
                <a:path w="271" h="270" extrusionOk="0">
                  <a:moveTo>
                    <a:pt x="141" y="0"/>
                  </a:moveTo>
                  <a:cubicBezTo>
                    <a:pt x="44" y="0"/>
                    <a:pt x="1" y="97"/>
                    <a:pt x="1" y="140"/>
                  </a:cubicBezTo>
                  <a:cubicBezTo>
                    <a:pt x="1" y="227"/>
                    <a:pt x="44" y="270"/>
                    <a:pt x="141" y="270"/>
                  </a:cubicBezTo>
                  <a:cubicBezTo>
                    <a:pt x="227" y="270"/>
                    <a:pt x="270" y="227"/>
                    <a:pt x="270" y="140"/>
                  </a:cubicBezTo>
                  <a:cubicBezTo>
                    <a:pt x="270" y="97"/>
                    <a:pt x="227"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0" name="Google Shape;2460;p52"/>
            <p:cNvSpPr/>
            <p:nvPr/>
          </p:nvSpPr>
          <p:spPr>
            <a:xfrm>
              <a:off x="868000" y="939949"/>
              <a:ext cx="16340" cy="16280"/>
            </a:xfrm>
            <a:custGeom>
              <a:avLst/>
              <a:gdLst/>
              <a:ahLst/>
              <a:cxnLst/>
              <a:rect l="l" t="t" r="r" b="b"/>
              <a:pathLst>
                <a:path w="271" h="270" extrusionOk="0">
                  <a:moveTo>
                    <a:pt x="141" y="0"/>
                  </a:moveTo>
                  <a:cubicBezTo>
                    <a:pt x="98" y="0"/>
                    <a:pt x="1" y="97"/>
                    <a:pt x="1" y="140"/>
                  </a:cubicBezTo>
                  <a:cubicBezTo>
                    <a:pt x="1" y="227"/>
                    <a:pt x="98" y="270"/>
                    <a:pt x="141" y="270"/>
                  </a:cubicBezTo>
                  <a:cubicBezTo>
                    <a:pt x="227" y="270"/>
                    <a:pt x="270" y="227"/>
                    <a:pt x="270" y="140"/>
                  </a:cubicBezTo>
                  <a:cubicBezTo>
                    <a:pt x="270" y="97"/>
                    <a:pt x="227"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1" name="Google Shape;2461;p52"/>
            <p:cNvSpPr/>
            <p:nvPr/>
          </p:nvSpPr>
          <p:spPr>
            <a:xfrm>
              <a:off x="919371" y="939949"/>
              <a:ext cx="16280" cy="16280"/>
            </a:xfrm>
            <a:custGeom>
              <a:avLst/>
              <a:gdLst/>
              <a:ahLst/>
              <a:cxnLst/>
              <a:rect l="l" t="t" r="r" b="b"/>
              <a:pathLst>
                <a:path w="270" h="270" extrusionOk="0">
                  <a:moveTo>
                    <a:pt x="140" y="0"/>
                  </a:moveTo>
                  <a:cubicBezTo>
                    <a:pt x="54" y="0"/>
                    <a:pt x="0" y="97"/>
                    <a:pt x="0" y="140"/>
                  </a:cubicBezTo>
                  <a:cubicBezTo>
                    <a:pt x="0" y="227"/>
                    <a:pt x="54" y="270"/>
                    <a:pt x="140" y="270"/>
                  </a:cubicBezTo>
                  <a:cubicBezTo>
                    <a:pt x="184" y="270"/>
                    <a:pt x="270" y="227"/>
                    <a:pt x="270" y="140"/>
                  </a:cubicBezTo>
                  <a:cubicBezTo>
                    <a:pt x="270" y="97"/>
                    <a:pt x="184" y="0"/>
                    <a:pt x="14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2" name="Google Shape;2462;p52"/>
            <p:cNvSpPr/>
            <p:nvPr/>
          </p:nvSpPr>
          <p:spPr>
            <a:xfrm>
              <a:off x="968089" y="939949"/>
              <a:ext cx="16340" cy="16280"/>
            </a:xfrm>
            <a:custGeom>
              <a:avLst/>
              <a:gdLst/>
              <a:ahLst/>
              <a:cxnLst/>
              <a:rect l="l" t="t" r="r" b="b"/>
              <a:pathLst>
                <a:path w="271" h="270" extrusionOk="0">
                  <a:moveTo>
                    <a:pt x="141" y="0"/>
                  </a:moveTo>
                  <a:cubicBezTo>
                    <a:pt x="55" y="0"/>
                    <a:pt x="1" y="97"/>
                    <a:pt x="1" y="140"/>
                  </a:cubicBezTo>
                  <a:cubicBezTo>
                    <a:pt x="1" y="227"/>
                    <a:pt x="55" y="270"/>
                    <a:pt x="141" y="270"/>
                  </a:cubicBezTo>
                  <a:cubicBezTo>
                    <a:pt x="184" y="270"/>
                    <a:pt x="270" y="227"/>
                    <a:pt x="270" y="140"/>
                  </a:cubicBezTo>
                  <a:cubicBezTo>
                    <a:pt x="270" y="97"/>
                    <a:pt x="184"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3" name="Google Shape;2463;p52"/>
            <p:cNvSpPr/>
            <p:nvPr/>
          </p:nvSpPr>
          <p:spPr>
            <a:xfrm>
              <a:off x="1016868" y="939949"/>
              <a:ext cx="16340" cy="16280"/>
            </a:xfrm>
            <a:custGeom>
              <a:avLst/>
              <a:gdLst/>
              <a:ahLst/>
              <a:cxnLst/>
              <a:rect l="l" t="t" r="r" b="b"/>
              <a:pathLst>
                <a:path w="271" h="270" extrusionOk="0">
                  <a:moveTo>
                    <a:pt x="141" y="0"/>
                  </a:moveTo>
                  <a:cubicBezTo>
                    <a:pt x="54" y="0"/>
                    <a:pt x="0" y="97"/>
                    <a:pt x="0" y="140"/>
                  </a:cubicBezTo>
                  <a:cubicBezTo>
                    <a:pt x="0" y="227"/>
                    <a:pt x="54" y="270"/>
                    <a:pt x="141" y="270"/>
                  </a:cubicBezTo>
                  <a:cubicBezTo>
                    <a:pt x="227" y="270"/>
                    <a:pt x="270" y="227"/>
                    <a:pt x="270" y="140"/>
                  </a:cubicBezTo>
                  <a:cubicBezTo>
                    <a:pt x="270" y="97"/>
                    <a:pt x="227"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4" name="Google Shape;2464;p52"/>
            <p:cNvSpPr/>
            <p:nvPr/>
          </p:nvSpPr>
          <p:spPr>
            <a:xfrm>
              <a:off x="1065646" y="939949"/>
              <a:ext cx="16280" cy="16280"/>
            </a:xfrm>
            <a:custGeom>
              <a:avLst/>
              <a:gdLst/>
              <a:ahLst/>
              <a:cxnLst/>
              <a:rect l="l" t="t" r="r" b="b"/>
              <a:pathLst>
                <a:path w="270" h="270" extrusionOk="0">
                  <a:moveTo>
                    <a:pt x="140" y="0"/>
                  </a:moveTo>
                  <a:cubicBezTo>
                    <a:pt x="97" y="0"/>
                    <a:pt x="0" y="97"/>
                    <a:pt x="0" y="140"/>
                  </a:cubicBezTo>
                  <a:cubicBezTo>
                    <a:pt x="0" y="227"/>
                    <a:pt x="97" y="270"/>
                    <a:pt x="140" y="270"/>
                  </a:cubicBezTo>
                  <a:cubicBezTo>
                    <a:pt x="227" y="270"/>
                    <a:pt x="270" y="227"/>
                    <a:pt x="270" y="140"/>
                  </a:cubicBezTo>
                  <a:cubicBezTo>
                    <a:pt x="270" y="97"/>
                    <a:pt x="227" y="0"/>
                    <a:pt x="14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5" name="Google Shape;2465;p52"/>
            <p:cNvSpPr/>
            <p:nvPr/>
          </p:nvSpPr>
          <p:spPr>
            <a:xfrm>
              <a:off x="1117620" y="939949"/>
              <a:ext cx="16340" cy="16280"/>
            </a:xfrm>
            <a:custGeom>
              <a:avLst/>
              <a:gdLst/>
              <a:ahLst/>
              <a:cxnLst/>
              <a:rect l="l" t="t" r="r" b="b"/>
              <a:pathLst>
                <a:path w="271" h="270" extrusionOk="0">
                  <a:moveTo>
                    <a:pt x="130" y="0"/>
                  </a:moveTo>
                  <a:cubicBezTo>
                    <a:pt x="44" y="0"/>
                    <a:pt x="1" y="97"/>
                    <a:pt x="1" y="140"/>
                  </a:cubicBezTo>
                  <a:cubicBezTo>
                    <a:pt x="1" y="227"/>
                    <a:pt x="44" y="270"/>
                    <a:pt x="130" y="270"/>
                  </a:cubicBezTo>
                  <a:cubicBezTo>
                    <a:pt x="173" y="270"/>
                    <a:pt x="270" y="227"/>
                    <a:pt x="270" y="140"/>
                  </a:cubicBezTo>
                  <a:cubicBezTo>
                    <a:pt x="270" y="97"/>
                    <a:pt x="173"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6" name="Google Shape;2466;p52"/>
            <p:cNvSpPr/>
            <p:nvPr/>
          </p:nvSpPr>
          <p:spPr>
            <a:xfrm>
              <a:off x="1166399" y="939949"/>
              <a:ext cx="16280" cy="16280"/>
            </a:xfrm>
            <a:custGeom>
              <a:avLst/>
              <a:gdLst/>
              <a:ahLst/>
              <a:cxnLst/>
              <a:rect l="l" t="t" r="r" b="b"/>
              <a:pathLst>
                <a:path w="270" h="270" extrusionOk="0">
                  <a:moveTo>
                    <a:pt x="130" y="0"/>
                  </a:moveTo>
                  <a:cubicBezTo>
                    <a:pt x="43" y="0"/>
                    <a:pt x="0" y="97"/>
                    <a:pt x="0" y="140"/>
                  </a:cubicBezTo>
                  <a:cubicBezTo>
                    <a:pt x="0" y="227"/>
                    <a:pt x="43" y="270"/>
                    <a:pt x="130" y="270"/>
                  </a:cubicBezTo>
                  <a:cubicBezTo>
                    <a:pt x="216" y="270"/>
                    <a:pt x="270" y="227"/>
                    <a:pt x="270" y="140"/>
                  </a:cubicBezTo>
                  <a:cubicBezTo>
                    <a:pt x="270" y="97"/>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7" name="Google Shape;2467;p52"/>
            <p:cNvSpPr/>
            <p:nvPr/>
          </p:nvSpPr>
          <p:spPr>
            <a:xfrm>
              <a:off x="1215117" y="939949"/>
              <a:ext cx="16340" cy="16280"/>
            </a:xfrm>
            <a:custGeom>
              <a:avLst/>
              <a:gdLst/>
              <a:ahLst/>
              <a:cxnLst/>
              <a:rect l="l" t="t" r="r" b="b"/>
              <a:pathLst>
                <a:path w="271" h="270" extrusionOk="0">
                  <a:moveTo>
                    <a:pt x="130" y="0"/>
                  </a:moveTo>
                  <a:cubicBezTo>
                    <a:pt x="44" y="0"/>
                    <a:pt x="1" y="97"/>
                    <a:pt x="1" y="140"/>
                  </a:cubicBezTo>
                  <a:cubicBezTo>
                    <a:pt x="1" y="227"/>
                    <a:pt x="44" y="270"/>
                    <a:pt x="130" y="270"/>
                  </a:cubicBezTo>
                  <a:cubicBezTo>
                    <a:pt x="216" y="270"/>
                    <a:pt x="270" y="227"/>
                    <a:pt x="270" y="140"/>
                  </a:cubicBezTo>
                  <a:cubicBezTo>
                    <a:pt x="270" y="97"/>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8" name="Google Shape;2468;p52"/>
            <p:cNvSpPr/>
            <p:nvPr/>
          </p:nvSpPr>
          <p:spPr>
            <a:xfrm>
              <a:off x="1263896" y="939949"/>
              <a:ext cx="16280" cy="16280"/>
            </a:xfrm>
            <a:custGeom>
              <a:avLst/>
              <a:gdLst/>
              <a:ahLst/>
              <a:cxnLst/>
              <a:rect l="l" t="t" r="r" b="b"/>
              <a:pathLst>
                <a:path w="270" h="270" extrusionOk="0">
                  <a:moveTo>
                    <a:pt x="130" y="0"/>
                  </a:moveTo>
                  <a:cubicBezTo>
                    <a:pt x="87" y="0"/>
                    <a:pt x="0" y="97"/>
                    <a:pt x="0" y="140"/>
                  </a:cubicBezTo>
                  <a:cubicBezTo>
                    <a:pt x="0" y="227"/>
                    <a:pt x="87" y="270"/>
                    <a:pt x="130" y="270"/>
                  </a:cubicBezTo>
                  <a:cubicBezTo>
                    <a:pt x="216" y="270"/>
                    <a:pt x="270" y="227"/>
                    <a:pt x="270" y="140"/>
                  </a:cubicBezTo>
                  <a:cubicBezTo>
                    <a:pt x="270" y="97"/>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9" name="Google Shape;2469;p52"/>
            <p:cNvSpPr/>
            <p:nvPr/>
          </p:nvSpPr>
          <p:spPr>
            <a:xfrm>
              <a:off x="1315267" y="939949"/>
              <a:ext cx="16280" cy="16280"/>
            </a:xfrm>
            <a:custGeom>
              <a:avLst/>
              <a:gdLst/>
              <a:ahLst/>
              <a:cxnLst/>
              <a:rect l="l" t="t" r="r" b="b"/>
              <a:pathLst>
                <a:path w="270" h="270" extrusionOk="0">
                  <a:moveTo>
                    <a:pt x="130" y="0"/>
                  </a:moveTo>
                  <a:cubicBezTo>
                    <a:pt x="43" y="0"/>
                    <a:pt x="0" y="97"/>
                    <a:pt x="0" y="140"/>
                  </a:cubicBezTo>
                  <a:cubicBezTo>
                    <a:pt x="0" y="227"/>
                    <a:pt x="43" y="270"/>
                    <a:pt x="130" y="270"/>
                  </a:cubicBezTo>
                  <a:cubicBezTo>
                    <a:pt x="173" y="270"/>
                    <a:pt x="270" y="227"/>
                    <a:pt x="270" y="140"/>
                  </a:cubicBezTo>
                  <a:cubicBezTo>
                    <a:pt x="270" y="97"/>
                    <a:pt x="173"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0" name="Google Shape;2470;p52"/>
            <p:cNvSpPr/>
            <p:nvPr/>
          </p:nvSpPr>
          <p:spPr>
            <a:xfrm>
              <a:off x="1363985" y="939949"/>
              <a:ext cx="16340" cy="16280"/>
            </a:xfrm>
            <a:custGeom>
              <a:avLst/>
              <a:gdLst/>
              <a:ahLst/>
              <a:cxnLst/>
              <a:rect l="l" t="t" r="r" b="b"/>
              <a:pathLst>
                <a:path w="271" h="270" extrusionOk="0">
                  <a:moveTo>
                    <a:pt x="130" y="0"/>
                  </a:moveTo>
                  <a:cubicBezTo>
                    <a:pt x="44" y="0"/>
                    <a:pt x="1" y="97"/>
                    <a:pt x="1" y="140"/>
                  </a:cubicBezTo>
                  <a:cubicBezTo>
                    <a:pt x="1" y="227"/>
                    <a:pt x="44" y="270"/>
                    <a:pt x="130" y="270"/>
                  </a:cubicBezTo>
                  <a:cubicBezTo>
                    <a:pt x="227" y="270"/>
                    <a:pt x="270" y="227"/>
                    <a:pt x="270" y="140"/>
                  </a:cubicBezTo>
                  <a:cubicBezTo>
                    <a:pt x="270" y="97"/>
                    <a:pt x="227"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1" name="Google Shape;2471;p52"/>
            <p:cNvSpPr/>
            <p:nvPr/>
          </p:nvSpPr>
          <p:spPr>
            <a:xfrm>
              <a:off x="721724" y="991923"/>
              <a:ext cx="13747" cy="13084"/>
            </a:xfrm>
            <a:custGeom>
              <a:avLst/>
              <a:gdLst/>
              <a:ahLst/>
              <a:cxnLst/>
              <a:rect l="l" t="t" r="r" b="b"/>
              <a:pathLst>
                <a:path w="228" h="217" extrusionOk="0">
                  <a:moveTo>
                    <a:pt x="98" y="1"/>
                  </a:moveTo>
                  <a:cubicBezTo>
                    <a:pt x="44" y="1"/>
                    <a:pt x="1" y="44"/>
                    <a:pt x="1" y="130"/>
                  </a:cubicBezTo>
                  <a:cubicBezTo>
                    <a:pt x="1" y="173"/>
                    <a:pt x="44" y="216"/>
                    <a:pt x="98" y="216"/>
                  </a:cubicBezTo>
                  <a:cubicBezTo>
                    <a:pt x="184" y="216"/>
                    <a:pt x="227" y="173"/>
                    <a:pt x="227" y="130"/>
                  </a:cubicBezTo>
                  <a:cubicBezTo>
                    <a:pt x="227" y="44"/>
                    <a:pt x="184" y="1"/>
                    <a:pt x="98"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2" name="Google Shape;2472;p52"/>
            <p:cNvSpPr/>
            <p:nvPr/>
          </p:nvSpPr>
          <p:spPr>
            <a:xfrm>
              <a:off x="770503" y="991923"/>
              <a:ext cx="16280" cy="13084"/>
            </a:xfrm>
            <a:custGeom>
              <a:avLst/>
              <a:gdLst/>
              <a:ahLst/>
              <a:cxnLst/>
              <a:rect l="l" t="t" r="r" b="b"/>
              <a:pathLst>
                <a:path w="270" h="217" extrusionOk="0">
                  <a:moveTo>
                    <a:pt x="141" y="1"/>
                  </a:moveTo>
                  <a:cubicBezTo>
                    <a:pt x="43" y="1"/>
                    <a:pt x="0" y="44"/>
                    <a:pt x="0" y="130"/>
                  </a:cubicBezTo>
                  <a:cubicBezTo>
                    <a:pt x="0" y="173"/>
                    <a:pt x="43" y="216"/>
                    <a:pt x="141" y="216"/>
                  </a:cubicBezTo>
                  <a:cubicBezTo>
                    <a:pt x="184" y="216"/>
                    <a:pt x="270" y="173"/>
                    <a:pt x="270" y="130"/>
                  </a:cubicBezTo>
                  <a:cubicBezTo>
                    <a:pt x="270" y="44"/>
                    <a:pt x="184"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3" name="Google Shape;2473;p52"/>
            <p:cNvSpPr/>
            <p:nvPr/>
          </p:nvSpPr>
          <p:spPr>
            <a:xfrm>
              <a:off x="819221" y="991923"/>
              <a:ext cx="16340" cy="13084"/>
            </a:xfrm>
            <a:custGeom>
              <a:avLst/>
              <a:gdLst/>
              <a:ahLst/>
              <a:cxnLst/>
              <a:rect l="l" t="t" r="r" b="b"/>
              <a:pathLst>
                <a:path w="271" h="217" extrusionOk="0">
                  <a:moveTo>
                    <a:pt x="141" y="1"/>
                  </a:moveTo>
                  <a:cubicBezTo>
                    <a:pt x="44" y="1"/>
                    <a:pt x="1" y="44"/>
                    <a:pt x="1" y="130"/>
                  </a:cubicBezTo>
                  <a:cubicBezTo>
                    <a:pt x="1" y="173"/>
                    <a:pt x="44" y="216"/>
                    <a:pt x="141" y="216"/>
                  </a:cubicBezTo>
                  <a:cubicBezTo>
                    <a:pt x="227" y="216"/>
                    <a:pt x="270" y="173"/>
                    <a:pt x="270" y="130"/>
                  </a:cubicBezTo>
                  <a:cubicBezTo>
                    <a:pt x="270" y="44"/>
                    <a:pt x="227"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4" name="Google Shape;2474;p52"/>
            <p:cNvSpPr/>
            <p:nvPr/>
          </p:nvSpPr>
          <p:spPr>
            <a:xfrm>
              <a:off x="868000" y="991923"/>
              <a:ext cx="16340" cy="13084"/>
            </a:xfrm>
            <a:custGeom>
              <a:avLst/>
              <a:gdLst/>
              <a:ahLst/>
              <a:cxnLst/>
              <a:rect l="l" t="t" r="r" b="b"/>
              <a:pathLst>
                <a:path w="271" h="217" extrusionOk="0">
                  <a:moveTo>
                    <a:pt x="141" y="1"/>
                  </a:moveTo>
                  <a:cubicBezTo>
                    <a:pt x="98" y="1"/>
                    <a:pt x="1" y="44"/>
                    <a:pt x="1" y="130"/>
                  </a:cubicBezTo>
                  <a:cubicBezTo>
                    <a:pt x="1" y="173"/>
                    <a:pt x="98" y="216"/>
                    <a:pt x="141" y="216"/>
                  </a:cubicBezTo>
                  <a:cubicBezTo>
                    <a:pt x="227" y="216"/>
                    <a:pt x="270" y="173"/>
                    <a:pt x="270" y="130"/>
                  </a:cubicBezTo>
                  <a:cubicBezTo>
                    <a:pt x="270" y="44"/>
                    <a:pt x="227"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5" name="Google Shape;2475;p52"/>
            <p:cNvSpPr/>
            <p:nvPr/>
          </p:nvSpPr>
          <p:spPr>
            <a:xfrm>
              <a:off x="919371" y="991923"/>
              <a:ext cx="16280" cy="13084"/>
            </a:xfrm>
            <a:custGeom>
              <a:avLst/>
              <a:gdLst/>
              <a:ahLst/>
              <a:cxnLst/>
              <a:rect l="l" t="t" r="r" b="b"/>
              <a:pathLst>
                <a:path w="270" h="217" extrusionOk="0">
                  <a:moveTo>
                    <a:pt x="140" y="1"/>
                  </a:moveTo>
                  <a:cubicBezTo>
                    <a:pt x="54" y="1"/>
                    <a:pt x="0" y="44"/>
                    <a:pt x="0" y="130"/>
                  </a:cubicBezTo>
                  <a:cubicBezTo>
                    <a:pt x="0" y="173"/>
                    <a:pt x="54" y="216"/>
                    <a:pt x="140" y="216"/>
                  </a:cubicBezTo>
                  <a:cubicBezTo>
                    <a:pt x="184" y="216"/>
                    <a:pt x="270" y="173"/>
                    <a:pt x="270" y="130"/>
                  </a:cubicBezTo>
                  <a:cubicBezTo>
                    <a:pt x="270" y="44"/>
                    <a:pt x="184"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6" name="Google Shape;2476;p52"/>
            <p:cNvSpPr/>
            <p:nvPr/>
          </p:nvSpPr>
          <p:spPr>
            <a:xfrm>
              <a:off x="968089" y="991923"/>
              <a:ext cx="16340" cy="13084"/>
            </a:xfrm>
            <a:custGeom>
              <a:avLst/>
              <a:gdLst/>
              <a:ahLst/>
              <a:cxnLst/>
              <a:rect l="l" t="t" r="r" b="b"/>
              <a:pathLst>
                <a:path w="271" h="217" extrusionOk="0">
                  <a:moveTo>
                    <a:pt x="141" y="1"/>
                  </a:moveTo>
                  <a:cubicBezTo>
                    <a:pt x="55" y="1"/>
                    <a:pt x="1" y="44"/>
                    <a:pt x="1" y="130"/>
                  </a:cubicBezTo>
                  <a:cubicBezTo>
                    <a:pt x="1" y="173"/>
                    <a:pt x="55" y="216"/>
                    <a:pt x="141" y="216"/>
                  </a:cubicBezTo>
                  <a:cubicBezTo>
                    <a:pt x="184" y="216"/>
                    <a:pt x="270" y="173"/>
                    <a:pt x="270" y="130"/>
                  </a:cubicBezTo>
                  <a:cubicBezTo>
                    <a:pt x="270" y="44"/>
                    <a:pt x="184"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7" name="Google Shape;2477;p52"/>
            <p:cNvSpPr/>
            <p:nvPr/>
          </p:nvSpPr>
          <p:spPr>
            <a:xfrm>
              <a:off x="1016868" y="991923"/>
              <a:ext cx="16340" cy="13084"/>
            </a:xfrm>
            <a:custGeom>
              <a:avLst/>
              <a:gdLst/>
              <a:ahLst/>
              <a:cxnLst/>
              <a:rect l="l" t="t" r="r" b="b"/>
              <a:pathLst>
                <a:path w="271" h="217" extrusionOk="0">
                  <a:moveTo>
                    <a:pt x="141" y="1"/>
                  </a:moveTo>
                  <a:cubicBezTo>
                    <a:pt x="54" y="1"/>
                    <a:pt x="0" y="44"/>
                    <a:pt x="0" y="130"/>
                  </a:cubicBezTo>
                  <a:cubicBezTo>
                    <a:pt x="0" y="173"/>
                    <a:pt x="54" y="216"/>
                    <a:pt x="141" y="216"/>
                  </a:cubicBezTo>
                  <a:cubicBezTo>
                    <a:pt x="227" y="216"/>
                    <a:pt x="270" y="173"/>
                    <a:pt x="270" y="130"/>
                  </a:cubicBezTo>
                  <a:cubicBezTo>
                    <a:pt x="270" y="44"/>
                    <a:pt x="227"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8" name="Google Shape;2478;p52"/>
            <p:cNvSpPr/>
            <p:nvPr/>
          </p:nvSpPr>
          <p:spPr>
            <a:xfrm>
              <a:off x="1065646" y="991923"/>
              <a:ext cx="16280" cy="13084"/>
            </a:xfrm>
            <a:custGeom>
              <a:avLst/>
              <a:gdLst/>
              <a:ahLst/>
              <a:cxnLst/>
              <a:rect l="l" t="t" r="r" b="b"/>
              <a:pathLst>
                <a:path w="270" h="217" extrusionOk="0">
                  <a:moveTo>
                    <a:pt x="140" y="1"/>
                  </a:moveTo>
                  <a:cubicBezTo>
                    <a:pt x="97" y="1"/>
                    <a:pt x="0" y="44"/>
                    <a:pt x="0" y="130"/>
                  </a:cubicBezTo>
                  <a:cubicBezTo>
                    <a:pt x="0" y="173"/>
                    <a:pt x="97" y="216"/>
                    <a:pt x="140" y="216"/>
                  </a:cubicBezTo>
                  <a:cubicBezTo>
                    <a:pt x="227" y="216"/>
                    <a:pt x="270" y="173"/>
                    <a:pt x="270" y="130"/>
                  </a:cubicBezTo>
                  <a:cubicBezTo>
                    <a:pt x="270" y="44"/>
                    <a:pt x="227"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9" name="Google Shape;2479;p52"/>
            <p:cNvSpPr/>
            <p:nvPr/>
          </p:nvSpPr>
          <p:spPr>
            <a:xfrm>
              <a:off x="1117620" y="991923"/>
              <a:ext cx="16340" cy="13084"/>
            </a:xfrm>
            <a:custGeom>
              <a:avLst/>
              <a:gdLst/>
              <a:ahLst/>
              <a:cxnLst/>
              <a:rect l="l" t="t" r="r" b="b"/>
              <a:pathLst>
                <a:path w="271" h="217" extrusionOk="0">
                  <a:moveTo>
                    <a:pt x="130" y="1"/>
                  </a:moveTo>
                  <a:cubicBezTo>
                    <a:pt x="44" y="1"/>
                    <a:pt x="1" y="44"/>
                    <a:pt x="1" y="130"/>
                  </a:cubicBezTo>
                  <a:cubicBezTo>
                    <a:pt x="1" y="173"/>
                    <a:pt x="44" y="216"/>
                    <a:pt x="130" y="216"/>
                  </a:cubicBezTo>
                  <a:cubicBezTo>
                    <a:pt x="173" y="216"/>
                    <a:pt x="270" y="173"/>
                    <a:pt x="270" y="130"/>
                  </a:cubicBezTo>
                  <a:cubicBezTo>
                    <a:pt x="270" y="44"/>
                    <a:pt x="173"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0" name="Google Shape;2480;p52"/>
            <p:cNvSpPr/>
            <p:nvPr/>
          </p:nvSpPr>
          <p:spPr>
            <a:xfrm>
              <a:off x="1166399" y="991923"/>
              <a:ext cx="16280" cy="13084"/>
            </a:xfrm>
            <a:custGeom>
              <a:avLst/>
              <a:gdLst/>
              <a:ahLst/>
              <a:cxnLst/>
              <a:rect l="l" t="t" r="r" b="b"/>
              <a:pathLst>
                <a:path w="270" h="217" extrusionOk="0">
                  <a:moveTo>
                    <a:pt x="130" y="1"/>
                  </a:moveTo>
                  <a:cubicBezTo>
                    <a:pt x="43" y="1"/>
                    <a:pt x="0" y="44"/>
                    <a:pt x="0" y="130"/>
                  </a:cubicBezTo>
                  <a:cubicBezTo>
                    <a:pt x="0" y="173"/>
                    <a:pt x="43" y="216"/>
                    <a:pt x="130" y="216"/>
                  </a:cubicBezTo>
                  <a:cubicBezTo>
                    <a:pt x="216" y="216"/>
                    <a:pt x="270" y="173"/>
                    <a:pt x="270" y="130"/>
                  </a:cubicBezTo>
                  <a:cubicBezTo>
                    <a:pt x="270" y="44"/>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1" name="Google Shape;2481;p52"/>
            <p:cNvSpPr/>
            <p:nvPr/>
          </p:nvSpPr>
          <p:spPr>
            <a:xfrm>
              <a:off x="1215117" y="991923"/>
              <a:ext cx="16340" cy="13084"/>
            </a:xfrm>
            <a:custGeom>
              <a:avLst/>
              <a:gdLst/>
              <a:ahLst/>
              <a:cxnLst/>
              <a:rect l="l" t="t" r="r" b="b"/>
              <a:pathLst>
                <a:path w="271" h="217" extrusionOk="0">
                  <a:moveTo>
                    <a:pt x="130" y="1"/>
                  </a:moveTo>
                  <a:cubicBezTo>
                    <a:pt x="44" y="1"/>
                    <a:pt x="1" y="44"/>
                    <a:pt x="1" y="130"/>
                  </a:cubicBezTo>
                  <a:cubicBezTo>
                    <a:pt x="1" y="173"/>
                    <a:pt x="44" y="216"/>
                    <a:pt x="130" y="216"/>
                  </a:cubicBezTo>
                  <a:cubicBezTo>
                    <a:pt x="216" y="216"/>
                    <a:pt x="270" y="173"/>
                    <a:pt x="270" y="130"/>
                  </a:cubicBezTo>
                  <a:cubicBezTo>
                    <a:pt x="270" y="44"/>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2" name="Google Shape;2482;p52"/>
            <p:cNvSpPr/>
            <p:nvPr/>
          </p:nvSpPr>
          <p:spPr>
            <a:xfrm>
              <a:off x="1263896" y="991923"/>
              <a:ext cx="16280" cy="13084"/>
            </a:xfrm>
            <a:custGeom>
              <a:avLst/>
              <a:gdLst/>
              <a:ahLst/>
              <a:cxnLst/>
              <a:rect l="l" t="t" r="r" b="b"/>
              <a:pathLst>
                <a:path w="270" h="217" extrusionOk="0">
                  <a:moveTo>
                    <a:pt x="130" y="1"/>
                  </a:moveTo>
                  <a:cubicBezTo>
                    <a:pt x="87" y="1"/>
                    <a:pt x="0" y="44"/>
                    <a:pt x="0" y="130"/>
                  </a:cubicBezTo>
                  <a:cubicBezTo>
                    <a:pt x="0" y="173"/>
                    <a:pt x="87" y="216"/>
                    <a:pt x="130" y="216"/>
                  </a:cubicBezTo>
                  <a:cubicBezTo>
                    <a:pt x="216" y="216"/>
                    <a:pt x="270" y="173"/>
                    <a:pt x="270" y="130"/>
                  </a:cubicBezTo>
                  <a:cubicBezTo>
                    <a:pt x="270" y="44"/>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3" name="Google Shape;2483;p52"/>
            <p:cNvSpPr/>
            <p:nvPr/>
          </p:nvSpPr>
          <p:spPr>
            <a:xfrm>
              <a:off x="1315267" y="991923"/>
              <a:ext cx="16280" cy="13084"/>
            </a:xfrm>
            <a:custGeom>
              <a:avLst/>
              <a:gdLst/>
              <a:ahLst/>
              <a:cxnLst/>
              <a:rect l="l" t="t" r="r" b="b"/>
              <a:pathLst>
                <a:path w="270" h="217" extrusionOk="0">
                  <a:moveTo>
                    <a:pt x="130" y="1"/>
                  </a:moveTo>
                  <a:cubicBezTo>
                    <a:pt x="43" y="1"/>
                    <a:pt x="0" y="44"/>
                    <a:pt x="0" y="130"/>
                  </a:cubicBezTo>
                  <a:cubicBezTo>
                    <a:pt x="0" y="173"/>
                    <a:pt x="43" y="216"/>
                    <a:pt x="130" y="216"/>
                  </a:cubicBezTo>
                  <a:cubicBezTo>
                    <a:pt x="173" y="216"/>
                    <a:pt x="270" y="173"/>
                    <a:pt x="270" y="130"/>
                  </a:cubicBezTo>
                  <a:cubicBezTo>
                    <a:pt x="270" y="44"/>
                    <a:pt x="173"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4" name="Google Shape;2484;p52"/>
            <p:cNvSpPr/>
            <p:nvPr/>
          </p:nvSpPr>
          <p:spPr>
            <a:xfrm>
              <a:off x="1363985" y="991923"/>
              <a:ext cx="16340" cy="13084"/>
            </a:xfrm>
            <a:custGeom>
              <a:avLst/>
              <a:gdLst/>
              <a:ahLst/>
              <a:cxnLst/>
              <a:rect l="l" t="t" r="r" b="b"/>
              <a:pathLst>
                <a:path w="271" h="217" extrusionOk="0">
                  <a:moveTo>
                    <a:pt x="130" y="1"/>
                  </a:moveTo>
                  <a:cubicBezTo>
                    <a:pt x="44" y="1"/>
                    <a:pt x="1" y="44"/>
                    <a:pt x="1" y="130"/>
                  </a:cubicBezTo>
                  <a:cubicBezTo>
                    <a:pt x="1" y="173"/>
                    <a:pt x="44" y="216"/>
                    <a:pt x="130" y="216"/>
                  </a:cubicBezTo>
                  <a:cubicBezTo>
                    <a:pt x="227" y="216"/>
                    <a:pt x="270" y="173"/>
                    <a:pt x="270" y="130"/>
                  </a:cubicBezTo>
                  <a:cubicBezTo>
                    <a:pt x="270" y="44"/>
                    <a:pt x="227"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5" name="Google Shape;2485;p52"/>
            <p:cNvSpPr/>
            <p:nvPr/>
          </p:nvSpPr>
          <p:spPr>
            <a:xfrm>
              <a:off x="1412764" y="991923"/>
              <a:ext cx="16280" cy="13084"/>
            </a:xfrm>
            <a:custGeom>
              <a:avLst/>
              <a:gdLst/>
              <a:ahLst/>
              <a:cxnLst/>
              <a:rect l="l" t="t" r="r" b="b"/>
              <a:pathLst>
                <a:path w="270" h="217" extrusionOk="0">
                  <a:moveTo>
                    <a:pt x="130" y="1"/>
                  </a:moveTo>
                  <a:cubicBezTo>
                    <a:pt x="87" y="1"/>
                    <a:pt x="0" y="44"/>
                    <a:pt x="0" y="130"/>
                  </a:cubicBezTo>
                  <a:cubicBezTo>
                    <a:pt x="0" y="173"/>
                    <a:pt x="87" y="216"/>
                    <a:pt x="130" y="216"/>
                  </a:cubicBezTo>
                  <a:cubicBezTo>
                    <a:pt x="227" y="216"/>
                    <a:pt x="270" y="173"/>
                    <a:pt x="270" y="130"/>
                  </a:cubicBezTo>
                  <a:cubicBezTo>
                    <a:pt x="270" y="44"/>
                    <a:pt x="227"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6" name="Google Shape;2486;p52"/>
            <p:cNvSpPr/>
            <p:nvPr/>
          </p:nvSpPr>
          <p:spPr>
            <a:xfrm>
              <a:off x="721724" y="1040702"/>
              <a:ext cx="13747" cy="16280"/>
            </a:xfrm>
            <a:custGeom>
              <a:avLst/>
              <a:gdLst/>
              <a:ahLst/>
              <a:cxnLst/>
              <a:rect l="l" t="t" r="r" b="b"/>
              <a:pathLst>
                <a:path w="228" h="270" extrusionOk="0">
                  <a:moveTo>
                    <a:pt x="98" y="0"/>
                  </a:moveTo>
                  <a:cubicBezTo>
                    <a:pt x="44" y="0"/>
                    <a:pt x="1" y="44"/>
                    <a:pt x="1" y="130"/>
                  </a:cubicBezTo>
                  <a:cubicBezTo>
                    <a:pt x="1" y="173"/>
                    <a:pt x="44" y="270"/>
                    <a:pt x="98" y="270"/>
                  </a:cubicBezTo>
                  <a:cubicBezTo>
                    <a:pt x="184" y="270"/>
                    <a:pt x="227" y="173"/>
                    <a:pt x="227" y="130"/>
                  </a:cubicBezTo>
                  <a:cubicBezTo>
                    <a:pt x="227" y="44"/>
                    <a:pt x="184" y="0"/>
                    <a:pt x="98"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7" name="Google Shape;2487;p52"/>
            <p:cNvSpPr/>
            <p:nvPr/>
          </p:nvSpPr>
          <p:spPr>
            <a:xfrm>
              <a:off x="770503" y="1040702"/>
              <a:ext cx="16280" cy="16280"/>
            </a:xfrm>
            <a:custGeom>
              <a:avLst/>
              <a:gdLst/>
              <a:ahLst/>
              <a:cxnLst/>
              <a:rect l="l" t="t" r="r" b="b"/>
              <a:pathLst>
                <a:path w="270" h="270" extrusionOk="0">
                  <a:moveTo>
                    <a:pt x="141" y="0"/>
                  </a:moveTo>
                  <a:cubicBezTo>
                    <a:pt x="43" y="0"/>
                    <a:pt x="0" y="44"/>
                    <a:pt x="0" y="130"/>
                  </a:cubicBezTo>
                  <a:cubicBezTo>
                    <a:pt x="0" y="173"/>
                    <a:pt x="43" y="270"/>
                    <a:pt x="141" y="270"/>
                  </a:cubicBezTo>
                  <a:cubicBezTo>
                    <a:pt x="184" y="270"/>
                    <a:pt x="270" y="173"/>
                    <a:pt x="270" y="130"/>
                  </a:cubicBezTo>
                  <a:cubicBezTo>
                    <a:pt x="270" y="44"/>
                    <a:pt x="184"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8" name="Google Shape;2488;p52"/>
            <p:cNvSpPr/>
            <p:nvPr/>
          </p:nvSpPr>
          <p:spPr>
            <a:xfrm>
              <a:off x="819221" y="1040702"/>
              <a:ext cx="16340" cy="16280"/>
            </a:xfrm>
            <a:custGeom>
              <a:avLst/>
              <a:gdLst/>
              <a:ahLst/>
              <a:cxnLst/>
              <a:rect l="l" t="t" r="r" b="b"/>
              <a:pathLst>
                <a:path w="271" h="270" extrusionOk="0">
                  <a:moveTo>
                    <a:pt x="141" y="0"/>
                  </a:moveTo>
                  <a:cubicBezTo>
                    <a:pt x="44" y="0"/>
                    <a:pt x="1" y="44"/>
                    <a:pt x="1" y="130"/>
                  </a:cubicBezTo>
                  <a:cubicBezTo>
                    <a:pt x="1" y="173"/>
                    <a:pt x="44" y="270"/>
                    <a:pt x="141" y="270"/>
                  </a:cubicBezTo>
                  <a:cubicBezTo>
                    <a:pt x="227" y="270"/>
                    <a:pt x="270" y="173"/>
                    <a:pt x="270" y="130"/>
                  </a:cubicBezTo>
                  <a:cubicBezTo>
                    <a:pt x="270" y="44"/>
                    <a:pt x="227"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9" name="Google Shape;2489;p52"/>
            <p:cNvSpPr/>
            <p:nvPr/>
          </p:nvSpPr>
          <p:spPr>
            <a:xfrm>
              <a:off x="868000" y="1040702"/>
              <a:ext cx="16340" cy="16280"/>
            </a:xfrm>
            <a:custGeom>
              <a:avLst/>
              <a:gdLst/>
              <a:ahLst/>
              <a:cxnLst/>
              <a:rect l="l" t="t" r="r" b="b"/>
              <a:pathLst>
                <a:path w="271" h="270" extrusionOk="0">
                  <a:moveTo>
                    <a:pt x="141" y="0"/>
                  </a:moveTo>
                  <a:cubicBezTo>
                    <a:pt x="98" y="0"/>
                    <a:pt x="1" y="44"/>
                    <a:pt x="1" y="130"/>
                  </a:cubicBezTo>
                  <a:cubicBezTo>
                    <a:pt x="1" y="173"/>
                    <a:pt x="98" y="270"/>
                    <a:pt x="141" y="270"/>
                  </a:cubicBezTo>
                  <a:cubicBezTo>
                    <a:pt x="227" y="270"/>
                    <a:pt x="270" y="173"/>
                    <a:pt x="270" y="130"/>
                  </a:cubicBezTo>
                  <a:cubicBezTo>
                    <a:pt x="270" y="44"/>
                    <a:pt x="227"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0" name="Google Shape;2490;p52"/>
            <p:cNvSpPr/>
            <p:nvPr/>
          </p:nvSpPr>
          <p:spPr>
            <a:xfrm>
              <a:off x="919371" y="1040702"/>
              <a:ext cx="16280" cy="16280"/>
            </a:xfrm>
            <a:custGeom>
              <a:avLst/>
              <a:gdLst/>
              <a:ahLst/>
              <a:cxnLst/>
              <a:rect l="l" t="t" r="r" b="b"/>
              <a:pathLst>
                <a:path w="270" h="270" extrusionOk="0">
                  <a:moveTo>
                    <a:pt x="140" y="0"/>
                  </a:moveTo>
                  <a:cubicBezTo>
                    <a:pt x="54" y="0"/>
                    <a:pt x="0" y="44"/>
                    <a:pt x="0" y="130"/>
                  </a:cubicBezTo>
                  <a:cubicBezTo>
                    <a:pt x="0" y="173"/>
                    <a:pt x="54" y="270"/>
                    <a:pt x="140" y="270"/>
                  </a:cubicBezTo>
                  <a:cubicBezTo>
                    <a:pt x="184" y="270"/>
                    <a:pt x="270" y="173"/>
                    <a:pt x="270" y="130"/>
                  </a:cubicBezTo>
                  <a:cubicBezTo>
                    <a:pt x="270" y="44"/>
                    <a:pt x="184" y="0"/>
                    <a:pt x="14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1" name="Google Shape;2491;p52"/>
            <p:cNvSpPr/>
            <p:nvPr/>
          </p:nvSpPr>
          <p:spPr>
            <a:xfrm>
              <a:off x="968089" y="1040702"/>
              <a:ext cx="16340" cy="16280"/>
            </a:xfrm>
            <a:custGeom>
              <a:avLst/>
              <a:gdLst/>
              <a:ahLst/>
              <a:cxnLst/>
              <a:rect l="l" t="t" r="r" b="b"/>
              <a:pathLst>
                <a:path w="271" h="270" extrusionOk="0">
                  <a:moveTo>
                    <a:pt x="141" y="0"/>
                  </a:moveTo>
                  <a:cubicBezTo>
                    <a:pt x="55" y="0"/>
                    <a:pt x="1" y="44"/>
                    <a:pt x="1" y="130"/>
                  </a:cubicBezTo>
                  <a:cubicBezTo>
                    <a:pt x="1" y="173"/>
                    <a:pt x="55" y="270"/>
                    <a:pt x="141" y="270"/>
                  </a:cubicBezTo>
                  <a:cubicBezTo>
                    <a:pt x="184" y="270"/>
                    <a:pt x="270" y="173"/>
                    <a:pt x="270" y="130"/>
                  </a:cubicBezTo>
                  <a:cubicBezTo>
                    <a:pt x="270" y="44"/>
                    <a:pt x="184"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2" name="Google Shape;2492;p52"/>
            <p:cNvSpPr/>
            <p:nvPr/>
          </p:nvSpPr>
          <p:spPr>
            <a:xfrm>
              <a:off x="1016868" y="1040702"/>
              <a:ext cx="16340" cy="16280"/>
            </a:xfrm>
            <a:custGeom>
              <a:avLst/>
              <a:gdLst/>
              <a:ahLst/>
              <a:cxnLst/>
              <a:rect l="l" t="t" r="r" b="b"/>
              <a:pathLst>
                <a:path w="271" h="270" extrusionOk="0">
                  <a:moveTo>
                    <a:pt x="141" y="0"/>
                  </a:moveTo>
                  <a:cubicBezTo>
                    <a:pt x="54" y="0"/>
                    <a:pt x="0" y="44"/>
                    <a:pt x="0" y="130"/>
                  </a:cubicBezTo>
                  <a:cubicBezTo>
                    <a:pt x="0" y="173"/>
                    <a:pt x="54" y="270"/>
                    <a:pt x="141" y="270"/>
                  </a:cubicBezTo>
                  <a:cubicBezTo>
                    <a:pt x="227" y="270"/>
                    <a:pt x="270" y="173"/>
                    <a:pt x="270" y="130"/>
                  </a:cubicBezTo>
                  <a:cubicBezTo>
                    <a:pt x="270" y="44"/>
                    <a:pt x="227"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3" name="Google Shape;2493;p52"/>
            <p:cNvSpPr/>
            <p:nvPr/>
          </p:nvSpPr>
          <p:spPr>
            <a:xfrm>
              <a:off x="1065646" y="1040702"/>
              <a:ext cx="16280" cy="16280"/>
            </a:xfrm>
            <a:custGeom>
              <a:avLst/>
              <a:gdLst/>
              <a:ahLst/>
              <a:cxnLst/>
              <a:rect l="l" t="t" r="r" b="b"/>
              <a:pathLst>
                <a:path w="270" h="270" extrusionOk="0">
                  <a:moveTo>
                    <a:pt x="140" y="0"/>
                  </a:moveTo>
                  <a:cubicBezTo>
                    <a:pt x="97" y="0"/>
                    <a:pt x="0" y="44"/>
                    <a:pt x="0" y="130"/>
                  </a:cubicBezTo>
                  <a:cubicBezTo>
                    <a:pt x="0" y="173"/>
                    <a:pt x="97" y="270"/>
                    <a:pt x="140" y="270"/>
                  </a:cubicBezTo>
                  <a:cubicBezTo>
                    <a:pt x="227" y="270"/>
                    <a:pt x="270" y="173"/>
                    <a:pt x="270" y="130"/>
                  </a:cubicBezTo>
                  <a:cubicBezTo>
                    <a:pt x="270" y="44"/>
                    <a:pt x="227" y="0"/>
                    <a:pt x="14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4" name="Google Shape;2494;p52"/>
            <p:cNvSpPr/>
            <p:nvPr/>
          </p:nvSpPr>
          <p:spPr>
            <a:xfrm>
              <a:off x="1117620" y="1040702"/>
              <a:ext cx="16340" cy="16280"/>
            </a:xfrm>
            <a:custGeom>
              <a:avLst/>
              <a:gdLst/>
              <a:ahLst/>
              <a:cxnLst/>
              <a:rect l="l" t="t" r="r" b="b"/>
              <a:pathLst>
                <a:path w="271" h="270" extrusionOk="0">
                  <a:moveTo>
                    <a:pt x="130" y="0"/>
                  </a:moveTo>
                  <a:cubicBezTo>
                    <a:pt x="44" y="0"/>
                    <a:pt x="1" y="44"/>
                    <a:pt x="1" y="130"/>
                  </a:cubicBezTo>
                  <a:cubicBezTo>
                    <a:pt x="1" y="173"/>
                    <a:pt x="44" y="270"/>
                    <a:pt x="130" y="270"/>
                  </a:cubicBezTo>
                  <a:cubicBezTo>
                    <a:pt x="173" y="270"/>
                    <a:pt x="270" y="173"/>
                    <a:pt x="270" y="130"/>
                  </a:cubicBezTo>
                  <a:cubicBezTo>
                    <a:pt x="270" y="44"/>
                    <a:pt x="173"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5" name="Google Shape;2495;p52"/>
            <p:cNvSpPr/>
            <p:nvPr/>
          </p:nvSpPr>
          <p:spPr>
            <a:xfrm>
              <a:off x="1166399" y="1040702"/>
              <a:ext cx="16280" cy="16280"/>
            </a:xfrm>
            <a:custGeom>
              <a:avLst/>
              <a:gdLst/>
              <a:ahLst/>
              <a:cxnLst/>
              <a:rect l="l" t="t" r="r" b="b"/>
              <a:pathLst>
                <a:path w="270" h="270" extrusionOk="0">
                  <a:moveTo>
                    <a:pt x="130" y="0"/>
                  </a:moveTo>
                  <a:cubicBezTo>
                    <a:pt x="43" y="0"/>
                    <a:pt x="0" y="44"/>
                    <a:pt x="0" y="130"/>
                  </a:cubicBezTo>
                  <a:cubicBezTo>
                    <a:pt x="0" y="173"/>
                    <a:pt x="43" y="270"/>
                    <a:pt x="130" y="270"/>
                  </a:cubicBezTo>
                  <a:cubicBezTo>
                    <a:pt x="216" y="270"/>
                    <a:pt x="270" y="173"/>
                    <a:pt x="270" y="130"/>
                  </a:cubicBezTo>
                  <a:cubicBezTo>
                    <a:pt x="270" y="44"/>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6" name="Google Shape;2496;p52"/>
            <p:cNvSpPr/>
            <p:nvPr/>
          </p:nvSpPr>
          <p:spPr>
            <a:xfrm>
              <a:off x="1215117" y="1040702"/>
              <a:ext cx="16340" cy="16280"/>
            </a:xfrm>
            <a:custGeom>
              <a:avLst/>
              <a:gdLst/>
              <a:ahLst/>
              <a:cxnLst/>
              <a:rect l="l" t="t" r="r" b="b"/>
              <a:pathLst>
                <a:path w="271" h="270" extrusionOk="0">
                  <a:moveTo>
                    <a:pt x="130" y="0"/>
                  </a:moveTo>
                  <a:cubicBezTo>
                    <a:pt x="44" y="0"/>
                    <a:pt x="1" y="44"/>
                    <a:pt x="1" y="130"/>
                  </a:cubicBezTo>
                  <a:cubicBezTo>
                    <a:pt x="1" y="173"/>
                    <a:pt x="44" y="270"/>
                    <a:pt x="130" y="270"/>
                  </a:cubicBezTo>
                  <a:cubicBezTo>
                    <a:pt x="216" y="270"/>
                    <a:pt x="270" y="173"/>
                    <a:pt x="270" y="130"/>
                  </a:cubicBezTo>
                  <a:cubicBezTo>
                    <a:pt x="270" y="44"/>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7" name="Google Shape;2497;p52"/>
            <p:cNvSpPr/>
            <p:nvPr/>
          </p:nvSpPr>
          <p:spPr>
            <a:xfrm>
              <a:off x="1263896" y="1040702"/>
              <a:ext cx="16280" cy="16280"/>
            </a:xfrm>
            <a:custGeom>
              <a:avLst/>
              <a:gdLst/>
              <a:ahLst/>
              <a:cxnLst/>
              <a:rect l="l" t="t" r="r" b="b"/>
              <a:pathLst>
                <a:path w="270" h="270" extrusionOk="0">
                  <a:moveTo>
                    <a:pt x="130" y="0"/>
                  </a:moveTo>
                  <a:cubicBezTo>
                    <a:pt x="87" y="0"/>
                    <a:pt x="0" y="44"/>
                    <a:pt x="0" y="130"/>
                  </a:cubicBezTo>
                  <a:cubicBezTo>
                    <a:pt x="0" y="173"/>
                    <a:pt x="87" y="270"/>
                    <a:pt x="130" y="270"/>
                  </a:cubicBezTo>
                  <a:cubicBezTo>
                    <a:pt x="216" y="270"/>
                    <a:pt x="270" y="173"/>
                    <a:pt x="270" y="130"/>
                  </a:cubicBezTo>
                  <a:cubicBezTo>
                    <a:pt x="270" y="44"/>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8" name="Google Shape;2498;p52"/>
            <p:cNvSpPr/>
            <p:nvPr/>
          </p:nvSpPr>
          <p:spPr>
            <a:xfrm>
              <a:off x="1315267" y="1040702"/>
              <a:ext cx="16280" cy="16280"/>
            </a:xfrm>
            <a:custGeom>
              <a:avLst/>
              <a:gdLst/>
              <a:ahLst/>
              <a:cxnLst/>
              <a:rect l="l" t="t" r="r" b="b"/>
              <a:pathLst>
                <a:path w="270" h="270" extrusionOk="0">
                  <a:moveTo>
                    <a:pt x="130" y="0"/>
                  </a:moveTo>
                  <a:cubicBezTo>
                    <a:pt x="43" y="0"/>
                    <a:pt x="0" y="44"/>
                    <a:pt x="0" y="130"/>
                  </a:cubicBezTo>
                  <a:cubicBezTo>
                    <a:pt x="0" y="173"/>
                    <a:pt x="43" y="270"/>
                    <a:pt x="130" y="270"/>
                  </a:cubicBezTo>
                  <a:cubicBezTo>
                    <a:pt x="173" y="270"/>
                    <a:pt x="270" y="173"/>
                    <a:pt x="270" y="130"/>
                  </a:cubicBezTo>
                  <a:cubicBezTo>
                    <a:pt x="270" y="44"/>
                    <a:pt x="173"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9" name="Google Shape;2499;p52"/>
            <p:cNvSpPr/>
            <p:nvPr/>
          </p:nvSpPr>
          <p:spPr>
            <a:xfrm>
              <a:off x="1363985" y="1040702"/>
              <a:ext cx="16340" cy="16280"/>
            </a:xfrm>
            <a:custGeom>
              <a:avLst/>
              <a:gdLst/>
              <a:ahLst/>
              <a:cxnLst/>
              <a:rect l="l" t="t" r="r" b="b"/>
              <a:pathLst>
                <a:path w="271" h="270" extrusionOk="0">
                  <a:moveTo>
                    <a:pt x="130" y="0"/>
                  </a:moveTo>
                  <a:cubicBezTo>
                    <a:pt x="44" y="0"/>
                    <a:pt x="1" y="44"/>
                    <a:pt x="1" y="130"/>
                  </a:cubicBezTo>
                  <a:cubicBezTo>
                    <a:pt x="1" y="173"/>
                    <a:pt x="44" y="270"/>
                    <a:pt x="130" y="270"/>
                  </a:cubicBezTo>
                  <a:cubicBezTo>
                    <a:pt x="227" y="270"/>
                    <a:pt x="270" y="173"/>
                    <a:pt x="270" y="130"/>
                  </a:cubicBezTo>
                  <a:cubicBezTo>
                    <a:pt x="270" y="44"/>
                    <a:pt x="227"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0" name="Google Shape;2500;p52"/>
            <p:cNvSpPr/>
            <p:nvPr/>
          </p:nvSpPr>
          <p:spPr>
            <a:xfrm>
              <a:off x="1412764" y="1040702"/>
              <a:ext cx="16280" cy="16280"/>
            </a:xfrm>
            <a:custGeom>
              <a:avLst/>
              <a:gdLst/>
              <a:ahLst/>
              <a:cxnLst/>
              <a:rect l="l" t="t" r="r" b="b"/>
              <a:pathLst>
                <a:path w="270" h="270" extrusionOk="0">
                  <a:moveTo>
                    <a:pt x="130" y="0"/>
                  </a:moveTo>
                  <a:cubicBezTo>
                    <a:pt x="87" y="0"/>
                    <a:pt x="0" y="44"/>
                    <a:pt x="0" y="130"/>
                  </a:cubicBezTo>
                  <a:cubicBezTo>
                    <a:pt x="0" y="173"/>
                    <a:pt x="87" y="270"/>
                    <a:pt x="130" y="270"/>
                  </a:cubicBezTo>
                  <a:cubicBezTo>
                    <a:pt x="227" y="270"/>
                    <a:pt x="270" y="173"/>
                    <a:pt x="270" y="130"/>
                  </a:cubicBezTo>
                  <a:cubicBezTo>
                    <a:pt x="270" y="44"/>
                    <a:pt x="227"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1" name="Google Shape;2501;p52"/>
            <p:cNvSpPr/>
            <p:nvPr/>
          </p:nvSpPr>
          <p:spPr>
            <a:xfrm>
              <a:off x="670413" y="1089480"/>
              <a:ext cx="16280" cy="16280"/>
            </a:xfrm>
            <a:custGeom>
              <a:avLst/>
              <a:gdLst/>
              <a:ahLst/>
              <a:cxnLst/>
              <a:rect l="l" t="t" r="r" b="b"/>
              <a:pathLst>
                <a:path w="270" h="270" extrusionOk="0">
                  <a:moveTo>
                    <a:pt x="140" y="0"/>
                  </a:moveTo>
                  <a:cubicBezTo>
                    <a:pt x="86" y="0"/>
                    <a:pt x="0" y="43"/>
                    <a:pt x="0" y="129"/>
                  </a:cubicBezTo>
                  <a:cubicBezTo>
                    <a:pt x="0" y="216"/>
                    <a:pt x="86" y="270"/>
                    <a:pt x="140" y="270"/>
                  </a:cubicBezTo>
                  <a:cubicBezTo>
                    <a:pt x="226" y="270"/>
                    <a:pt x="270" y="216"/>
                    <a:pt x="270" y="129"/>
                  </a:cubicBezTo>
                  <a:cubicBezTo>
                    <a:pt x="270" y="43"/>
                    <a:pt x="226" y="0"/>
                    <a:pt x="14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2" name="Google Shape;2502;p52"/>
            <p:cNvSpPr/>
            <p:nvPr/>
          </p:nvSpPr>
          <p:spPr>
            <a:xfrm>
              <a:off x="721724" y="1089480"/>
              <a:ext cx="13747" cy="16280"/>
            </a:xfrm>
            <a:custGeom>
              <a:avLst/>
              <a:gdLst/>
              <a:ahLst/>
              <a:cxnLst/>
              <a:rect l="l" t="t" r="r" b="b"/>
              <a:pathLst>
                <a:path w="228" h="270" extrusionOk="0">
                  <a:moveTo>
                    <a:pt x="98" y="0"/>
                  </a:moveTo>
                  <a:cubicBezTo>
                    <a:pt x="44" y="0"/>
                    <a:pt x="1" y="43"/>
                    <a:pt x="1" y="129"/>
                  </a:cubicBezTo>
                  <a:cubicBezTo>
                    <a:pt x="1" y="216"/>
                    <a:pt x="44" y="270"/>
                    <a:pt x="98" y="270"/>
                  </a:cubicBezTo>
                  <a:cubicBezTo>
                    <a:pt x="184" y="270"/>
                    <a:pt x="227" y="216"/>
                    <a:pt x="227" y="129"/>
                  </a:cubicBezTo>
                  <a:cubicBezTo>
                    <a:pt x="227" y="43"/>
                    <a:pt x="184" y="0"/>
                    <a:pt x="98"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3" name="Google Shape;2503;p52"/>
            <p:cNvSpPr/>
            <p:nvPr/>
          </p:nvSpPr>
          <p:spPr>
            <a:xfrm>
              <a:off x="770503" y="1089480"/>
              <a:ext cx="16280" cy="16280"/>
            </a:xfrm>
            <a:custGeom>
              <a:avLst/>
              <a:gdLst/>
              <a:ahLst/>
              <a:cxnLst/>
              <a:rect l="l" t="t" r="r" b="b"/>
              <a:pathLst>
                <a:path w="270" h="270" extrusionOk="0">
                  <a:moveTo>
                    <a:pt x="141" y="0"/>
                  </a:moveTo>
                  <a:cubicBezTo>
                    <a:pt x="43" y="0"/>
                    <a:pt x="0" y="43"/>
                    <a:pt x="0" y="129"/>
                  </a:cubicBezTo>
                  <a:cubicBezTo>
                    <a:pt x="0" y="216"/>
                    <a:pt x="43" y="270"/>
                    <a:pt x="141" y="270"/>
                  </a:cubicBezTo>
                  <a:cubicBezTo>
                    <a:pt x="184" y="270"/>
                    <a:pt x="270" y="216"/>
                    <a:pt x="270" y="129"/>
                  </a:cubicBezTo>
                  <a:cubicBezTo>
                    <a:pt x="270" y="43"/>
                    <a:pt x="184"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4" name="Google Shape;2504;p52"/>
            <p:cNvSpPr/>
            <p:nvPr/>
          </p:nvSpPr>
          <p:spPr>
            <a:xfrm>
              <a:off x="819221" y="1089480"/>
              <a:ext cx="16340" cy="16280"/>
            </a:xfrm>
            <a:custGeom>
              <a:avLst/>
              <a:gdLst/>
              <a:ahLst/>
              <a:cxnLst/>
              <a:rect l="l" t="t" r="r" b="b"/>
              <a:pathLst>
                <a:path w="271" h="270" extrusionOk="0">
                  <a:moveTo>
                    <a:pt x="141" y="0"/>
                  </a:moveTo>
                  <a:cubicBezTo>
                    <a:pt x="44" y="0"/>
                    <a:pt x="1" y="43"/>
                    <a:pt x="1" y="129"/>
                  </a:cubicBezTo>
                  <a:cubicBezTo>
                    <a:pt x="1" y="216"/>
                    <a:pt x="44" y="270"/>
                    <a:pt x="141" y="270"/>
                  </a:cubicBezTo>
                  <a:cubicBezTo>
                    <a:pt x="227" y="270"/>
                    <a:pt x="270" y="216"/>
                    <a:pt x="270" y="129"/>
                  </a:cubicBezTo>
                  <a:cubicBezTo>
                    <a:pt x="270" y="43"/>
                    <a:pt x="227"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5" name="Google Shape;2505;p52"/>
            <p:cNvSpPr/>
            <p:nvPr/>
          </p:nvSpPr>
          <p:spPr>
            <a:xfrm>
              <a:off x="868000" y="1089480"/>
              <a:ext cx="16340" cy="16280"/>
            </a:xfrm>
            <a:custGeom>
              <a:avLst/>
              <a:gdLst/>
              <a:ahLst/>
              <a:cxnLst/>
              <a:rect l="l" t="t" r="r" b="b"/>
              <a:pathLst>
                <a:path w="271" h="270" extrusionOk="0">
                  <a:moveTo>
                    <a:pt x="141" y="0"/>
                  </a:moveTo>
                  <a:cubicBezTo>
                    <a:pt x="98" y="0"/>
                    <a:pt x="1" y="43"/>
                    <a:pt x="1" y="129"/>
                  </a:cubicBezTo>
                  <a:cubicBezTo>
                    <a:pt x="1" y="216"/>
                    <a:pt x="98" y="270"/>
                    <a:pt x="141" y="270"/>
                  </a:cubicBezTo>
                  <a:cubicBezTo>
                    <a:pt x="227" y="270"/>
                    <a:pt x="270" y="216"/>
                    <a:pt x="270" y="129"/>
                  </a:cubicBezTo>
                  <a:cubicBezTo>
                    <a:pt x="270" y="43"/>
                    <a:pt x="227"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6" name="Google Shape;2506;p52"/>
            <p:cNvSpPr/>
            <p:nvPr/>
          </p:nvSpPr>
          <p:spPr>
            <a:xfrm>
              <a:off x="919371" y="1089480"/>
              <a:ext cx="16280" cy="16280"/>
            </a:xfrm>
            <a:custGeom>
              <a:avLst/>
              <a:gdLst/>
              <a:ahLst/>
              <a:cxnLst/>
              <a:rect l="l" t="t" r="r" b="b"/>
              <a:pathLst>
                <a:path w="270" h="270" extrusionOk="0">
                  <a:moveTo>
                    <a:pt x="140" y="0"/>
                  </a:moveTo>
                  <a:cubicBezTo>
                    <a:pt x="54" y="0"/>
                    <a:pt x="0" y="43"/>
                    <a:pt x="0" y="129"/>
                  </a:cubicBezTo>
                  <a:cubicBezTo>
                    <a:pt x="0" y="216"/>
                    <a:pt x="54" y="270"/>
                    <a:pt x="140" y="270"/>
                  </a:cubicBezTo>
                  <a:cubicBezTo>
                    <a:pt x="184" y="270"/>
                    <a:pt x="270" y="216"/>
                    <a:pt x="270" y="129"/>
                  </a:cubicBezTo>
                  <a:cubicBezTo>
                    <a:pt x="270" y="43"/>
                    <a:pt x="184" y="0"/>
                    <a:pt x="14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7" name="Google Shape;2507;p52"/>
            <p:cNvSpPr/>
            <p:nvPr/>
          </p:nvSpPr>
          <p:spPr>
            <a:xfrm>
              <a:off x="968089" y="1089480"/>
              <a:ext cx="16340" cy="16280"/>
            </a:xfrm>
            <a:custGeom>
              <a:avLst/>
              <a:gdLst/>
              <a:ahLst/>
              <a:cxnLst/>
              <a:rect l="l" t="t" r="r" b="b"/>
              <a:pathLst>
                <a:path w="271" h="270" extrusionOk="0">
                  <a:moveTo>
                    <a:pt x="141" y="0"/>
                  </a:moveTo>
                  <a:cubicBezTo>
                    <a:pt x="55" y="0"/>
                    <a:pt x="1" y="43"/>
                    <a:pt x="1" y="129"/>
                  </a:cubicBezTo>
                  <a:cubicBezTo>
                    <a:pt x="1" y="216"/>
                    <a:pt x="55" y="270"/>
                    <a:pt x="141" y="270"/>
                  </a:cubicBezTo>
                  <a:cubicBezTo>
                    <a:pt x="184" y="270"/>
                    <a:pt x="270" y="216"/>
                    <a:pt x="270" y="129"/>
                  </a:cubicBezTo>
                  <a:cubicBezTo>
                    <a:pt x="270" y="43"/>
                    <a:pt x="184"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8" name="Google Shape;2508;p52"/>
            <p:cNvSpPr/>
            <p:nvPr/>
          </p:nvSpPr>
          <p:spPr>
            <a:xfrm>
              <a:off x="1016868" y="1089480"/>
              <a:ext cx="16340" cy="16280"/>
            </a:xfrm>
            <a:custGeom>
              <a:avLst/>
              <a:gdLst/>
              <a:ahLst/>
              <a:cxnLst/>
              <a:rect l="l" t="t" r="r" b="b"/>
              <a:pathLst>
                <a:path w="271" h="270" extrusionOk="0">
                  <a:moveTo>
                    <a:pt x="141" y="0"/>
                  </a:moveTo>
                  <a:cubicBezTo>
                    <a:pt x="54" y="0"/>
                    <a:pt x="0" y="43"/>
                    <a:pt x="0" y="129"/>
                  </a:cubicBezTo>
                  <a:cubicBezTo>
                    <a:pt x="0" y="216"/>
                    <a:pt x="54" y="270"/>
                    <a:pt x="141" y="270"/>
                  </a:cubicBezTo>
                  <a:cubicBezTo>
                    <a:pt x="227" y="270"/>
                    <a:pt x="270" y="216"/>
                    <a:pt x="270" y="129"/>
                  </a:cubicBezTo>
                  <a:cubicBezTo>
                    <a:pt x="270" y="43"/>
                    <a:pt x="227"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9" name="Google Shape;2509;p52"/>
            <p:cNvSpPr/>
            <p:nvPr/>
          </p:nvSpPr>
          <p:spPr>
            <a:xfrm>
              <a:off x="1065646" y="1089480"/>
              <a:ext cx="16280" cy="16280"/>
            </a:xfrm>
            <a:custGeom>
              <a:avLst/>
              <a:gdLst/>
              <a:ahLst/>
              <a:cxnLst/>
              <a:rect l="l" t="t" r="r" b="b"/>
              <a:pathLst>
                <a:path w="270" h="270" extrusionOk="0">
                  <a:moveTo>
                    <a:pt x="140" y="0"/>
                  </a:moveTo>
                  <a:cubicBezTo>
                    <a:pt x="97" y="0"/>
                    <a:pt x="0" y="43"/>
                    <a:pt x="0" y="129"/>
                  </a:cubicBezTo>
                  <a:cubicBezTo>
                    <a:pt x="0" y="216"/>
                    <a:pt x="97" y="270"/>
                    <a:pt x="140" y="270"/>
                  </a:cubicBezTo>
                  <a:cubicBezTo>
                    <a:pt x="227" y="270"/>
                    <a:pt x="270" y="216"/>
                    <a:pt x="270" y="129"/>
                  </a:cubicBezTo>
                  <a:cubicBezTo>
                    <a:pt x="270" y="43"/>
                    <a:pt x="227" y="0"/>
                    <a:pt x="14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0" name="Google Shape;2510;p52"/>
            <p:cNvSpPr/>
            <p:nvPr/>
          </p:nvSpPr>
          <p:spPr>
            <a:xfrm>
              <a:off x="1117620" y="1089480"/>
              <a:ext cx="16340" cy="16280"/>
            </a:xfrm>
            <a:custGeom>
              <a:avLst/>
              <a:gdLst/>
              <a:ahLst/>
              <a:cxnLst/>
              <a:rect l="l" t="t" r="r" b="b"/>
              <a:pathLst>
                <a:path w="271" h="270" extrusionOk="0">
                  <a:moveTo>
                    <a:pt x="130" y="0"/>
                  </a:moveTo>
                  <a:cubicBezTo>
                    <a:pt x="44" y="0"/>
                    <a:pt x="1" y="43"/>
                    <a:pt x="1" y="129"/>
                  </a:cubicBezTo>
                  <a:cubicBezTo>
                    <a:pt x="1" y="216"/>
                    <a:pt x="44" y="270"/>
                    <a:pt x="130" y="270"/>
                  </a:cubicBezTo>
                  <a:cubicBezTo>
                    <a:pt x="173" y="270"/>
                    <a:pt x="270" y="216"/>
                    <a:pt x="270" y="129"/>
                  </a:cubicBezTo>
                  <a:cubicBezTo>
                    <a:pt x="270" y="43"/>
                    <a:pt x="173"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1" name="Google Shape;2511;p52"/>
            <p:cNvSpPr/>
            <p:nvPr/>
          </p:nvSpPr>
          <p:spPr>
            <a:xfrm>
              <a:off x="1166399" y="1089480"/>
              <a:ext cx="16280" cy="16280"/>
            </a:xfrm>
            <a:custGeom>
              <a:avLst/>
              <a:gdLst/>
              <a:ahLst/>
              <a:cxnLst/>
              <a:rect l="l" t="t" r="r" b="b"/>
              <a:pathLst>
                <a:path w="270" h="270" extrusionOk="0">
                  <a:moveTo>
                    <a:pt x="130" y="0"/>
                  </a:moveTo>
                  <a:cubicBezTo>
                    <a:pt x="43" y="0"/>
                    <a:pt x="0" y="43"/>
                    <a:pt x="0" y="129"/>
                  </a:cubicBezTo>
                  <a:cubicBezTo>
                    <a:pt x="0" y="216"/>
                    <a:pt x="43" y="270"/>
                    <a:pt x="130" y="270"/>
                  </a:cubicBezTo>
                  <a:cubicBezTo>
                    <a:pt x="216" y="270"/>
                    <a:pt x="270" y="216"/>
                    <a:pt x="270" y="129"/>
                  </a:cubicBezTo>
                  <a:cubicBezTo>
                    <a:pt x="270" y="43"/>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2" name="Google Shape;2512;p52"/>
            <p:cNvSpPr/>
            <p:nvPr/>
          </p:nvSpPr>
          <p:spPr>
            <a:xfrm>
              <a:off x="1215117" y="1089480"/>
              <a:ext cx="16340" cy="16280"/>
            </a:xfrm>
            <a:custGeom>
              <a:avLst/>
              <a:gdLst/>
              <a:ahLst/>
              <a:cxnLst/>
              <a:rect l="l" t="t" r="r" b="b"/>
              <a:pathLst>
                <a:path w="271" h="270" extrusionOk="0">
                  <a:moveTo>
                    <a:pt x="130" y="0"/>
                  </a:moveTo>
                  <a:cubicBezTo>
                    <a:pt x="44" y="0"/>
                    <a:pt x="1" y="43"/>
                    <a:pt x="1" y="129"/>
                  </a:cubicBezTo>
                  <a:cubicBezTo>
                    <a:pt x="1" y="216"/>
                    <a:pt x="44" y="270"/>
                    <a:pt x="130" y="270"/>
                  </a:cubicBezTo>
                  <a:cubicBezTo>
                    <a:pt x="216" y="270"/>
                    <a:pt x="270" y="216"/>
                    <a:pt x="270" y="129"/>
                  </a:cubicBezTo>
                  <a:cubicBezTo>
                    <a:pt x="270" y="43"/>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3" name="Google Shape;2513;p52"/>
            <p:cNvSpPr/>
            <p:nvPr/>
          </p:nvSpPr>
          <p:spPr>
            <a:xfrm>
              <a:off x="1263896" y="1089480"/>
              <a:ext cx="16280" cy="16280"/>
            </a:xfrm>
            <a:custGeom>
              <a:avLst/>
              <a:gdLst/>
              <a:ahLst/>
              <a:cxnLst/>
              <a:rect l="l" t="t" r="r" b="b"/>
              <a:pathLst>
                <a:path w="270" h="270" extrusionOk="0">
                  <a:moveTo>
                    <a:pt x="130" y="0"/>
                  </a:moveTo>
                  <a:cubicBezTo>
                    <a:pt x="87" y="0"/>
                    <a:pt x="0" y="43"/>
                    <a:pt x="0" y="129"/>
                  </a:cubicBezTo>
                  <a:cubicBezTo>
                    <a:pt x="0" y="216"/>
                    <a:pt x="87" y="270"/>
                    <a:pt x="130" y="270"/>
                  </a:cubicBezTo>
                  <a:cubicBezTo>
                    <a:pt x="216" y="270"/>
                    <a:pt x="270" y="216"/>
                    <a:pt x="270" y="129"/>
                  </a:cubicBezTo>
                  <a:cubicBezTo>
                    <a:pt x="270" y="43"/>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4" name="Google Shape;2514;p52"/>
            <p:cNvSpPr/>
            <p:nvPr/>
          </p:nvSpPr>
          <p:spPr>
            <a:xfrm>
              <a:off x="1315267" y="1089480"/>
              <a:ext cx="16280" cy="16280"/>
            </a:xfrm>
            <a:custGeom>
              <a:avLst/>
              <a:gdLst/>
              <a:ahLst/>
              <a:cxnLst/>
              <a:rect l="l" t="t" r="r" b="b"/>
              <a:pathLst>
                <a:path w="270" h="270" extrusionOk="0">
                  <a:moveTo>
                    <a:pt x="130" y="0"/>
                  </a:moveTo>
                  <a:cubicBezTo>
                    <a:pt x="43" y="0"/>
                    <a:pt x="0" y="43"/>
                    <a:pt x="0" y="129"/>
                  </a:cubicBezTo>
                  <a:cubicBezTo>
                    <a:pt x="0" y="216"/>
                    <a:pt x="43" y="270"/>
                    <a:pt x="130" y="270"/>
                  </a:cubicBezTo>
                  <a:cubicBezTo>
                    <a:pt x="173" y="270"/>
                    <a:pt x="270" y="216"/>
                    <a:pt x="270" y="129"/>
                  </a:cubicBezTo>
                  <a:cubicBezTo>
                    <a:pt x="270" y="43"/>
                    <a:pt x="173"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5" name="Google Shape;2515;p52"/>
            <p:cNvSpPr/>
            <p:nvPr/>
          </p:nvSpPr>
          <p:spPr>
            <a:xfrm>
              <a:off x="1363985" y="1089480"/>
              <a:ext cx="16340" cy="16280"/>
            </a:xfrm>
            <a:custGeom>
              <a:avLst/>
              <a:gdLst/>
              <a:ahLst/>
              <a:cxnLst/>
              <a:rect l="l" t="t" r="r" b="b"/>
              <a:pathLst>
                <a:path w="271" h="270" extrusionOk="0">
                  <a:moveTo>
                    <a:pt x="130" y="0"/>
                  </a:moveTo>
                  <a:cubicBezTo>
                    <a:pt x="44" y="0"/>
                    <a:pt x="1" y="43"/>
                    <a:pt x="1" y="129"/>
                  </a:cubicBezTo>
                  <a:cubicBezTo>
                    <a:pt x="1" y="216"/>
                    <a:pt x="44" y="270"/>
                    <a:pt x="130" y="270"/>
                  </a:cubicBezTo>
                  <a:cubicBezTo>
                    <a:pt x="227" y="270"/>
                    <a:pt x="270" y="216"/>
                    <a:pt x="270" y="129"/>
                  </a:cubicBezTo>
                  <a:cubicBezTo>
                    <a:pt x="270" y="43"/>
                    <a:pt x="227"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6" name="Google Shape;2516;p52"/>
            <p:cNvSpPr/>
            <p:nvPr/>
          </p:nvSpPr>
          <p:spPr>
            <a:xfrm>
              <a:off x="1412764" y="1089480"/>
              <a:ext cx="16280" cy="16280"/>
            </a:xfrm>
            <a:custGeom>
              <a:avLst/>
              <a:gdLst/>
              <a:ahLst/>
              <a:cxnLst/>
              <a:rect l="l" t="t" r="r" b="b"/>
              <a:pathLst>
                <a:path w="270" h="270" extrusionOk="0">
                  <a:moveTo>
                    <a:pt x="130" y="0"/>
                  </a:moveTo>
                  <a:cubicBezTo>
                    <a:pt x="87" y="0"/>
                    <a:pt x="0" y="43"/>
                    <a:pt x="0" y="129"/>
                  </a:cubicBezTo>
                  <a:cubicBezTo>
                    <a:pt x="0" y="216"/>
                    <a:pt x="87" y="270"/>
                    <a:pt x="130" y="270"/>
                  </a:cubicBezTo>
                  <a:cubicBezTo>
                    <a:pt x="227" y="270"/>
                    <a:pt x="270" y="216"/>
                    <a:pt x="270" y="129"/>
                  </a:cubicBezTo>
                  <a:cubicBezTo>
                    <a:pt x="270" y="43"/>
                    <a:pt x="227"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7" name="Google Shape;2517;p52"/>
            <p:cNvSpPr/>
            <p:nvPr/>
          </p:nvSpPr>
          <p:spPr>
            <a:xfrm>
              <a:off x="1461482" y="1089480"/>
              <a:ext cx="16340" cy="16280"/>
            </a:xfrm>
            <a:custGeom>
              <a:avLst/>
              <a:gdLst/>
              <a:ahLst/>
              <a:cxnLst/>
              <a:rect l="l" t="t" r="r" b="b"/>
              <a:pathLst>
                <a:path w="271" h="270" extrusionOk="0">
                  <a:moveTo>
                    <a:pt x="130" y="0"/>
                  </a:moveTo>
                  <a:cubicBezTo>
                    <a:pt x="87" y="0"/>
                    <a:pt x="1" y="43"/>
                    <a:pt x="1" y="129"/>
                  </a:cubicBezTo>
                  <a:cubicBezTo>
                    <a:pt x="1" y="216"/>
                    <a:pt x="87" y="270"/>
                    <a:pt x="130" y="270"/>
                  </a:cubicBezTo>
                  <a:cubicBezTo>
                    <a:pt x="227" y="270"/>
                    <a:pt x="271" y="216"/>
                    <a:pt x="271" y="129"/>
                  </a:cubicBezTo>
                  <a:cubicBezTo>
                    <a:pt x="271" y="43"/>
                    <a:pt x="227"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8" name="Google Shape;2518;p52"/>
            <p:cNvSpPr/>
            <p:nvPr/>
          </p:nvSpPr>
          <p:spPr>
            <a:xfrm>
              <a:off x="670413" y="1138199"/>
              <a:ext cx="16280" cy="16340"/>
            </a:xfrm>
            <a:custGeom>
              <a:avLst/>
              <a:gdLst/>
              <a:ahLst/>
              <a:cxnLst/>
              <a:rect l="l" t="t" r="r" b="b"/>
              <a:pathLst>
                <a:path w="270" h="271" extrusionOk="0">
                  <a:moveTo>
                    <a:pt x="140" y="1"/>
                  </a:moveTo>
                  <a:cubicBezTo>
                    <a:pt x="86" y="1"/>
                    <a:pt x="0" y="87"/>
                    <a:pt x="0" y="130"/>
                  </a:cubicBezTo>
                  <a:cubicBezTo>
                    <a:pt x="0" y="216"/>
                    <a:pt x="86" y="270"/>
                    <a:pt x="140" y="270"/>
                  </a:cubicBezTo>
                  <a:cubicBezTo>
                    <a:pt x="226" y="270"/>
                    <a:pt x="270" y="216"/>
                    <a:pt x="270" y="130"/>
                  </a:cubicBezTo>
                  <a:cubicBezTo>
                    <a:pt x="270" y="87"/>
                    <a:pt x="226"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9" name="Google Shape;2519;p52"/>
            <p:cNvSpPr/>
            <p:nvPr/>
          </p:nvSpPr>
          <p:spPr>
            <a:xfrm>
              <a:off x="721724" y="1138199"/>
              <a:ext cx="13747" cy="16340"/>
            </a:xfrm>
            <a:custGeom>
              <a:avLst/>
              <a:gdLst/>
              <a:ahLst/>
              <a:cxnLst/>
              <a:rect l="l" t="t" r="r" b="b"/>
              <a:pathLst>
                <a:path w="228" h="271" extrusionOk="0">
                  <a:moveTo>
                    <a:pt x="98" y="1"/>
                  </a:moveTo>
                  <a:cubicBezTo>
                    <a:pt x="44" y="1"/>
                    <a:pt x="1" y="87"/>
                    <a:pt x="1" y="130"/>
                  </a:cubicBezTo>
                  <a:cubicBezTo>
                    <a:pt x="1" y="216"/>
                    <a:pt x="44" y="270"/>
                    <a:pt x="98" y="270"/>
                  </a:cubicBezTo>
                  <a:cubicBezTo>
                    <a:pt x="184" y="270"/>
                    <a:pt x="227" y="216"/>
                    <a:pt x="227" y="130"/>
                  </a:cubicBezTo>
                  <a:cubicBezTo>
                    <a:pt x="227" y="87"/>
                    <a:pt x="184" y="1"/>
                    <a:pt x="98"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0" name="Google Shape;2520;p52"/>
            <p:cNvSpPr/>
            <p:nvPr/>
          </p:nvSpPr>
          <p:spPr>
            <a:xfrm>
              <a:off x="770503" y="1138199"/>
              <a:ext cx="16280" cy="16340"/>
            </a:xfrm>
            <a:custGeom>
              <a:avLst/>
              <a:gdLst/>
              <a:ahLst/>
              <a:cxnLst/>
              <a:rect l="l" t="t" r="r" b="b"/>
              <a:pathLst>
                <a:path w="270" h="271" extrusionOk="0">
                  <a:moveTo>
                    <a:pt x="141" y="1"/>
                  </a:moveTo>
                  <a:cubicBezTo>
                    <a:pt x="43" y="1"/>
                    <a:pt x="0" y="87"/>
                    <a:pt x="0" y="130"/>
                  </a:cubicBezTo>
                  <a:cubicBezTo>
                    <a:pt x="0" y="216"/>
                    <a:pt x="43" y="270"/>
                    <a:pt x="141" y="270"/>
                  </a:cubicBezTo>
                  <a:cubicBezTo>
                    <a:pt x="184" y="270"/>
                    <a:pt x="270" y="216"/>
                    <a:pt x="270" y="130"/>
                  </a:cubicBezTo>
                  <a:cubicBezTo>
                    <a:pt x="270" y="87"/>
                    <a:pt x="184"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1" name="Google Shape;2521;p52"/>
            <p:cNvSpPr/>
            <p:nvPr/>
          </p:nvSpPr>
          <p:spPr>
            <a:xfrm>
              <a:off x="819221" y="1138199"/>
              <a:ext cx="16340" cy="16340"/>
            </a:xfrm>
            <a:custGeom>
              <a:avLst/>
              <a:gdLst/>
              <a:ahLst/>
              <a:cxnLst/>
              <a:rect l="l" t="t" r="r" b="b"/>
              <a:pathLst>
                <a:path w="271" h="271" extrusionOk="0">
                  <a:moveTo>
                    <a:pt x="141" y="1"/>
                  </a:moveTo>
                  <a:cubicBezTo>
                    <a:pt x="44" y="1"/>
                    <a:pt x="1" y="87"/>
                    <a:pt x="1" y="130"/>
                  </a:cubicBezTo>
                  <a:cubicBezTo>
                    <a:pt x="1" y="216"/>
                    <a:pt x="44" y="270"/>
                    <a:pt x="141" y="270"/>
                  </a:cubicBezTo>
                  <a:cubicBezTo>
                    <a:pt x="227" y="270"/>
                    <a:pt x="270" y="216"/>
                    <a:pt x="270" y="130"/>
                  </a:cubicBezTo>
                  <a:cubicBezTo>
                    <a:pt x="270" y="87"/>
                    <a:pt x="227"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2" name="Google Shape;2522;p52"/>
            <p:cNvSpPr/>
            <p:nvPr/>
          </p:nvSpPr>
          <p:spPr>
            <a:xfrm>
              <a:off x="868000" y="1138199"/>
              <a:ext cx="16340" cy="16340"/>
            </a:xfrm>
            <a:custGeom>
              <a:avLst/>
              <a:gdLst/>
              <a:ahLst/>
              <a:cxnLst/>
              <a:rect l="l" t="t" r="r" b="b"/>
              <a:pathLst>
                <a:path w="271" h="271" extrusionOk="0">
                  <a:moveTo>
                    <a:pt x="141" y="1"/>
                  </a:moveTo>
                  <a:cubicBezTo>
                    <a:pt x="98" y="1"/>
                    <a:pt x="1" y="87"/>
                    <a:pt x="1" y="130"/>
                  </a:cubicBezTo>
                  <a:cubicBezTo>
                    <a:pt x="1" y="216"/>
                    <a:pt x="98" y="270"/>
                    <a:pt x="141" y="270"/>
                  </a:cubicBezTo>
                  <a:cubicBezTo>
                    <a:pt x="227" y="270"/>
                    <a:pt x="270" y="216"/>
                    <a:pt x="270" y="130"/>
                  </a:cubicBezTo>
                  <a:cubicBezTo>
                    <a:pt x="270" y="87"/>
                    <a:pt x="227"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3" name="Google Shape;2523;p52"/>
            <p:cNvSpPr/>
            <p:nvPr/>
          </p:nvSpPr>
          <p:spPr>
            <a:xfrm>
              <a:off x="919371" y="1138199"/>
              <a:ext cx="16280" cy="16340"/>
            </a:xfrm>
            <a:custGeom>
              <a:avLst/>
              <a:gdLst/>
              <a:ahLst/>
              <a:cxnLst/>
              <a:rect l="l" t="t" r="r" b="b"/>
              <a:pathLst>
                <a:path w="270" h="271" extrusionOk="0">
                  <a:moveTo>
                    <a:pt x="140" y="1"/>
                  </a:moveTo>
                  <a:cubicBezTo>
                    <a:pt x="54" y="1"/>
                    <a:pt x="0" y="87"/>
                    <a:pt x="0" y="130"/>
                  </a:cubicBezTo>
                  <a:cubicBezTo>
                    <a:pt x="0" y="216"/>
                    <a:pt x="54" y="270"/>
                    <a:pt x="140" y="270"/>
                  </a:cubicBezTo>
                  <a:cubicBezTo>
                    <a:pt x="184" y="270"/>
                    <a:pt x="270" y="216"/>
                    <a:pt x="270" y="130"/>
                  </a:cubicBezTo>
                  <a:cubicBezTo>
                    <a:pt x="270" y="87"/>
                    <a:pt x="184"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4" name="Google Shape;2524;p52"/>
            <p:cNvSpPr/>
            <p:nvPr/>
          </p:nvSpPr>
          <p:spPr>
            <a:xfrm>
              <a:off x="968089" y="1138199"/>
              <a:ext cx="16340" cy="16340"/>
            </a:xfrm>
            <a:custGeom>
              <a:avLst/>
              <a:gdLst/>
              <a:ahLst/>
              <a:cxnLst/>
              <a:rect l="l" t="t" r="r" b="b"/>
              <a:pathLst>
                <a:path w="271" h="271" extrusionOk="0">
                  <a:moveTo>
                    <a:pt x="141" y="1"/>
                  </a:moveTo>
                  <a:cubicBezTo>
                    <a:pt x="55" y="1"/>
                    <a:pt x="1" y="87"/>
                    <a:pt x="1" y="130"/>
                  </a:cubicBezTo>
                  <a:cubicBezTo>
                    <a:pt x="1" y="216"/>
                    <a:pt x="55" y="270"/>
                    <a:pt x="141" y="270"/>
                  </a:cubicBezTo>
                  <a:cubicBezTo>
                    <a:pt x="184" y="270"/>
                    <a:pt x="270" y="216"/>
                    <a:pt x="270" y="130"/>
                  </a:cubicBezTo>
                  <a:cubicBezTo>
                    <a:pt x="270" y="87"/>
                    <a:pt x="184"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5" name="Google Shape;2525;p52"/>
            <p:cNvSpPr/>
            <p:nvPr/>
          </p:nvSpPr>
          <p:spPr>
            <a:xfrm>
              <a:off x="1016868" y="1138199"/>
              <a:ext cx="16340" cy="16340"/>
            </a:xfrm>
            <a:custGeom>
              <a:avLst/>
              <a:gdLst/>
              <a:ahLst/>
              <a:cxnLst/>
              <a:rect l="l" t="t" r="r" b="b"/>
              <a:pathLst>
                <a:path w="271" h="271" extrusionOk="0">
                  <a:moveTo>
                    <a:pt x="141" y="1"/>
                  </a:moveTo>
                  <a:cubicBezTo>
                    <a:pt x="54" y="1"/>
                    <a:pt x="0" y="87"/>
                    <a:pt x="0" y="130"/>
                  </a:cubicBezTo>
                  <a:cubicBezTo>
                    <a:pt x="0" y="216"/>
                    <a:pt x="54" y="270"/>
                    <a:pt x="141" y="270"/>
                  </a:cubicBezTo>
                  <a:cubicBezTo>
                    <a:pt x="227" y="270"/>
                    <a:pt x="270" y="216"/>
                    <a:pt x="270" y="130"/>
                  </a:cubicBezTo>
                  <a:cubicBezTo>
                    <a:pt x="270" y="87"/>
                    <a:pt x="227"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6" name="Google Shape;2526;p52"/>
            <p:cNvSpPr/>
            <p:nvPr/>
          </p:nvSpPr>
          <p:spPr>
            <a:xfrm>
              <a:off x="1065646" y="1138199"/>
              <a:ext cx="16280" cy="16340"/>
            </a:xfrm>
            <a:custGeom>
              <a:avLst/>
              <a:gdLst/>
              <a:ahLst/>
              <a:cxnLst/>
              <a:rect l="l" t="t" r="r" b="b"/>
              <a:pathLst>
                <a:path w="270" h="271" extrusionOk="0">
                  <a:moveTo>
                    <a:pt x="140" y="1"/>
                  </a:moveTo>
                  <a:cubicBezTo>
                    <a:pt x="97" y="1"/>
                    <a:pt x="0" y="87"/>
                    <a:pt x="0" y="130"/>
                  </a:cubicBezTo>
                  <a:cubicBezTo>
                    <a:pt x="0" y="216"/>
                    <a:pt x="97" y="270"/>
                    <a:pt x="140" y="270"/>
                  </a:cubicBezTo>
                  <a:cubicBezTo>
                    <a:pt x="227" y="270"/>
                    <a:pt x="270" y="216"/>
                    <a:pt x="270" y="130"/>
                  </a:cubicBezTo>
                  <a:cubicBezTo>
                    <a:pt x="270" y="87"/>
                    <a:pt x="227"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7" name="Google Shape;2527;p52"/>
            <p:cNvSpPr/>
            <p:nvPr/>
          </p:nvSpPr>
          <p:spPr>
            <a:xfrm>
              <a:off x="1117620" y="1138199"/>
              <a:ext cx="16340" cy="16340"/>
            </a:xfrm>
            <a:custGeom>
              <a:avLst/>
              <a:gdLst/>
              <a:ahLst/>
              <a:cxnLst/>
              <a:rect l="l" t="t" r="r" b="b"/>
              <a:pathLst>
                <a:path w="271" h="271" extrusionOk="0">
                  <a:moveTo>
                    <a:pt x="130" y="1"/>
                  </a:moveTo>
                  <a:cubicBezTo>
                    <a:pt x="44" y="1"/>
                    <a:pt x="1" y="87"/>
                    <a:pt x="1" y="130"/>
                  </a:cubicBezTo>
                  <a:cubicBezTo>
                    <a:pt x="1" y="216"/>
                    <a:pt x="44" y="270"/>
                    <a:pt x="130" y="270"/>
                  </a:cubicBezTo>
                  <a:cubicBezTo>
                    <a:pt x="173" y="270"/>
                    <a:pt x="270" y="216"/>
                    <a:pt x="270" y="130"/>
                  </a:cubicBezTo>
                  <a:cubicBezTo>
                    <a:pt x="270" y="87"/>
                    <a:pt x="173"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8" name="Google Shape;2528;p52"/>
            <p:cNvSpPr/>
            <p:nvPr/>
          </p:nvSpPr>
          <p:spPr>
            <a:xfrm>
              <a:off x="1166399" y="1138199"/>
              <a:ext cx="16280" cy="16340"/>
            </a:xfrm>
            <a:custGeom>
              <a:avLst/>
              <a:gdLst/>
              <a:ahLst/>
              <a:cxnLst/>
              <a:rect l="l" t="t" r="r" b="b"/>
              <a:pathLst>
                <a:path w="270" h="271" extrusionOk="0">
                  <a:moveTo>
                    <a:pt x="130" y="1"/>
                  </a:moveTo>
                  <a:cubicBezTo>
                    <a:pt x="43" y="1"/>
                    <a:pt x="0" y="87"/>
                    <a:pt x="0" y="130"/>
                  </a:cubicBezTo>
                  <a:cubicBezTo>
                    <a:pt x="0" y="216"/>
                    <a:pt x="43" y="270"/>
                    <a:pt x="130" y="270"/>
                  </a:cubicBezTo>
                  <a:cubicBezTo>
                    <a:pt x="216" y="270"/>
                    <a:pt x="270" y="216"/>
                    <a:pt x="270" y="130"/>
                  </a:cubicBezTo>
                  <a:cubicBezTo>
                    <a:pt x="270" y="87"/>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9" name="Google Shape;2529;p52"/>
            <p:cNvSpPr/>
            <p:nvPr/>
          </p:nvSpPr>
          <p:spPr>
            <a:xfrm>
              <a:off x="1215117" y="1138199"/>
              <a:ext cx="16340" cy="16340"/>
            </a:xfrm>
            <a:custGeom>
              <a:avLst/>
              <a:gdLst/>
              <a:ahLst/>
              <a:cxnLst/>
              <a:rect l="l" t="t" r="r" b="b"/>
              <a:pathLst>
                <a:path w="271" h="271" extrusionOk="0">
                  <a:moveTo>
                    <a:pt x="130" y="1"/>
                  </a:moveTo>
                  <a:cubicBezTo>
                    <a:pt x="44" y="1"/>
                    <a:pt x="1" y="87"/>
                    <a:pt x="1" y="130"/>
                  </a:cubicBezTo>
                  <a:cubicBezTo>
                    <a:pt x="1" y="216"/>
                    <a:pt x="44" y="270"/>
                    <a:pt x="130" y="270"/>
                  </a:cubicBezTo>
                  <a:cubicBezTo>
                    <a:pt x="216" y="270"/>
                    <a:pt x="270" y="216"/>
                    <a:pt x="270" y="130"/>
                  </a:cubicBezTo>
                  <a:cubicBezTo>
                    <a:pt x="270" y="87"/>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0" name="Google Shape;2530;p52"/>
            <p:cNvSpPr/>
            <p:nvPr/>
          </p:nvSpPr>
          <p:spPr>
            <a:xfrm>
              <a:off x="1263896" y="1138199"/>
              <a:ext cx="16280" cy="16340"/>
            </a:xfrm>
            <a:custGeom>
              <a:avLst/>
              <a:gdLst/>
              <a:ahLst/>
              <a:cxnLst/>
              <a:rect l="l" t="t" r="r" b="b"/>
              <a:pathLst>
                <a:path w="270" h="271" extrusionOk="0">
                  <a:moveTo>
                    <a:pt x="130" y="1"/>
                  </a:moveTo>
                  <a:cubicBezTo>
                    <a:pt x="87" y="1"/>
                    <a:pt x="0" y="87"/>
                    <a:pt x="0" y="130"/>
                  </a:cubicBezTo>
                  <a:cubicBezTo>
                    <a:pt x="0" y="216"/>
                    <a:pt x="87" y="270"/>
                    <a:pt x="130" y="270"/>
                  </a:cubicBezTo>
                  <a:cubicBezTo>
                    <a:pt x="216" y="270"/>
                    <a:pt x="270" y="216"/>
                    <a:pt x="270" y="130"/>
                  </a:cubicBezTo>
                  <a:cubicBezTo>
                    <a:pt x="270" y="87"/>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1" name="Google Shape;2531;p52"/>
            <p:cNvSpPr/>
            <p:nvPr/>
          </p:nvSpPr>
          <p:spPr>
            <a:xfrm>
              <a:off x="1315267" y="1138199"/>
              <a:ext cx="16280" cy="16340"/>
            </a:xfrm>
            <a:custGeom>
              <a:avLst/>
              <a:gdLst/>
              <a:ahLst/>
              <a:cxnLst/>
              <a:rect l="l" t="t" r="r" b="b"/>
              <a:pathLst>
                <a:path w="270" h="271" extrusionOk="0">
                  <a:moveTo>
                    <a:pt x="130" y="1"/>
                  </a:moveTo>
                  <a:cubicBezTo>
                    <a:pt x="43" y="1"/>
                    <a:pt x="0" y="87"/>
                    <a:pt x="0" y="130"/>
                  </a:cubicBezTo>
                  <a:cubicBezTo>
                    <a:pt x="0" y="216"/>
                    <a:pt x="43" y="270"/>
                    <a:pt x="130" y="270"/>
                  </a:cubicBezTo>
                  <a:cubicBezTo>
                    <a:pt x="173" y="270"/>
                    <a:pt x="270" y="216"/>
                    <a:pt x="270" y="130"/>
                  </a:cubicBezTo>
                  <a:cubicBezTo>
                    <a:pt x="270" y="87"/>
                    <a:pt x="173"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2" name="Google Shape;2532;p52"/>
            <p:cNvSpPr/>
            <p:nvPr/>
          </p:nvSpPr>
          <p:spPr>
            <a:xfrm>
              <a:off x="1363985" y="1138199"/>
              <a:ext cx="16340" cy="16340"/>
            </a:xfrm>
            <a:custGeom>
              <a:avLst/>
              <a:gdLst/>
              <a:ahLst/>
              <a:cxnLst/>
              <a:rect l="l" t="t" r="r" b="b"/>
              <a:pathLst>
                <a:path w="271" h="271" extrusionOk="0">
                  <a:moveTo>
                    <a:pt x="130" y="1"/>
                  </a:moveTo>
                  <a:cubicBezTo>
                    <a:pt x="44" y="1"/>
                    <a:pt x="1" y="87"/>
                    <a:pt x="1" y="130"/>
                  </a:cubicBezTo>
                  <a:cubicBezTo>
                    <a:pt x="1" y="216"/>
                    <a:pt x="44" y="270"/>
                    <a:pt x="130" y="270"/>
                  </a:cubicBezTo>
                  <a:cubicBezTo>
                    <a:pt x="227" y="270"/>
                    <a:pt x="270" y="216"/>
                    <a:pt x="270" y="130"/>
                  </a:cubicBezTo>
                  <a:cubicBezTo>
                    <a:pt x="270" y="87"/>
                    <a:pt x="227"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3" name="Google Shape;2533;p52"/>
            <p:cNvSpPr/>
            <p:nvPr/>
          </p:nvSpPr>
          <p:spPr>
            <a:xfrm>
              <a:off x="1412764" y="1138199"/>
              <a:ext cx="16280" cy="16340"/>
            </a:xfrm>
            <a:custGeom>
              <a:avLst/>
              <a:gdLst/>
              <a:ahLst/>
              <a:cxnLst/>
              <a:rect l="l" t="t" r="r" b="b"/>
              <a:pathLst>
                <a:path w="270" h="271" extrusionOk="0">
                  <a:moveTo>
                    <a:pt x="130" y="1"/>
                  </a:moveTo>
                  <a:cubicBezTo>
                    <a:pt x="87" y="1"/>
                    <a:pt x="0" y="87"/>
                    <a:pt x="0" y="130"/>
                  </a:cubicBezTo>
                  <a:cubicBezTo>
                    <a:pt x="0" y="216"/>
                    <a:pt x="87" y="270"/>
                    <a:pt x="130" y="270"/>
                  </a:cubicBezTo>
                  <a:cubicBezTo>
                    <a:pt x="227" y="270"/>
                    <a:pt x="270" y="216"/>
                    <a:pt x="270" y="130"/>
                  </a:cubicBezTo>
                  <a:cubicBezTo>
                    <a:pt x="270" y="87"/>
                    <a:pt x="227"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4" name="Google Shape;2534;p52"/>
            <p:cNvSpPr/>
            <p:nvPr/>
          </p:nvSpPr>
          <p:spPr>
            <a:xfrm>
              <a:off x="1461482" y="1138199"/>
              <a:ext cx="16340" cy="16340"/>
            </a:xfrm>
            <a:custGeom>
              <a:avLst/>
              <a:gdLst/>
              <a:ahLst/>
              <a:cxnLst/>
              <a:rect l="l" t="t" r="r" b="b"/>
              <a:pathLst>
                <a:path w="271" h="271" extrusionOk="0">
                  <a:moveTo>
                    <a:pt x="130" y="1"/>
                  </a:moveTo>
                  <a:cubicBezTo>
                    <a:pt x="87" y="1"/>
                    <a:pt x="1" y="87"/>
                    <a:pt x="1" y="130"/>
                  </a:cubicBezTo>
                  <a:cubicBezTo>
                    <a:pt x="1" y="216"/>
                    <a:pt x="87" y="270"/>
                    <a:pt x="130" y="270"/>
                  </a:cubicBezTo>
                  <a:cubicBezTo>
                    <a:pt x="227" y="270"/>
                    <a:pt x="271" y="216"/>
                    <a:pt x="271" y="130"/>
                  </a:cubicBezTo>
                  <a:cubicBezTo>
                    <a:pt x="271" y="87"/>
                    <a:pt x="227"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5" name="Google Shape;2535;p52"/>
            <p:cNvSpPr/>
            <p:nvPr/>
          </p:nvSpPr>
          <p:spPr>
            <a:xfrm>
              <a:off x="670413" y="1189570"/>
              <a:ext cx="16280" cy="16280"/>
            </a:xfrm>
            <a:custGeom>
              <a:avLst/>
              <a:gdLst/>
              <a:ahLst/>
              <a:cxnLst/>
              <a:rect l="l" t="t" r="r" b="b"/>
              <a:pathLst>
                <a:path w="270" h="270" extrusionOk="0">
                  <a:moveTo>
                    <a:pt x="140" y="0"/>
                  </a:moveTo>
                  <a:cubicBezTo>
                    <a:pt x="86" y="0"/>
                    <a:pt x="0" y="43"/>
                    <a:pt x="0" y="130"/>
                  </a:cubicBezTo>
                  <a:cubicBezTo>
                    <a:pt x="0" y="173"/>
                    <a:pt x="86" y="270"/>
                    <a:pt x="140" y="270"/>
                  </a:cubicBezTo>
                  <a:cubicBezTo>
                    <a:pt x="226" y="270"/>
                    <a:pt x="270" y="173"/>
                    <a:pt x="270" y="130"/>
                  </a:cubicBezTo>
                  <a:cubicBezTo>
                    <a:pt x="270" y="43"/>
                    <a:pt x="226" y="0"/>
                    <a:pt x="14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6" name="Google Shape;2536;p52"/>
            <p:cNvSpPr/>
            <p:nvPr/>
          </p:nvSpPr>
          <p:spPr>
            <a:xfrm>
              <a:off x="721724" y="1189570"/>
              <a:ext cx="13747" cy="16280"/>
            </a:xfrm>
            <a:custGeom>
              <a:avLst/>
              <a:gdLst/>
              <a:ahLst/>
              <a:cxnLst/>
              <a:rect l="l" t="t" r="r" b="b"/>
              <a:pathLst>
                <a:path w="228" h="270" extrusionOk="0">
                  <a:moveTo>
                    <a:pt x="98" y="0"/>
                  </a:moveTo>
                  <a:cubicBezTo>
                    <a:pt x="44" y="0"/>
                    <a:pt x="1" y="43"/>
                    <a:pt x="1" y="130"/>
                  </a:cubicBezTo>
                  <a:cubicBezTo>
                    <a:pt x="1" y="173"/>
                    <a:pt x="44" y="270"/>
                    <a:pt x="98" y="270"/>
                  </a:cubicBezTo>
                  <a:cubicBezTo>
                    <a:pt x="184" y="270"/>
                    <a:pt x="227" y="173"/>
                    <a:pt x="227" y="130"/>
                  </a:cubicBezTo>
                  <a:cubicBezTo>
                    <a:pt x="227" y="43"/>
                    <a:pt x="184" y="0"/>
                    <a:pt x="98"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7" name="Google Shape;2537;p52"/>
            <p:cNvSpPr/>
            <p:nvPr/>
          </p:nvSpPr>
          <p:spPr>
            <a:xfrm>
              <a:off x="770503" y="1189570"/>
              <a:ext cx="16280" cy="16280"/>
            </a:xfrm>
            <a:custGeom>
              <a:avLst/>
              <a:gdLst/>
              <a:ahLst/>
              <a:cxnLst/>
              <a:rect l="l" t="t" r="r" b="b"/>
              <a:pathLst>
                <a:path w="270" h="270" extrusionOk="0">
                  <a:moveTo>
                    <a:pt x="141" y="0"/>
                  </a:moveTo>
                  <a:cubicBezTo>
                    <a:pt x="43" y="0"/>
                    <a:pt x="0" y="43"/>
                    <a:pt x="0" y="130"/>
                  </a:cubicBezTo>
                  <a:cubicBezTo>
                    <a:pt x="0" y="173"/>
                    <a:pt x="43" y="270"/>
                    <a:pt x="141" y="270"/>
                  </a:cubicBezTo>
                  <a:cubicBezTo>
                    <a:pt x="184" y="270"/>
                    <a:pt x="270" y="173"/>
                    <a:pt x="270" y="130"/>
                  </a:cubicBezTo>
                  <a:cubicBezTo>
                    <a:pt x="270" y="43"/>
                    <a:pt x="184"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8" name="Google Shape;2538;p52"/>
            <p:cNvSpPr/>
            <p:nvPr/>
          </p:nvSpPr>
          <p:spPr>
            <a:xfrm>
              <a:off x="819221" y="1189570"/>
              <a:ext cx="16340" cy="16280"/>
            </a:xfrm>
            <a:custGeom>
              <a:avLst/>
              <a:gdLst/>
              <a:ahLst/>
              <a:cxnLst/>
              <a:rect l="l" t="t" r="r" b="b"/>
              <a:pathLst>
                <a:path w="271" h="270" extrusionOk="0">
                  <a:moveTo>
                    <a:pt x="141" y="0"/>
                  </a:moveTo>
                  <a:cubicBezTo>
                    <a:pt x="44" y="0"/>
                    <a:pt x="1" y="43"/>
                    <a:pt x="1" y="130"/>
                  </a:cubicBezTo>
                  <a:cubicBezTo>
                    <a:pt x="1" y="173"/>
                    <a:pt x="44" y="270"/>
                    <a:pt x="141" y="270"/>
                  </a:cubicBezTo>
                  <a:cubicBezTo>
                    <a:pt x="227" y="270"/>
                    <a:pt x="270" y="173"/>
                    <a:pt x="270" y="130"/>
                  </a:cubicBezTo>
                  <a:cubicBezTo>
                    <a:pt x="270" y="43"/>
                    <a:pt x="227"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9" name="Google Shape;2539;p52"/>
            <p:cNvSpPr/>
            <p:nvPr/>
          </p:nvSpPr>
          <p:spPr>
            <a:xfrm>
              <a:off x="868000" y="1189570"/>
              <a:ext cx="16340" cy="16280"/>
            </a:xfrm>
            <a:custGeom>
              <a:avLst/>
              <a:gdLst/>
              <a:ahLst/>
              <a:cxnLst/>
              <a:rect l="l" t="t" r="r" b="b"/>
              <a:pathLst>
                <a:path w="271" h="270" extrusionOk="0">
                  <a:moveTo>
                    <a:pt x="141" y="0"/>
                  </a:moveTo>
                  <a:cubicBezTo>
                    <a:pt x="98" y="0"/>
                    <a:pt x="1" y="43"/>
                    <a:pt x="1" y="130"/>
                  </a:cubicBezTo>
                  <a:cubicBezTo>
                    <a:pt x="1" y="173"/>
                    <a:pt x="98" y="270"/>
                    <a:pt x="141" y="270"/>
                  </a:cubicBezTo>
                  <a:cubicBezTo>
                    <a:pt x="227" y="270"/>
                    <a:pt x="270" y="173"/>
                    <a:pt x="270" y="130"/>
                  </a:cubicBezTo>
                  <a:cubicBezTo>
                    <a:pt x="270" y="43"/>
                    <a:pt x="227"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0" name="Google Shape;2540;p52"/>
            <p:cNvSpPr/>
            <p:nvPr/>
          </p:nvSpPr>
          <p:spPr>
            <a:xfrm>
              <a:off x="919371" y="1189570"/>
              <a:ext cx="16280" cy="16280"/>
            </a:xfrm>
            <a:custGeom>
              <a:avLst/>
              <a:gdLst/>
              <a:ahLst/>
              <a:cxnLst/>
              <a:rect l="l" t="t" r="r" b="b"/>
              <a:pathLst>
                <a:path w="270" h="270" extrusionOk="0">
                  <a:moveTo>
                    <a:pt x="140" y="0"/>
                  </a:moveTo>
                  <a:cubicBezTo>
                    <a:pt x="54" y="0"/>
                    <a:pt x="0" y="43"/>
                    <a:pt x="0" y="130"/>
                  </a:cubicBezTo>
                  <a:cubicBezTo>
                    <a:pt x="0" y="173"/>
                    <a:pt x="54" y="270"/>
                    <a:pt x="140" y="270"/>
                  </a:cubicBezTo>
                  <a:cubicBezTo>
                    <a:pt x="184" y="270"/>
                    <a:pt x="270" y="173"/>
                    <a:pt x="270" y="130"/>
                  </a:cubicBezTo>
                  <a:cubicBezTo>
                    <a:pt x="270" y="43"/>
                    <a:pt x="184" y="0"/>
                    <a:pt x="14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1" name="Google Shape;2541;p52"/>
            <p:cNvSpPr/>
            <p:nvPr/>
          </p:nvSpPr>
          <p:spPr>
            <a:xfrm>
              <a:off x="968089" y="1189570"/>
              <a:ext cx="16340" cy="16280"/>
            </a:xfrm>
            <a:custGeom>
              <a:avLst/>
              <a:gdLst/>
              <a:ahLst/>
              <a:cxnLst/>
              <a:rect l="l" t="t" r="r" b="b"/>
              <a:pathLst>
                <a:path w="271" h="270" extrusionOk="0">
                  <a:moveTo>
                    <a:pt x="141" y="0"/>
                  </a:moveTo>
                  <a:cubicBezTo>
                    <a:pt x="55" y="0"/>
                    <a:pt x="1" y="43"/>
                    <a:pt x="1" y="130"/>
                  </a:cubicBezTo>
                  <a:cubicBezTo>
                    <a:pt x="1" y="173"/>
                    <a:pt x="55" y="270"/>
                    <a:pt x="141" y="270"/>
                  </a:cubicBezTo>
                  <a:cubicBezTo>
                    <a:pt x="184" y="270"/>
                    <a:pt x="270" y="173"/>
                    <a:pt x="270" y="130"/>
                  </a:cubicBezTo>
                  <a:cubicBezTo>
                    <a:pt x="270" y="43"/>
                    <a:pt x="184"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2" name="Google Shape;2542;p52"/>
            <p:cNvSpPr/>
            <p:nvPr/>
          </p:nvSpPr>
          <p:spPr>
            <a:xfrm>
              <a:off x="1016868" y="1189570"/>
              <a:ext cx="16340" cy="16280"/>
            </a:xfrm>
            <a:custGeom>
              <a:avLst/>
              <a:gdLst/>
              <a:ahLst/>
              <a:cxnLst/>
              <a:rect l="l" t="t" r="r" b="b"/>
              <a:pathLst>
                <a:path w="271" h="270" extrusionOk="0">
                  <a:moveTo>
                    <a:pt x="141" y="0"/>
                  </a:moveTo>
                  <a:cubicBezTo>
                    <a:pt x="54" y="0"/>
                    <a:pt x="0" y="43"/>
                    <a:pt x="0" y="130"/>
                  </a:cubicBezTo>
                  <a:cubicBezTo>
                    <a:pt x="0" y="173"/>
                    <a:pt x="54" y="270"/>
                    <a:pt x="141" y="270"/>
                  </a:cubicBezTo>
                  <a:cubicBezTo>
                    <a:pt x="227" y="270"/>
                    <a:pt x="270" y="173"/>
                    <a:pt x="270" y="130"/>
                  </a:cubicBezTo>
                  <a:cubicBezTo>
                    <a:pt x="270" y="43"/>
                    <a:pt x="227"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3" name="Google Shape;2543;p52"/>
            <p:cNvSpPr/>
            <p:nvPr/>
          </p:nvSpPr>
          <p:spPr>
            <a:xfrm>
              <a:off x="1065646" y="1189570"/>
              <a:ext cx="16280" cy="16280"/>
            </a:xfrm>
            <a:custGeom>
              <a:avLst/>
              <a:gdLst/>
              <a:ahLst/>
              <a:cxnLst/>
              <a:rect l="l" t="t" r="r" b="b"/>
              <a:pathLst>
                <a:path w="270" h="270" extrusionOk="0">
                  <a:moveTo>
                    <a:pt x="140" y="0"/>
                  </a:moveTo>
                  <a:cubicBezTo>
                    <a:pt x="97" y="0"/>
                    <a:pt x="0" y="43"/>
                    <a:pt x="0" y="130"/>
                  </a:cubicBezTo>
                  <a:cubicBezTo>
                    <a:pt x="0" y="173"/>
                    <a:pt x="97" y="270"/>
                    <a:pt x="140" y="270"/>
                  </a:cubicBezTo>
                  <a:cubicBezTo>
                    <a:pt x="227" y="270"/>
                    <a:pt x="270" y="173"/>
                    <a:pt x="270" y="130"/>
                  </a:cubicBezTo>
                  <a:cubicBezTo>
                    <a:pt x="270" y="43"/>
                    <a:pt x="227" y="0"/>
                    <a:pt x="14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4" name="Google Shape;2544;p52"/>
            <p:cNvSpPr/>
            <p:nvPr/>
          </p:nvSpPr>
          <p:spPr>
            <a:xfrm>
              <a:off x="1117620" y="1189570"/>
              <a:ext cx="16340" cy="16280"/>
            </a:xfrm>
            <a:custGeom>
              <a:avLst/>
              <a:gdLst/>
              <a:ahLst/>
              <a:cxnLst/>
              <a:rect l="l" t="t" r="r" b="b"/>
              <a:pathLst>
                <a:path w="271" h="270" extrusionOk="0">
                  <a:moveTo>
                    <a:pt x="130" y="0"/>
                  </a:moveTo>
                  <a:cubicBezTo>
                    <a:pt x="44" y="0"/>
                    <a:pt x="1" y="43"/>
                    <a:pt x="1" y="130"/>
                  </a:cubicBezTo>
                  <a:cubicBezTo>
                    <a:pt x="1" y="173"/>
                    <a:pt x="44" y="270"/>
                    <a:pt x="130" y="270"/>
                  </a:cubicBezTo>
                  <a:cubicBezTo>
                    <a:pt x="173" y="270"/>
                    <a:pt x="270" y="173"/>
                    <a:pt x="270" y="130"/>
                  </a:cubicBezTo>
                  <a:cubicBezTo>
                    <a:pt x="270" y="43"/>
                    <a:pt x="173"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5" name="Google Shape;2545;p52"/>
            <p:cNvSpPr/>
            <p:nvPr/>
          </p:nvSpPr>
          <p:spPr>
            <a:xfrm>
              <a:off x="1166399" y="1189570"/>
              <a:ext cx="16280" cy="16280"/>
            </a:xfrm>
            <a:custGeom>
              <a:avLst/>
              <a:gdLst/>
              <a:ahLst/>
              <a:cxnLst/>
              <a:rect l="l" t="t" r="r" b="b"/>
              <a:pathLst>
                <a:path w="270" h="270" extrusionOk="0">
                  <a:moveTo>
                    <a:pt x="130" y="0"/>
                  </a:moveTo>
                  <a:cubicBezTo>
                    <a:pt x="43" y="0"/>
                    <a:pt x="0" y="43"/>
                    <a:pt x="0" y="130"/>
                  </a:cubicBezTo>
                  <a:cubicBezTo>
                    <a:pt x="0" y="173"/>
                    <a:pt x="43" y="270"/>
                    <a:pt x="130" y="270"/>
                  </a:cubicBezTo>
                  <a:cubicBezTo>
                    <a:pt x="216" y="270"/>
                    <a:pt x="270" y="173"/>
                    <a:pt x="270" y="130"/>
                  </a:cubicBezTo>
                  <a:cubicBezTo>
                    <a:pt x="270" y="43"/>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6" name="Google Shape;2546;p52"/>
            <p:cNvSpPr/>
            <p:nvPr/>
          </p:nvSpPr>
          <p:spPr>
            <a:xfrm>
              <a:off x="1215117" y="1189570"/>
              <a:ext cx="16340" cy="16280"/>
            </a:xfrm>
            <a:custGeom>
              <a:avLst/>
              <a:gdLst/>
              <a:ahLst/>
              <a:cxnLst/>
              <a:rect l="l" t="t" r="r" b="b"/>
              <a:pathLst>
                <a:path w="271" h="270" extrusionOk="0">
                  <a:moveTo>
                    <a:pt x="130" y="0"/>
                  </a:moveTo>
                  <a:cubicBezTo>
                    <a:pt x="44" y="0"/>
                    <a:pt x="1" y="43"/>
                    <a:pt x="1" y="130"/>
                  </a:cubicBezTo>
                  <a:cubicBezTo>
                    <a:pt x="1" y="173"/>
                    <a:pt x="44" y="270"/>
                    <a:pt x="130" y="270"/>
                  </a:cubicBezTo>
                  <a:cubicBezTo>
                    <a:pt x="216" y="270"/>
                    <a:pt x="270" y="173"/>
                    <a:pt x="270" y="130"/>
                  </a:cubicBezTo>
                  <a:cubicBezTo>
                    <a:pt x="270" y="43"/>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7" name="Google Shape;2547;p52"/>
            <p:cNvSpPr/>
            <p:nvPr/>
          </p:nvSpPr>
          <p:spPr>
            <a:xfrm>
              <a:off x="1263896" y="1189570"/>
              <a:ext cx="16280" cy="16280"/>
            </a:xfrm>
            <a:custGeom>
              <a:avLst/>
              <a:gdLst/>
              <a:ahLst/>
              <a:cxnLst/>
              <a:rect l="l" t="t" r="r" b="b"/>
              <a:pathLst>
                <a:path w="270" h="270" extrusionOk="0">
                  <a:moveTo>
                    <a:pt x="130" y="0"/>
                  </a:moveTo>
                  <a:cubicBezTo>
                    <a:pt x="87" y="0"/>
                    <a:pt x="0" y="43"/>
                    <a:pt x="0" y="130"/>
                  </a:cubicBezTo>
                  <a:cubicBezTo>
                    <a:pt x="0" y="173"/>
                    <a:pt x="87" y="270"/>
                    <a:pt x="130" y="270"/>
                  </a:cubicBezTo>
                  <a:cubicBezTo>
                    <a:pt x="216" y="270"/>
                    <a:pt x="270" y="173"/>
                    <a:pt x="270" y="130"/>
                  </a:cubicBezTo>
                  <a:cubicBezTo>
                    <a:pt x="270" y="43"/>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8" name="Google Shape;2548;p52"/>
            <p:cNvSpPr/>
            <p:nvPr/>
          </p:nvSpPr>
          <p:spPr>
            <a:xfrm>
              <a:off x="1315267" y="1189570"/>
              <a:ext cx="16280" cy="16280"/>
            </a:xfrm>
            <a:custGeom>
              <a:avLst/>
              <a:gdLst/>
              <a:ahLst/>
              <a:cxnLst/>
              <a:rect l="l" t="t" r="r" b="b"/>
              <a:pathLst>
                <a:path w="270" h="270" extrusionOk="0">
                  <a:moveTo>
                    <a:pt x="130" y="0"/>
                  </a:moveTo>
                  <a:cubicBezTo>
                    <a:pt x="43" y="0"/>
                    <a:pt x="0" y="43"/>
                    <a:pt x="0" y="130"/>
                  </a:cubicBezTo>
                  <a:cubicBezTo>
                    <a:pt x="0" y="173"/>
                    <a:pt x="43" y="270"/>
                    <a:pt x="130" y="270"/>
                  </a:cubicBezTo>
                  <a:cubicBezTo>
                    <a:pt x="173" y="270"/>
                    <a:pt x="270" y="173"/>
                    <a:pt x="270" y="130"/>
                  </a:cubicBezTo>
                  <a:cubicBezTo>
                    <a:pt x="270" y="43"/>
                    <a:pt x="173"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9" name="Google Shape;2549;p52"/>
            <p:cNvSpPr/>
            <p:nvPr/>
          </p:nvSpPr>
          <p:spPr>
            <a:xfrm>
              <a:off x="1363985" y="1189570"/>
              <a:ext cx="16340" cy="16280"/>
            </a:xfrm>
            <a:custGeom>
              <a:avLst/>
              <a:gdLst/>
              <a:ahLst/>
              <a:cxnLst/>
              <a:rect l="l" t="t" r="r" b="b"/>
              <a:pathLst>
                <a:path w="271" h="270" extrusionOk="0">
                  <a:moveTo>
                    <a:pt x="130" y="0"/>
                  </a:moveTo>
                  <a:cubicBezTo>
                    <a:pt x="44" y="0"/>
                    <a:pt x="1" y="43"/>
                    <a:pt x="1" y="130"/>
                  </a:cubicBezTo>
                  <a:cubicBezTo>
                    <a:pt x="1" y="173"/>
                    <a:pt x="44" y="270"/>
                    <a:pt x="130" y="270"/>
                  </a:cubicBezTo>
                  <a:cubicBezTo>
                    <a:pt x="227" y="270"/>
                    <a:pt x="270" y="173"/>
                    <a:pt x="270" y="130"/>
                  </a:cubicBezTo>
                  <a:cubicBezTo>
                    <a:pt x="270" y="43"/>
                    <a:pt x="227"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0" name="Google Shape;2550;p52"/>
            <p:cNvSpPr/>
            <p:nvPr/>
          </p:nvSpPr>
          <p:spPr>
            <a:xfrm>
              <a:off x="1412764" y="1189570"/>
              <a:ext cx="16280" cy="16280"/>
            </a:xfrm>
            <a:custGeom>
              <a:avLst/>
              <a:gdLst/>
              <a:ahLst/>
              <a:cxnLst/>
              <a:rect l="l" t="t" r="r" b="b"/>
              <a:pathLst>
                <a:path w="270" h="270" extrusionOk="0">
                  <a:moveTo>
                    <a:pt x="130" y="0"/>
                  </a:moveTo>
                  <a:cubicBezTo>
                    <a:pt x="87" y="0"/>
                    <a:pt x="0" y="43"/>
                    <a:pt x="0" y="130"/>
                  </a:cubicBezTo>
                  <a:cubicBezTo>
                    <a:pt x="0" y="173"/>
                    <a:pt x="87" y="270"/>
                    <a:pt x="130" y="270"/>
                  </a:cubicBezTo>
                  <a:cubicBezTo>
                    <a:pt x="227" y="270"/>
                    <a:pt x="270" y="173"/>
                    <a:pt x="270" y="130"/>
                  </a:cubicBezTo>
                  <a:cubicBezTo>
                    <a:pt x="270" y="43"/>
                    <a:pt x="227"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1" name="Google Shape;2551;p52"/>
            <p:cNvSpPr/>
            <p:nvPr/>
          </p:nvSpPr>
          <p:spPr>
            <a:xfrm>
              <a:off x="1461482" y="1189570"/>
              <a:ext cx="16340" cy="16280"/>
            </a:xfrm>
            <a:custGeom>
              <a:avLst/>
              <a:gdLst/>
              <a:ahLst/>
              <a:cxnLst/>
              <a:rect l="l" t="t" r="r" b="b"/>
              <a:pathLst>
                <a:path w="271" h="270" extrusionOk="0">
                  <a:moveTo>
                    <a:pt x="130" y="0"/>
                  </a:moveTo>
                  <a:cubicBezTo>
                    <a:pt x="87" y="0"/>
                    <a:pt x="1" y="43"/>
                    <a:pt x="1" y="130"/>
                  </a:cubicBezTo>
                  <a:cubicBezTo>
                    <a:pt x="1" y="173"/>
                    <a:pt x="87" y="270"/>
                    <a:pt x="130" y="270"/>
                  </a:cubicBezTo>
                  <a:cubicBezTo>
                    <a:pt x="227" y="270"/>
                    <a:pt x="271" y="173"/>
                    <a:pt x="271" y="130"/>
                  </a:cubicBezTo>
                  <a:cubicBezTo>
                    <a:pt x="271" y="43"/>
                    <a:pt x="227"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2" name="Google Shape;2552;p52"/>
            <p:cNvSpPr/>
            <p:nvPr/>
          </p:nvSpPr>
          <p:spPr>
            <a:xfrm>
              <a:off x="670413" y="1238288"/>
              <a:ext cx="16280" cy="16340"/>
            </a:xfrm>
            <a:custGeom>
              <a:avLst/>
              <a:gdLst/>
              <a:ahLst/>
              <a:cxnLst/>
              <a:rect l="l" t="t" r="r" b="b"/>
              <a:pathLst>
                <a:path w="270" h="271" extrusionOk="0">
                  <a:moveTo>
                    <a:pt x="140" y="1"/>
                  </a:moveTo>
                  <a:cubicBezTo>
                    <a:pt x="86" y="1"/>
                    <a:pt x="0" y="44"/>
                    <a:pt x="0" y="130"/>
                  </a:cubicBezTo>
                  <a:cubicBezTo>
                    <a:pt x="0" y="173"/>
                    <a:pt x="86" y="270"/>
                    <a:pt x="140" y="270"/>
                  </a:cubicBezTo>
                  <a:cubicBezTo>
                    <a:pt x="226" y="270"/>
                    <a:pt x="270" y="173"/>
                    <a:pt x="270" y="130"/>
                  </a:cubicBezTo>
                  <a:cubicBezTo>
                    <a:pt x="270" y="44"/>
                    <a:pt x="226"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3" name="Google Shape;2553;p52"/>
            <p:cNvSpPr/>
            <p:nvPr/>
          </p:nvSpPr>
          <p:spPr>
            <a:xfrm>
              <a:off x="721724" y="1238288"/>
              <a:ext cx="13747" cy="16340"/>
            </a:xfrm>
            <a:custGeom>
              <a:avLst/>
              <a:gdLst/>
              <a:ahLst/>
              <a:cxnLst/>
              <a:rect l="l" t="t" r="r" b="b"/>
              <a:pathLst>
                <a:path w="228" h="271" extrusionOk="0">
                  <a:moveTo>
                    <a:pt x="98" y="1"/>
                  </a:moveTo>
                  <a:cubicBezTo>
                    <a:pt x="44" y="1"/>
                    <a:pt x="1" y="44"/>
                    <a:pt x="1" y="130"/>
                  </a:cubicBezTo>
                  <a:cubicBezTo>
                    <a:pt x="1" y="173"/>
                    <a:pt x="44" y="270"/>
                    <a:pt x="98" y="270"/>
                  </a:cubicBezTo>
                  <a:cubicBezTo>
                    <a:pt x="184" y="270"/>
                    <a:pt x="227" y="173"/>
                    <a:pt x="227" y="130"/>
                  </a:cubicBezTo>
                  <a:cubicBezTo>
                    <a:pt x="227" y="44"/>
                    <a:pt x="184" y="1"/>
                    <a:pt x="98"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4" name="Google Shape;2554;p52"/>
            <p:cNvSpPr/>
            <p:nvPr/>
          </p:nvSpPr>
          <p:spPr>
            <a:xfrm>
              <a:off x="770503" y="1238288"/>
              <a:ext cx="16280" cy="16340"/>
            </a:xfrm>
            <a:custGeom>
              <a:avLst/>
              <a:gdLst/>
              <a:ahLst/>
              <a:cxnLst/>
              <a:rect l="l" t="t" r="r" b="b"/>
              <a:pathLst>
                <a:path w="270" h="271" extrusionOk="0">
                  <a:moveTo>
                    <a:pt x="141" y="1"/>
                  </a:moveTo>
                  <a:cubicBezTo>
                    <a:pt x="43" y="1"/>
                    <a:pt x="0" y="44"/>
                    <a:pt x="0" y="130"/>
                  </a:cubicBezTo>
                  <a:cubicBezTo>
                    <a:pt x="0" y="173"/>
                    <a:pt x="43" y="270"/>
                    <a:pt x="141" y="270"/>
                  </a:cubicBezTo>
                  <a:cubicBezTo>
                    <a:pt x="184" y="270"/>
                    <a:pt x="270" y="173"/>
                    <a:pt x="270" y="130"/>
                  </a:cubicBezTo>
                  <a:cubicBezTo>
                    <a:pt x="270" y="44"/>
                    <a:pt x="184"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5" name="Google Shape;2555;p52"/>
            <p:cNvSpPr/>
            <p:nvPr/>
          </p:nvSpPr>
          <p:spPr>
            <a:xfrm>
              <a:off x="819221" y="1238288"/>
              <a:ext cx="16340" cy="16340"/>
            </a:xfrm>
            <a:custGeom>
              <a:avLst/>
              <a:gdLst/>
              <a:ahLst/>
              <a:cxnLst/>
              <a:rect l="l" t="t" r="r" b="b"/>
              <a:pathLst>
                <a:path w="271" h="271" extrusionOk="0">
                  <a:moveTo>
                    <a:pt x="141" y="1"/>
                  </a:moveTo>
                  <a:cubicBezTo>
                    <a:pt x="44" y="1"/>
                    <a:pt x="1" y="44"/>
                    <a:pt x="1" y="130"/>
                  </a:cubicBezTo>
                  <a:cubicBezTo>
                    <a:pt x="1" y="173"/>
                    <a:pt x="44" y="270"/>
                    <a:pt x="141" y="270"/>
                  </a:cubicBezTo>
                  <a:cubicBezTo>
                    <a:pt x="227" y="270"/>
                    <a:pt x="270" y="173"/>
                    <a:pt x="270" y="130"/>
                  </a:cubicBezTo>
                  <a:cubicBezTo>
                    <a:pt x="270" y="44"/>
                    <a:pt x="227"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6" name="Google Shape;2556;p52"/>
            <p:cNvSpPr/>
            <p:nvPr/>
          </p:nvSpPr>
          <p:spPr>
            <a:xfrm>
              <a:off x="868000" y="1238288"/>
              <a:ext cx="16340" cy="16340"/>
            </a:xfrm>
            <a:custGeom>
              <a:avLst/>
              <a:gdLst/>
              <a:ahLst/>
              <a:cxnLst/>
              <a:rect l="l" t="t" r="r" b="b"/>
              <a:pathLst>
                <a:path w="271" h="271" extrusionOk="0">
                  <a:moveTo>
                    <a:pt x="141" y="1"/>
                  </a:moveTo>
                  <a:cubicBezTo>
                    <a:pt x="98" y="1"/>
                    <a:pt x="1" y="44"/>
                    <a:pt x="1" y="130"/>
                  </a:cubicBezTo>
                  <a:cubicBezTo>
                    <a:pt x="1" y="173"/>
                    <a:pt x="98" y="270"/>
                    <a:pt x="141" y="270"/>
                  </a:cubicBezTo>
                  <a:cubicBezTo>
                    <a:pt x="227" y="270"/>
                    <a:pt x="270" y="173"/>
                    <a:pt x="270" y="130"/>
                  </a:cubicBezTo>
                  <a:cubicBezTo>
                    <a:pt x="270" y="44"/>
                    <a:pt x="227"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7" name="Google Shape;2557;p52"/>
            <p:cNvSpPr/>
            <p:nvPr/>
          </p:nvSpPr>
          <p:spPr>
            <a:xfrm>
              <a:off x="919371" y="1238288"/>
              <a:ext cx="16280" cy="16340"/>
            </a:xfrm>
            <a:custGeom>
              <a:avLst/>
              <a:gdLst/>
              <a:ahLst/>
              <a:cxnLst/>
              <a:rect l="l" t="t" r="r" b="b"/>
              <a:pathLst>
                <a:path w="270" h="271" extrusionOk="0">
                  <a:moveTo>
                    <a:pt x="140" y="1"/>
                  </a:moveTo>
                  <a:cubicBezTo>
                    <a:pt x="54" y="1"/>
                    <a:pt x="0" y="44"/>
                    <a:pt x="0" y="130"/>
                  </a:cubicBezTo>
                  <a:cubicBezTo>
                    <a:pt x="0" y="173"/>
                    <a:pt x="54" y="270"/>
                    <a:pt x="140" y="270"/>
                  </a:cubicBezTo>
                  <a:cubicBezTo>
                    <a:pt x="184" y="270"/>
                    <a:pt x="270" y="173"/>
                    <a:pt x="270" y="130"/>
                  </a:cubicBezTo>
                  <a:cubicBezTo>
                    <a:pt x="270" y="44"/>
                    <a:pt x="184"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8" name="Google Shape;2558;p52"/>
            <p:cNvSpPr/>
            <p:nvPr/>
          </p:nvSpPr>
          <p:spPr>
            <a:xfrm>
              <a:off x="968089" y="1238288"/>
              <a:ext cx="16340" cy="16340"/>
            </a:xfrm>
            <a:custGeom>
              <a:avLst/>
              <a:gdLst/>
              <a:ahLst/>
              <a:cxnLst/>
              <a:rect l="l" t="t" r="r" b="b"/>
              <a:pathLst>
                <a:path w="271" h="271" extrusionOk="0">
                  <a:moveTo>
                    <a:pt x="141" y="1"/>
                  </a:moveTo>
                  <a:cubicBezTo>
                    <a:pt x="55" y="1"/>
                    <a:pt x="1" y="44"/>
                    <a:pt x="1" y="130"/>
                  </a:cubicBezTo>
                  <a:cubicBezTo>
                    <a:pt x="1" y="173"/>
                    <a:pt x="55" y="270"/>
                    <a:pt x="141" y="270"/>
                  </a:cubicBezTo>
                  <a:cubicBezTo>
                    <a:pt x="184" y="270"/>
                    <a:pt x="270" y="173"/>
                    <a:pt x="270" y="130"/>
                  </a:cubicBezTo>
                  <a:cubicBezTo>
                    <a:pt x="270" y="44"/>
                    <a:pt x="184"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9" name="Google Shape;2559;p52"/>
            <p:cNvSpPr/>
            <p:nvPr/>
          </p:nvSpPr>
          <p:spPr>
            <a:xfrm>
              <a:off x="1016868" y="1238288"/>
              <a:ext cx="16340" cy="16340"/>
            </a:xfrm>
            <a:custGeom>
              <a:avLst/>
              <a:gdLst/>
              <a:ahLst/>
              <a:cxnLst/>
              <a:rect l="l" t="t" r="r" b="b"/>
              <a:pathLst>
                <a:path w="271" h="271" extrusionOk="0">
                  <a:moveTo>
                    <a:pt x="141" y="1"/>
                  </a:moveTo>
                  <a:cubicBezTo>
                    <a:pt x="54" y="1"/>
                    <a:pt x="0" y="44"/>
                    <a:pt x="0" y="130"/>
                  </a:cubicBezTo>
                  <a:cubicBezTo>
                    <a:pt x="0" y="173"/>
                    <a:pt x="54" y="270"/>
                    <a:pt x="141" y="270"/>
                  </a:cubicBezTo>
                  <a:cubicBezTo>
                    <a:pt x="227" y="270"/>
                    <a:pt x="270" y="173"/>
                    <a:pt x="270" y="130"/>
                  </a:cubicBezTo>
                  <a:cubicBezTo>
                    <a:pt x="270" y="44"/>
                    <a:pt x="227"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0" name="Google Shape;2560;p52"/>
            <p:cNvSpPr/>
            <p:nvPr/>
          </p:nvSpPr>
          <p:spPr>
            <a:xfrm>
              <a:off x="1065646" y="1238288"/>
              <a:ext cx="16280" cy="16340"/>
            </a:xfrm>
            <a:custGeom>
              <a:avLst/>
              <a:gdLst/>
              <a:ahLst/>
              <a:cxnLst/>
              <a:rect l="l" t="t" r="r" b="b"/>
              <a:pathLst>
                <a:path w="270" h="271" extrusionOk="0">
                  <a:moveTo>
                    <a:pt x="140" y="1"/>
                  </a:moveTo>
                  <a:cubicBezTo>
                    <a:pt x="97" y="1"/>
                    <a:pt x="0" y="44"/>
                    <a:pt x="0" y="130"/>
                  </a:cubicBezTo>
                  <a:cubicBezTo>
                    <a:pt x="0" y="173"/>
                    <a:pt x="97" y="270"/>
                    <a:pt x="140" y="270"/>
                  </a:cubicBezTo>
                  <a:cubicBezTo>
                    <a:pt x="227" y="270"/>
                    <a:pt x="270" y="173"/>
                    <a:pt x="270" y="130"/>
                  </a:cubicBezTo>
                  <a:cubicBezTo>
                    <a:pt x="270" y="44"/>
                    <a:pt x="227"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1" name="Google Shape;2561;p52"/>
            <p:cNvSpPr/>
            <p:nvPr/>
          </p:nvSpPr>
          <p:spPr>
            <a:xfrm>
              <a:off x="1117620" y="1238288"/>
              <a:ext cx="16340" cy="16340"/>
            </a:xfrm>
            <a:custGeom>
              <a:avLst/>
              <a:gdLst/>
              <a:ahLst/>
              <a:cxnLst/>
              <a:rect l="l" t="t" r="r" b="b"/>
              <a:pathLst>
                <a:path w="271" h="271" extrusionOk="0">
                  <a:moveTo>
                    <a:pt x="130" y="1"/>
                  </a:moveTo>
                  <a:cubicBezTo>
                    <a:pt x="44" y="1"/>
                    <a:pt x="1" y="44"/>
                    <a:pt x="1" y="130"/>
                  </a:cubicBezTo>
                  <a:cubicBezTo>
                    <a:pt x="1" y="173"/>
                    <a:pt x="44" y="270"/>
                    <a:pt x="130" y="270"/>
                  </a:cubicBezTo>
                  <a:cubicBezTo>
                    <a:pt x="173" y="270"/>
                    <a:pt x="270" y="173"/>
                    <a:pt x="270" y="130"/>
                  </a:cubicBezTo>
                  <a:cubicBezTo>
                    <a:pt x="270" y="44"/>
                    <a:pt x="173"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2" name="Google Shape;2562;p52"/>
            <p:cNvSpPr/>
            <p:nvPr/>
          </p:nvSpPr>
          <p:spPr>
            <a:xfrm>
              <a:off x="1166399" y="1238288"/>
              <a:ext cx="16280" cy="16340"/>
            </a:xfrm>
            <a:custGeom>
              <a:avLst/>
              <a:gdLst/>
              <a:ahLst/>
              <a:cxnLst/>
              <a:rect l="l" t="t" r="r" b="b"/>
              <a:pathLst>
                <a:path w="270" h="271" extrusionOk="0">
                  <a:moveTo>
                    <a:pt x="130" y="1"/>
                  </a:moveTo>
                  <a:cubicBezTo>
                    <a:pt x="43" y="1"/>
                    <a:pt x="0" y="44"/>
                    <a:pt x="0" y="130"/>
                  </a:cubicBezTo>
                  <a:cubicBezTo>
                    <a:pt x="0" y="173"/>
                    <a:pt x="43" y="270"/>
                    <a:pt x="130" y="270"/>
                  </a:cubicBezTo>
                  <a:cubicBezTo>
                    <a:pt x="216" y="270"/>
                    <a:pt x="270" y="173"/>
                    <a:pt x="270" y="130"/>
                  </a:cubicBezTo>
                  <a:cubicBezTo>
                    <a:pt x="270" y="44"/>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3" name="Google Shape;2563;p52"/>
            <p:cNvSpPr/>
            <p:nvPr/>
          </p:nvSpPr>
          <p:spPr>
            <a:xfrm>
              <a:off x="1215117" y="1238288"/>
              <a:ext cx="16340" cy="16340"/>
            </a:xfrm>
            <a:custGeom>
              <a:avLst/>
              <a:gdLst/>
              <a:ahLst/>
              <a:cxnLst/>
              <a:rect l="l" t="t" r="r" b="b"/>
              <a:pathLst>
                <a:path w="271" h="271" extrusionOk="0">
                  <a:moveTo>
                    <a:pt x="130" y="1"/>
                  </a:moveTo>
                  <a:cubicBezTo>
                    <a:pt x="44" y="1"/>
                    <a:pt x="1" y="44"/>
                    <a:pt x="1" y="130"/>
                  </a:cubicBezTo>
                  <a:cubicBezTo>
                    <a:pt x="1" y="173"/>
                    <a:pt x="44" y="270"/>
                    <a:pt x="130" y="270"/>
                  </a:cubicBezTo>
                  <a:cubicBezTo>
                    <a:pt x="216" y="270"/>
                    <a:pt x="270" y="173"/>
                    <a:pt x="270" y="130"/>
                  </a:cubicBezTo>
                  <a:cubicBezTo>
                    <a:pt x="270" y="44"/>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4" name="Google Shape;2564;p52"/>
            <p:cNvSpPr/>
            <p:nvPr/>
          </p:nvSpPr>
          <p:spPr>
            <a:xfrm>
              <a:off x="1263896" y="1238288"/>
              <a:ext cx="16280" cy="16340"/>
            </a:xfrm>
            <a:custGeom>
              <a:avLst/>
              <a:gdLst/>
              <a:ahLst/>
              <a:cxnLst/>
              <a:rect l="l" t="t" r="r" b="b"/>
              <a:pathLst>
                <a:path w="270" h="271" extrusionOk="0">
                  <a:moveTo>
                    <a:pt x="130" y="1"/>
                  </a:moveTo>
                  <a:cubicBezTo>
                    <a:pt x="87" y="1"/>
                    <a:pt x="0" y="44"/>
                    <a:pt x="0" y="130"/>
                  </a:cubicBezTo>
                  <a:cubicBezTo>
                    <a:pt x="0" y="173"/>
                    <a:pt x="87" y="270"/>
                    <a:pt x="130" y="270"/>
                  </a:cubicBezTo>
                  <a:cubicBezTo>
                    <a:pt x="216" y="270"/>
                    <a:pt x="270" y="173"/>
                    <a:pt x="270" y="130"/>
                  </a:cubicBezTo>
                  <a:cubicBezTo>
                    <a:pt x="270" y="44"/>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5" name="Google Shape;2565;p52"/>
            <p:cNvSpPr/>
            <p:nvPr/>
          </p:nvSpPr>
          <p:spPr>
            <a:xfrm>
              <a:off x="1315267" y="1238288"/>
              <a:ext cx="16280" cy="16340"/>
            </a:xfrm>
            <a:custGeom>
              <a:avLst/>
              <a:gdLst/>
              <a:ahLst/>
              <a:cxnLst/>
              <a:rect l="l" t="t" r="r" b="b"/>
              <a:pathLst>
                <a:path w="270" h="271" extrusionOk="0">
                  <a:moveTo>
                    <a:pt x="130" y="1"/>
                  </a:moveTo>
                  <a:cubicBezTo>
                    <a:pt x="43" y="1"/>
                    <a:pt x="0" y="44"/>
                    <a:pt x="0" y="130"/>
                  </a:cubicBezTo>
                  <a:cubicBezTo>
                    <a:pt x="0" y="173"/>
                    <a:pt x="43" y="270"/>
                    <a:pt x="130" y="270"/>
                  </a:cubicBezTo>
                  <a:cubicBezTo>
                    <a:pt x="173" y="270"/>
                    <a:pt x="270" y="173"/>
                    <a:pt x="270" y="130"/>
                  </a:cubicBezTo>
                  <a:cubicBezTo>
                    <a:pt x="270" y="44"/>
                    <a:pt x="173"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6" name="Google Shape;2566;p52"/>
            <p:cNvSpPr/>
            <p:nvPr/>
          </p:nvSpPr>
          <p:spPr>
            <a:xfrm>
              <a:off x="1363985" y="1238288"/>
              <a:ext cx="16340" cy="16340"/>
            </a:xfrm>
            <a:custGeom>
              <a:avLst/>
              <a:gdLst/>
              <a:ahLst/>
              <a:cxnLst/>
              <a:rect l="l" t="t" r="r" b="b"/>
              <a:pathLst>
                <a:path w="271" h="271" extrusionOk="0">
                  <a:moveTo>
                    <a:pt x="130" y="1"/>
                  </a:moveTo>
                  <a:cubicBezTo>
                    <a:pt x="44" y="1"/>
                    <a:pt x="1" y="44"/>
                    <a:pt x="1" y="130"/>
                  </a:cubicBezTo>
                  <a:cubicBezTo>
                    <a:pt x="1" y="173"/>
                    <a:pt x="44" y="270"/>
                    <a:pt x="130" y="270"/>
                  </a:cubicBezTo>
                  <a:cubicBezTo>
                    <a:pt x="227" y="270"/>
                    <a:pt x="270" y="173"/>
                    <a:pt x="270" y="130"/>
                  </a:cubicBezTo>
                  <a:cubicBezTo>
                    <a:pt x="270" y="44"/>
                    <a:pt x="227"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7" name="Google Shape;2567;p52"/>
            <p:cNvSpPr/>
            <p:nvPr/>
          </p:nvSpPr>
          <p:spPr>
            <a:xfrm>
              <a:off x="1412764" y="1238288"/>
              <a:ext cx="16280" cy="16340"/>
            </a:xfrm>
            <a:custGeom>
              <a:avLst/>
              <a:gdLst/>
              <a:ahLst/>
              <a:cxnLst/>
              <a:rect l="l" t="t" r="r" b="b"/>
              <a:pathLst>
                <a:path w="270" h="271" extrusionOk="0">
                  <a:moveTo>
                    <a:pt x="130" y="1"/>
                  </a:moveTo>
                  <a:cubicBezTo>
                    <a:pt x="87" y="1"/>
                    <a:pt x="0" y="44"/>
                    <a:pt x="0" y="130"/>
                  </a:cubicBezTo>
                  <a:cubicBezTo>
                    <a:pt x="0" y="173"/>
                    <a:pt x="87" y="270"/>
                    <a:pt x="130" y="270"/>
                  </a:cubicBezTo>
                  <a:cubicBezTo>
                    <a:pt x="227" y="270"/>
                    <a:pt x="270" y="173"/>
                    <a:pt x="270" y="130"/>
                  </a:cubicBezTo>
                  <a:cubicBezTo>
                    <a:pt x="270" y="44"/>
                    <a:pt x="227"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8" name="Google Shape;2568;p52"/>
            <p:cNvSpPr/>
            <p:nvPr/>
          </p:nvSpPr>
          <p:spPr>
            <a:xfrm>
              <a:off x="1461482" y="1238288"/>
              <a:ext cx="16340" cy="16340"/>
            </a:xfrm>
            <a:custGeom>
              <a:avLst/>
              <a:gdLst/>
              <a:ahLst/>
              <a:cxnLst/>
              <a:rect l="l" t="t" r="r" b="b"/>
              <a:pathLst>
                <a:path w="271" h="271" extrusionOk="0">
                  <a:moveTo>
                    <a:pt x="130" y="1"/>
                  </a:moveTo>
                  <a:cubicBezTo>
                    <a:pt x="87" y="1"/>
                    <a:pt x="1" y="44"/>
                    <a:pt x="1" y="130"/>
                  </a:cubicBezTo>
                  <a:cubicBezTo>
                    <a:pt x="1" y="173"/>
                    <a:pt x="87" y="270"/>
                    <a:pt x="130" y="270"/>
                  </a:cubicBezTo>
                  <a:cubicBezTo>
                    <a:pt x="227" y="270"/>
                    <a:pt x="271" y="173"/>
                    <a:pt x="271" y="130"/>
                  </a:cubicBezTo>
                  <a:cubicBezTo>
                    <a:pt x="271" y="44"/>
                    <a:pt x="227"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9" name="Google Shape;2569;p52"/>
            <p:cNvSpPr/>
            <p:nvPr/>
          </p:nvSpPr>
          <p:spPr>
            <a:xfrm>
              <a:off x="670413" y="1287067"/>
              <a:ext cx="16280" cy="16340"/>
            </a:xfrm>
            <a:custGeom>
              <a:avLst/>
              <a:gdLst/>
              <a:ahLst/>
              <a:cxnLst/>
              <a:rect l="l" t="t" r="r" b="b"/>
              <a:pathLst>
                <a:path w="270" h="271" extrusionOk="0">
                  <a:moveTo>
                    <a:pt x="140" y="1"/>
                  </a:moveTo>
                  <a:cubicBezTo>
                    <a:pt x="86" y="1"/>
                    <a:pt x="0" y="44"/>
                    <a:pt x="0" y="130"/>
                  </a:cubicBezTo>
                  <a:cubicBezTo>
                    <a:pt x="0" y="227"/>
                    <a:pt x="86" y="270"/>
                    <a:pt x="140" y="270"/>
                  </a:cubicBezTo>
                  <a:cubicBezTo>
                    <a:pt x="226" y="270"/>
                    <a:pt x="270" y="227"/>
                    <a:pt x="270" y="130"/>
                  </a:cubicBezTo>
                  <a:cubicBezTo>
                    <a:pt x="270" y="44"/>
                    <a:pt x="226"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0" name="Google Shape;2570;p52"/>
            <p:cNvSpPr/>
            <p:nvPr/>
          </p:nvSpPr>
          <p:spPr>
            <a:xfrm>
              <a:off x="721724" y="1287067"/>
              <a:ext cx="13747" cy="16340"/>
            </a:xfrm>
            <a:custGeom>
              <a:avLst/>
              <a:gdLst/>
              <a:ahLst/>
              <a:cxnLst/>
              <a:rect l="l" t="t" r="r" b="b"/>
              <a:pathLst>
                <a:path w="228" h="271" extrusionOk="0">
                  <a:moveTo>
                    <a:pt x="98" y="1"/>
                  </a:moveTo>
                  <a:cubicBezTo>
                    <a:pt x="44" y="1"/>
                    <a:pt x="1" y="44"/>
                    <a:pt x="1" y="130"/>
                  </a:cubicBezTo>
                  <a:cubicBezTo>
                    <a:pt x="1" y="227"/>
                    <a:pt x="44" y="270"/>
                    <a:pt x="98" y="270"/>
                  </a:cubicBezTo>
                  <a:cubicBezTo>
                    <a:pt x="184" y="270"/>
                    <a:pt x="227" y="227"/>
                    <a:pt x="227" y="130"/>
                  </a:cubicBezTo>
                  <a:cubicBezTo>
                    <a:pt x="227" y="44"/>
                    <a:pt x="184" y="1"/>
                    <a:pt x="98"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1" name="Google Shape;2571;p52"/>
            <p:cNvSpPr/>
            <p:nvPr/>
          </p:nvSpPr>
          <p:spPr>
            <a:xfrm>
              <a:off x="770503" y="1287067"/>
              <a:ext cx="16280" cy="16340"/>
            </a:xfrm>
            <a:custGeom>
              <a:avLst/>
              <a:gdLst/>
              <a:ahLst/>
              <a:cxnLst/>
              <a:rect l="l" t="t" r="r" b="b"/>
              <a:pathLst>
                <a:path w="270" h="271" extrusionOk="0">
                  <a:moveTo>
                    <a:pt x="141" y="1"/>
                  </a:moveTo>
                  <a:cubicBezTo>
                    <a:pt x="43" y="1"/>
                    <a:pt x="0" y="44"/>
                    <a:pt x="0" y="130"/>
                  </a:cubicBezTo>
                  <a:cubicBezTo>
                    <a:pt x="0" y="227"/>
                    <a:pt x="43" y="270"/>
                    <a:pt x="141" y="270"/>
                  </a:cubicBezTo>
                  <a:cubicBezTo>
                    <a:pt x="184" y="270"/>
                    <a:pt x="270" y="227"/>
                    <a:pt x="270" y="130"/>
                  </a:cubicBezTo>
                  <a:cubicBezTo>
                    <a:pt x="270" y="44"/>
                    <a:pt x="184"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2" name="Google Shape;2572;p52"/>
            <p:cNvSpPr/>
            <p:nvPr/>
          </p:nvSpPr>
          <p:spPr>
            <a:xfrm>
              <a:off x="819221" y="1287067"/>
              <a:ext cx="16340" cy="16340"/>
            </a:xfrm>
            <a:custGeom>
              <a:avLst/>
              <a:gdLst/>
              <a:ahLst/>
              <a:cxnLst/>
              <a:rect l="l" t="t" r="r" b="b"/>
              <a:pathLst>
                <a:path w="271" h="271" extrusionOk="0">
                  <a:moveTo>
                    <a:pt x="141" y="1"/>
                  </a:moveTo>
                  <a:cubicBezTo>
                    <a:pt x="44" y="1"/>
                    <a:pt x="1" y="44"/>
                    <a:pt x="1" y="130"/>
                  </a:cubicBezTo>
                  <a:cubicBezTo>
                    <a:pt x="1" y="227"/>
                    <a:pt x="44" y="270"/>
                    <a:pt x="141" y="270"/>
                  </a:cubicBezTo>
                  <a:cubicBezTo>
                    <a:pt x="227" y="270"/>
                    <a:pt x="270" y="227"/>
                    <a:pt x="270" y="130"/>
                  </a:cubicBezTo>
                  <a:cubicBezTo>
                    <a:pt x="270" y="44"/>
                    <a:pt x="227"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3" name="Google Shape;2573;p52"/>
            <p:cNvSpPr/>
            <p:nvPr/>
          </p:nvSpPr>
          <p:spPr>
            <a:xfrm>
              <a:off x="868000" y="1287067"/>
              <a:ext cx="16340" cy="16340"/>
            </a:xfrm>
            <a:custGeom>
              <a:avLst/>
              <a:gdLst/>
              <a:ahLst/>
              <a:cxnLst/>
              <a:rect l="l" t="t" r="r" b="b"/>
              <a:pathLst>
                <a:path w="271" h="271" extrusionOk="0">
                  <a:moveTo>
                    <a:pt x="141" y="1"/>
                  </a:moveTo>
                  <a:cubicBezTo>
                    <a:pt x="98" y="1"/>
                    <a:pt x="1" y="44"/>
                    <a:pt x="1" y="130"/>
                  </a:cubicBezTo>
                  <a:cubicBezTo>
                    <a:pt x="1" y="227"/>
                    <a:pt x="98" y="270"/>
                    <a:pt x="141" y="270"/>
                  </a:cubicBezTo>
                  <a:cubicBezTo>
                    <a:pt x="227" y="270"/>
                    <a:pt x="270" y="227"/>
                    <a:pt x="270" y="130"/>
                  </a:cubicBezTo>
                  <a:cubicBezTo>
                    <a:pt x="270" y="44"/>
                    <a:pt x="227"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4" name="Google Shape;2574;p52"/>
            <p:cNvSpPr/>
            <p:nvPr/>
          </p:nvSpPr>
          <p:spPr>
            <a:xfrm>
              <a:off x="919371" y="1287067"/>
              <a:ext cx="16280" cy="16340"/>
            </a:xfrm>
            <a:custGeom>
              <a:avLst/>
              <a:gdLst/>
              <a:ahLst/>
              <a:cxnLst/>
              <a:rect l="l" t="t" r="r" b="b"/>
              <a:pathLst>
                <a:path w="270" h="271" extrusionOk="0">
                  <a:moveTo>
                    <a:pt x="140" y="1"/>
                  </a:moveTo>
                  <a:cubicBezTo>
                    <a:pt x="54" y="1"/>
                    <a:pt x="0" y="44"/>
                    <a:pt x="0" y="130"/>
                  </a:cubicBezTo>
                  <a:cubicBezTo>
                    <a:pt x="0" y="227"/>
                    <a:pt x="54" y="270"/>
                    <a:pt x="140" y="270"/>
                  </a:cubicBezTo>
                  <a:cubicBezTo>
                    <a:pt x="184" y="270"/>
                    <a:pt x="270" y="227"/>
                    <a:pt x="270" y="130"/>
                  </a:cubicBezTo>
                  <a:cubicBezTo>
                    <a:pt x="270" y="44"/>
                    <a:pt x="184"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5" name="Google Shape;2575;p52"/>
            <p:cNvSpPr/>
            <p:nvPr/>
          </p:nvSpPr>
          <p:spPr>
            <a:xfrm>
              <a:off x="968089" y="1287067"/>
              <a:ext cx="16340" cy="16340"/>
            </a:xfrm>
            <a:custGeom>
              <a:avLst/>
              <a:gdLst/>
              <a:ahLst/>
              <a:cxnLst/>
              <a:rect l="l" t="t" r="r" b="b"/>
              <a:pathLst>
                <a:path w="271" h="271" extrusionOk="0">
                  <a:moveTo>
                    <a:pt x="141" y="1"/>
                  </a:moveTo>
                  <a:cubicBezTo>
                    <a:pt x="55" y="1"/>
                    <a:pt x="1" y="44"/>
                    <a:pt x="1" y="130"/>
                  </a:cubicBezTo>
                  <a:cubicBezTo>
                    <a:pt x="1" y="227"/>
                    <a:pt x="55" y="270"/>
                    <a:pt x="141" y="270"/>
                  </a:cubicBezTo>
                  <a:cubicBezTo>
                    <a:pt x="184" y="270"/>
                    <a:pt x="270" y="227"/>
                    <a:pt x="270" y="130"/>
                  </a:cubicBezTo>
                  <a:cubicBezTo>
                    <a:pt x="270" y="44"/>
                    <a:pt x="184"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6" name="Google Shape;2576;p52"/>
            <p:cNvSpPr/>
            <p:nvPr/>
          </p:nvSpPr>
          <p:spPr>
            <a:xfrm>
              <a:off x="1016868" y="1287067"/>
              <a:ext cx="16340" cy="16340"/>
            </a:xfrm>
            <a:custGeom>
              <a:avLst/>
              <a:gdLst/>
              <a:ahLst/>
              <a:cxnLst/>
              <a:rect l="l" t="t" r="r" b="b"/>
              <a:pathLst>
                <a:path w="271" h="271" extrusionOk="0">
                  <a:moveTo>
                    <a:pt x="141" y="1"/>
                  </a:moveTo>
                  <a:cubicBezTo>
                    <a:pt x="54" y="1"/>
                    <a:pt x="0" y="44"/>
                    <a:pt x="0" y="130"/>
                  </a:cubicBezTo>
                  <a:cubicBezTo>
                    <a:pt x="0" y="227"/>
                    <a:pt x="54" y="270"/>
                    <a:pt x="141" y="270"/>
                  </a:cubicBezTo>
                  <a:cubicBezTo>
                    <a:pt x="227" y="270"/>
                    <a:pt x="270" y="227"/>
                    <a:pt x="270" y="130"/>
                  </a:cubicBezTo>
                  <a:cubicBezTo>
                    <a:pt x="270" y="44"/>
                    <a:pt x="227"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7" name="Google Shape;2577;p52"/>
            <p:cNvSpPr/>
            <p:nvPr/>
          </p:nvSpPr>
          <p:spPr>
            <a:xfrm>
              <a:off x="1065646" y="1287067"/>
              <a:ext cx="16280" cy="16340"/>
            </a:xfrm>
            <a:custGeom>
              <a:avLst/>
              <a:gdLst/>
              <a:ahLst/>
              <a:cxnLst/>
              <a:rect l="l" t="t" r="r" b="b"/>
              <a:pathLst>
                <a:path w="270" h="271" extrusionOk="0">
                  <a:moveTo>
                    <a:pt x="140" y="1"/>
                  </a:moveTo>
                  <a:cubicBezTo>
                    <a:pt x="97" y="1"/>
                    <a:pt x="0" y="44"/>
                    <a:pt x="0" y="130"/>
                  </a:cubicBezTo>
                  <a:cubicBezTo>
                    <a:pt x="0" y="227"/>
                    <a:pt x="97" y="270"/>
                    <a:pt x="140" y="270"/>
                  </a:cubicBezTo>
                  <a:cubicBezTo>
                    <a:pt x="227" y="270"/>
                    <a:pt x="270" y="227"/>
                    <a:pt x="270" y="130"/>
                  </a:cubicBezTo>
                  <a:cubicBezTo>
                    <a:pt x="270" y="44"/>
                    <a:pt x="227"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8" name="Google Shape;2578;p52"/>
            <p:cNvSpPr/>
            <p:nvPr/>
          </p:nvSpPr>
          <p:spPr>
            <a:xfrm>
              <a:off x="1117620" y="1287067"/>
              <a:ext cx="16340" cy="16340"/>
            </a:xfrm>
            <a:custGeom>
              <a:avLst/>
              <a:gdLst/>
              <a:ahLst/>
              <a:cxnLst/>
              <a:rect l="l" t="t" r="r" b="b"/>
              <a:pathLst>
                <a:path w="271" h="271" extrusionOk="0">
                  <a:moveTo>
                    <a:pt x="130" y="1"/>
                  </a:moveTo>
                  <a:cubicBezTo>
                    <a:pt x="44" y="1"/>
                    <a:pt x="1" y="44"/>
                    <a:pt x="1" y="130"/>
                  </a:cubicBezTo>
                  <a:cubicBezTo>
                    <a:pt x="1" y="227"/>
                    <a:pt x="44" y="270"/>
                    <a:pt x="130" y="270"/>
                  </a:cubicBezTo>
                  <a:cubicBezTo>
                    <a:pt x="173" y="270"/>
                    <a:pt x="270" y="227"/>
                    <a:pt x="270" y="130"/>
                  </a:cubicBezTo>
                  <a:cubicBezTo>
                    <a:pt x="270" y="44"/>
                    <a:pt x="173"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9" name="Google Shape;2579;p52"/>
            <p:cNvSpPr/>
            <p:nvPr/>
          </p:nvSpPr>
          <p:spPr>
            <a:xfrm>
              <a:off x="1166399" y="1287067"/>
              <a:ext cx="16280" cy="16340"/>
            </a:xfrm>
            <a:custGeom>
              <a:avLst/>
              <a:gdLst/>
              <a:ahLst/>
              <a:cxnLst/>
              <a:rect l="l" t="t" r="r" b="b"/>
              <a:pathLst>
                <a:path w="270" h="271" extrusionOk="0">
                  <a:moveTo>
                    <a:pt x="130" y="1"/>
                  </a:moveTo>
                  <a:cubicBezTo>
                    <a:pt x="43" y="1"/>
                    <a:pt x="0" y="44"/>
                    <a:pt x="0" y="130"/>
                  </a:cubicBezTo>
                  <a:cubicBezTo>
                    <a:pt x="0" y="227"/>
                    <a:pt x="43" y="270"/>
                    <a:pt x="130" y="270"/>
                  </a:cubicBezTo>
                  <a:cubicBezTo>
                    <a:pt x="216" y="270"/>
                    <a:pt x="270" y="227"/>
                    <a:pt x="270" y="130"/>
                  </a:cubicBezTo>
                  <a:cubicBezTo>
                    <a:pt x="270" y="44"/>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0" name="Google Shape;2580;p52"/>
            <p:cNvSpPr/>
            <p:nvPr/>
          </p:nvSpPr>
          <p:spPr>
            <a:xfrm>
              <a:off x="1215117" y="1287067"/>
              <a:ext cx="16340" cy="16340"/>
            </a:xfrm>
            <a:custGeom>
              <a:avLst/>
              <a:gdLst/>
              <a:ahLst/>
              <a:cxnLst/>
              <a:rect l="l" t="t" r="r" b="b"/>
              <a:pathLst>
                <a:path w="271" h="271" extrusionOk="0">
                  <a:moveTo>
                    <a:pt x="130" y="1"/>
                  </a:moveTo>
                  <a:cubicBezTo>
                    <a:pt x="44" y="1"/>
                    <a:pt x="1" y="44"/>
                    <a:pt x="1" y="130"/>
                  </a:cubicBezTo>
                  <a:cubicBezTo>
                    <a:pt x="1" y="227"/>
                    <a:pt x="44" y="270"/>
                    <a:pt x="130" y="270"/>
                  </a:cubicBezTo>
                  <a:cubicBezTo>
                    <a:pt x="216" y="270"/>
                    <a:pt x="270" y="227"/>
                    <a:pt x="270" y="130"/>
                  </a:cubicBezTo>
                  <a:cubicBezTo>
                    <a:pt x="270" y="44"/>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1" name="Google Shape;2581;p52"/>
            <p:cNvSpPr/>
            <p:nvPr/>
          </p:nvSpPr>
          <p:spPr>
            <a:xfrm>
              <a:off x="1263896" y="1287067"/>
              <a:ext cx="16280" cy="16340"/>
            </a:xfrm>
            <a:custGeom>
              <a:avLst/>
              <a:gdLst/>
              <a:ahLst/>
              <a:cxnLst/>
              <a:rect l="l" t="t" r="r" b="b"/>
              <a:pathLst>
                <a:path w="270" h="271" extrusionOk="0">
                  <a:moveTo>
                    <a:pt x="130" y="1"/>
                  </a:moveTo>
                  <a:cubicBezTo>
                    <a:pt x="87" y="1"/>
                    <a:pt x="0" y="44"/>
                    <a:pt x="0" y="130"/>
                  </a:cubicBezTo>
                  <a:cubicBezTo>
                    <a:pt x="0" y="227"/>
                    <a:pt x="87" y="270"/>
                    <a:pt x="130" y="270"/>
                  </a:cubicBezTo>
                  <a:cubicBezTo>
                    <a:pt x="216" y="270"/>
                    <a:pt x="270" y="227"/>
                    <a:pt x="270" y="130"/>
                  </a:cubicBezTo>
                  <a:cubicBezTo>
                    <a:pt x="270" y="44"/>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2" name="Google Shape;2582;p52"/>
            <p:cNvSpPr/>
            <p:nvPr/>
          </p:nvSpPr>
          <p:spPr>
            <a:xfrm>
              <a:off x="1315267" y="1287067"/>
              <a:ext cx="16280" cy="16340"/>
            </a:xfrm>
            <a:custGeom>
              <a:avLst/>
              <a:gdLst/>
              <a:ahLst/>
              <a:cxnLst/>
              <a:rect l="l" t="t" r="r" b="b"/>
              <a:pathLst>
                <a:path w="270" h="271" extrusionOk="0">
                  <a:moveTo>
                    <a:pt x="130" y="1"/>
                  </a:moveTo>
                  <a:cubicBezTo>
                    <a:pt x="43" y="1"/>
                    <a:pt x="0" y="44"/>
                    <a:pt x="0" y="130"/>
                  </a:cubicBezTo>
                  <a:cubicBezTo>
                    <a:pt x="0" y="227"/>
                    <a:pt x="43" y="270"/>
                    <a:pt x="130" y="270"/>
                  </a:cubicBezTo>
                  <a:cubicBezTo>
                    <a:pt x="173" y="270"/>
                    <a:pt x="270" y="227"/>
                    <a:pt x="270" y="130"/>
                  </a:cubicBezTo>
                  <a:cubicBezTo>
                    <a:pt x="270" y="44"/>
                    <a:pt x="173"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3" name="Google Shape;2583;p52"/>
            <p:cNvSpPr/>
            <p:nvPr/>
          </p:nvSpPr>
          <p:spPr>
            <a:xfrm>
              <a:off x="1363985" y="1287067"/>
              <a:ext cx="16340" cy="16340"/>
            </a:xfrm>
            <a:custGeom>
              <a:avLst/>
              <a:gdLst/>
              <a:ahLst/>
              <a:cxnLst/>
              <a:rect l="l" t="t" r="r" b="b"/>
              <a:pathLst>
                <a:path w="271" h="271" extrusionOk="0">
                  <a:moveTo>
                    <a:pt x="130" y="1"/>
                  </a:moveTo>
                  <a:cubicBezTo>
                    <a:pt x="44" y="1"/>
                    <a:pt x="1" y="44"/>
                    <a:pt x="1" y="130"/>
                  </a:cubicBezTo>
                  <a:cubicBezTo>
                    <a:pt x="1" y="227"/>
                    <a:pt x="44" y="270"/>
                    <a:pt x="130" y="270"/>
                  </a:cubicBezTo>
                  <a:cubicBezTo>
                    <a:pt x="227" y="270"/>
                    <a:pt x="270" y="227"/>
                    <a:pt x="270" y="130"/>
                  </a:cubicBezTo>
                  <a:cubicBezTo>
                    <a:pt x="270" y="44"/>
                    <a:pt x="227"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4" name="Google Shape;2584;p52"/>
            <p:cNvSpPr/>
            <p:nvPr/>
          </p:nvSpPr>
          <p:spPr>
            <a:xfrm>
              <a:off x="1412764" y="1287067"/>
              <a:ext cx="16280" cy="16340"/>
            </a:xfrm>
            <a:custGeom>
              <a:avLst/>
              <a:gdLst/>
              <a:ahLst/>
              <a:cxnLst/>
              <a:rect l="l" t="t" r="r" b="b"/>
              <a:pathLst>
                <a:path w="270" h="271" extrusionOk="0">
                  <a:moveTo>
                    <a:pt x="130" y="1"/>
                  </a:moveTo>
                  <a:cubicBezTo>
                    <a:pt x="87" y="1"/>
                    <a:pt x="0" y="44"/>
                    <a:pt x="0" y="130"/>
                  </a:cubicBezTo>
                  <a:cubicBezTo>
                    <a:pt x="0" y="227"/>
                    <a:pt x="87" y="270"/>
                    <a:pt x="130" y="270"/>
                  </a:cubicBezTo>
                  <a:cubicBezTo>
                    <a:pt x="227" y="270"/>
                    <a:pt x="270" y="227"/>
                    <a:pt x="270" y="130"/>
                  </a:cubicBezTo>
                  <a:cubicBezTo>
                    <a:pt x="270" y="44"/>
                    <a:pt x="227"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5" name="Google Shape;2585;p52"/>
            <p:cNvSpPr/>
            <p:nvPr/>
          </p:nvSpPr>
          <p:spPr>
            <a:xfrm>
              <a:off x="1461482" y="1287067"/>
              <a:ext cx="16340" cy="16340"/>
            </a:xfrm>
            <a:custGeom>
              <a:avLst/>
              <a:gdLst/>
              <a:ahLst/>
              <a:cxnLst/>
              <a:rect l="l" t="t" r="r" b="b"/>
              <a:pathLst>
                <a:path w="271" h="271" extrusionOk="0">
                  <a:moveTo>
                    <a:pt x="130" y="1"/>
                  </a:moveTo>
                  <a:cubicBezTo>
                    <a:pt x="87" y="1"/>
                    <a:pt x="1" y="44"/>
                    <a:pt x="1" y="130"/>
                  </a:cubicBezTo>
                  <a:cubicBezTo>
                    <a:pt x="1" y="227"/>
                    <a:pt x="87" y="270"/>
                    <a:pt x="130" y="270"/>
                  </a:cubicBezTo>
                  <a:cubicBezTo>
                    <a:pt x="227" y="270"/>
                    <a:pt x="271" y="227"/>
                    <a:pt x="271" y="130"/>
                  </a:cubicBezTo>
                  <a:cubicBezTo>
                    <a:pt x="271" y="44"/>
                    <a:pt x="227"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6" name="Google Shape;2586;p52"/>
            <p:cNvSpPr/>
            <p:nvPr/>
          </p:nvSpPr>
          <p:spPr>
            <a:xfrm>
              <a:off x="721724" y="1335845"/>
              <a:ext cx="13747" cy="16280"/>
            </a:xfrm>
            <a:custGeom>
              <a:avLst/>
              <a:gdLst/>
              <a:ahLst/>
              <a:cxnLst/>
              <a:rect l="l" t="t" r="r" b="b"/>
              <a:pathLst>
                <a:path w="228" h="270" extrusionOk="0">
                  <a:moveTo>
                    <a:pt x="98" y="0"/>
                  </a:moveTo>
                  <a:cubicBezTo>
                    <a:pt x="44" y="0"/>
                    <a:pt x="1" y="86"/>
                    <a:pt x="1" y="130"/>
                  </a:cubicBezTo>
                  <a:cubicBezTo>
                    <a:pt x="1" y="227"/>
                    <a:pt x="44" y="270"/>
                    <a:pt x="98" y="270"/>
                  </a:cubicBezTo>
                  <a:cubicBezTo>
                    <a:pt x="184" y="270"/>
                    <a:pt x="227" y="227"/>
                    <a:pt x="227" y="130"/>
                  </a:cubicBezTo>
                  <a:cubicBezTo>
                    <a:pt x="227" y="86"/>
                    <a:pt x="184" y="0"/>
                    <a:pt x="98"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7" name="Google Shape;2587;p52"/>
            <p:cNvSpPr/>
            <p:nvPr/>
          </p:nvSpPr>
          <p:spPr>
            <a:xfrm>
              <a:off x="770503" y="1335845"/>
              <a:ext cx="16280" cy="16280"/>
            </a:xfrm>
            <a:custGeom>
              <a:avLst/>
              <a:gdLst/>
              <a:ahLst/>
              <a:cxnLst/>
              <a:rect l="l" t="t" r="r" b="b"/>
              <a:pathLst>
                <a:path w="270" h="270" extrusionOk="0">
                  <a:moveTo>
                    <a:pt x="141" y="0"/>
                  </a:moveTo>
                  <a:cubicBezTo>
                    <a:pt x="43" y="0"/>
                    <a:pt x="0" y="86"/>
                    <a:pt x="0" y="130"/>
                  </a:cubicBezTo>
                  <a:cubicBezTo>
                    <a:pt x="0" y="227"/>
                    <a:pt x="43" y="270"/>
                    <a:pt x="141" y="270"/>
                  </a:cubicBezTo>
                  <a:cubicBezTo>
                    <a:pt x="184" y="270"/>
                    <a:pt x="270" y="227"/>
                    <a:pt x="270" y="130"/>
                  </a:cubicBezTo>
                  <a:cubicBezTo>
                    <a:pt x="270" y="86"/>
                    <a:pt x="184"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8" name="Google Shape;2588;p52"/>
            <p:cNvSpPr/>
            <p:nvPr/>
          </p:nvSpPr>
          <p:spPr>
            <a:xfrm>
              <a:off x="819221" y="1335845"/>
              <a:ext cx="16340" cy="16280"/>
            </a:xfrm>
            <a:custGeom>
              <a:avLst/>
              <a:gdLst/>
              <a:ahLst/>
              <a:cxnLst/>
              <a:rect l="l" t="t" r="r" b="b"/>
              <a:pathLst>
                <a:path w="271" h="270" extrusionOk="0">
                  <a:moveTo>
                    <a:pt x="141" y="0"/>
                  </a:moveTo>
                  <a:cubicBezTo>
                    <a:pt x="44" y="0"/>
                    <a:pt x="1" y="86"/>
                    <a:pt x="1" y="130"/>
                  </a:cubicBezTo>
                  <a:cubicBezTo>
                    <a:pt x="1" y="227"/>
                    <a:pt x="44" y="270"/>
                    <a:pt x="141" y="270"/>
                  </a:cubicBezTo>
                  <a:cubicBezTo>
                    <a:pt x="227" y="270"/>
                    <a:pt x="270" y="227"/>
                    <a:pt x="270" y="130"/>
                  </a:cubicBezTo>
                  <a:cubicBezTo>
                    <a:pt x="270" y="86"/>
                    <a:pt x="227"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9" name="Google Shape;2589;p52"/>
            <p:cNvSpPr/>
            <p:nvPr/>
          </p:nvSpPr>
          <p:spPr>
            <a:xfrm>
              <a:off x="868000" y="1335845"/>
              <a:ext cx="16340" cy="16280"/>
            </a:xfrm>
            <a:custGeom>
              <a:avLst/>
              <a:gdLst/>
              <a:ahLst/>
              <a:cxnLst/>
              <a:rect l="l" t="t" r="r" b="b"/>
              <a:pathLst>
                <a:path w="271" h="270" extrusionOk="0">
                  <a:moveTo>
                    <a:pt x="141" y="0"/>
                  </a:moveTo>
                  <a:cubicBezTo>
                    <a:pt x="98" y="0"/>
                    <a:pt x="1" y="86"/>
                    <a:pt x="1" y="130"/>
                  </a:cubicBezTo>
                  <a:cubicBezTo>
                    <a:pt x="1" y="227"/>
                    <a:pt x="98" y="270"/>
                    <a:pt x="141" y="270"/>
                  </a:cubicBezTo>
                  <a:cubicBezTo>
                    <a:pt x="227" y="270"/>
                    <a:pt x="270" y="227"/>
                    <a:pt x="270" y="130"/>
                  </a:cubicBezTo>
                  <a:cubicBezTo>
                    <a:pt x="270" y="86"/>
                    <a:pt x="227"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0" name="Google Shape;2590;p52"/>
            <p:cNvSpPr/>
            <p:nvPr/>
          </p:nvSpPr>
          <p:spPr>
            <a:xfrm>
              <a:off x="919371" y="1335845"/>
              <a:ext cx="16280" cy="16280"/>
            </a:xfrm>
            <a:custGeom>
              <a:avLst/>
              <a:gdLst/>
              <a:ahLst/>
              <a:cxnLst/>
              <a:rect l="l" t="t" r="r" b="b"/>
              <a:pathLst>
                <a:path w="270" h="270" extrusionOk="0">
                  <a:moveTo>
                    <a:pt x="140" y="0"/>
                  </a:moveTo>
                  <a:cubicBezTo>
                    <a:pt x="54" y="0"/>
                    <a:pt x="0" y="86"/>
                    <a:pt x="0" y="130"/>
                  </a:cubicBezTo>
                  <a:cubicBezTo>
                    <a:pt x="0" y="227"/>
                    <a:pt x="54" y="270"/>
                    <a:pt x="140" y="270"/>
                  </a:cubicBezTo>
                  <a:cubicBezTo>
                    <a:pt x="184" y="270"/>
                    <a:pt x="270" y="227"/>
                    <a:pt x="270" y="130"/>
                  </a:cubicBezTo>
                  <a:cubicBezTo>
                    <a:pt x="270" y="86"/>
                    <a:pt x="184" y="0"/>
                    <a:pt x="14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1" name="Google Shape;2591;p52"/>
            <p:cNvSpPr/>
            <p:nvPr/>
          </p:nvSpPr>
          <p:spPr>
            <a:xfrm>
              <a:off x="968089" y="1335845"/>
              <a:ext cx="16340" cy="16280"/>
            </a:xfrm>
            <a:custGeom>
              <a:avLst/>
              <a:gdLst/>
              <a:ahLst/>
              <a:cxnLst/>
              <a:rect l="l" t="t" r="r" b="b"/>
              <a:pathLst>
                <a:path w="271" h="270" extrusionOk="0">
                  <a:moveTo>
                    <a:pt x="141" y="0"/>
                  </a:moveTo>
                  <a:cubicBezTo>
                    <a:pt x="55" y="0"/>
                    <a:pt x="1" y="86"/>
                    <a:pt x="1" y="130"/>
                  </a:cubicBezTo>
                  <a:cubicBezTo>
                    <a:pt x="1" y="227"/>
                    <a:pt x="55" y="270"/>
                    <a:pt x="141" y="270"/>
                  </a:cubicBezTo>
                  <a:cubicBezTo>
                    <a:pt x="184" y="270"/>
                    <a:pt x="270" y="227"/>
                    <a:pt x="270" y="130"/>
                  </a:cubicBezTo>
                  <a:cubicBezTo>
                    <a:pt x="270" y="86"/>
                    <a:pt x="184"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2" name="Google Shape;2592;p52"/>
            <p:cNvSpPr/>
            <p:nvPr/>
          </p:nvSpPr>
          <p:spPr>
            <a:xfrm>
              <a:off x="1016868" y="1335845"/>
              <a:ext cx="16340" cy="16280"/>
            </a:xfrm>
            <a:custGeom>
              <a:avLst/>
              <a:gdLst/>
              <a:ahLst/>
              <a:cxnLst/>
              <a:rect l="l" t="t" r="r" b="b"/>
              <a:pathLst>
                <a:path w="271" h="270" extrusionOk="0">
                  <a:moveTo>
                    <a:pt x="141" y="0"/>
                  </a:moveTo>
                  <a:cubicBezTo>
                    <a:pt x="54" y="0"/>
                    <a:pt x="0" y="86"/>
                    <a:pt x="0" y="130"/>
                  </a:cubicBezTo>
                  <a:cubicBezTo>
                    <a:pt x="0" y="227"/>
                    <a:pt x="54" y="270"/>
                    <a:pt x="141" y="270"/>
                  </a:cubicBezTo>
                  <a:cubicBezTo>
                    <a:pt x="227" y="270"/>
                    <a:pt x="270" y="227"/>
                    <a:pt x="270" y="130"/>
                  </a:cubicBezTo>
                  <a:cubicBezTo>
                    <a:pt x="270" y="86"/>
                    <a:pt x="227"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3" name="Google Shape;2593;p52"/>
            <p:cNvSpPr/>
            <p:nvPr/>
          </p:nvSpPr>
          <p:spPr>
            <a:xfrm>
              <a:off x="1065646" y="1335845"/>
              <a:ext cx="16280" cy="16280"/>
            </a:xfrm>
            <a:custGeom>
              <a:avLst/>
              <a:gdLst/>
              <a:ahLst/>
              <a:cxnLst/>
              <a:rect l="l" t="t" r="r" b="b"/>
              <a:pathLst>
                <a:path w="270" h="270" extrusionOk="0">
                  <a:moveTo>
                    <a:pt x="140" y="0"/>
                  </a:moveTo>
                  <a:cubicBezTo>
                    <a:pt x="97" y="0"/>
                    <a:pt x="0" y="86"/>
                    <a:pt x="0" y="130"/>
                  </a:cubicBezTo>
                  <a:cubicBezTo>
                    <a:pt x="0" y="227"/>
                    <a:pt x="97" y="270"/>
                    <a:pt x="140" y="270"/>
                  </a:cubicBezTo>
                  <a:cubicBezTo>
                    <a:pt x="227" y="270"/>
                    <a:pt x="270" y="227"/>
                    <a:pt x="270" y="130"/>
                  </a:cubicBezTo>
                  <a:cubicBezTo>
                    <a:pt x="270" y="86"/>
                    <a:pt x="227" y="0"/>
                    <a:pt x="14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4" name="Google Shape;2594;p52"/>
            <p:cNvSpPr/>
            <p:nvPr/>
          </p:nvSpPr>
          <p:spPr>
            <a:xfrm>
              <a:off x="1117620" y="1335845"/>
              <a:ext cx="16340" cy="16280"/>
            </a:xfrm>
            <a:custGeom>
              <a:avLst/>
              <a:gdLst/>
              <a:ahLst/>
              <a:cxnLst/>
              <a:rect l="l" t="t" r="r" b="b"/>
              <a:pathLst>
                <a:path w="271" h="270" extrusionOk="0">
                  <a:moveTo>
                    <a:pt x="130" y="0"/>
                  </a:moveTo>
                  <a:cubicBezTo>
                    <a:pt x="44" y="0"/>
                    <a:pt x="1" y="86"/>
                    <a:pt x="1" y="130"/>
                  </a:cubicBezTo>
                  <a:cubicBezTo>
                    <a:pt x="1" y="227"/>
                    <a:pt x="44" y="270"/>
                    <a:pt x="130" y="270"/>
                  </a:cubicBezTo>
                  <a:cubicBezTo>
                    <a:pt x="173" y="270"/>
                    <a:pt x="270" y="227"/>
                    <a:pt x="270" y="130"/>
                  </a:cubicBezTo>
                  <a:cubicBezTo>
                    <a:pt x="270" y="86"/>
                    <a:pt x="173"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5" name="Google Shape;2595;p52"/>
            <p:cNvSpPr/>
            <p:nvPr/>
          </p:nvSpPr>
          <p:spPr>
            <a:xfrm>
              <a:off x="1166399" y="1335845"/>
              <a:ext cx="16280" cy="16280"/>
            </a:xfrm>
            <a:custGeom>
              <a:avLst/>
              <a:gdLst/>
              <a:ahLst/>
              <a:cxnLst/>
              <a:rect l="l" t="t" r="r" b="b"/>
              <a:pathLst>
                <a:path w="270" h="270" extrusionOk="0">
                  <a:moveTo>
                    <a:pt x="130" y="0"/>
                  </a:moveTo>
                  <a:cubicBezTo>
                    <a:pt x="43" y="0"/>
                    <a:pt x="0" y="86"/>
                    <a:pt x="0" y="130"/>
                  </a:cubicBezTo>
                  <a:cubicBezTo>
                    <a:pt x="0" y="227"/>
                    <a:pt x="43" y="270"/>
                    <a:pt x="130" y="270"/>
                  </a:cubicBezTo>
                  <a:cubicBezTo>
                    <a:pt x="216" y="270"/>
                    <a:pt x="270" y="227"/>
                    <a:pt x="270" y="130"/>
                  </a:cubicBezTo>
                  <a:cubicBezTo>
                    <a:pt x="270" y="86"/>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6" name="Google Shape;2596;p52"/>
            <p:cNvSpPr/>
            <p:nvPr/>
          </p:nvSpPr>
          <p:spPr>
            <a:xfrm>
              <a:off x="1215117" y="1335845"/>
              <a:ext cx="16340" cy="16280"/>
            </a:xfrm>
            <a:custGeom>
              <a:avLst/>
              <a:gdLst/>
              <a:ahLst/>
              <a:cxnLst/>
              <a:rect l="l" t="t" r="r" b="b"/>
              <a:pathLst>
                <a:path w="271" h="270" extrusionOk="0">
                  <a:moveTo>
                    <a:pt x="130" y="0"/>
                  </a:moveTo>
                  <a:cubicBezTo>
                    <a:pt x="44" y="0"/>
                    <a:pt x="1" y="86"/>
                    <a:pt x="1" y="130"/>
                  </a:cubicBezTo>
                  <a:cubicBezTo>
                    <a:pt x="1" y="227"/>
                    <a:pt x="44" y="270"/>
                    <a:pt x="130" y="270"/>
                  </a:cubicBezTo>
                  <a:cubicBezTo>
                    <a:pt x="216" y="270"/>
                    <a:pt x="270" y="227"/>
                    <a:pt x="270" y="130"/>
                  </a:cubicBezTo>
                  <a:cubicBezTo>
                    <a:pt x="270" y="86"/>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7" name="Google Shape;2597;p52"/>
            <p:cNvSpPr/>
            <p:nvPr/>
          </p:nvSpPr>
          <p:spPr>
            <a:xfrm>
              <a:off x="1263896" y="1335845"/>
              <a:ext cx="16280" cy="16280"/>
            </a:xfrm>
            <a:custGeom>
              <a:avLst/>
              <a:gdLst/>
              <a:ahLst/>
              <a:cxnLst/>
              <a:rect l="l" t="t" r="r" b="b"/>
              <a:pathLst>
                <a:path w="270" h="270" extrusionOk="0">
                  <a:moveTo>
                    <a:pt x="130" y="0"/>
                  </a:moveTo>
                  <a:cubicBezTo>
                    <a:pt x="87" y="0"/>
                    <a:pt x="0" y="86"/>
                    <a:pt x="0" y="130"/>
                  </a:cubicBezTo>
                  <a:cubicBezTo>
                    <a:pt x="0" y="227"/>
                    <a:pt x="87" y="270"/>
                    <a:pt x="130" y="270"/>
                  </a:cubicBezTo>
                  <a:cubicBezTo>
                    <a:pt x="216" y="270"/>
                    <a:pt x="270" y="227"/>
                    <a:pt x="270" y="130"/>
                  </a:cubicBezTo>
                  <a:cubicBezTo>
                    <a:pt x="270" y="86"/>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8" name="Google Shape;2598;p52"/>
            <p:cNvSpPr/>
            <p:nvPr/>
          </p:nvSpPr>
          <p:spPr>
            <a:xfrm>
              <a:off x="1315267" y="1335845"/>
              <a:ext cx="16280" cy="16280"/>
            </a:xfrm>
            <a:custGeom>
              <a:avLst/>
              <a:gdLst/>
              <a:ahLst/>
              <a:cxnLst/>
              <a:rect l="l" t="t" r="r" b="b"/>
              <a:pathLst>
                <a:path w="270" h="270" extrusionOk="0">
                  <a:moveTo>
                    <a:pt x="130" y="0"/>
                  </a:moveTo>
                  <a:cubicBezTo>
                    <a:pt x="43" y="0"/>
                    <a:pt x="0" y="86"/>
                    <a:pt x="0" y="130"/>
                  </a:cubicBezTo>
                  <a:cubicBezTo>
                    <a:pt x="0" y="227"/>
                    <a:pt x="43" y="270"/>
                    <a:pt x="130" y="270"/>
                  </a:cubicBezTo>
                  <a:cubicBezTo>
                    <a:pt x="173" y="270"/>
                    <a:pt x="270" y="227"/>
                    <a:pt x="270" y="130"/>
                  </a:cubicBezTo>
                  <a:cubicBezTo>
                    <a:pt x="270" y="86"/>
                    <a:pt x="173"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9" name="Google Shape;2599;p52"/>
            <p:cNvSpPr/>
            <p:nvPr/>
          </p:nvSpPr>
          <p:spPr>
            <a:xfrm>
              <a:off x="1363985" y="1335845"/>
              <a:ext cx="16340" cy="16280"/>
            </a:xfrm>
            <a:custGeom>
              <a:avLst/>
              <a:gdLst/>
              <a:ahLst/>
              <a:cxnLst/>
              <a:rect l="l" t="t" r="r" b="b"/>
              <a:pathLst>
                <a:path w="271" h="270" extrusionOk="0">
                  <a:moveTo>
                    <a:pt x="130" y="0"/>
                  </a:moveTo>
                  <a:cubicBezTo>
                    <a:pt x="44" y="0"/>
                    <a:pt x="1" y="86"/>
                    <a:pt x="1" y="130"/>
                  </a:cubicBezTo>
                  <a:cubicBezTo>
                    <a:pt x="1" y="227"/>
                    <a:pt x="44" y="270"/>
                    <a:pt x="130" y="270"/>
                  </a:cubicBezTo>
                  <a:cubicBezTo>
                    <a:pt x="227" y="270"/>
                    <a:pt x="270" y="227"/>
                    <a:pt x="270" y="130"/>
                  </a:cubicBezTo>
                  <a:cubicBezTo>
                    <a:pt x="270" y="86"/>
                    <a:pt x="227"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0" name="Google Shape;2600;p52"/>
            <p:cNvSpPr/>
            <p:nvPr/>
          </p:nvSpPr>
          <p:spPr>
            <a:xfrm>
              <a:off x="1412764" y="1335845"/>
              <a:ext cx="16280" cy="16280"/>
            </a:xfrm>
            <a:custGeom>
              <a:avLst/>
              <a:gdLst/>
              <a:ahLst/>
              <a:cxnLst/>
              <a:rect l="l" t="t" r="r" b="b"/>
              <a:pathLst>
                <a:path w="270" h="270" extrusionOk="0">
                  <a:moveTo>
                    <a:pt x="130" y="0"/>
                  </a:moveTo>
                  <a:cubicBezTo>
                    <a:pt x="87" y="0"/>
                    <a:pt x="0" y="86"/>
                    <a:pt x="0" y="130"/>
                  </a:cubicBezTo>
                  <a:cubicBezTo>
                    <a:pt x="0" y="227"/>
                    <a:pt x="87" y="270"/>
                    <a:pt x="130" y="270"/>
                  </a:cubicBezTo>
                  <a:cubicBezTo>
                    <a:pt x="227" y="270"/>
                    <a:pt x="270" y="227"/>
                    <a:pt x="270" y="130"/>
                  </a:cubicBezTo>
                  <a:cubicBezTo>
                    <a:pt x="270" y="86"/>
                    <a:pt x="227"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1" name="Google Shape;2601;p52"/>
            <p:cNvSpPr/>
            <p:nvPr/>
          </p:nvSpPr>
          <p:spPr>
            <a:xfrm>
              <a:off x="721724" y="1387156"/>
              <a:ext cx="13747" cy="16340"/>
            </a:xfrm>
            <a:custGeom>
              <a:avLst/>
              <a:gdLst/>
              <a:ahLst/>
              <a:cxnLst/>
              <a:rect l="l" t="t" r="r" b="b"/>
              <a:pathLst>
                <a:path w="228" h="271" extrusionOk="0">
                  <a:moveTo>
                    <a:pt x="98" y="1"/>
                  </a:moveTo>
                  <a:cubicBezTo>
                    <a:pt x="44" y="1"/>
                    <a:pt x="1" y="44"/>
                    <a:pt x="1" y="130"/>
                  </a:cubicBezTo>
                  <a:cubicBezTo>
                    <a:pt x="1" y="184"/>
                    <a:pt x="44" y="270"/>
                    <a:pt x="98" y="270"/>
                  </a:cubicBezTo>
                  <a:cubicBezTo>
                    <a:pt x="184" y="270"/>
                    <a:pt x="227" y="184"/>
                    <a:pt x="227" y="130"/>
                  </a:cubicBezTo>
                  <a:cubicBezTo>
                    <a:pt x="227" y="44"/>
                    <a:pt x="184" y="1"/>
                    <a:pt x="98"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2" name="Google Shape;2602;p52"/>
            <p:cNvSpPr/>
            <p:nvPr/>
          </p:nvSpPr>
          <p:spPr>
            <a:xfrm>
              <a:off x="770503" y="1387156"/>
              <a:ext cx="16280" cy="16340"/>
            </a:xfrm>
            <a:custGeom>
              <a:avLst/>
              <a:gdLst/>
              <a:ahLst/>
              <a:cxnLst/>
              <a:rect l="l" t="t" r="r" b="b"/>
              <a:pathLst>
                <a:path w="270" h="271" extrusionOk="0">
                  <a:moveTo>
                    <a:pt x="141" y="1"/>
                  </a:moveTo>
                  <a:cubicBezTo>
                    <a:pt x="43" y="1"/>
                    <a:pt x="0" y="44"/>
                    <a:pt x="0" y="130"/>
                  </a:cubicBezTo>
                  <a:cubicBezTo>
                    <a:pt x="0" y="184"/>
                    <a:pt x="43" y="270"/>
                    <a:pt x="141" y="270"/>
                  </a:cubicBezTo>
                  <a:cubicBezTo>
                    <a:pt x="184" y="270"/>
                    <a:pt x="270" y="184"/>
                    <a:pt x="270" y="130"/>
                  </a:cubicBezTo>
                  <a:cubicBezTo>
                    <a:pt x="270" y="44"/>
                    <a:pt x="184"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3" name="Google Shape;2603;p52"/>
            <p:cNvSpPr/>
            <p:nvPr/>
          </p:nvSpPr>
          <p:spPr>
            <a:xfrm>
              <a:off x="819221" y="1387156"/>
              <a:ext cx="16340" cy="16340"/>
            </a:xfrm>
            <a:custGeom>
              <a:avLst/>
              <a:gdLst/>
              <a:ahLst/>
              <a:cxnLst/>
              <a:rect l="l" t="t" r="r" b="b"/>
              <a:pathLst>
                <a:path w="271" h="271" extrusionOk="0">
                  <a:moveTo>
                    <a:pt x="141" y="1"/>
                  </a:moveTo>
                  <a:cubicBezTo>
                    <a:pt x="44" y="1"/>
                    <a:pt x="1" y="44"/>
                    <a:pt x="1" y="130"/>
                  </a:cubicBezTo>
                  <a:cubicBezTo>
                    <a:pt x="1" y="184"/>
                    <a:pt x="44" y="270"/>
                    <a:pt x="141" y="270"/>
                  </a:cubicBezTo>
                  <a:cubicBezTo>
                    <a:pt x="227" y="270"/>
                    <a:pt x="270" y="184"/>
                    <a:pt x="270" y="130"/>
                  </a:cubicBezTo>
                  <a:cubicBezTo>
                    <a:pt x="270" y="44"/>
                    <a:pt x="227"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4" name="Google Shape;2604;p52"/>
            <p:cNvSpPr/>
            <p:nvPr/>
          </p:nvSpPr>
          <p:spPr>
            <a:xfrm>
              <a:off x="868000" y="1387156"/>
              <a:ext cx="16340" cy="16340"/>
            </a:xfrm>
            <a:custGeom>
              <a:avLst/>
              <a:gdLst/>
              <a:ahLst/>
              <a:cxnLst/>
              <a:rect l="l" t="t" r="r" b="b"/>
              <a:pathLst>
                <a:path w="271" h="271" extrusionOk="0">
                  <a:moveTo>
                    <a:pt x="141" y="1"/>
                  </a:moveTo>
                  <a:cubicBezTo>
                    <a:pt x="98" y="1"/>
                    <a:pt x="1" y="44"/>
                    <a:pt x="1" y="130"/>
                  </a:cubicBezTo>
                  <a:cubicBezTo>
                    <a:pt x="1" y="184"/>
                    <a:pt x="98" y="270"/>
                    <a:pt x="141" y="270"/>
                  </a:cubicBezTo>
                  <a:cubicBezTo>
                    <a:pt x="227" y="270"/>
                    <a:pt x="270" y="184"/>
                    <a:pt x="270" y="130"/>
                  </a:cubicBezTo>
                  <a:cubicBezTo>
                    <a:pt x="270" y="44"/>
                    <a:pt x="227"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5" name="Google Shape;2605;p52"/>
            <p:cNvSpPr/>
            <p:nvPr/>
          </p:nvSpPr>
          <p:spPr>
            <a:xfrm>
              <a:off x="919371" y="1387156"/>
              <a:ext cx="16280" cy="16340"/>
            </a:xfrm>
            <a:custGeom>
              <a:avLst/>
              <a:gdLst/>
              <a:ahLst/>
              <a:cxnLst/>
              <a:rect l="l" t="t" r="r" b="b"/>
              <a:pathLst>
                <a:path w="270" h="271" extrusionOk="0">
                  <a:moveTo>
                    <a:pt x="140" y="1"/>
                  </a:moveTo>
                  <a:cubicBezTo>
                    <a:pt x="54" y="1"/>
                    <a:pt x="0" y="44"/>
                    <a:pt x="0" y="130"/>
                  </a:cubicBezTo>
                  <a:cubicBezTo>
                    <a:pt x="0" y="184"/>
                    <a:pt x="54" y="270"/>
                    <a:pt x="140" y="270"/>
                  </a:cubicBezTo>
                  <a:cubicBezTo>
                    <a:pt x="184" y="270"/>
                    <a:pt x="270" y="184"/>
                    <a:pt x="270" y="130"/>
                  </a:cubicBezTo>
                  <a:cubicBezTo>
                    <a:pt x="270" y="44"/>
                    <a:pt x="184"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6" name="Google Shape;2606;p52"/>
            <p:cNvSpPr/>
            <p:nvPr/>
          </p:nvSpPr>
          <p:spPr>
            <a:xfrm>
              <a:off x="968089" y="1387156"/>
              <a:ext cx="16340" cy="16340"/>
            </a:xfrm>
            <a:custGeom>
              <a:avLst/>
              <a:gdLst/>
              <a:ahLst/>
              <a:cxnLst/>
              <a:rect l="l" t="t" r="r" b="b"/>
              <a:pathLst>
                <a:path w="271" h="271" extrusionOk="0">
                  <a:moveTo>
                    <a:pt x="141" y="1"/>
                  </a:moveTo>
                  <a:cubicBezTo>
                    <a:pt x="55" y="1"/>
                    <a:pt x="1" y="44"/>
                    <a:pt x="1" y="130"/>
                  </a:cubicBezTo>
                  <a:cubicBezTo>
                    <a:pt x="1" y="184"/>
                    <a:pt x="55" y="270"/>
                    <a:pt x="141" y="270"/>
                  </a:cubicBezTo>
                  <a:cubicBezTo>
                    <a:pt x="184" y="270"/>
                    <a:pt x="270" y="184"/>
                    <a:pt x="270" y="130"/>
                  </a:cubicBezTo>
                  <a:cubicBezTo>
                    <a:pt x="270" y="44"/>
                    <a:pt x="184"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7" name="Google Shape;2607;p52"/>
            <p:cNvSpPr/>
            <p:nvPr/>
          </p:nvSpPr>
          <p:spPr>
            <a:xfrm>
              <a:off x="1016868" y="1387156"/>
              <a:ext cx="16340" cy="16340"/>
            </a:xfrm>
            <a:custGeom>
              <a:avLst/>
              <a:gdLst/>
              <a:ahLst/>
              <a:cxnLst/>
              <a:rect l="l" t="t" r="r" b="b"/>
              <a:pathLst>
                <a:path w="271" h="271" extrusionOk="0">
                  <a:moveTo>
                    <a:pt x="141" y="1"/>
                  </a:moveTo>
                  <a:cubicBezTo>
                    <a:pt x="54" y="1"/>
                    <a:pt x="0" y="44"/>
                    <a:pt x="0" y="130"/>
                  </a:cubicBezTo>
                  <a:cubicBezTo>
                    <a:pt x="0" y="184"/>
                    <a:pt x="54" y="270"/>
                    <a:pt x="141" y="270"/>
                  </a:cubicBezTo>
                  <a:cubicBezTo>
                    <a:pt x="227" y="270"/>
                    <a:pt x="270" y="184"/>
                    <a:pt x="270" y="130"/>
                  </a:cubicBezTo>
                  <a:cubicBezTo>
                    <a:pt x="270" y="44"/>
                    <a:pt x="227"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8" name="Google Shape;2608;p52"/>
            <p:cNvSpPr/>
            <p:nvPr/>
          </p:nvSpPr>
          <p:spPr>
            <a:xfrm>
              <a:off x="1065646" y="1387156"/>
              <a:ext cx="16280" cy="16340"/>
            </a:xfrm>
            <a:custGeom>
              <a:avLst/>
              <a:gdLst/>
              <a:ahLst/>
              <a:cxnLst/>
              <a:rect l="l" t="t" r="r" b="b"/>
              <a:pathLst>
                <a:path w="270" h="271" extrusionOk="0">
                  <a:moveTo>
                    <a:pt x="140" y="1"/>
                  </a:moveTo>
                  <a:cubicBezTo>
                    <a:pt x="97" y="1"/>
                    <a:pt x="0" y="44"/>
                    <a:pt x="0" y="130"/>
                  </a:cubicBezTo>
                  <a:cubicBezTo>
                    <a:pt x="0" y="184"/>
                    <a:pt x="97" y="270"/>
                    <a:pt x="140" y="270"/>
                  </a:cubicBezTo>
                  <a:cubicBezTo>
                    <a:pt x="227" y="270"/>
                    <a:pt x="270" y="184"/>
                    <a:pt x="270" y="130"/>
                  </a:cubicBezTo>
                  <a:cubicBezTo>
                    <a:pt x="270" y="44"/>
                    <a:pt x="227"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9" name="Google Shape;2609;p52"/>
            <p:cNvSpPr/>
            <p:nvPr/>
          </p:nvSpPr>
          <p:spPr>
            <a:xfrm>
              <a:off x="1117620" y="1387156"/>
              <a:ext cx="16340" cy="16340"/>
            </a:xfrm>
            <a:custGeom>
              <a:avLst/>
              <a:gdLst/>
              <a:ahLst/>
              <a:cxnLst/>
              <a:rect l="l" t="t" r="r" b="b"/>
              <a:pathLst>
                <a:path w="271" h="271" extrusionOk="0">
                  <a:moveTo>
                    <a:pt x="130" y="1"/>
                  </a:moveTo>
                  <a:cubicBezTo>
                    <a:pt x="44" y="1"/>
                    <a:pt x="1" y="44"/>
                    <a:pt x="1" y="130"/>
                  </a:cubicBezTo>
                  <a:cubicBezTo>
                    <a:pt x="1" y="184"/>
                    <a:pt x="44" y="270"/>
                    <a:pt x="130" y="270"/>
                  </a:cubicBezTo>
                  <a:cubicBezTo>
                    <a:pt x="173" y="270"/>
                    <a:pt x="270" y="184"/>
                    <a:pt x="270" y="130"/>
                  </a:cubicBezTo>
                  <a:cubicBezTo>
                    <a:pt x="270" y="44"/>
                    <a:pt x="173"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0" name="Google Shape;2610;p52"/>
            <p:cNvSpPr/>
            <p:nvPr/>
          </p:nvSpPr>
          <p:spPr>
            <a:xfrm>
              <a:off x="1166399" y="1387156"/>
              <a:ext cx="16280" cy="16340"/>
            </a:xfrm>
            <a:custGeom>
              <a:avLst/>
              <a:gdLst/>
              <a:ahLst/>
              <a:cxnLst/>
              <a:rect l="l" t="t" r="r" b="b"/>
              <a:pathLst>
                <a:path w="270" h="271" extrusionOk="0">
                  <a:moveTo>
                    <a:pt x="130" y="1"/>
                  </a:moveTo>
                  <a:cubicBezTo>
                    <a:pt x="43" y="1"/>
                    <a:pt x="0" y="44"/>
                    <a:pt x="0" y="130"/>
                  </a:cubicBezTo>
                  <a:cubicBezTo>
                    <a:pt x="0" y="184"/>
                    <a:pt x="43" y="270"/>
                    <a:pt x="130" y="270"/>
                  </a:cubicBezTo>
                  <a:cubicBezTo>
                    <a:pt x="216" y="270"/>
                    <a:pt x="270" y="184"/>
                    <a:pt x="270" y="130"/>
                  </a:cubicBezTo>
                  <a:cubicBezTo>
                    <a:pt x="270" y="44"/>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1" name="Google Shape;2611;p52"/>
            <p:cNvSpPr/>
            <p:nvPr/>
          </p:nvSpPr>
          <p:spPr>
            <a:xfrm>
              <a:off x="1215117" y="1387156"/>
              <a:ext cx="16340" cy="16340"/>
            </a:xfrm>
            <a:custGeom>
              <a:avLst/>
              <a:gdLst/>
              <a:ahLst/>
              <a:cxnLst/>
              <a:rect l="l" t="t" r="r" b="b"/>
              <a:pathLst>
                <a:path w="271" h="271" extrusionOk="0">
                  <a:moveTo>
                    <a:pt x="130" y="1"/>
                  </a:moveTo>
                  <a:cubicBezTo>
                    <a:pt x="44" y="1"/>
                    <a:pt x="1" y="44"/>
                    <a:pt x="1" y="130"/>
                  </a:cubicBezTo>
                  <a:cubicBezTo>
                    <a:pt x="1" y="184"/>
                    <a:pt x="44" y="270"/>
                    <a:pt x="130" y="270"/>
                  </a:cubicBezTo>
                  <a:cubicBezTo>
                    <a:pt x="216" y="270"/>
                    <a:pt x="270" y="184"/>
                    <a:pt x="270" y="130"/>
                  </a:cubicBezTo>
                  <a:cubicBezTo>
                    <a:pt x="270" y="44"/>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2" name="Google Shape;2612;p52"/>
            <p:cNvSpPr/>
            <p:nvPr/>
          </p:nvSpPr>
          <p:spPr>
            <a:xfrm>
              <a:off x="1263896" y="1387156"/>
              <a:ext cx="16280" cy="16340"/>
            </a:xfrm>
            <a:custGeom>
              <a:avLst/>
              <a:gdLst/>
              <a:ahLst/>
              <a:cxnLst/>
              <a:rect l="l" t="t" r="r" b="b"/>
              <a:pathLst>
                <a:path w="270" h="271" extrusionOk="0">
                  <a:moveTo>
                    <a:pt x="130" y="1"/>
                  </a:moveTo>
                  <a:cubicBezTo>
                    <a:pt x="87" y="1"/>
                    <a:pt x="0" y="44"/>
                    <a:pt x="0" y="130"/>
                  </a:cubicBezTo>
                  <a:cubicBezTo>
                    <a:pt x="0" y="184"/>
                    <a:pt x="87" y="270"/>
                    <a:pt x="130" y="270"/>
                  </a:cubicBezTo>
                  <a:cubicBezTo>
                    <a:pt x="216" y="270"/>
                    <a:pt x="270" y="184"/>
                    <a:pt x="270" y="130"/>
                  </a:cubicBezTo>
                  <a:cubicBezTo>
                    <a:pt x="270" y="44"/>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3" name="Google Shape;2613;p52"/>
            <p:cNvSpPr/>
            <p:nvPr/>
          </p:nvSpPr>
          <p:spPr>
            <a:xfrm>
              <a:off x="1315267" y="1387156"/>
              <a:ext cx="16280" cy="16340"/>
            </a:xfrm>
            <a:custGeom>
              <a:avLst/>
              <a:gdLst/>
              <a:ahLst/>
              <a:cxnLst/>
              <a:rect l="l" t="t" r="r" b="b"/>
              <a:pathLst>
                <a:path w="270" h="271" extrusionOk="0">
                  <a:moveTo>
                    <a:pt x="130" y="1"/>
                  </a:moveTo>
                  <a:cubicBezTo>
                    <a:pt x="43" y="1"/>
                    <a:pt x="0" y="44"/>
                    <a:pt x="0" y="130"/>
                  </a:cubicBezTo>
                  <a:cubicBezTo>
                    <a:pt x="0" y="184"/>
                    <a:pt x="43" y="270"/>
                    <a:pt x="130" y="270"/>
                  </a:cubicBezTo>
                  <a:cubicBezTo>
                    <a:pt x="173" y="270"/>
                    <a:pt x="270" y="184"/>
                    <a:pt x="270" y="130"/>
                  </a:cubicBezTo>
                  <a:cubicBezTo>
                    <a:pt x="270" y="44"/>
                    <a:pt x="173"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4" name="Google Shape;2614;p52"/>
            <p:cNvSpPr/>
            <p:nvPr/>
          </p:nvSpPr>
          <p:spPr>
            <a:xfrm>
              <a:off x="1363985" y="1387156"/>
              <a:ext cx="16340" cy="16340"/>
            </a:xfrm>
            <a:custGeom>
              <a:avLst/>
              <a:gdLst/>
              <a:ahLst/>
              <a:cxnLst/>
              <a:rect l="l" t="t" r="r" b="b"/>
              <a:pathLst>
                <a:path w="271" h="271" extrusionOk="0">
                  <a:moveTo>
                    <a:pt x="130" y="1"/>
                  </a:moveTo>
                  <a:cubicBezTo>
                    <a:pt x="44" y="1"/>
                    <a:pt x="1" y="44"/>
                    <a:pt x="1" y="130"/>
                  </a:cubicBezTo>
                  <a:cubicBezTo>
                    <a:pt x="1" y="184"/>
                    <a:pt x="44" y="270"/>
                    <a:pt x="130" y="270"/>
                  </a:cubicBezTo>
                  <a:cubicBezTo>
                    <a:pt x="227" y="270"/>
                    <a:pt x="270" y="184"/>
                    <a:pt x="270" y="130"/>
                  </a:cubicBezTo>
                  <a:cubicBezTo>
                    <a:pt x="270" y="44"/>
                    <a:pt x="227"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5" name="Google Shape;2615;p52"/>
            <p:cNvSpPr/>
            <p:nvPr/>
          </p:nvSpPr>
          <p:spPr>
            <a:xfrm>
              <a:off x="1412764" y="1387156"/>
              <a:ext cx="16280" cy="16340"/>
            </a:xfrm>
            <a:custGeom>
              <a:avLst/>
              <a:gdLst/>
              <a:ahLst/>
              <a:cxnLst/>
              <a:rect l="l" t="t" r="r" b="b"/>
              <a:pathLst>
                <a:path w="270" h="271" extrusionOk="0">
                  <a:moveTo>
                    <a:pt x="130" y="1"/>
                  </a:moveTo>
                  <a:cubicBezTo>
                    <a:pt x="87" y="1"/>
                    <a:pt x="0" y="44"/>
                    <a:pt x="0" y="130"/>
                  </a:cubicBezTo>
                  <a:cubicBezTo>
                    <a:pt x="0" y="184"/>
                    <a:pt x="87" y="270"/>
                    <a:pt x="130" y="270"/>
                  </a:cubicBezTo>
                  <a:cubicBezTo>
                    <a:pt x="227" y="270"/>
                    <a:pt x="270" y="184"/>
                    <a:pt x="270" y="130"/>
                  </a:cubicBezTo>
                  <a:cubicBezTo>
                    <a:pt x="270" y="44"/>
                    <a:pt x="227"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6" name="Google Shape;2616;p52"/>
            <p:cNvSpPr/>
            <p:nvPr/>
          </p:nvSpPr>
          <p:spPr>
            <a:xfrm>
              <a:off x="770503" y="1435935"/>
              <a:ext cx="16280" cy="16280"/>
            </a:xfrm>
            <a:custGeom>
              <a:avLst/>
              <a:gdLst/>
              <a:ahLst/>
              <a:cxnLst/>
              <a:rect l="l" t="t" r="r" b="b"/>
              <a:pathLst>
                <a:path w="270" h="270" extrusionOk="0">
                  <a:moveTo>
                    <a:pt x="141" y="0"/>
                  </a:moveTo>
                  <a:cubicBezTo>
                    <a:pt x="43" y="0"/>
                    <a:pt x="0" y="44"/>
                    <a:pt x="0" y="130"/>
                  </a:cubicBezTo>
                  <a:cubicBezTo>
                    <a:pt x="0" y="227"/>
                    <a:pt x="43" y="270"/>
                    <a:pt x="141" y="270"/>
                  </a:cubicBezTo>
                  <a:cubicBezTo>
                    <a:pt x="184" y="270"/>
                    <a:pt x="270" y="227"/>
                    <a:pt x="270" y="130"/>
                  </a:cubicBezTo>
                  <a:cubicBezTo>
                    <a:pt x="270" y="44"/>
                    <a:pt x="184"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7" name="Google Shape;2617;p52"/>
            <p:cNvSpPr/>
            <p:nvPr/>
          </p:nvSpPr>
          <p:spPr>
            <a:xfrm>
              <a:off x="819221" y="1435935"/>
              <a:ext cx="16340" cy="16280"/>
            </a:xfrm>
            <a:custGeom>
              <a:avLst/>
              <a:gdLst/>
              <a:ahLst/>
              <a:cxnLst/>
              <a:rect l="l" t="t" r="r" b="b"/>
              <a:pathLst>
                <a:path w="271" h="270" extrusionOk="0">
                  <a:moveTo>
                    <a:pt x="141" y="0"/>
                  </a:moveTo>
                  <a:cubicBezTo>
                    <a:pt x="44" y="0"/>
                    <a:pt x="1" y="44"/>
                    <a:pt x="1" y="130"/>
                  </a:cubicBezTo>
                  <a:cubicBezTo>
                    <a:pt x="1" y="227"/>
                    <a:pt x="44" y="270"/>
                    <a:pt x="141" y="270"/>
                  </a:cubicBezTo>
                  <a:cubicBezTo>
                    <a:pt x="227" y="270"/>
                    <a:pt x="270" y="227"/>
                    <a:pt x="270" y="130"/>
                  </a:cubicBezTo>
                  <a:cubicBezTo>
                    <a:pt x="270" y="44"/>
                    <a:pt x="227"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8" name="Google Shape;2618;p52"/>
            <p:cNvSpPr/>
            <p:nvPr/>
          </p:nvSpPr>
          <p:spPr>
            <a:xfrm>
              <a:off x="868000" y="1435935"/>
              <a:ext cx="16340" cy="16280"/>
            </a:xfrm>
            <a:custGeom>
              <a:avLst/>
              <a:gdLst/>
              <a:ahLst/>
              <a:cxnLst/>
              <a:rect l="l" t="t" r="r" b="b"/>
              <a:pathLst>
                <a:path w="271" h="270" extrusionOk="0">
                  <a:moveTo>
                    <a:pt x="141" y="0"/>
                  </a:moveTo>
                  <a:cubicBezTo>
                    <a:pt x="98" y="0"/>
                    <a:pt x="1" y="44"/>
                    <a:pt x="1" y="130"/>
                  </a:cubicBezTo>
                  <a:cubicBezTo>
                    <a:pt x="1" y="227"/>
                    <a:pt x="98" y="270"/>
                    <a:pt x="141" y="270"/>
                  </a:cubicBezTo>
                  <a:cubicBezTo>
                    <a:pt x="227" y="270"/>
                    <a:pt x="270" y="227"/>
                    <a:pt x="270" y="130"/>
                  </a:cubicBezTo>
                  <a:cubicBezTo>
                    <a:pt x="270" y="44"/>
                    <a:pt x="227"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9" name="Google Shape;2619;p52"/>
            <p:cNvSpPr/>
            <p:nvPr/>
          </p:nvSpPr>
          <p:spPr>
            <a:xfrm>
              <a:off x="919371" y="1435935"/>
              <a:ext cx="16280" cy="16280"/>
            </a:xfrm>
            <a:custGeom>
              <a:avLst/>
              <a:gdLst/>
              <a:ahLst/>
              <a:cxnLst/>
              <a:rect l="l" t="t" r="r" b="b"/>
              <a:pathLst>
                <a:path w="270" h="270" extrusionOk="0">
                  <a:moveTo>
                    <a:pt x="140" y="0"/>
                  </a:moveTo>
                  <a:cubicBezTo>
                    <a:pt x="54" y="0"/>
                    <a:pt x="0" y="44"/>
                    <a:pt x="0" y="130"/>
                  </a:cubicBezTo>
                  <a:cubicBezTo>
                    <a:pt x="0" y="227"/>
                    <a:pt x="54" y="270"/>
                    <a:pt x="140" y="270"/>
                  </a:cubicBezTo>
                  <a:cubicBezTo>
                    <a:pt x="184" y="270"/>
                    <a:pt x="270" y="227"/>
                    <a:pt x="270" y="130"/>
                  </a:cubicBezTo>
                  <a:cubicBezTo>
                    <a:pt x="270" y="44"/>
                    <a:pt x="184" y="0"/>
                    <a:pt x="14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0" name="Google Shape;2620;p52"/>
            <p:cNvSpPr/>
            <p:nvPr/>
          </p:nvSpPr>
          <p:spPr>
            <a:xfrm>
              <a:off x="968089" y="1435935"/>
              <a:ext cx="16340" cy="16280"/>
            </a:xfrm>
            <a:custGeom>
              <a:avLst/>
              <a:gdLst/>
              <a:ahLst/>
              <a:cxnLst/>
              <a:rect l="l" t="t" r="r" b="b"/>
              <a:pathLst>
                <a:path w="271" h="270" extrusionOk="0">
                  <a:moveTo>
                    <a:pt x="141" y="0"/>
                  </a:moveTo>
                  <a:cubicBezTo>
                    <a:pt x="55" y="0"/>
                    <a:pt x="1" y="44"/>
                    <a:pt x="1" y="130"/>
                  </a:cubicBezTo>
                  <a:cubicBezTo>
                    <a:pt x="1" y="227"/>
                    <a:pt x="55" y="270"/>
                    <a:pt x="141" y="270"/>
                  </a:cubicBezTo>
                  <a:cubicBezTo>
                    <a:pt x="184" y="270"/>
                    <a:pt x="270" y="227"/>
                    <a:pt x="270" y="130"/>
                  </a:cubicBezTo>
                  <a:cubicBezTo>
                    <a:pt x="270" y="44"/>
                    <a:pt x="184"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1" name="Google Shape;2621;p52"/>
            <p:cNvSpPr/>
            <p:nvPr/>
          </p:nvSpPr>
          <p:spPr>
            <a:xfrm>
              <a:off x="1016868" y="1435935"/>
              <a:ext cx="16340" cy="16280"/>
            </a:xfrm>
            <a:custGeom>
              <a:avLst/>
              <a:gdLst/>
              <a:ahLst/>
              <a:cxnLst/>
              <a:rect l="l" t="t" r="r" b="b"/>
              <a:pathLst>
                <a:path w="271" h="270" extrusionOk="0">
                  <a:moveTo>
                    <a:pt x="141" y="0"/>
                  </a:moveTo>
                  <a:cubicBezTo>
                    <a:pt x="54" y="0"/>
                    <a:pt x="0" y="44"/>
                    <a:pt x="0" y="130"/>
                  </a:cubicBezTo>
                  <a:cubicBezTo>
                    <a:pt x="0" y="227"/>
                    <a:pt x="54" y="270"/>
                    <a:pt x="141" y="270"/>
                  </a:cubicBezTo>
                  <a:cubicBezTo>
                    <a:pt x="227" y="270"/>
                    <a:pt x="270" y="227"/>
                    <a:pt x="270" y="130"/>
                  </a:cubicBezTo>
                  <a:cubicBezTo>
                    <a:pt x="270" y="44"/>
                    <a:pt x="227"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2" name="Google Shape;2622;p52"/>
            <p:cNvSpPr/>
            <p:nvPr/>
          </p:nvSpPr>
          <p:spPr>
            <a:xfrm>
              <a:off x="1065646" y="1435935"/>
              <a:ext cx="16280" cy="16280"/>
            </a:xfrm>
            <a:custGeom>
              <a:avLst/>
              <a:gdLst/>
              <a:ahLst/>
              <a:cxnLst/>
              <a:rect l="l" t="t" r="r" b="b"/>
              <a:pathLst>
                <a:path w="270" h="270" extrusionOk="0">
                  <a:moveTo>
                    <a:pt x="140" y="0"/>
                  </a:moveTo>
                  <a:cubicBezTo>
                    <a:pt x="97" y="0"/>
                    <a:pt x="0" y="44"/>
                    <a:pt x="0" y="130"/>
                  </a:cubicBezTo>
                  <a:cubicBezTo>
                    <a:pt x="0" y="227"/>
                    <a:pt x="97" y="270"/>
                    <a:pt x="140" y="270"/>
                  </a:cubicBezTo>
                  <a:cubicBezTo>
                    <a:pt x="227" y="270"/>
                    <a:pt x="270" y="227"/>
                    <a:pt x="270" y="130"/>
                  </a:cubicBezTo>
                  <a:cubicBezTo>
                    <a:pt x="270" y="44"/>
                    <a:pt x="227" y="0"/>
                    <a:pt x="14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3" name="Google Shape;2623;p52"/>
            <p:cNvSpPr/>
            <p:nvPr/>
          </p:nvSpPr>
          <p:spPr>
            <a:xfrm>
              <a:off x="1117620" y="1435935"/>
              <a:ext cx="16340" cy="16280"/>
            </a:xfrm>
            <a:custGeom>
              <a:avLst/>
              <a:gdLst/>
              <a:ahLst/>
              <a:cxnLst/>
              <a:rect l="l" t="t" r="r" b="b"/>
              <a:pathLst>
                <a:path w="271" h="270" extrusionOk="0">
                  <a:moveTo>
                    <a:pt x="130" y="0"/>
                  </a:moveTo>
                  <a:cubicBezTo>
                    <a:pt x="44" y="0"/>
                    <a:pt x="1" y="44"/>
                    <a:pt x="1" y="130"/>
                  </a:cubicBezTo>
                  <a:cubicBezTo>
                    <a:pt x="1" y="227"/>
                    <a:pt x="44" y="270"/>
                    <a:pt x="130" y="270"/>
                  </a:cubicBezTo>
                  <a:cubicBezTo>
                    <a:pt x="173" y="270"/>
                    <a:pt x="270" y="227"/>
                    <a:pt x="270" y="130"/>
                  </a:cubicBezTo>
                  <a:cubicBezTo>
                    <a:pt x="270" y="44"/>
                    <a:pt x="173"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4" name="Google Shape;2624;p52"/>
            <p:cNvSpPr/>
            <p:nvPr/>
          </p:nvSpPr>
          <p:spPr>
            <a:xfrm>
              <a:off x="1166399" y="1435935"/>
              <a:ext cx="16280" cy="16280"/>
            </a:xfrm>
            <a:custGeom>
              <a:avLst/>
              <a:gdLst/>
              <a:ahLst/>
              <a:cxnLst/>
              <a:rect l="l" t="t" r="r" b="b"/>
              <a:pathLst>
                <a:path w="270" h="270" extrusionOk="0">
                  <a:moveTo>
                    <a:pt x="130" y="0"/>
                  </a:moveTo>
                  <a:cubicBezTo>
                    <a:pt x="43" y="0"/>
                    <a:pt x="0" y="44"/>
                    <a:pt x="0" y="130"/>
                  </a:cubicBezTo>
                  <a:cubicBezTo>
                    <a:pt x="0" y="227"/>
                    <a:pt x="43" y="270"/>
                    <a:pt x="130" y="270"/>
                  </a:cubicBezTo>
                  <a:cubicBezTo>
                    <a:pt x="216" y="270"/>
                    <a:pt x="270" y="227"/>
                    <a:pt x="270" y="130"/>
                  </a:cubicBezTo>
                  <a:cubicBezTo>
                    <a:pt x="270" y="44"/>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5" name="Google Shape;2625;p52"/>
            <p:cNvSpPr/>
            <p:nvPr/>
          </p:nvSpPr>
          <p:spPr>
            <a:xfrm>
              <a:off x="1215117" y="1435935"/>
              <a:ext cx="16340" cy="16280"/>
            </a:xfrm>
            <a:custGeom>
              <a:avLst/>
              <a:gdLst/>
              <a:ahLst/>
              <a:cxnLst/>
              <a:rect l="l" t="t" r="r" b="b"/>
              <a:pathLst>
                <a:path w="271" h="270" extrusionOk="0">
                  <a:moveTo>
                    <a:pt x="130" y="0"/>
                  </a:moveTo>
                  <a:cubicBezTo>
                    <a:pt x="44" y="0"/>
                    <a:pt x="1" y="44"/>
                    <a:pt x="1" y="130"/>
                  </a:cubicBezTo>
                  <a:cubicBezTo>
                    <a:pt x="1" y="227"/>
                    <a:pt x="44" y="270"/>
                    <a:pt x="130" y="270"/>
                  </a:cubicBezTo>
                  <a:cubicBezTo>
                    <a:pt x="216" y="270"/>
                    <a:pt x="270" y="227"/>
                    <a:pt x="270" y="130"/>
                  </a:cubicBezTo>
                  <a:cubicBezTo>
                    <a:pt x="270" y="44"/>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6" name="Google Shape;2626;p52"/>
            <p:cNvSpPr/>
            <p:nvPr/>
          </p:nvSpPr>
          <p:spPr>
            <a:xfrm>
              <a:off x="1263896" y="1435935"/>
              <a:ext cx="16280" cy="16280"/>
            </a:xfrm>
            <a:custGeom>
              <a:avLst/>
              <a:gdLst/>
              <a:ahLst/>
              <a:cxnLst/>
              <a:rect l="l" t="t" r="r" b="b"/>
              <a:pathLst>
                <a:path w="270" h="270" extrusionOk="0">
                  <a:moveTo>
                    <a:pt x="130" y="0"/>
                  </a:moveTo>
                  <a:cubicBezTo>
                    <a:pt x="87" y="0"/>
                    <a:pt x="0" y="44"/>
                    <a:pt x="0" y="130"/>
                  </a:cubicBezTo>
                  <a:cubicBezTo>
                    <a:pt x="0" y="227"/>
                    <a:pt x="87" y="270"/>
                    <a:pt x="130" y="270"/>
                  </a:cubicBezTo>
                  <a:cubicBezTo>
                    <a:pt x="216" y="270"/>
                    <a:pt x="270" y="227"/>
                    <a:pt x="270" y="130"/>
                  </a:cubicBezTo>
                  <a:cubicBezTo>
                    <a:pt x="270" y="44"/>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7" name="Google Shape;2627;p52"/>
            <p:cNvSpPr/>
            <p:nvPr/>
          </p:nvSpPr>
          <p:spPr>
            <a:xfrm>
              <a:off x="1315267" y="1435935"/>
              <a:ext cx="16280" cy="16280"/>
            </a:xfrm>
            <a:custGeom>
              <a:avLst/>
              <a:gdLst/>
              <a:ahLst/>
              <a:cxnLst/>
              <a:rect l="l" t="t" r="r" b="b"/>
              <a:pathLst>
                <a:path w="270" h="270" extrusionOk="0">
                  <a:moveTo>
                    <a:pt x="130" y="0"/>
                  </a:moveTo>
                  <a:cubicBezTo>
                    <a:pt x="43" y="0"/>
                    <a:pt x="0" y="44"/>
                    <a:pt x="0" y="130"/>
                  </a:cubicBezTo>
                  <a:cubicBezTo>
                    <a:pt x="0" y="227"/>
                    <a:pt x="43" y="270"/>
                    <a:pt x="130" y="270"/>
                  </a:cubicBezTo>
                  <a:cubicBezTo>
                    <a:pt x="173" y="270"/>
                    <a:pt x="270" y="227"/>
                    <a:pt x="270" y="130"/>
                  </a:cubicBezTo>
                  <a:cubicBezTo>
                    <a:pt x="270" y="44"/>
                    <a:pt x="173"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8" name="Google Shape;2628;p52"/>
            <p:cNvSpPr/>
            <p:nvPr/>
          </p:nvSpPr>
          <p:spPr>
            <a:xfrm>
              <a:off x="1363985" y="1435935"/>
              <a:ext cx="16340" cy="16280"/>
            </a:xfrm>
            <a:custGeom>
              <a:avLst/>
              <a:gdLst/>
              <a:ahLst/>
              <a:cxnLst/>
              <a:rect l="l" t="t" r="r" b="b"/>
              <a:pathLst>
                <a:path w="271" h="270" extrusionOk="0">
                  <a:moveTo>
                    <a:pt x="130" y="0"/>
                  </a:moveTo>
                  <a:cubicBezTo>
                    <a:pt x="44" y="0"/>
                    <a:pt x="1" y="44"/>
                    <a:pt x="1" y="130"/>
                  </a:cubicBezTo>
                  <a:cubicBezTo>
                    <a:pt x="1" y="227"/>
                    <a:pt x="44" y="270"/>
                    <a:pt x="130" y="270"/>
                  </a:cubicBezTo>
                  <a:cubicBezTo>
                    <a:pt x="227" y="270"/>
                    <a:pt x="270" y="227"/>
                    <a:pt x="270" y="130"/>
                  </a:cubicBezTo>
                  <a:cubicBezTo>
                    <a:pt x="270" y="44"/>
                    <a:pt x="227"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9" name="Google Shape;2629;p52"/>
            <p:cNvSpPr/>
            <p:nvPr/>
          </p:nvSpPr>
          <p:spPr>
            <a:xfrm>
              <a:off x="819221" y="1484713"/>
              <a:ext cx="16340" cy="16280"/>
            </a:xfrm>
            <a:custGeom>
              <a:avLst/>
              <a:gdLst/>
              <a:ahLst/>
              <a:cxnLst/>
              <a:rect l="l" t="t" r="r" b="b"/>
              <a:pathLst>
                <a:path w="271" h="270" extrusionOk="0">
                  <a:moveTo>
                    <a:pt x="141" y="0"/>
                  </a:moveTo>
                  <a:cubicBezTo>
                    <a:pt x="44" y="0"/>
                    <a:pt x="1" y="86"/>
                    <a:pt x="1" y="129"/>
                  </a:cubicBezTo>
                  <a:cubicBezTo>
                    <a:pt x="1" y="226"/>
                    <a:pt x="44" y="270"/>
                    <a:pt x="141" y="270"/>
                  </a:cubicBezTo>
                  <a:cubicBezTo>
                    <a:pt x="227" y="270"/>
                    <a:pt x="270" y="226"/>
                    <a:pt x="270" y="129"/>
                  </a:cubicBezTo>
                  <a:cubicBezTo>
                    <a:pt x="270" y="86"/>
                    <a:pt x="227"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0" name="Google Shape;2630;p52"/>
            <p:cNvSpPr/>
            <p:nvPr/>
          </p:nvSpPr>
          <p:spPr>
            <a:xfrm>
              <a:off x="868000" y="1484713"/>
              <a:ext cx="16340" cy="16280"/>
            </a:xfrm>
            <a:custGeom>
              <a:avLst/>
              <a:gdLst/>
              <a:ahLst/>
              <a:cxnLst/>
              <a:rect l="l" t="t" r="r" b="b"/>
              <a:pathLst>
                <a:path w="271" h="270" extrusionOk="0">
                  <a:moveTo>
                    <a:pt x="141" y="0"/>
                  </a:moveTo>
                  <a:cubicBezTo>
                    <a:pt x="98" y="0"/>
                    <a:pt x="1" y="86"/>
                    <a:pt x="1" y="129"/>
                  </a:cubicBezTo>
                  <a:cubicBezTo>
                    <a:pt x="1" y="226"/>
                    <a:pt x="98" y="270"/>
                    <a:pt x="141" y="270"/>
                  </a:cubicBezTo>
                  <a:cubicBezTo>
                    <a:pt x="227" y="270"/>
                    <a:pt x="270" y="226"/>
                    <a:pt x="270" y="129"/>
                  </a:cubicBezTo>
                  <a:cubicBezTo>
                    <a:pt x="270" y="86"/>
                    <a:pt x="227"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1" name="Google Shape;2631;p52"/>
            <p:cNvSpPr/>
            <p:nvPr/>
          </p:nvSpPr>
          <p:spPr>
            <a:xfrm>
              <a:off x="919371" y="1484713"/>
              <a:ext cx="16280" cy="16280"/>
            </a:xfrm>
            <a:custGeom>
              <a:avLst/>
              <a:gdLst/>
              <a:ahLst/>
              <a:cxnLst/>
              <a:rect l="l" t="t" r="r" b="b"/>
              <a:pathLst>
                <a:path w="270" h="270" extrusionOk="0">
                  <a:moveTo>
                    <a:pt x="140" y="0"/>
                  </a:moveTo>
                  <a:cubicBezTo>
                    <a:pt x="54" y="0"/>
                    <a:pt x="0" y="86"/>
                    <a:pt x="0" y="129"/>
                  </a:cubicBezTo>
                  <a:cubicBezTo>
                    <a:pt x="0" y="226"/>
                    <a:pt x="54" y="270"/>
                    <a:pt x="140" y="270"/>
                  </a:cubicBezTo>
                  <a:cubicBezTo>
                    <a:pt x="184" y="270"/>
                    <a:pt x="270" y="226"/>
                    <a:pt x="270" y="129"/>
                  </a:cubicBezTo>
                  <a:cubicBezTo>
                    <a:pt x="270" y="86"/>
                    <a:pt x="184" y="0"/>
                    <a:pt x="14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2" name="Google Shape;2632;p52"/>
            <p:cNvSpPr/>
            <p:nvPr/>
          </p:nvSpPr>
          <p:spPr>
            <a:xfrm>
              <a:off x="968089" y="1484713"/>
              <a:ext cx="16340" cy="16280"/>
            </a:xfrm>
            <a:custGeom>
              <a:avLst/>
              <a:gdLst/>
              <a:ahLst/>
              <a:cxnLst/>
              <a:rect l="l" t="t" r="r" b="b"/>
              <a:pathLst>
                <a:path w="271" h="270" extrusionOk="0">
                  <a:moveTo>
                    <a:pt x="141" y="0"/>
                  </a:moveTo>
                  <a:cubicBezTo>
                    <a:pt x="55" y="0"/>
                    <a:pt x="1" y="86"/>
                    <a:pt x="1" y="129"/>
                  </a:cubicBezTo>
                  <a:cubicBezTo>
                    <a:pt x="1" y="226"/>
                    <a:pt x="55" y="270"/>
                    <a:pt x="141" y="270"/>
                  </a:cubicBezTo>
                  <a:cubicBezTo>
                    <a:pt x="184" y="270"/>
                    <a:pt x="270" y="226"/>
                    <a:pt x="270" y="129"/>
                  </a:cubicBezTo>
                  <a:cubicBezTo>
                    <a:pt x="270" y="86"/>
                    <a:pt x="184"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3" name="Google Shape;2633;p52"/>
            <p:cNvSpPr/>
            <p:nvPr/>
          </p:nvSpPr>
          <p:spPr>
            <a:xfrm>
              <a:off x="1016868" y="1484713"/>
              <a:ext cx="16340" cy="16280"/>
            </a:xfrm>
            <a:custGeom>
              <a:avLst/>
              <a:gdLst/>
              <a:ahLst/>
              <a:cxnLst/>
              <a:rect l="l" t="t" r="r" b="b"/>
              <a:pathLst>
                <a:path w="271" h="270" extrusionOk="0">
                  <a:moveTo>
                    <a:pt x="141" y="0"/>
                  </a:moveTo>
                  <a:cubicBezTo>
                    <a:pt x="54" y="0"/>
                    <a:pt x="0" y="86"/>
                    <a:pt x="0" y="129"/>
                  </a:cubicBezTo>
                  <a:cubicBezTo>
                    <a:pt x="0" y="226"/>
                    <a:pt x="54" y="270"/>
                    <a:pt x="141" y="270"/>
                  </a:cubicBezTo>
                  <a:cubicBezTo>
                    <a:pt x="227" y="270"/>
                    <a:pt x="270" y="226"/>
                    <a:pt x="270" y="129"/>
                  </a:cubicBezTo>
                  <a:cubicBezTo>
                    <a:pt x="270" y="86"/>
                    <a:pt x="227"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4" name="Google Shape;2634;p52"/>
            <p:cNvSpPr/>
            <p:nvPr/>
          </p:nvSpPr>
          <p:spPr>
            <a:xfrm>
              <a:off x="1065646" y="1484713"/>
              <a:ext cx="16280" cy="16280"/>
            </a:xfrm>
            <a:custGeom>
              <a:avLst/>
              <a:gdLst/>
              <a:ahLst/>
              <a:cxnLst/>
              <a:rect l="l" t="t" r="r" b="b"/>
              <a:pathLst>
                <a:path w="270" h="270" extrusionOk="0">
                  <a:moveTo>
                    <a:pt x="140" y="0"/>
                  </a:moveTo>
                  <a:cubicBezTo>
                    <a:pt x="97" y="0"/>
                    <a:pt x="0" y="86"/>
                    <a:pt x="0" y="129"/>
                  </a:cubicBezTo>
                  <a:cubicBezTo>
                    <a:pt x="0" y="226"/>
                    <a:pt x="97" y="270"/>
                    <a:pt x="140" y="270"/>
                  </a:cubicBezTo>
                  <a:cubicBezTo>
                    <a:pt x="227" y="270"/>
                    <a:pt x="270" y="226"/>
                    <a:pt x="270" y="129"/>
                  </a:cubicBezTo>
                  <a:cubicBezTo>
                    <a:pt x="270" y="86"/>
                    <a:pt x="227" y="0"/>
                    <a:pt x="14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5" name="Google Shape;2635;p52"/>
            <p:cNvSpPr/>
            <p:nvPr/>
          </p:nvSpPr>
          <p:spPr>
            <a:xfrm>
              <a:off x="1117620" y="1484713"/>
              <a:ext cx="16340" cy="16280"/>
            </a:xfrm>
            <a:custGeom>
              <a:avLst/>
              <a:gdLst/>
              <a:ahLst/>
              <a:cxnLst/>
              <a:rect l="l" t="t" r="r" b="b"/>
              <a:pathLst>
                <a:path w="271" h="270" extrusionOk="0">
                  <a:moveTo>
                    <a:pt x="130" y="0"/>
                  </a:moveTo>
                  <a:cubicBezTo>
                    <a:pt x="44" y="0"/>
                    <a:pt x="1" y="86"/>
                    <a:pt x="1" y="129"/>
                  </a:cubicBezTo>
                  <a:cubicBezTo>
                    <a:pt x="1" y="226"/>
                    <a:pt x="44" y="270"/>
                    <a:pt x="130" y="270"/>
                  </a:cubicBezTo>
                  <a:cubicBezTo>
                    <a:pt x="173" y="270"/>
                    <a:pt x="270" y="226"/>
                    <a:pt x="270" y="129"/>
                  </a:cubicBezTo>
                  <a:cubicBezTo>
                    <a:pt x="270" y="86"/>
                    <a:pt x="173"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6" name="Google Shape;2636;p52"/>
            <p:cNvSpPr/>
            <p:nvPr/>
          </p:nvSpPr>
          <p:spPr>
            <a:xfrm>
              <a:off x="1166399" y="1484713"/>
              <a:ext cx="16280" cy="16280"/>
            </a:xfrm>
            <a:custGeom>
              <a:avLst/>
              <a:gdLst/>
              <a:ahLst/>
              <a:cxnLst/>
              <a:rect l="l" t="t" r="r" b="b"/>
              <a:pathLst>
                <a:path w="270" h="270" extrusionOk="0">
                  <a:moveTo>
                    <a:pt x="130" y="0"/>
                  </a:moveTo>
                  <a:cubicBezTo>
                    <a:pt x="43" y="0"/>
                    <a:pt x="0" y="86"/>
                    <a:pt x="0" y="129"/>
                  </a:cubicBezTo>
                  <a:cubicBezTo>
                    <a:pt x="0" y="226"/>
                    <a:pt x="43" y="270"/>
                    <a:pt x="130" y="270"/>
                  </a:cubicBezTo>
                  <a:cubicBezTo>
                    <a:pt x="216" y="270"/>
                    <a:pt x="270" y="226"/>
                    <a:pt x="270" y="129"/>
                  </a:cubicBezTo>
                  <a:cubicBezTo>
                    <a:pt x="270" y="86"/>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7" name="Google Shape;2637;p52"/>
            <p:cNvSpPr/>
            <p:nvPr/>
          </p:nvSpPr>
          <p:spPr>
            <a:xfrm>
              <a:off x="1215117" y="1484713"/>
              <a:ext cx="16340" cy="16280"/>
            </a:xfrm>
            <a:custGeom>
              <a:avLst/>
              <a:gdLst/>
              <a:ahLst/>
              <a:cxnLst/>
              <a:rect l="l" t="t" r="r" b="b"/>
              <a:pathLst>
                <a:path w="271" h="270" extrusionOk="0">
                  <a:moveTo>
                    <a:pt x="130" y="0"/>
                  </a:moveTo>
                  <a:cubicBezTo>
                    <a:pt x="44" y="0"/>
                    <a:pt x="1" y="86"/>
                    <a:pt x="1" y="129"/>
                  </a:cubicBezTo>
                  <a:cubicBezTo>
                    <a:pt x="1" y="226"/>
                    <a:pt x="44" y="270"/>
                    <a:pt x="130" y="270"/>
                  </a:cubicBezTo>
                  <a:cubicBezTo>
                    <a:pt x="216" y="270"/>
                    <a:pt x="270" y="226"/>
                    <a:pt x="270" y="129"/>
                  </a:cubicBezTo>
                  <a:cubicBezTo>
                    <a:pt x="270" y="86"/>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8" name="Google Shape;2638;p52"/>
            <p:cNvSpPr/>
            <p:nvPr/>
          </p:nvSpPr>
          <p:spPr>
            <a:xfrm>
              <a:off x="1263896" y="1484713"/>
              <a:ext cx="16280" cy="16280"/>
            </a:xfrm>
            <a:custGeom>
              <a:avLst/>
              <a:gdLst/>
              <a:ahLst/>
              <a:cxnLst/>
              <a:rect l="l" t="t" r="r" b="b"/>
              <a:pathLst>
                <a:path w="270" h="270" extrusionOk="0">
                  <a:moveTo>
                    <a:pt x="130" y="0"/>
                  </a:moveTo>
                  <a:cubicBezTo>
                    <a:pt x="87" y="0"/>
                    <a:pt x="0" y="86"/>
                    <a:pt x="0" y="129"/>
                  </a:cubicBezTo>
                  <a:cubicBezTo>
                    <a:pt x="0" y="226"/>
                    <a:pt x="87" y="270"/>
                    <a:pt x="130" y="270"/>
                  </a:cubicBezTo>
                  <a:cubicBezTo>
                    <a:pt x="216" y="270"/>
                    <a:pt x="270" y="226"/>
                    <a:pt x="270" y="129"/>
                  </a:cubicBezTo>
                  <a:cubicBezTo>
                    <a:pt x="270" y="86"/>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9" name="Google Shape;2639;p52"/>
            <p:cNvSpPr/>
            <p:nvPr/>
          </p:nvSpPr>
          <p:spPr>
            <a:xfrm>
              <a:off x="1315267" y="1484713"/>
              <a:ext cx="16280" cy="16280"/>
            </a:xfrm>
            <a:custGeom>
              <a:avLst/>
              <a:gdLst/>
              <a:ahLst/>
              <a:cxnLst/>
              <a:rect l="l" t="t" r="r" b="b"/>
              <a:pathLst>
                <a:path w="270" h="270" extrusionOk="0">
                  <a:moveTo>
                    <a:pt x="130" y="0"/>
                  </a:moveTo>
                  <a:cubicBezTo>
                    <a:pt x="43" y="0"/>
                    <a:pt x="0" y="86"/>
                    <a:pt x="0" y="129"/>
                  </a:cubicBezTo>
                  <a:cubicBezTo>
                    <a:pt x="0" y="226"/>
                    <a:pt x="43" y="270"/>
                    <a:pt x="130" y="270"/>
                  </a:cubicBezTo>
                  <a:cubicBezTo>
                    <a:pt x="173" y="270"/>
                    <a:pt x="270" y="226"/>
                    <a:pt x="270" y="129"/>
                  </a:cubicBezTo>
                  <a:cubicBezTo>
                    <a:pt x="270" y="86"/>
                    <a:pt x="173"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0" name="Google Shape;2640;p52"/>
            <p:cNvSpPr/>
            <p:nvPr/>
          </p:nvSpPr>
          <p:spPr>
            <a:xfrm>
              <a:off x="868000" y="1533432"/>
              <a:ext cx="16340" cy="16340"/>
            </a:xfrm>
            <a:custGeom>
              <a:avLst/>
              <a:gdLst/>
              <a:ahLst/>
              <a:cxnLst/>
              <a:rect l="l" t="t" r="r" b="b"/>
              <a:pathLst>
                <a:path w="271" h="271" extrusionOk="0">
                  <a:moveTo>
                    <a:pt x="141" y="1"/>
                  </a:moveTo>
                  <a:cubicBezTo>
                    <a:pt x="98" y="1"/>
                    <a:pt x="1" y="87"/>
                    <a:pt x="1" y="130"/>
                  </a:cubicBezTo>
                  <a:cubicBezTo>
                    <a:pt x="1" y="227"/>
                    <a:pt x="98" y="270"/>
                    <a:pt x="141" y="270"/>
                  </a:cubicBezTo>
                  <a:cubicBezTo>
                    <a:pt x="227" y="270"/>
                    <a:pt x="270" y="227"/>
                    <a:pt x="270" y="130"/>
                  </a:cubicBezTo>
                  <a:cubicBezTo>
                    <a:pt x="270" y="87"/>
                    <a:pt x="227"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1" name="Google Shape;2641;p52"/>
            <p:cNvSpPr/>
            <p:nvPr/>
          </p:nvSpPr>
          <p:spPr>
            <a:xfrm>
              <a:off x="919371" y="1533432"/>
              <a:ext cx="16280" cy="16340"/>
            </a:xfrm>
            <a:custGeom>
              <a:avLst/>
              <a:gdLst/>
              <a:ahLst/>
              <a:cxnLst/>
              <a:rect l="l" t="t" r="r" b="b"/>
              <a:pathLst>
                <a:path w="270" h="271" extrusionOk="0">
                  <a:moveTo>
                    <a:pt x="140" y="1"/>
                  </a:moveTo>
                  <a:cubicBezTo>
                    <a:pt x="54" y="1"/>
                    <a:pt x="0" y="87"/>
                    <a:pt x="0" y="130"/>
                  </a:cubicBezTo>
                  <a:cubicBezTo>
                    <a:pt x="0" y="227"/>
                    <a:pt x="54" y="270"/>
                    <a:pt x="140" y="270"/>
                  </a:cubicBezTo>
                  <a:cubicBezTo>
                    <a:pt x="184" y="270"/>
                    <a:pt x="270" y="227"/>
                    <a:pt x="270" y="130"/>
                  </a:cubicBezTo>
                  <a:cubicBezTo>
                    <a:pt x="270" y="87"/>
                    <a:pt x="184"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2" name="Google Shape;2642;p52"/>
            <p:cNvSpPr/>
            <p:nvPr/>
          </p:nvSpPr>
          <p:spPr>
            <a:xfrm>
              <a:off x="968089" y="1533432"/>
              <a:ext cx="16340" cy="16340"/>
            </a:xfrm>
            <a:custGeom>
              <a:avLst/>
              <a:gdLst/>
              <a:ahLst/>
              <a:cxnLst/>
              <a:rect l="l" t="t" r="r" b="b"/>
              <a:pathLst>
                <a:path w="271" h="271" extrusionOk="0">
                  <a:moveTo>
                    <a:pt x="141" y="1"/>
                  </a:moveTo>
                  <a:cubicBezTo>
                    <a:pt x="55" y="1"/>
                    <a:pt x="1" y="87"/>
                    <a:pt x="1" y="130"/>
                  </a:cubicBezTo>
                  <a:cubicBezTo>
                    <a:pt x="1" y="227"/>
                    <a:pt x="55" y="270"/>
                    <a:pt x="141" y="270"/>
                  </a:cubicBezTo>
                  <a:cubicBezTo>
                    <a:pt x="184" y="270"/>
                    <a:pt x="270" y="227"/>
                    <a:pt x="270" y="130"/>
                  </a:cubicBezTo>
                  <a:cubicBezTo>
                    <a:pt x="270" y="87"/>
                    <a:pt x="184"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3" name="Google Shape;2643;p52"/>
            <p:cNvSpPr/>
            <p:nvPr/>
          </p:nvSpPr>
          <p:spPr>
            <a:xfrm>
              <a:off x="1016868" y="1533432"/>
              <a:ext cx="16340" cy="16340"/>
            </a:xfrm>
            <a:custGeom>
              <a:avLst/>
              <a:gdLst/>
              <a:ahLst/>
              <a:cxnLst/>
              <a:rect l="l" t="t" r="r" b="b"/>
              <a:pathLst>
                <a:path w="271" h="271" extrusionOk="0">
                  <a:moveTo>
                    <a:pt x="141" y="1"/>
                  </a:moveTo>
                  <a:cubicBezTo>
                    <a:pt x="54" y="1"/>
                    <a:pt x="0" y="87"/>
                    <a:pt x="0" y="130"/>
                  </a:cubicBezTo>
                  <a:cubicBezTo>
                    <a:pt x="0" y="227"/>
                    <a:pt x="54" y="270"/>
                    <a:pt x="141" y="270"/>
                  </a:cubicBezTo>
                  <a:cubicBezTo>
                    <a:pt x="227" y="270"/>
                    <a:pt x="270" y="227"/>
                    <a:pt x="270" y="130"/>
                  </a:cubicBezTo>
                  <a:cubicBezTo>
                    <a:pt x="270" y="87"/>
                    <a:pt x="227" y="1"/>
                    <a:pt x="141"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4" name="Google Shape;2644;p52"/>
            <p:cNvSpPr/>
            <p:nvPr/>
          </p:nvSpPr>
          <p:spPr>
            <a:xfrm>
              <a:off x="1065646" y="1533432"/>
              <a:ext cx="16280" cy="16340"/>
            </a:xfrm>
            <a:custGeom>
              <a:avLst/>
              <a:gdLst/>
              <a:ahLst/>
              <a:cxnLst/>
              <a:rect l="l" t="t" r="r" b="b"/>
              <a:pathLst>
                <a:path w="270" h="271" extrusionOk="0">
                  <a:moveTo>
                    <a:pt x="140" y="1"/>
                  </a:moveTo>
                  <a:cubicBezTo>
                    <a:pt x="97" y="1"/>
                    <a:pt x="0" y="87"/>
                    <a:pt x="0" y="130"/>
                  </a:cubicBezTo>
                  <a:cubicBezTo>
                    <a:pt x="0" y="227"/>
                    <a:pt x="97" y="270"/>
                    <a:pt x="140" y="270"/>
                  </a:cubicBezTo>
                  <a:cubicBezTo>
                    <a:pt x="227" y="270"/>
                    <a:pt x="270" y="227"/>
                    <a:pt x="270" y="130"/>
                  </a:cubicBezTo>
                  <a:cubicBezTo>
                    <a:pt x="270" y="87"/>
                    <a:pt x="227" y="1"/>
                    <a:pt x="14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5" name="Google Shape;2645;p52"/>
            <p:cNvSpPr/>
            <p:nvPr/>
          </p:nvSpPr>
          <p:spPr>
            <a:xfrm>
              <a:off x="1117620" y="1533432"/>
              <a:ext cx="16340" cy="16340"/>
            </a:xfrm>
            <a:custGeom>
              <a:avLst/>
              <a:gdLst/>
              <a:ahLst/>
              <a:cxnLst/>
              <a:rect l="l" t="t" r="r" b="b"/>
              <a:pathLst>
                <a:path w="271" h="271" extrusionOk="0">
                  <a:moveTo>
                    <a:pt x="130" y="1"/>
                  </a:moveTo>
                  <a:cubicBezTo>
                    <a:pt x="44" y="1"/>
                    <a:pt x="1" y="87"/>
                    <a:pt x="1" y="130"/>
                  </a:cubicBezTo>
                  <a:cubicBezTo>
                    <a:pt x="1" y="227"/>
                    <a:pt x="44" y="270"/>
                    <a:pt x="130" y="270"/>
                  </a:cubicBezTo>
                  <a:cubicBezTo>
                    <a:pt x="173" y="270"/>
                    <a:pt x="270" y="227"/>
                    <a:pt x="270" y="130"/>
                  </a:cubicBezTo>
                  <a:cubicBezTo>
                    <a:pt x="270" y="87"/>
                    <a:pt x="173"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6" name="Google Shape;2646;p52"/>
            <p:cNvSpPr/>
            <p:nvPr/>
          </p:nvSpPr>
          <p:spPr>
            <a:xfrm>
              <a:off x="1166399" y="1533432"/>
              <a:ext cx="16280" cy="16340"/>
            </a:xfrm>
            <a:custGeom>
              <a:avLst/>
              <a:gdLst/>
              <a:ahLst/>
              <a:cxnLst/>
              <a:rect l="l" t="t" r="r" b="b"/>
              <a:pathLst>
                <a:path w="270" h="271" extrusionOk="0">
                  <a:moveTo>
                    <a:pt x="130" y="1"/>
                  </a:moveTo>
                  <a:cubicBezTo>
                    <a:pt x="43" y="1"/>
                    <a:pt x="0" y="87"/>
                    <a:pt x="0" y="130"/>
                  </a:cubicBezTo>
                  <a:cubicBezTo>
                    <a:pt x="0" y="227"/>
                    <a:pt x="43" y="270"/>
                    <a:pt x="130" y="270"/>
                  </a:cubicBezTo>
                  <a:cubicBezTo>
                    <a:pt x="216" y="270"/>
                    <a:pt x="270" y="227"/>
                    <a:pt x="270" y="130"/>
                  </a:cubicBezTo>
                  <a:cubicBezTo>
                    <a:pt x="270" y="87"/>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7" name="Google Shape;2647;p52"/>
            <p:cNvSpPr/>
            <p:nvPr/>
          </p:nvSpPr>
          <p:spPr>
            <a:xfrm>
              <a:off x="1215117" y="1533432"/>
              <a:ext cx="16340" cy="16340"/>
            </a:xfrm>
            <a:custGeom>
              <a:avLst/>
              <a:gdLst/>
              <a:ahLst/>
              <a:cxnLst/>
              <a:rect l="l" t="t" r="r" b="b"/>
              <a:pathLst>
                <a:path w="271" h="271" extrusionOk="0">
                  <a:moveTo>
                    <a:pt x="130" y="1"/>
                  </a:moveTo>
                  <a:cubicBezTo>
                    <a:pt x="44" y="1"/>
                    <a:pt x="1" y="87"/>
                    <a:pt x="1" y="130"/>
                  </a:cubicBezTo>
                  <a:cubicBezTo>
                    <a:pt x="1" y="227"/>
                    <a:pt x="44" y="270"/>
                    <a:pt x="130" y="270"/>
                  </a:cubicBezTo>
                  <a:cubicBezTo>
                    <a:pt x="216" y="270"/>
                    <a:pt x="270" y="227"/>
                    <a:pt x="270" y="130"/>
                  </a:cubicBezTo>
                  <a:cubicBezTo>
                    <a:pt x="270" y="87"/>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8" name="Google Shape;2648;p52"/>
            <p:cNvSpPr/>
            <p:nvPr/>
          </p:nvSpPr>
          <p:spPr>
            <a:xfrm>
              <a:off x="1263896" y="1533432"/>
              <a:ext cx="16280" cy="16340"/>
            </a:xfrm>
            <a:custGeom>
              <a:avLst/>
              <a:gdLst/>
              <a:ahLst/>
              <a:cxnLst/>
              <a:rect l="l" t="t" r="r" b="b"/>
              <a:pathLst>
                <a:path w="270" h="271" extrusionOk="0">
                  <a:moveTo>
                    <a:pt x="130" y="1"/>
                  </a:moveTo>
                  <a:cubicBezTo>
                    <a:pt x="87" y="1"/>
                    <a:pt x="0" y="87"/>
                    <a:pt x="0" y="130"/>
                  </a:cubicBezTo>
                  <a:cubicBezTo>
                    <a:pt x="0" y="227"/>
                    <a:pt x="87" y="270"/>
                    <a:pt x="130" y="270"/>
                  </a:cubicBezTo>
                  <a:cubicBezTo>
                    <a:pt x="216" y="270"/>
                    <a:pt x="270" y="227"/>
                    <a:pt x="270" y="130"/>
                  </a:cubicBezTo>
                  <a:cubicBezTo>
                    <a:pt x="270" y="87"/>
                    <a:pt x="216" y="1"/>
                    <a:pt x="130" y="1"/>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9" name="Google Shape;2649;p52"/>
            <p:cNvSpPr/>
            <p:nvPr/>
          </p:nvSpPr>
          <p:spPr>
            <a:xfrm>
              <a:off x="968089" y="1584803"/>
              <a:ext cx="16340" cy="16280"/>
            </a:xfrm>
            <a:custGeom>
              <a:avLst/>
              <a:gdLst/>
              <a:ahLst/>
              <a:cxnLst/>
              <a:rect l="l" t="t" r="r" b="b"/>
              <a:pathLst>
                <a:path w="271" h="270" extrusionOk="0">
                  <a:moveTo>
                    <a:pt x="141" y="0"/>
                  </a:moveTo>
                  <a:cubicBezTo>
                    <a:pt x="55" y="0"/>
                    <a:pt x="1" y="44"/>
                    <a:pt x="1" y="141"/>
                  </a:cubicBezTo>
                  <a:cubicBezTo>
                    <a:pt x="1" y="184"/>
                    <a:pt x="55" y="270"/>
                    <a:pt x="141" y="270"/>
                  </a:cubicBezTo>
                  <a:cubicBezTo>
                    <a:pt x="184" y="270"/>
                    <a:pt x="270" y="184"/>
                    <a:pt x="270" y="141"/>
                  </a:cubicBezTo>
                  <a:cubicBezTo>
                    <a:pt x="270" y="44"/>
                    <a:pt x="184"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0" name="Google Shape;2650;p52"/>
            <p:cNvSpPr/>
            <p:nvPr/>
          </p:nvSpPr>
          <p:spPr>
            <a:xfrm>
              <a:off x="1016868" y="1584803"/>
              <a:ext cx="16340" cy="16280"/>
            </a:xfrm>
            <a:custGeom>
              <a:avLst/>
              <a:gdLst/>
              <a:ahLst/>
              <a:cxnLst/>
              <a:rect l="l" t="t" r="r" b="b"/>
              <a:pathLst>
                <a:path w="271" h="270" extrusionOk="0">
                  <a:moveTo>
                    <a:pt x="141" y="0"/>
                  </a:moveTo>
                  <a:cubicBezTo>
                    <a:pt x="54" y="0"/>
                    <a:pt x="0" y="44"/>
                    <a:pt x="0" y="141"/>
                  </a:cubicBezTo>
                  <a:cubicBezTo>
                    <a:pt x="0" y="184"/>
                    <a:pt x="54" y="270"/>
                    <a:pt x="141" y="270"/>
                  </a:cubicBezTo>
                  <a:cubicBezTo>
                    <a:pt x="227" y="270"/>
                    <a:pt x="270" y="184"/>
                    <a:pt x="270" y="141"/>
                  </a:cubicBezTo>
                  <a:cubicBezTo>
                    <a:pt x="270" y="44"/>
                    <a:pt x="227" y="0"/>
                    <a:pt x="141"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1" name="Google Shape;2651;p52"/>
            <p:cNvSpPr/>
            <p:nvPr/>
          </p:nvSpPr>
          <p:spPr>
            <a:xfrm>
              <a:off x="1065646" y="1584803"/>
              <a:ext cx="16280" cy="16280"/>
            </a:xfrm>
            <a:custGeom>
              <a:avLst/>
              <a:gdLst/>
              <a:ahLst/>
              <a:cxnLst/>
              <a:rect l="l" t="t" r="r" b="b"/>
              <a:pathLst>
                <a:path w="270" h="270" extrusionOk="0">
                  <a:moveTo>
                    <a:pt x="140" y="0"/>
                  </a:moveTo>
                  <a:cubicBezTo>
                    <a:pt x="97" y="0"/>
                    <a:pt x="0" y="44"/>
                    <a:pt x="0" y="141"/>
                  </a:cubicBezTo>
                  <a:cubicBezTo>
                    <a:pt x="0" y="184"/>
                    <a:pt x="97" y="270"/>
                    <a:pt x="140" y="270"/>
                  </a:cubicBezTo>
                  <a:cubicBezTo>
                    <a:pt x="227" y="270"/>
                    <a:pt x="270" y="184"/>
                    <a:pt x="270" y="141"/>
                  </a:cubicBezTo>
                  <a:cubicBezTo>
                    <a:pt x="270" y="44"/>
                    <a:pt x="227" y="0"/>
                    <a:pt x="14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2" name="Google Shape;2652;p52"/>
            <p:cNvSpPr/>
            <p:nvPr/>
          </p:nvSpPr>
          <p:spPr>
            <a:xfrm>
              <a:off x="1117620" y="1584803"/>
              <a:ext cx="16340" cy="16280"/>
            </a:xfrm>
            <a:custGeom>
              <a:avLst/>
              <a:gdLst/>
              <a:ahLst/>
              <a:cxnLst/>
              <a:rect l="l" t="t" r="r" b="b"/>
              <a:pathLst>
                <a:path w="271" h="270" extrusionOk="0">
                  <a:moveTo>
                    <a:pt x="130" y="0"/>
                  </a:moveTo>
                  <a:cubicBezTo>
                    <a:pt x="44" y="0"/>
                    <a:pt x="1" y="44"/>
                    <a:pt x="1" y="141"/>
                  </a:cubicBezTo>
                  <a:cubicBezTo>
                    <a:pt x="1" y="184"/>
                    <a:pt x="44" y="270"/>
                    <a:pt x="130" y="270"/>
                  </a:cubicBezTo>
                  <a:cubicBezTo>
                    <a:pt x="173" y="270"/>
                    <a:pt x="270" y="184"/>
                    <a:pt x="270" y="141"/>
                  </a:cubicBezTo>
                  <a:cubicBezTo>
                    <a:pt x="270" y="44"/>
                    <a:pt x="173"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3" name="Google Shape;2653;p52"/>
            <p:cNvSpPr/>
            <p:nvPr/>
          </p:nvSpPr>
          <p:spPr>
            <a:xfrm>
              <a:off x="1166399" y="1584803"/>
              <a:ext cx="16280" cy="16280"/>
            </a:xfrm>
            <a:custGeom>
              <a:avLst/>
              <a:gdLst/>
              <a:ahLst/>
              <a:cxnLst/>
              <a:rect l="l" t="t" r="r" b="b"/>
              <a:pathLst>
                <a:path w="270" h="270" extrusionOk="0">
                  <a:moveTo>
                    <a:pt x="130" y="0"/>
                  </a:moveTo>
                  <a:cubicBezTo>
                    <a:pt x="43" y="0"/>
                    <a:pt x="0" y="44"/>
                    <a:pt x="0" y="141"/>
                  </a:cubicBezTo>
                  <a:cubicBezTo>
                    <a:pt x="0" y="184"/>
                    <a:pt x="43" y="270"/>
                    <a:pt x="130" y="270"/>
                  </a:cubicBezTo>
                  <a:cubicBezTo>
                    <a:pt x="216" y="270"/>
                    <a:pt x="270" y="184"/>
                    <a:pt x="270" y="141"/>
                  </a:cubicBezTo>
                  <a:cubicBezTo>
                    <a:pt x="270" y="44"/>
                    <a:pt x="216" y="0"/>
                    <a:pt x="130" y="0"/>
                  </a:cubicBezTo>
                  <a:close/>
                </a:path>
              </a:pathLst>
            </a:custGeom>
            <a:solidFill>
              <a:srgbClr val="2D4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654" name="Google Shape;2654;p52"/>
          <p:cNvSpPr/>
          <p:nvPr/>
        </p:nvSpPr>
        <p:spPr>
          <a:xfrm>
            <a:off x="338195" y="3898801"/>
            <a:ext cx="885951" cy="877548"/>
          </a:xfrm>
          <a:custGeom>
            <a:avLst/>
            <a:gdLst/>
            <a:ahLst/>
            <a:cxnLst/>
            <a:rect l="l" t="t" r="r" b="b"/>
            <a:pathLst>
              <a:path w="4583" h="4540" extrusionOk="0">
                <a:moveTo>
                  <a:pt x="863" y="1"/>
                </a:moveTo>
                <a:lnTo>
                  <a:pt x="0" y="809"/>
                </a:lnTo>
                <a:lnTo>
                  <a:pt x="1488" y="2254"/>
                </a:lnTo>
                <a:lnTo>
                  <a:pt x="0" y="3688"/>
                </a:lnTo>
                <a:lnTo>
                  <a:pt x="863" y="4539"/>
                </a:lnTo>
                <a:lnTo>
                  <a:pt x="2297" y="3106"/>
                </a:lnTo>
                <a:lnTo>
                  <a:pt x="3731" y="4539"/>
                </a:lnTo>
                <a:lnTo>
                  <a:pt x="4582" y="3688"/>
                </a:lnTo>
                <a:lnTo>
                  <a:pt x="3105" y="2254"/>
                </a:lnTo>
                <a:lnTo>
                  <a:pt x="4582" y="809"/>
                </a:lnTo>
                <a:lnTo>
                  <a:pt x="3731" y="1"/>
                </a:lnTo>
                <a:lnTo>
                  <a:pt x="2297" y="1445"/>
                </a:lnTo>
                <a:lnTo>
                  <a:pt x="863" y="1"/>
                </a:lnTo>
                <a:close/>
              </a:path>
            </a:pathLst>
          </a:custGeom>
          <a:solidFill>
            <a:schemeClr val="accent3"/>
          </a:solidFill>
          <a:ln w="9525" cap="rnd" cmpd="sng">
            <a:solidFill>
              <a:srgbClr val="2D435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Rectangle 240">
            <a:extLst>
              <a:ext uri="{FF2B5EF4-FFF2-40B4-BE49-F238E27FC236}">
                <a16:creationId xmlns:a16="http://schemas.microsoft.com/office/drawing/2014/main" id="{0E2B3F39-AABD-4749-9521-BE8DE451189E}"/>
              </a:ext>
            </a:extLst>
          </p:cNvPr>
          <p:cNvSpPr/>
          <p:nvPr/>
        </p:nvSpPr>
        <p:spPr>
          <a:xfrm>
            <a:off x="0" y="2556813"/>
            <a:ext cx="9144000" cy="1261820"/>
          </a:xfrm>
          <a:prstGeom prst="rect">
            <a:avLst/>
          </a:prstGeom>
        </p:spPr>
        <p:txBody>
          <a:bodyPr wrap="square" anchor="ctr">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lnSpc>
                <a:spcPct val="150000"/>
              </a:lnSpc>
            </a:pPr>
            <a:r>
              <a:rPr lang="vi-VN" sz="2700" b="1" smtClean="0"/>
              <a:t>THỰC HÀNH SỬ DỤNG ĐỊNH DẠNG KÍ TỰ </a:t>
            </a:r>
            <a:endParaRPr lang="en-US" sz="2700" b="1" smtClean="0"/>
          </a:p>
          <a:p>
            <a:pPr algn="ctr">
              <a:lnSpc>
                <a:spcPct val="150000"/>
              </a:lnSpc>
            </a:pPr>
            <a:r>
              <a:rPr lang="vi-VN" sz="2700" b="1" smtClean="0"/>
              <a:t>VÀ CHÈN ẢNH ĐỂ TRÌNH BÀY VĂN BẢN</a:t>
            </a:r>
            <a:endParaRPr lang="en-US" sz="2700" b="1" dirty="0"/>
          </a:p>
        </p:txBody>
      </p:sp>
      <p:sp>
        <p:nvSpPr>
          <p:cNvPr id="5" name="Rectangle 4"/>
          <p:cNvSpPr/>
          <p:nvPr/>
        </p:nvSpPr>
        <p:spPr>
          <a:xfrm>
            <a:off x="4191989" y="1637707"/>
            <a:ext cx="760021" cy="760021"/>
          </a:xfrm>
          <a:prstGeom prst="rect">
            <a:avLst/>
          </a:prstGeom>
          <a:solidFill>
            <a:srgbClr val="FF9F7C"/>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smtClean="0">
                <a:solidFill>
                  <a:srgbClr val="000000"/>
                </a:solidFill>
              </a:rPr>
              <a:t>1</a:t>
            </a:r>
            <a:endParaRPr lang="en-US" sz="4000" b="1">
              <a:solidFill>
                <a:srgbClr val="000000"/>
              </a:solidFill>
            </a:endParaRPr>
          </a:p>
        </p:txBody>
      </p:sp>
    </p:spTree>
    <p:extLst>
      <p:ext uri="{BB962C8B-B14F-4D97-AF65-F5344CB8AC3E}">
        <p14:creationId xmlns:p14="http://schemas.microsoft.com/office/powerpoint/2010/main" val="30128223"/>
      </p:ext>
    </p:extLst>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681"/>
        <p:cNvGrpSpPr/>
        <p:nvPr/>
      </p:nvGrpSpPr>
      <p:grpSpPr>
        <a:xfrm>
          <a:off x="0" y="0"/>
          <a:ext cx="0" cy="0"/>
          <a:chOff x="0" y="0"/>
          <a:chExt cx="0" cy="0"/>
        </a:xfrm>
      </p:grpSpPr>
      <p:sp>
        <p:nvSpPr>
          <p:cNvPr id="29" name="Rectangle 28">
            <a:extLst>
              <a:ext uri="{FF2B5EF4-FFF2-40B4-BE49-F238E27FC236}">
                <a16:creationId xmlns:a16="http://schemas.microsoft.com/office/drawing/2014/main" id="{0E2B3F39-AABD-4749-9521-BE8DE451189E}"/>
              </a:ext>
            </a:extLst>
          </p:cNvPr>
          <p:cNvSpPr/>
          <p:nvPr/>
        </p:nvSpPr>
        <p:spPr>
          <a:xfrm>
            <a:off x="0" y="417684"/>
            <a:ext cx="9144000" cy="1131848"/>
          </a:xfrm>
          <a:prstGeom prst="rect">
            <a:avLst/>
          </a:prstGeom>
        </p:spPr>
        <p:txBody>
          <a:bodyPr wrap="square" anchor="ctr">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lnSpc>
                <a:spcPct val="150000"/>
              </a:lnSpc>
            </a:pPr>
            <a:r>
              <a:rPr lang="vi-VN" sz="2400" b="1" smtClean="0">
                <a:solidFill>
                  <a:srgbClr val="C00000"/>
                </a:solidFill>
              </a:rPr>
              <a:t>1. Thực </a:t>
            </a:r>
            <a:r>
              <a:rPr lang="vi-VN" sz="2400" b="1">
                <a:solidFill>
                  <a:srgbClr val="C00000"/>
                </a:solidFill>
              </a:rPr>
              <a:t>hành sử dụng định dạng kí </a:t>
            </a:r>
            <a:r>
              <a:rPr lang="vi-VN" sz="2400" b="1">
                <a:solidFill>
                  <a:srgbClr val="C00000"/>
                </a:solidFill>
              </a:rPr>
              <a:t>tự </a:t>
            </a:r>
            <a:endParaRPr lang="en-US" sz="2400" b="1" smtClean="0">
              <a:solidFill>
                <a:srgbClr val="C00000"/>
              </a:solidFill>
            </a:endParaRPr>
          </a:p>
          <a:p>
            <a:pPr algn="ctr">
              <a:lnSpc>
                <a:spcPct val="150000"/>
              </a:lnSpc>
            </a:pPr>
            <a:r>
              <a:rPr lang="vi-VN" sz="2400" b="1" smtClean="0">
                <a:solidFill>
                  <a:srgbClr val="C00000"/>
                </a:solidFill>
              </a:rPr>
              <a:t>và </a:t>
            </a:r>
            <a:r>
              <a:rPr lang="vi-VN" sz="2400" b="1">
                <a:solidFill>
                  <a:srgbClr val="C00000"/>
                </a:solidFill>
              </a:rPr>
              <a:t>chèn ảnh để trình bày văn bản</a:t>
            </a:r>
            <a:endParaRPr lang="en-US" sz="2400" b="1" dirty="0">
              <a:solidFill>
                <a:srgbClr val="C00000"/>
              </a:solidFill>
            </a:endParaRPr>
          </a:p>
        </p:txBody>
      </p:sp>
      <p:sp>
        <p:nvSpPr>
          <p:cNvPr id="30" name="Rectangle 29">
            <a:extLst>
              <a:ext uri="{FF2B5EF4-FFF2-40B4-BE49-F238E27FC236}">
                <a16:creationId xmlns:a16="http://schemas.microsoft.com/office/drawing/2014/main" id="{0E2B3F39-AABD-4749-9521-BE8DE451189E}"/>
              </a:ext>
            </a:extLst>
          </p:cNvPr>
          <p:cNvSpPr/>
          <p:nvPr/>
        </p:nvSpPr>
        <p:spPr>
          <a:xfrm>
            <a:off x="522515" y="1549532"/>
            <a:ext cx="8098970" cy="1477328"/>
          </a:xfrm>
          <a:prstGeom prst="rect">
            <a:avLst/>
          </a:prstGeom>
        </p:spPr>
        <p:txBody>
          <a:bodyPr wrap="square" anchor="ctr">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just">
              <a:lnSpc>
                <a:spcPct val="150000"/>
              </a:lnSpc>
            </a:pPr>
            <a:r>
              <a:rPr lang="vi-VN" sz="2000"/>
              <a:t>Em hãy tạo tệp văn bản về chủ đề Tết Trung thu với nội dung và ảnh được bố trí như ở Hình 1. Một số tệp ảnh về Tết Trung thu có trong thư mục Ảnh. Lưu và đặt tên tệp là Tết Trung thu.</a:t>
            </a:r>
            <a:endParaRPr lang="en-US" sz="2000" dirty="0"/>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11946" t="41553" r="11944" b="16151"/>
          <a:stretch/>
        </p:blipFill>
        <p:spPr>
          <a:xfrm>
            <a:off x="2596490" y="3026860"/>
            <a:ext cx="5790348" cy="1782646"/>
          </a:xfrm>
          <a:prstGeom prst="rect">
            <a:avLst/>
          </a:prstGeom>
        </p:spPr>
      </p:pic>
      <p:sp>
        <p:nvSpPr>
          <p:cNvPr id="32" name="Rectangle 31">
            <a:extLst>
              <a:ext uri="{FF2B5EF4-FFF2-40B4-BE49-F238E27FC236}">
                <a16:creationId xmlns:a16="http://schemas.microsoft.com/office/drawing/2014/main" id="{0E2B3F39-AABD-4749-9521-BE8DE451189E}"/>
              </a:ext>
            </a:extLst>
          </p:cNvPr>
          <p:cNvSpPr/>
          <p:nvPr/>
        </p:nvSpPr>
        <p:spPr>
          <a:xfrm>
            <a:off x="896587" y="3393206"/>
            <a:ext cx="1569521" cy="1061829"/>
          </a:xfrm>
          <a:prstGeom prst="rect">
            <a:avLst/>
          </a:prstGeom>
        </p:spPr>
        <p:txBody>
          <a:bodyPr wrap="square" anchor="ctr">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lnSpc>
                <a:spcPct val="150000"/>
              </a:lnSpc>
            </a:pPr>
            <a:r>
              <a:rPr lang="en-US" i="1" smtClean="0"/>
              <a:t>Hình 1. Nội dung một bài viết về Tết Trung thu</a:t>
            </a:r>
            <a:endParaRPr lang="en-US" i="1" dirty="0"/>
          </a:p>
        </p:txBody>
      </p:sp>
    </p:spTree>
    <p:extLst>
      <p:ext uri="{BB962C8B-B14F-4D97-AF65-F5344CB8AC3E}">
        <p14:creationId xmlns:p14="http://schemas.microsoft.com/office/powerpoint/2010/main" val="2483433511"/>
      </p:ext>
    </p:extLst>
  </p:cSld>
  <p:clrMapOvr>
    <a:masterClrMapping/>
  </p:clrMapOvr>
  <p:transition spd="med">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arn(outVertical)">
                                      <p:cBhvr>
                                        <p:cTn id="7" dur="500"/>
                                        <p:tgtEl>
                                          <p:spTgt spid="30"/>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ppt_x"/>
                                          </p:val>
                                        </p:tav>
                                        <p:tav tm="100000">
                                          <p:val>
                                            <p:strVal val="#ppt_x"/>
                                          </p:val>
                                        </p:tav>
                                      </p:tavLst>
                                    </p:anim>
                                    <p:anim calcmode="lin" valueType="num">
                                      <p:cBhvr additive="base">
                                        <p:cTn id="16"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1946" t="41553" r="11944" b="16151"/>
          <a:stretch/>
        </p:blipFill>
        <p:spPr>
          <a:xfrm>
            <a:off x="2771199" y="1314888"/>
            <a:ext cx="4941687" cy="1521373"/>
          </a:xfrm>
          <a:prstGeom prst="rect">
            <a:avLst/>
          </a:prstGeom>
        </p:spPr>
      </p:pic>
      <p:sp>
        <p:nvSpPr>
          <p:cNvPr id="6" name="Rectangle 5">
            <a:extLst>
              <a:ext uri="{FF2B5EF4-FFF2-40B4-BE49-F238E27FC236}">
                <a16:creationId xmlns:a16="http://schemas.microsoft.com/office/drawing/2014/main" id="{0E2B3F39-AABD-4749-9521-BE8DE451189E}"/>
              </a:ext>
            </a:extLst>
          </p:cNvPr>
          <p:cNvSpPr/>
          <p:nvPr/>
        </p:nvSpPr>
        <p:spPr>
          <a:xfrm>
            <a:off x="1102645" y="1544659"/>
            <a:ext cx="1569521" cy="1061829"/>
          </a:xfrm>
          <a:prstGeom prst="rect">
            <a:avLst/>
          </a:prstGeom>
        </p:spPr>
        <p:txBody>
          <a:bodyPr wrap="square" anchor="ctr">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lnSpc>
                <a:spcPct val="150000"/>
              </a:lnSpc>
            </a:pPr>
            <a:r>
              <a:rPr lang="en-US" i="1" smtClean="0"/>
              <a:t>Hình 1. Nội dung một bài viết về Tết Trung thu</a:t>
            </a:r>
            <a:endParaRPr lang="en-US" i="1" dirty="0"/>
          </a:p>
        </p:txBody>
      </p:sp>
      <p:sp>
        <p:nvSpPr>
          <p:cNvPr id="14" name="Rounded Rectangle 13"/>
          <p:cNvSpPr/>
          <p:nvPr/>
        </p:nvSpPr>
        <p:spPr>
          <a:xfrm>
            <a:off x="3623497" y="592523"/>
            <a:ext cx="1897006" cy="507616"/>
          </a:xfrm>
          <a:prstGeom prst="roundRect">
            <a:avLst/>
          </a:prstGeom>
          <a:solidFill>
            <a:srgbClr val="FED2D2"/>
          </a:solidFill>
          <a:ln w="19050" cap="flat" cmpd="sng" algn="ctr">
            <a:solidFill>
              <a:srgbClr val="FFFFFF"/>
            </a:solidFill>
            <a:prstDash val="solid"/>
          </a:ln>
          <a:effectLst>
            <a:outerShdw blurRad="40000" dist="20000" dir="5400000" rotWithShape="0">
              <a:srgbClr val="000000">
                <a:alpha val="38000"/>
              </a:srgbClr>
            </a:outerShdw>
          </a:effectLst>
        </p:spPr>
        <p:txBody>
          <a:bodyPr rtlCol="0" anchor="ctr"/>
          <a:lstStyle/>
          <a:p>
            <a:pPr lvl="0" algn="ctr">
              <a:buClrTx/>
              <a:defRPr/>
            </a:pPr>
            <a:r>
              <a:rPr lang="en-US" sz="2200" b="1" smtClean="0">
                <a:latin typeface="Arial" panose="020B0604020202020204" pitchFamily="34" charset="0"/>
                <a:cs typeface="Arial" panose="020B0604020202020204" pitchFamily="34" charset="0"/>
              </a:rPr>
              <a:t>Hướng dẫn</a:t>
            </a:r>
            <a:endParaRPr kumimoji="0" lang="en-US" sz="2200" b="1" i="0" u="none" strike="noStrike" kern="0" cap="none" spc="0" normalizeH="0" baseline="0" noProof="0" smtClean="0">
              <a:ln>
                <a:noFill/>
              </a:ln>
              <a:solidFill>
                <a:srgbClr val="000000"/>
              </a:solidFill>
              <a:effectLst/>
              <a:uLnTx/>
              <a:uFillTx/>
              <a:cs typeface="Arial" panose="020B0604020202020204" pitchFamily="34" charset="0"/>
            </a:endParaRPr>
          </a:p>
        </p:txBody>
      </p:sp>
      <p:grpSp>
        <p:nvGrpSpPr>
          <p:cNvPr id="2" name="Group 1"/>
          <p:cNvGrpSpPr/>
          <p:nvPr/>
        </p:nvGrpSpPr>
        <p:grpSpPr>
          <a:xfrm>
            <a:off x="1178625" y="2881378"/>
            <a:ext cx="6786749" cy="1938992"/>
            <a:chOff x="1178625" y="2881378"/>
            <a:chExt cx="6786749" cy="1938992"/>
          </a:xfrm>
        </p:grpSpPr>
        <p:grpSp>
          <p:nvGrpSpPr>
            <p:cNvPr id="19" name="Group 18"/>
            <p:cNvGrpSpPr/>
            <p:nvPr/>
          </p:nvGrpSpPr>
          <p:grpSpPr>
            <a:xfrm>
              <a:off x="1178625" y="2881378"/>
              <a:ext cx="6786749" cy="1938992"/>
              <a:chOff x="605200" y="2456835"/>
              <a:chExt cx="6786749" cy="1938992"/>
            </a:xfrm>
          </p:grpSpPr>
          <p:sp>
            <p:nvSpPr>
              <p:cNvPr id="20" name="TextBox 19"/>
              <p:cNvSpPr txBox="1"/>
              <p:nvPr/>
            </p:nvSpPr>
            <p:spPr>
              <a:xfrm>
                <a:off x="605201" y="2456835"/>
                <a:ext cx="6786748" cy="1938992"/>
              </a:xfrm>
              <a:prstGeom prst="rect">
                <a:avLst/>
              </a:prstGeom>
              <a:noFill/>
            </p:spPr>
            <p:txBody>
              <a:bodyPr wrap="square" rtlCol="0">
                <a:spAutoFit/>
              </a:bodyPr>
              <a:lstStyle/>
              <a:p>
                <a:pPr lvl="1" algn="just">
                  <a:lnSpc>
                    <a:spcPct val="150000"/>
                  </a:lnSpc>
                </a:pPr>
                <a:r>
                  <a:rPr lang="en-US" sz="2000" smtClean="0"/>
                  <a:t>    </a:t>
                </a:r>
                <a:r>
                  <a:rPr lang="vi-VN" sz="2000" b="1" smtClean="0"/>
                  <a:t>Bước </a:t>
                </a:r>
                <a:r>
                  <a:rPr lang="vi-VN" sz="2000" b="1"/>
                  <a:t>1: </a:t>
                </a:r>
                <a:r>
                  <a:rPr lang="vi-VN" sz="2000"/>
                  <a:t>Kích hoạt phần mềm Word và soạn thảo văn bản với nội dung như ở Hình 1.</a:t>
                </a:r>
              </a:p>
              <a:p>
                <a:pPr lvl="1" algn="just">
                  <a:lnSpc>
                    <a:spcPct val="150000"/>
                  </a:lnSpc>
                </a:pPr>
                <a:r>
                  <a:rPr lang="vi-VN" sz="2000"/>
                  <a:t>Với khối văn bản “Tết Trung thu</a:t>
                </a:r>
                <a:r>
                  <a:rPr lang="vi-VN" sz="2000"/>
                  <a:t>”, </a:t>
                </a:r>
                <a:r>
                  <a:rPr lang="vi-VN" sz="2000" smtClean="0"/>
                  <a:t>sử </a:t>
                </a:r>
                <a:r>
                  <a:rPr lang="vi-VN" sz="2000"/>
                  <a:t>dụng các </a:t>
                </a:r>
                <a:r>
                  <a:rPr lang="vi-VN" sz="2000"/>
                  <a:t>lệnh </a:t>
                </a:r>
                <a:r>
                  <a:rPr lang="en-US" sz="2000" smtClean="0"/>
                  <a:t>	</a:t>
                </a:r>
                <a:r>
                  <a:rPr lang="vi-VN" sz="2000" smtClean="0"/>
                  <a:t>và    </a:t>
                </a:r>
                <a:r>
                  <a:rPr lang="en-US" sz="2000" smtClean="0"/>
                  <a:t>	</a:t>
                </a:r>
                <a:r>
                  <a:rPr lang="vi-VN" sz="2000" smtClean="0"/>
                  <a:t>để </a:t>
                </a:r>
                <a:r>
                  <a:rPr lang="vi-VN" sz="2000"/>
                  <a:t>sao chép khối </a:t>
                </a:r>
                <a:r>
                  <a:rPr lang="vi-VN" sz="2000"/>
                  <a:t>văn </a:t>
                </a:r>
                <a:r>
                  <a:rPr lang="vi-VN" sz="2000" smtClean="0"/>
                  <a:t>bản.</a:t>
                </a:r>
                <a:endParaRPr lang="vi-VN" sz="2000"/>
              </a:p>
            </p:txBody>
          </p:sp>
          <p:pic>
            <p:nvPicPr>
              <p:cNvPr id="21" name="Picture 4" descr="https://cdn-icons-png.flaticon.com/128/2377/237787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5200" y="2569210"/>
                <a:ext cx="329248" cy="329248"/>
              </a:xfrm>
              <a:prstGeom prst="rect">
                <a:avLst/>
              </a:prstGeom>
              <a:noFill/>
              <a:extLst>
                <a:ext uri="{909E8E84-426E-40DD-AFC4-6F175D3DCCD1}">
                  <a14:hiddenFill xmlns:a14="http://schemas.microsoft.com/office/drawing/2010/main">
                    <a:solidFill>
                      <a:srgbClr val="FFFFFF"/>
                    </a:solidFill>
                  </a14:hiddenFill>
                </a:ext>
              </a:extLst>
            </p:spPr>
          </p:pic>
        </p:grpSp>
        <p:pic>
          <p:nvPicPr>
            <p:cNvPr id="22" name="Picture 21"/>
            <p:cNvPicPr>
              <a:picLocks noChangeAspect="1"/>
            </p:cNvPicPr>
            <p:nvPr/>
          </p:nvPicPr>
          <p:blipFill rotWithShape="1">
            <a:blip r:embed="rId4">
              <a:extLst>
                <a:ext uri="{28A0092B-C50C-407E-A947-70E740481C1C}">
                  <a14:useLocalDpi xmlns:a14="http://schemas.microsoft.com/office/drawing/2010/main" val="0"/>
                </a:ext>
              </a:extLst>
            </a:blip>
            <a:srcRect l="74204" t="20211" r="21407" b="72042"/>
            <a:stretch/>
          </p:blipFill>
          <p:spPr>
            <a:xfrm>
              <a:off x="2595445" y="4364510"/>
              <a:ext cx="351507" cy="455860"/>
            </a:xfrm>
            <a:prstGeom prst="rect">
              <a:avLst/>
            </a:prstGeom>
          </p:spPr>
        </p:pic>
        <p:pic>
          <p:nvPicPr>
            <p:cNvPr id="23" name="Picture 22"/>
            <p:cNvPicPr>
              <a:picLocks noChangeAspect="1"/>
            </p:cNvPicPr>
            <p:nvPr/>
          </p:nvPicPr>
          <p:blipFill rotWithShape="1">
            <a:blip r:embed="rId4">
              <a:extLst>
                <a:ext uri="{28A0092B-C50C-407E-A947-70E740481C1C}">
                  <a14:useLocalDpi xmlns:a14="http://schemas.microsoft.com/office/drawing/2010/main" val="0"/>
                </a:ext>
              </a:extLst>
            </a:blip>
            <a:srcRect l="62954" t="22250" r="29226" b="71963"/>
            <a:stretch/>
          </p:blipFill>
          <p:spPr>
            <a:xfrm>
              <a:off x="1343249" y="4409228"/>
              <a:ext cx="673749" cy="366424"/>
            </a:xfrm>
            <a:prstGeom prst="rect">
              <a:avLst/>
            </a:prstGeom>
          </p:spPr>
        </p:pic>
      </p:grpSp>
    </p:spTree>
    <p:extLst>
      <p:ext uri="{BB962C8B-B14F-4D97-AF65-F5344CB8AC3E}">
        <p14:creationId xmlns:p14="http://schemas.microsoft.com/office/powerpoint/2010/main" val="378712813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1946" t="41553" r="11944" b="16151"/>
          <a:stretch/>
        </p:blipFill>
        <p:spPr>
          <a:xfrm>
            <a:off x="2771199" y="1314888"/>
            <a:ext cx="4941687" cy="1521373"/>
          </a:xfrm>
          <a:prstGeom prst="rect">
            <a:avLst/>
          </a:prstGeom>
        </p:spPr>
      </p:pic>
      <p:sp>
        <p:nvSpPr>
          <p:cNvPr id="6" name="Rectangle 5">
            <a:extLst>
              <a:ext uri="{FF2B5EF4-FFF2-40B4-BE49-F238E27FC236}">
                <a16:creationId xmlns:a16="http://schemas.microsoft.com/office/drawing/2014/main" id="{0E2B3F39-AABD-4749-9521-BE8DE451189E}"/>
              </a:ext>
            </a:extLst>
          </p:cNvPr>
          <p:cNvSpPr/>
          <p:nvPr/>
        </p:nvSpPr>
        <p:spPr>
          <a:xfrm>
            <a:off x="1102645" y="1544659"/>
            <a:ext cx="1569521" cy="1061829"/>
          </a:xfrm>
          <a:prstGeom prst="rect">
            <a:avLst/>
          </a:prstGeom>
        </p:spPr>
        <p:txBody>
          <a:bodyPr wrap="square" anchor="ctr">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lnSpc>
                <a:spcPct val="150000"/>
              </a:lnSpc>
            </a:pPr>
            <a:r>
              <a:rPr lang="en-US" i="1" smtClean="0"/>
              <a:t>Hình 1. Nội dung một bài viết về Tết Trung thu</a:t>
            </a:r>
            <a:endParaRPr lang="en-US" i="1" dirty="0"/>
          </a:p>
        </p:txBody>
      </p:sp>
      <p:grpSp>
        <p:nvGrpSpPr>
          <p:cNvPr id="7" name="Group 6"/>
          <p:cNvGrpSpPr/>
          <p:nvPr/>
        </p:nvGrpSpPr>
        <p:grpSpPr>
          <a:xfrm>
            <a:off x="773397" y="2812166"/>
            <a:ext cx="7597075" cy="553998"/>
            <a:chOff x="605200" y="2456835"/>
            <a:chExt cx="7597075" cy="553998"/>
          </a:xfrm>
        </p:grpSpPr>
        <p:sp>
          <p:nvSpPr>
            <p:cNvPr id="8" name="TextBox 7"/>
            <p:cNvSpPr txBox="1"/>
            <p:nvPr/>
          </p:nvSpPr>
          <p:spPr>
            <a:xfrm>
              <a:off x="605201" y="2456835"/>
              <a:ext cx="7597074" cy="553998"/>
            </a:xfrm>
            <a:prstGeom prst="rect">
              <a:avLst/>
            </a:prstGeom>
            <a:noFill/>
          </p:spPr>
          <p:txBody>
            <a:bodyPr wrap="square" rtlCol="0">
              <a:spAutoFit/>
            </a:bodyPr>
            <a:lstStyle/>
            <a:p>
              <a:pPr lvl="1" algn="just">
                <a:lnSpc>
                  <a:spcPct val="150000"/>
                </a:lnSpc>
              </a:pPr>
              <a:r>
                <a:rPr lang="en-US" sz="2000" smtClean="0"/>
                <a:t>    </a:t>
              </a:r>
              <a:r>
                <a:rPr lang="vi-VN" sz="2000" b="1" smtClean="0"/>
                <a:t>Bước </a:t>
              </a:r>
              <a:r>
                <a:rPr lang="vi-VN" sz="2000" b="1"/>
                <a:t>2: </a:t>
              </a:r>
              <a:r>
                <a:rPr lang="vi-VN" sz="2000"/>
                <a:t>Thực hiện định dạng </a:t>
              </a:r>
              <a:r>
                <a:rPr lang="vi-VN" sz="2000"/>
                <a:t>văn </a:t>
              </a:r>
              <a:r>
                <a:rPr lang="vi-VN" sz="2000" smtClean="0"/>
                <a:t>bản.</a:t>
              </a:r>
              <a:endParaRPr lang="vi-VN" sz="2000"/>
            </a:p>
          </p:txBody>
        </p:sp>
        <p:pic>
          <p:nvPicPr>
            <p:cNvPr id="9" name="Picture 4" descr="https://cdn-icons-png.flaticon.com/128/2377/237787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5200" y="2569210"/>
              <a:ext cx="329248" cy="329248"/>
            </a:xfrm>
            <a:prstGeom prst="rect">
              <a:avLst/>
            </a:prstGeom>
            <a:noFill/>
            <a:extLst>
              <a:ext uri="{909E8E84-426E-40DD-AFC4-6F175D3DCCD1}">
                <a14:hiddenFill xmlns:a14="http://schemas.microsoft.com/office/drawing/2010/main">
                  <a:solidFill>
                    <a:srgbClr val="FFFFFF"/>
                  </a:solidFill>
                </a14:hiddenFill>
              </a:ext>
            </a:extLst>
          </p:spPr>
        </p:pic>
      </p:grpSp>
      <p:sp>
        <p:nvSpPr>
          <p:cNvPr id="14" name="Rounded Rectangle 13"/>
          <p:cNvSpPr/>
          <p:nvPr/>
        </p:nvSpPr>
        <p:spPr>
          <a:xfrm>
            <a:off x="3623497" y="592523"/>
            <a:ext cx="1897006" cy="507616"/>
          </a:xfrm>
          <a:prstGeom prst="roundRect">
            <a:avLst/>
          </a:prstGeom>
          <a:solidFill>
            <a:srgbClr val="FED2D2"/>
          </a:solidFill>
          <a:ln w="19050" cap="flat" cmpd="sng" algn="ctr">
            <a:solidFill>
              <a:srgbClr val="FFFFFF"/>
            </a:solidFill>
            <a:prstDash val="solid"/>
          </a:ln>
          <a:effectLst>
            <a:outerShdw blurRad="40000" dist="20000" dir="5400000" rotWithShape="0">
              <a:srgbClr val="000000">
                <a:alpha val="38000"/>
              </a:srgbClr>
            </a:outerShdw>
          </a:effectLst>
        </p:spPr>
        <p:txBody>
          <a:bodyPr rtlCol="0" anchor="ctr"/>
          <a:lstStyle/>
          <a:p>
            <a:pPr lvl="0" algn="ctr">
              <a:buClrTx/>
              <a:defRPr/>
            </a:pPr>
            <a:r>
              <a:rPr lang="en-US" sz="2200" b="1" smtClean="0">
                <a:latin typeface="Arial" panose="020B0604020202020204" pitchFamily="34" charset="0"/>
                <a:cs typeface="Arial" panose="020B0604020202020204" pitchFamily="34" charset="0"/>
              </a:rPr>
              <a:t>Hướng dẫn</a:t>
            </a:r>
            <a:endParaRPr kumimoji="0" lang="en-US" sz="2200" b="1" i="0" u="none" strike="noStrike" kern="0" cap="none" spc="0" normalizeH="0" baseline="0" noProof="0" smtClean="0">
              <a:ln>
                <a:noFill/>
              </a:ln>
              <a:solidFill>
                <a:srgbClr val="000000"/>
              </a:solidFill>
              <a:effectLst/>
              <a:uLnTx/>
              <a:uFillTx/>
              <a:cs typeface="Arial" panose="020B0604020202020204" pitchFamily="34" charset="0"/>
            </a:endParaRPr>
          </a:p>
        </p:txBody>
      </p:sp>
      <p:grpSp>
        <p:nvGrpSpPr>
          <p:cNvPr id="12" name="Group 11"/>
          <p:cNvGrpSpPr/>
          <p:nvPr/>
        </p:nvGrpSpPr>
        <p:grpSpPr>
          <a:xfrm>
            <a:off x="773397" y="3366164"/>
            <a:ext cx="7597075" cy="1015663"/>
            <a:chOff x="605200" y="2456835"/>
            <a:chExt cx="7597075" cy="1015663"/>
          </a:xfrm>
        </p:grpSpPr>
        <p:sp>
          <p:nvSpPr>
            <p:cNvPr id="13" name="TextBox 12"/>
            <p:cNvSpPr txBox="1"/>
            <p:nvPr/>
          </p:nvSpPr>
          <p:spPr>
            <a:xfrm>
              <a:off x="605201" y="2456835"/>
              <a:ext cx="7597074" cy="1015663"/>
            </a:xfrm>
            <a:prstGeom prst="rect">
              <a:avLst/>
            </a:prstGeom>
            <a:noFill/>
          </p:spPr>
          <p:txBody>
            <a:bodyPr wrap="square" rtlCol="0">
              <a:spAutoFit/>
            </a:bodyPr>
            <a:lstStyle/>
            <a:p>
              <a:pPr lvl="1" algn="just">
                <a:lnSpc>
                  <a:spcPct val="150000"/>
                </a:lnSpc>
              </a:pPr>
              <a:r>
                <a:rPr lang="en-US" sz="2000" smtClean="0"/>
                <a:t>    </a:t>
              </a:r>
              <a:r>
                <a:rPr lang="vi-VN" sz="2000" b="1" smtClean="0"/>
                <a:t>Bước </a:t>
              </a:r>
              <a:r>
                <a:rPr lang="en-US" sz="2000" b="1" smtClean="0"/>
                <a:t>3</a:t>
              </a:r>
              <a:r>
                <a:rPr lang="vi-VN" sz="2000" b="1" smtClean="0"/>
                <a:t>: </a:t>
              </a:r>
              <a:r>
                <a:rPr lang="vi-VN" sz="2000"/>
                <a:t>Thực hiện chèn ảnh vào văn bản, thay đổi kích thước ảnh cho phù hợp và di chuyển ảnh đến vị trí </a:t>
              </a:r>
              <a:r>
                <a:rPr lang="vi-VN" sz="2000"/>
                <a:t>như </a:t>
              </a:r>
              <a:r>
                <a:rPr lang="en-US" sz="2000" smtClean="0"/>
                <a:t>hình</a:t>
              </a:r>
              <a:r>
                <a:rPr lang="vi-VN" sz="2000" smtClean="0"/>
                <a:t>.</a:t>
              </a:r>
              <a:endParaRPr lang="vi-VN" sz="2000"/>
            </a:p>
          </p:txBody>
        </p:sp>
        <p:pic>
          <p:nvPicPr>
            <p:cNvPr id="15" name="Picture 4" descr="https://cdn-icons-png.flaticon.com/128/2377/237787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5200" y="2569210"/>
              <a:ext cx="329248" cy="32924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6" name="Group 15"/>
          <p:cNvGrpSpPr/>
          <p:nvPr/>
        </p:nvGrpSpPr>
        <p:grpSpPr>
          <a:xfrm>
            <a:off x="773462" y="4381729"/>
            <a:ext cx="7597075" cy="553998"/>
            <a:chOff x="605200" y="2456835"/>
            <a:chExt cx="7597075" cy="553998"/>
          </a:xfrm>
        </p:grpSpPr>
        <p:sp>
          <p:nvSpPr>
            <p:cNvPr id="17" name="TextBox 16"/>
            <p:cNvSpPr txBox="1"/>
            <p:nvPr/>
          </p:nvSpPr>
          <p:spPr>
            <a:xfrm>
              <a:off x="605201" y="2456835"/>
              <a:ext cx="7597074" cy="553998"/>
            </a:xfrm>
            <a:prstGeom prst="rect">
              <a:avLst/>
            </a:prstGeom>
            <a:noFill/>
          </p:spPr>
          <p:txBody>
            <a:bodyPr wrap="square" rtlCol="0">
              <a:spAutoFit/>
            </a:bodyPr>
            <a:lstStyle/>
            <a:p>
              <a:pPr lvl="1" algn="just">
                <a:lnSpc>
                  <a:spcPct val="150000"/>
                </a:lnSpc>
              </a:pPr>
              <a:r>
                <a:rPr lang="en-US" sz="2000" smtClean="0"/>
                <a:t>    </a:t>
              </a:r>
              <a:r>
                <a:rPr lang="vi-VN" sz="2000" b="1" smtClean="0"/>
                <a:t>Bước </a:t>
              </a:r>
              <a:r>
                <a:rPr lang="en-US" sz="2000" b="1" smtClean="0"/>
                <a:t>4</a:t>
              </a:r>
              <a:r>
                <a:rPr lang="vi-VN" sz="2000" b="1" smtClean="0"/>
                <a:t>: </a:t>
              </a:r>
              <a:r>
                <a:rPr lang="vi-VN" sz="2000"/>
                <a:t>Lưu tệp văn bản. </a:t>
              </a:r>
            </a:p>
          </p:txBody>
        </p:sp>
        <p:pic>
          <p:nvPicPr>
            <p:cNvPr id="18" name="Picture 4" descr="https://cdn-icons-png.flaticon.com/128/2377/237787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5200" y="2569210"/>
              <a:ext cx="329248" cy="32924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17193992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Interface Consulting Toolkit by Slidesgo">
  <a:themeElements>
    <a:clrScheme name="Simple Light">
      <a:dk1>
        <a:srgbClr val="2D435B"/>
      </a:dk1>
      <a:lt1>
        <a:srgbClr val="FFEDCB"/>
      </a:lt1>
      <a:dk2>
        <a:srgbClr val="F7F9F9"/>
      </a:dk2>
      <a:lt2>
        <a:srgbClr val="DAEAEA"/>
      </a:lt2>
      <a:accent1>
        <a:srgbClr val="FFC75F"/>
      </a:accent1>
      <a:accent2>
        <a:srgbClr val="FF9F7C"/>
      </a:accent2>
      <a:accent3>
        <a:srgbClr val="E1BAF7"/>
      </a:accent3>
      <a:accent4>
        <a:srgbClr val="FFFFFF"/>
      </a:accent4>
      <a:accent5>
        <a:srgbClr val="FFFFFF"/>
      </a:accent5>
      <a:accent6>
        <a:srgbClr val="FFFFFF"/>
      </a:accent6>
      <a:hlink>
        <a:srgbClr val="2D435B"/>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TotalTime>
  <Words>832</Words>
  <Application>Microsoft Office PowerPoint</Application>
  <PresentationFormat>On-screen Show (16:9)</PresentationFormat>
  <Paragraphs>72</Paragraphs>
  <Slides>19</Slides>
  <Notes>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Bebas Neue</vt:lpstr>
      <vt:lpstr>Arial</vt:lpstr>
      <vt:lpstr>Dosis</vt:lpstr>
      <vt:lpstr>Aharoni</vt:lpstr>
      <vt:lpstr>Anton</vt:lpstr>
      <vt:lpstr>Calibri</vt:lpstr>
      <vt:lpstr>Interface Consulting Toolkit by Slidesgo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Kit de herramientas para consultoría con estilo interfaz </dc:title>
  <cp:lastModifiedBy>Acer</cp:lastModifiedBy>
  <cp:revision>12</cp:revision>
  <dcterms:modified xsi:type="dcterms:W3CDTF">2024-11-22T02:28:34Z</dcterms:modified>
</cp:coreProperties>
</file>