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fntdata" ContentType="application/x-fontdata"/>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756" r:id="rId2"/>
    <p:sldMasterId id="2147483744" r:id="rId3"/>
    <p:sldMasterId id="2147483696" r:id="rId4"/>
    <p:sldMasterId id="2147483732" r:id="rId5"/>
    <p:sldMasterId id="2147483708" r:id="rId6"/>
    <p:sldMasterId id="2147483684" r:id="rId7"/>
    <p:sldMasterId id="2147483720" r:id="rId8"/>
    <p:sldMasterId id="2147483768" r:id="rId9"/>
    <p:sldMasterId id="2147483672" r:id="rId10"/>
    <p:sldMasterId id="2147483660" r:id="rId11"/>
  </p:sldMasterIdLst>
  <p:notesMasterIdLst>
    <p:notesMasterId r:id="rId38"/>
  </p:notesMasterIdLst>
  <p:sldIdLst>
    <p:sldId id="390" r:id="rId12"/>
    <p:sldId id="419" r:id="rId13"/>
    <p:sldId id="440" r:id="rId14"/>
    <p:sldId id="443" r:id="rId15"/>
    <p:sldId id="444" r:id="rId16"/>
    <p:sldId id="434" r:id="rId17"/>
    <p:sldId id="293" r:id="rId18"/>
    <p:sldId id="394" r:id="rId19"/>
    <p:sldId id="446" r:id="rId20"/>
    <p:sldId id="478" r:id="rId21"/>
    <p:sldId id="479" r:id="rId22"/>
    <p:sldId id="451" r:id="rId23"/>
    <p:sldId id="481" r:id="rId24"/>
    <p:sldId id="488" r:id="rId25"/>
    <p:sldId id="489" r:id="rId26"/>
    <p:sldId id="492" r:id="rId27"/>
    <p:sldId id="455" r:id="rId28"/>
    <p:sldId id="486" r:id="rId29"/>
    <p:sldId id="487" r:id="rId30"/>
    <p:sldId id="415" r:id="rId31"/>
    <p:sldId id="420" r:id="rId32"/>
    <p:sldId id="471" r:id="rId33"/>
    <p:sldId id="472" r:id="rId34"/>
    <p:sldId id="473" r:id="rId35"/>
    <p:sldId id="421" r:id="rId36"/>
    <p:sldId id="262" r:id="rId37"/>
  </p:sldIdLst>
  <p:sldSz cx="12192000" cy="6858000"/>
  <p:notesSz cx="6858000" cy="9144000"/>
  <p:embeddedFontLst>
    <p:embeddedFont>
      <p:font typeface="Chu Van An" panose="02020503050405090304" charset="0"/>
      <p:regular r:id="rId39"/>
      <p:bold r:id="rId40"/>
      <p:italic r:id="rId41"/>
      <p:boldItalic r:id="rId42"/>
    </p:embeddedFont>
    <p:embeddedFont>
      <p:font typeface="Calibri" panose="020F0502020204030204" pitchFamily="34" charset="0"/>
      <p:regular r:id="rId43"/>
      <p:bold r:id="rId44"/>
      <p:italic r:id="rId45"/>
      <p:boldItalic r:id="rId46"/>
    </p:embeddedFont>
    <p:embeddedFont>
      <p:font typeface="VNI-Times" pitchFamily="2" charset="0"/>
      <p:regular r:id="rId47"/>
      <p:bold r:id="rId48"/>
      <p:italic r:id="rId49"/>
      <p:boldItalic r:id="rId50"/>
    </p:embeddedFont>
    <p:embeddedFont>
      <p:font typeface="Calibri Light" panose="020F0302020204030204" pitchFamily="34" charset="0"/>
      <p:regular r:id="rId51"/>
      <p:italic r:id="rId52"/>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33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7" autoAdjust="0"/>
    <p:restoredTop sz="94660"/>
  </p:normalViewPr>
  <p:slideViewPr>
    <p:cSldViewPr snapToGrid="0">
      <p:cViewPr varScale="1">
        <p:scale>
          <a:sx n="74" d="100"/>
          <a:sy n="74" d="100"/>
        </p:scale>
        <p:origin x="62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font" Target="fonts/font1.fntdata"/><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font" Target="fonts/font4.fntdata"/><Relationship Id="rId47" Type="http://schemas.openxmlformats.org/officeDocument/2006/relationships/font" Target="fonts/font9.fntdata"/><Relationship Id="rId50" Type="http://schemas.openxmlformats.org/officeDocument/2006/relationships/font" Target="fonts/font12.fntdata"/><Relationship Id="rId55"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font" Target="fonts/font2.fntdata"/><Relationship Id="rId45" Type="http://schemas.openxmlformats.org/officeDocument/2006/relationships/font" Target="fonts/font7.fntdata"/><Relationship Id="rId53" Type="http://schemas.openxmlformats.org/officeDocument/2006/relationships/presProps" Target="presProps.xml"/><Relationship Id="rId5" Type="http://schemas.openxmlformats.org/officeDocument/2006/relationships/slideMaster" Target="slideMasters/slideMaster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font" Target="fonts/font6.fntdata"/><Relationship Id="rId52" Type="http://schemas.openxmlformats.org/officeDocument/2006/relationships/font" Target="fonts/font14.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font" Target="fonts/font5.fntdata"/><Relationship Id="rId48" Type="http://schemas.openxmlformats.org/officeDocument/2006/relationships/font" Target="fonts/font10.fntdata"/><Relationship Id="rId56"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font" Target="fonts/font13.fntdata"/><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notesMaster" Target="notesMasters/notesMaster1.xml"/><Relationship Id="rId46" Type="http://schemas.openxmlformats.org/officeDocument/2006/relationships/font" Target="fonts/font8.fntdata"/><Relationship Id="rId20" Type="http://schemas.openxmlformats.org/officeDocument/2006/relationships/slide" Target="slides/slide9.xml"/><Relationship Id="rId41" Type="http://schemas.openxmlformats.org/officeDocument/2006/relationships/font" Target="fonts/font3.fntdata"/><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Chỗ dành sẵn cho Đầu trang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Chỗ dành sẵn cho Ngày tháng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BB3B92-5484-461E-89D5-50DB34F7A770}" type="datetimeFigureOut">
              <a:rPr lang="vi-VN" smtClean="0"/>
              <a:pPr/>
              <a:t>27/04/2022</a:t>
            </a:fld>
            <a:endParaRPr lang="vi-VN"/>
          </a:p>
        </p:txBody>
      </p:sp>
      <p:sp>
        <p:nvSpPr>
          <p:cNvPr id="4" name="Chỗ dành sẵn cho Hình ảnh của Bản chiế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Chỗ dành sẵn cho Ghi ch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6" name="Chỗ dành sẵn cho Chân trang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Chỗ dành sẵn cho Số hiệu Bản chiế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70586A8-FAC1-4B77-9CC9-E1C8A40D9305}" type="slidenum">
              <a:rPr lang="vi-VN" smtClean="0"/>
              <a:pPr/>
              <a:t>‹#›</a:t>
            </a:fld>
            <a:endParaRPr lang="vi-VN"/>
          </a:p>
        </p:txBody>
      </p:sp>
    </p:spTree>
    <p:extLst>
      <p:ext uri="{BB962C8B-B14F-4D97-AF65-F5344CB8AC3E}">
        <p14:creationId xmlns:p14="http://schemas.microsoft.com/office/powerpoint/2010/main" val="605929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773217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êu đề Bản chiếu">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xmlns="" id="{B340F7B3-D67C-4AD0-8FCE-8EE4A0366B58}"/>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4246473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A6180A-5EBD-4128-8ACB-273A50B9446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924DCC1-3AB4-42A3-A0A6-F417405BD67F}"/>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BC16C75-4BB6-44E8-9590-EB43B6F0C99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1640ECA-3A15-48A8-994F-CFEBB9B7D51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D189A241-1079-4B83-BECA-DF24DE422692}"/>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26185235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45E106B-B959-49B1-B96E-CFEAD0B42FED}"/>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1D16C24C-5113-4273-BCFC-817FA156D5E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CC9EA255-DC54-489F-9CA5-58D3C8EA2301}"/>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5517E229-FBC4-4983-8837-530ED07496F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02A1670-8688-4868-9781-366397B9746E}"/>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9627880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AAA16B4-F3FD-489F-AA36-950D1301513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F8C51C49-6EF6-4222-B037-1E8043A8C500}"/>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80AB600-D54B-41EF-829D-9E895F085CB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E4A8094-AFAC-47E2-A1E2-316A2783EA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AFCD51E6-3032-40E0-92AA-3F1C7099C17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8697652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29E9AA-ACEB-4012-B0E5-53B596FE0D9A}"/>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5D65F27C-1867-4483-B718-A8715E311DF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4B8C790-F943-4926-BC82-33C75B877F2A}"/>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AEFD2871-8ABA-4A4C-B570-B4CBF70E7F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892F0CD-2D59-4DEB-93B5-946C2E6F9A93}"/>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04581623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B312C98-5572-4D48-B566-3DDC91E009A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37AD9FA6-657D-41E4-A448-DC7D89BD4B7A}"/>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48AABCE2-23BC-484E-A38C-D69808461AC6}"/>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C3706BB8-3965-47D2-98E9-8819986255DE}"/>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7EF68D51-7D4A-4470-8738-9F8384B15D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0C75017-C69F-46D5-A6D4-A0EA1597E7E2}"/>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55983605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2EE14AB-79B2-4763-9EB1-A6DB68BE87B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F2EB3C1E-705C-4AB2-8A3A-D0895EB5454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C3CB66FF-4F2A-4789-A857-26F34D7E1509}"/>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E2150FAE-4797-4ED6-984C-C3FDB470E8D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FEEED53-1845-4E91-A8BA-10FD109750E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7CD9C856-5810-4362-9F2A-AA41FAAC810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4A2E5A96-EB5C-4245-8B1B-DF241B71B60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24C116F5-9A68-4467-9C8F-7EE895232EC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68151994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CABF118-9BB8-4B2A-AF8E-E8789C04E10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6C5B2556-61C7-4C4F-A0F0-1E286DBA43BC}"/>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AD742640-7790-4EC0-8211-EB4DA66BF3C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EA39C9A0-BB70-4912-8D60-959631AFF3EC}"/>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251489937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B1774615-5FE2-47A4-9DF0-3C4785E3E93D}"/>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7AA5F533-A03A-4501-8098-AB981D6709D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ECE65624-4369-45A1-8BDB-A4BDE9B0428F}"/>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89430765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280307F-161D-4DE2-967D-307919D37F1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EE77E04E-08D0-4AE0-943E-2CD5526DA51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D20C72C8-ED04-4067-9A30-4257767A7D65}"/>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495FEB59-FE37-4905-84EC-81071570027F}"/>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F8FAC4C7-D6BC-4EC9-8877-59A5C171D78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86F53D4A-9908-44BB-BDCC-EF74C2503365}"/>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48279979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876C454-4E53-4FE0-B19D-F5B253E2D3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72D405DC-53B1-4859-A179-8F1352EA297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2C13411F-08D9-415D-A125-9E1B9DE21AF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93EC49A1-3521-4CEE-A775-C542CD29EA45}"/>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CAAC26D2-CEEF-4048-A776-5194A7999FB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D33A49D5-9F84-42C2-871E-C3AB651C2EC1}"/>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3500177251"/>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C6F8826-69B2-4571-AD96-FC61CD41394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6F55560-47B1-41A0-962A-82B09EF4BB30}"/>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C090E37-37E3-4279-831E-46E330362448}"/>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F7F94064-C73B-4FB6-BD35-D4DEBC00FE4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438C8EAF-C8E6-4A90-AF91-C189BD235258}"/>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5985300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43B57C78-8096-42E1-8917-15E3CE0E9744}"/>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2FD1F0A7-326A-4BAF-BFF7-90409419D8A0}"/>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26AA509D-0AD8-442A-842F-E147A0F7BCD5}"/>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BCFE3B4-9C2A-41AA-A788-D5445896D75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0C59659B-A61B-4806-A588-F27BA50FA2CE}"/>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1390300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B1A3932D-0B6F-49CC-AD13-A29A733D876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9E80D9D1-FDF8-4F2E-8328-6F3ADBC2292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608F9649-6ADA-4CB8-B533-76350A5A36E3}"/>
              </a:ext>
            </a:extLst>
          </p:cNvPr>
          <p:cNvSpPr>
            <a:spLocks noGrp="1"/>
          </p:cNvSpPr>
          <p:nvPr>
            <p:ph type="dt" sz="half" idx="10"/>
          </p:nvPr>
        </p:nvSpPr>
        <p:spPr>
          <a:xfrm>
            <a:off x="838200" y="6356350"/>
            <a:ext cx="2743200" cy="365125"/>
          </a:xfrm>
          <a:prstGeom prst="rect">
            <a:avLst/>
          </a:prstGeom>
        </p:spPr>
        <p:txBody>
          <a:bodyPr/>
          <a:lstStyle/>
          <a:p>
            <a:fld id="{7AA096F7-004E-4F3C-BD00-5AF02BB90A8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5DC09FA4-0D80-4ABE-9CF6-7233DC12868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AC9BB3A-11BF-4D86-99B0-52C80A999FF9}"/>
              </a:ext>
            </a:extLst>
          </p:cNvPr>
          <p:cNvSpPr>
            <a:spLocks noGrp="1"/>
          </p:cNvSpPr>
          <p:nvPr>
            <p:ph type="sldNum" sz="quarter" idx="12"/>
          </p:nvPr>
        </p:nvSpPr>
        <p:spPr>
          <a:xfrm>
            <a:off x="8610600" y="6356350"/>
            <a:ext cx="2743200" cy="365125"/>
          </a:xfrm>
          <a:prstGeom prst="rect">
            <a:avLst/>
          </a:prstGeom>
        </p:spPr>
        <p:txBody>
          <a:bodyPr/>
          <a:lstStyle/>
          <a:p>
            <a:fld id="{8F288386-D9CA-4350-BBEC-6571B34944CD}" type="slidenum">
              <a:rPr lang="vi-VN" smtClean="0"/>
              <a:pPr/>
              <a:t>‹#›</a:t>
            </a:fld>
            <a:endParaRPr lang="vi-VN"/>
          </a:p>
        </p:txBody>
      </p:sp>
    </p:spTree>
    <p:extLst>
      <p:ext uri="{BB962C8B-B14F-4D97-AF65-F5344CB8AC3E}">
        <p14:creationId xmlns:p14="http://schemas.microsoft.com/office/powerpoint/2010/main" val="1179650579"/>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833591D-AEE3-4DF2-93CB-E51D6ED4D4DA}"/>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6CDDEDD3-ED8B-492E-A35B-B22660049745}"/>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666A8A55-D146-495F-81A4-6D75AD3BE861}"/>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A73BF327-9337-4556-9A1C-152701F3A2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998A658-20C0-47FA-B666-A820D94980C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40147251"/>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45F3855-0B74-471D-BB30-110F1E6F94C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D47984D9-FD82-46FE-A1F6-49E612312FDD}"/>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09E2F4D-EEEE-4825-95EB-770F4587DA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2317A3E4-FB16-4D4E-861F-F2883927D8B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49926349-2BF4-4A65-96EE-E6C6F7F5647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83379961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D016BF1-3375-48B0-A783-87D7808254F6}"/>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2C73F60E-791B-411A-BC69-7633A20B045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2AB3694B-A383-48AD-9BBE-293A566D691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D0AD5814-5934-4916-889C-E23454F8CB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8D15BCC6-351D-436D-97AE-DEB23F9D4ED6}"/>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77190404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2CD58AF-9168-4F77-8F08-64E4DA91F0E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24F295E-6D69-4E19-904E-D056C8E8CF12}"/>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AEDEB0CC-6879-4E53-A09B-74E7EB84AAE1}"/>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0A28F3AB-EFA6-47F1-865A-2A3A9A31BAB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5450814D-9D38-4869-8198-4188F540EE0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F3D104E-825B-48A9-AC27-B0F7B93B8C0D}"/>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6259824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028996-0ED6-4ABD-9A9A-C3C31B925E5E}"/>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70C4F36D-F219-41CA-8797-4D87CDD13E5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93785732-4A1C-4D5D-9A51-1B5A12B07175}"/>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376E5716-0E09-4DA0-B2B9-700AABBD138B}"/>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5EA0AA8-B625-43F6-BF5E-ADD9525CF33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1D2163BE-A65F-4FC7-8ED1-21E8B97190E9}"/>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DBF755A3-CFB8-4885-B981-67B4BD6760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40305CD7-DF5D-44CA-9BCF-C5B38FBCB74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3434815540"/>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1655AAD-D417-43E9-9F76-B807BC650BC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BC710F18-554C-4CEE-A1A8-9348ACA77A1E}"/>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06D78CEF-99FA-41D3-9BC6-22E72F7A18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3DAF6AE9-C859-4686-A45D-80EB37872491}"/>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294474963"/>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752A8140-AEE1-4BFD-B653-93A14FAC0C73}"/>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7C70686D-B1F0-4BAC-AFBB-EDF468E063C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089AE9D2-DB36-4B2E-A078-5A5AB8A87252}"/>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8081868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244A983-78CC-4876-B4A3-84736C8BA51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5CCFE3A3-DE30-480C-8D9A-EF6D691C9BB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A4E9432-5EF3-4157-8EC3-3DBF7F66766E}"/>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F8545EBB-D300-4449-BF97-6C6157A9302A}"/>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B8ACA2A6-5771-4D4E-81F6-C1267ABF97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72EB9A1-E86F-419F-971F-8AB19878F784}"/>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277283581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A3A6DE7-6A6D-47A7-A39E-9D2E945855E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7EBF3ACF-D1C1-4C3B-A437-1DC0040D307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68CF92FE-5D91-4B6D-B3AA-6ACBEF2DDC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050222C1-B2A0-4201-BB17-B022C356A722}"/>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6472F7ED-2223-40D2-8419-A113C74C425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B4CBCD2-9781-4F4A-AE63-034B00738CAF}"/>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1010625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C1A0598-4777-4D5F-A983-A60D638AEBA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BF8EE40D-BDA3-44F5-89B7-E797011BDAC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A8AE04AC-3995-4A48-A6B0-DDD75D1835C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522D0340-9360-442C-BEAD-6B8A67A68D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5EF9002-0DF0-43CC-B4EB-52B8E2F8905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4008374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54FA523-78DF-4E5D-B030-0E4D44F6DB2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C728694-90F2-4196-809D-0B974591E74B}"/>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AB479ED-5461-4769-9D33-9E95F04482AC}"/>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2DB43E11-66EA-485A-8C87-2E156EFDC4B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C73AE72-E3C7-4F89-9A13-124BF78AC963}"/>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421873564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78385006-5781-4E45-947B-18BB50DC5EFC}"/>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43634084-4532-4733-A59E-FEB0713BC716}"/>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FB1896E-EE93-421A-9E55-14E5B9828F2D}"/>
              </a:ext>
            </a:extLst>
          </p:cNvPr>
          <p:cNvSpPr>
            <a:spLocks noGrp="1"/>
          </p:cNvSpPr>
          <p:nvPr>
            <p:ph type="dt" sz="half" idx="10"/>
          </p:nvPr>
        </p:nvSpPr>
        <p:spPr>
          <a:xfrm>
            <a:off x="838200" y="6356350"/>
            <a:ext cx="2743200" cy="365125"/>
          </a:xfrm>
          <a:prstGeom prst="rect">
            <a:avLst/>
          </a:prstGeom>
        </p:spPr>
        <p:txBody>
          <a:bodyPr/>
          <a:lstStyle/>
          <a:p>
            <a:fld id="{B4A7FF5C-FD9C-4AC6-BD06-A64961D7FA47}"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2181990F-ED45-4618-ABBE-DF361590050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A40272E-81EB-458E-9764-C94CA988D5B9}"/>
              </a:ext>
            </a:extLst>
          </p:cNvPr>
          <p:cNvSpPr>
            <a:spLocks noGrp="1"/>
          </p:cNvSpPr>
          <p:nvPr>
            <p:ph type="sldNum" sz="quarter" idx="12"/>
          </p:nvPr>
        </p:nvSpPr>
        <p:spPr>
          <a:xfrm>
            <a:off x="8610600" y="6356350"/>
            <a:ext cx="2743200" cy="365125"/>
          </a:xfrm>
          <a:prstGeom prst="rect">
            <a:avLst/>
          </a:prstGeom>
        </p:spPr>
        <p:txBody>
          <a:bodyPr/>
          <a:lstStyle/>
          <a:p>
            <a:fld id="{2BC85092-B114-410F-9B81-EFC9CD02B950}" type="slidenum">
              <a:rPr lang="vi-VN" smtClean="0"/>
              <a:pPr/>
              <a:t>‹#›</a:t>
            </a:fld>
            <a:endParaRPr lang="vi-VN"/>
          </a:p>
        </p:txBody>
      </p:sp>
    </p:spTree>
    <p:extLst>
      <p:ext uri="{BB962C8B-B14F-4D97-AF65-F5344CB8AC3E}">
        <p14:creationId xmlns:p14="http://schemas.microsoft.com/office/powerpoint/2010/main" val="6007099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85D4425-15C2-4155-8E1B-7D7E71B8A9E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696A038-CA30-45E1-9D28-A3B5ED4A5694}"/>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6A16A0BE-6E4E-44B5-B35A-E4FC907899D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DFFE755F-C56A-4352-B5E3-8A4C5FA9A5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AE24577-7338-40A0-87B5-1CDDE33DCB8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4099219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29454B3-012F-453F-90AB-63E0C9693343}"/>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C57A8C33-D907-409D-ACD6-2020FAE3AFB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705E4C7-FEC5-4290-A085-31670F8DDA11}"/>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11E5182C-20B5-4FAC-96F9-F0DFD9EAAB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9DB912B-4835-442D-8509-526F27308853}"/>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5894195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EAB8239-D00E-4548-A1D9-BB3448F8E1F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8AC1D16C-9B1A-48D7-9A0C-4C2B7115DAE8}"/>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789DB76E-96D5-48E6-8744-FB0EF5A0A5AF}"/>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24D5AF13-ECEA-4CBF-B4A8-D145DF5E28E7}"/>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2B5911A4-BC34-432C-A5F1-0D4A1A9621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6088969-B0EA-4DCD-A7D4-53376DD7D7D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2366870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EEBA24E-32BA-48F5-8B85-F01D8E359477}"/>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7B376526-0A9F-4F56-9C6E-554952A5AED3}"/>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B226F150-56EE-4DA9-8C05-23214401543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A0D65185-491E-48CE-9206-15B07586B92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81764E03-492D-4B6C-88BE-44D2E4293EA9}"/>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A2DDC098-6A9D-492C-8DC0-2C7C33627496}"/>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3E9DDFDF-094B-4307-9454-56646C64D02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447C6ACB-121E-4BDA-B388-548166A3E0D7}"/>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21756586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7915607-9848-49A9-B85E-655DF5EB6CC5}"/>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C8AAD45-91A0-4A9C-988B-2A17B3AB1AD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EDE64183-C9FC-43FE-8E1F-F87EEDAE34F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966B1940-471F-4B1D-8D22-99AF5FEA6FF1}"/>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5126834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4131C36B-821E-4547-910E-D86ADA2A9034}"/>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573EC404-B338-4AB4-933B-6AA1ABBC7DA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B45B7F9C-2C72-4B2F-94A8-7640308F2BEC}"/>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199588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72953C1-608A-43F1-9896-61ACDDD6BBB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20A33D7A-F6CD-49B1-A087-9E43F1819270}"/>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764F934A-078C-4174-A3AB-EE9CF48701FD}"/>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29E987C-0A0B-4FD5-AD32-007C08F4149C}"/>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B1C1E503-8F60-4FD7-8020-33CCCD1EAB5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8525E78C-3FCE-4D7D-9AEF-53BA5F4B4AB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084216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ECF68A6-1BFB-4E4F-80A5-2E85A968D2B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78F37FC1-2B17-4F84-AD76-296D55FDAB87}"/>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0B7A9AA-B26C-4FAB-8322-B6B2ED0E0EF4}"/>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79CFCB7-EC45-4A5F-9B17-EE355BEF59A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04B8D005-4FE9-4C16-B22F-4773D81097FD}"/>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35130930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D9E1E6E-819B-4D22-BF00-C0D2DDC6812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E94C6359-E8EF-45A8-A857-6D18C25CB641}"/>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65758E3E-8B29-4035-9461-8C65025DD7B9}"/>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DB54274-AEE0-4430-A68B-58722B6B3C0D}"/>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66B56CA6-2AF8-457F-A66B-CF84718198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F5731CB-898B-4BB5-A6DC-B1C392FBED54}"/>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6127497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98FF880-A7EE-456E-BDDD-90BEC9AB4DDD}"/>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84C0B195-4A89-4E80-8471-DE203135500D}"/>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01B6623-416D-47FD-8B83-CF7B7E35FAB2}"/>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7767775-BC8A-4EA9-BD4D-C23FCDB8B18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406B14B-6AA3-4BD7-95A5-CD3B7C427EFF}"/>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13696080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12956D-0E73-4492-86E3-ACFF77B1F4EA}"/>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B7D30FC6-A621-4093-9F47-4094639FD21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E3CA904-D764-43F6-B2DC-6B08766F21BB}"/>
              </a:ext>
            </a:extLst>
          </p:cNvPr>
          <p:cNvSpPr>
            <a:spLocks noGrp="1"/>
          </p:cNvSpPr>
          <p:nvPr>
            <p:ph type="dt" sz="half" idx="10"/>
          </p:nvPr>
        </p:nvSpPr>
        <p:spPr>
          <a:xfrm>
            <a:off x="838200" y="6356350"/>
            <a:ext cx="2743200" cy="365125"/>
          </a:xfrm>
          <a:prstGeom prst="rect">
            <a:avLst/>
          </a:prstGeom>
        </p:spPr>
        <p:txBody>
          <a:bodyPr/>
          <a:lstStyle/>
          <a:p>
            <a:fld id="{92E2CEFA-6521-410A-AC51-E8ABE4E9CDB0}"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E08A223A-CC77-47AD-A137-7D3668AE5F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D6776A22-BC2A-4DF6-A8DA-88202AEAE35B}"/>
              </a:ext>
            </a:extLst>
          </p:cNvPr>
          <p:cNvSpPr>
            <a:spLocks noGrp="1"/>
          </p:cNvSpPr>
          <p:nvPr>
            <p:ph type="sldNum" sz="quarter" idx="12"/>
          </p:nvPr>
        </p:nvSpPr>
        <p:spPr>
          <a:xfrm>
            <a:off x="8610600" y="6356350"/>
            <a:ext cx="2743200" cy="365125"/>
          </a:xfrm>
          <a:prstGeom prst="rect">
            <a:avLst/>
          </a:prstGeom>
        </p:spPr>
        <p:txBody>
          <a:bodyPr/>
          <a:lstStyle/>
          <a:p>
            <a:fld id="{8D3F6ACA-6BA7-459F-AD44-D4E124DDBDE3}" type="slidenum">
              <a:rPr lang="vi-VN" smtClean="0"/>
              <a:pPr/>
              <a:t>‹#›</a:t>
            </a:fld>
            <a:endParaRPr lang="vi-VN"/>
          </a:p>
        </p:txBody>
      </p:sp>
    </p:spTree>
    <p:extLst>
      <p:ext uri="{BB962C8B-B14F-4D97-AF65-F5344CB8AC3E}">
        <p14:creationId xmlns:p14="http://schemas.microsoft.com/office/powerpoint/2010/main" val="42923896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85A5A26-9E1E-4D82-A44C-140BD11D8A66}"/>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9D29AA89-AC34-425B-AE8B-3509C2F12B4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2E19EA0F-3C1E-4349-92E0-B336E471BC9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AD5C9A7B-A42A-4269-AE04-176302EF722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B79CD11-387B-47BF-918C-59573A6B5E1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1105188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BF501E1-0B9E-4F30-BFE7-9D77F0AFBD0B}"/>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1E7343BE-2F26-476E-BE81-462F109E84CC}"/>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333AC8A8-2F72-4960-86C5-B3CCDC84F74C}"/>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BF935E13-B45E-403F-B30A-6C5D5F6D46A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891BDF54-7CE4-4F24-AAF7-B2574CF824FD}"/>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4171183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2AE7BB2-CE84-42CA-A129-B5B0868DFF8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B1AF67FF-A4E1-448C-A308-BDB927BF48A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BF5D710-4010-4656-9CEA-FEA7A469FE7E}"/>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0129B4C8-3B73-4DB4-95F9-F8C16DBDDAF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5375C4F-3CCF-4E3D-92D0-D1BED201B5D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4097347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D30B1AC-05FF-41E2-9F6B-D9F831E7CFF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DBEFB3EF-1B11-423C-BAF6-3687B6B69C5C}"/>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310079EC-3C1D-4881-A3CF-0B05EEDF2D5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7CA2D2E9-BF71-4D6C-A785-A7653D483444}"/>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510D407A-BD0F-452D-95F1-266F6575357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B5DDC777-A57D-4E7C-93BD-53C9BF4FE080}"/>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310308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AAED1D9-4B8F-419D-BA2F-08F8CA0167C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644C2DF3-551A-4915-89D7-BC6D80C1D65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D238B1DC-B409-4F1E-9D6E-E611AAECF48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B8C5609-AFBA-4771-8C4B-78BD8885A3D1}"/>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45BD86AB-8AC7-4524-A367-80F8E59EF283}"/>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5152F50D-8250-4F06-A8BE-9501838C2EB3}"/>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BF3A4593-0471-45CC-93C9-658D0A00B83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D80D3BE2-24FF-4277-AA7F-A66AE77337EE}"/>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7805155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69A633C-C947-4372-AB43-14C3E5327BE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8DA7B6DF-1404-46E7-A6C1-09BC2423A73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ABB810F4-134F-4892-90D1-58BA532EF0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4E7DB0FE-F693-40A7-8EB4-9B7F999D97FA}"/>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62118343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C4C3D944-0C82-4F07-A39D-B11C5BFD8015}"/>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3223DC7F-CD69-4FE6-A143-32D4F05DC3A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B027F317-D0F8-403E-82E9-A7C73D767532}"/>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841130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3070A0A-AA4D-4A09-BD3B-A4E57F528175}"/>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0372EC37-B6AF-43D0-993A-A04DC3AD44D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A3DAC885-79F2-4089-AF62-6B82A9DAFAF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1584FC9A-DC9E-43D4-AF41-659B01157F0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828010A-F039-462A-880A-BCB669794A6A}"/>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00120983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12606AF-9B15-4107-944C-AA6CCCFA98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2BF9A464-4A0C-404A-AC9F-57A3EFEEE56A}"/>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17BC54C0-EAA1-45E9-B6BF-4267FD8049E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05C16A0-2B1B-4070-98A3-461ECE29992A}"/>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58D196E3-3B17-45EB-BBFC-B1CC8D7DEEF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B72552E-1219-40FD-BE4D-3E8C5BFEA1C1}"/>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18647723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EFDD8C5-F8CF-4CFE-BF92-46424A1FC608}"/>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8FBFB9BB-9C34-4929-83CD-9F451283B36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2440EC9B-8F3B-46C2-86F0-7CCAFC6AC41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BA46FD68-0F77-4C6D-8CCB-39EFF995CEDD}"/>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0F638A94-120C-4D33-9BA6-9C96732B051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CFA9D051-66FF-4C7F-B8DE-E3A4486DDEB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311298212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26C995F-C98C-440C-BF3C-F9D5438FC95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47E34A9E-FD05-4CA6-A052-FC80CD6A5D41}"/>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07ACA2F-32D4-4092-9C44-7BE5CF03EEA6}"/>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0A9FFAA2-DC8D-4ECD-8641-F5A8F141D1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F1B3A3-FFC9-44F7-AA89-4C43C0068C18}"/>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427787606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9933DC53-545C-4BBF-BBAB-9EA33D657D8F}"/>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9E2BA859-5A4E-49C5-910A-6DDCEFEEFE70}"/>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2A9A3C0-0DF9-46CB-886A-F83B5D0DAAF7}"/>
              </a:ext>
            </a:extLst>
          </p:cNvPr>
          <p:cNvSpPr>
            <a:spLocks noGrp="1"/>
          </p:cNvSpPr>
          <p:nvPr>
            <p:ph type="dt" sz="half" idx="10"/>
          </p:nvPr>
        </p:nvSpPr>
        <p:spPr>
          <a:xfrm>
            <a:off x="838200" y="6356350"/>
            <a:ext cx="2743200" cy="365125"/>
          </a:xfrm>
          <a:prstGeom prst="rect">
            <a:avLst/>
          </a:prstGeom>
        </p:spPr>
        <p:txBody>
          <a:bodyPr/>
          <a:lstStyle/>
          <a:p>
            <a:fld id="{23826EFD-B1DE-4A85-AE1B-D7753FBF5E74}"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22A752C1-8446-4D15-8881-546790DBE8F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CA5CD5F-8CEB-4E5E-AAB2-6A421D8FE64F}"/>
              </a:ext>
            </a:extLst>
          </p:cNvPr>
          <p:cNvSpPr>
            <a:spLocks noGrp="1"/>
          </p:cNvSpPr>
          <p:nvPr>
            <p:ph type="sldNum" sz="quarter" idx="12"/>
          </p:nvPr>
        </p:nvSpPr>
        <p:spPr>
          <a:xfrm>
            <a:off x="8610600" y="6356350"/>
            <a:ext cx="2743200" cy="365125"/>
          </a:xfrm>
          <a:prstGeom prst="rect">
            <a:avLst/>
          </a:prstGeom>
        </p:spPr>
        <p:txBody>
          <a:bodyPr/>
          <a:lstStyle/>
          <a:p>
            <a:fld id="{140AED18-E33F-4EFB-B218-ADD4D38F8198}" type="slidenum">
              <a:rPr lang="vi-VN" smtClean="0"/>
              <a:pPr/>
              <a:t>‹#›</a:t>
            </a:fld>
            <a:endParaRPr lang="vi-VN"/>
          </a:p>
        </p:txBody>
      </p:sp>
    </p:spTree>
    <p:extLst>
      <p:ext uri="{BB962C8B-B14F-4D97-AF65-F5344CB8AC3E}">
        <p14:creationId xmlns:p14="http://schemas.microsoft.com/office/powerpoint/2010/main" val="276759392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C561282-AC57-417C-BD9E-EA94960E7973}"/>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2F68E766-5C3F-4DE1-91A4-ABA729054811}"/>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779C0BEA-3114-424A-A627-619EC7C2D4B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3CD48F9D-DA25-4FF7-B321-1841B0EFDBE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15D8714-51D9-420C-8E32-111C520B71B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109260210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D3081DA-BBA8-4F43-BC3D-7F7E6F9BA7D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AA1F317F-2998-4273-89CD-C00FC51E485A}"/>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B006EF85-7A6E-4763-B1A0-94693284E50E}"/>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D4C5EF04-2D5A-448E-AECB-AD5752DBCE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55C09602-C4C1-4CB5-B656-DD064FA8C107}"/>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45130387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4553A61-AEFE-4FFE-B74B-9F3FF76A708C}"/>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5EF833E0-3788-476C-8C5E-D3E0EBF6CEB7}"/>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7B774E4C-1819-4FB8-BED6-DF4D808DE86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B63DB152-B794-4D9E-996A-961A19F450E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A8070A0-87FE-4F5B-BB48-E8400E73EC56}"/>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4390086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0DD74B7-D203-4D4C-B618-E2CD521ED05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60C732E0-3A34-419B-8EC7-A50B4B8EBEE9}"/>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FD83338E-E673-45A1-8091-3938F57D7FED}"/>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92D8D422-D0A2-48CF-9E8D-0511BF701C56}"/>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DDEF799E-9F23-456E-AF25-A5F85326AE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67AE996-7907-48FE-A3D5-9590DE6F57CE}"/>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1672306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A2FD725-2DC6-4188-8274-191062FCE6F6}"/>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5C1F7786-D744-44E1-9098-503D827F6908}"/>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4B208C67-AE23-414C-B89D-FC87370C7DE6}"/>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31B1D9DA-C78D-45A5-8B92-37F6DFB29998}"/>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849B49DA-585C-4AEE-B8D2-5CF00F5FB3A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44F74F27-FC99-48C1-9B35-48F97891F81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7281C1DD-F8F7-442B-8E99-7B339DA3761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DA9F336B-BF37-46E6-8DA6-35DCF354EEAA}"/>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7852260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634EAC-C675-4C58-8008-863D71BF7D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C1C174ED-2529-440E-998C-0561E485EF81}"/>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1597ED3E-4032-4BDB-BE8A-82427A76E4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2987A6B4-FF45-4D72-A60F-B1A5B59AC36D}"/>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62725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FCC697C-7842-4D80-92B3-11FD4A2589A3}"/>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C58BB3ED-3326-47F1-9847-3CD4BEF2A9F3}"/>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E8E31FEC-A30F-4C6C-A769-DBAEFFF19C25}"/>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8319E837-664B-45C5-9DEA-DA9637243B3D}"/>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07542653-EF4B-4C2E-AA87-1E913B1685A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585AF98-566C-4D6D-A2E8-2E0E4A57843B}"/>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4861587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22712A1B-D9F9-44C0-A4D9-25AA83E6F632}"/>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554C8200-8DD0-44B8-ABBB-5DED4FA94D9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D95BDAF1-C12F-41C4-B136-EC252733204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378045968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3D9686A-E17B-4F5E-8420-3AE1C5E158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AF3ACC7D-B7A1-49CB-930F-F600BEC0D69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7E3D67E9-0BFB-442D-812A-33E80FEA72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815EC586-CE73-4FC7-B2C9-619B8C564755}"/>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58BDA4B7-BB3D-42DB-9E95-A2CF2E1E54D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D67C293-33BF-4785-B71A-9DBD5B7B6A98}"/>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5353367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AD3EE81-D297-4325-B543-B1CDDDEC8B1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4B9BDC40-7C23-4AAE-947A-9B7593F032F3}"/>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1DC022AC-E39F-4908-99CB-85B620588AA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E972A1AD-E3C8-4EC8-92E2-5691E84AD5F8}"/>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242096F5-725E-4C95-898C-6ACE5F138D8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55548EA9-A530-461F-A185-956FE6524792}"/>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89422724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058DC8F-CDE9-4C11-BA95-619F57C82BA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F4712ACD-B80A-4384-B419-4114BA7FEDCC}"/>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EA2EAF9-F3DB-41FD-9197-1D2741DBDCF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ABFAC292-F14F-40D9-BDF7-7D1994477C4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8D34781-B503-4A7B-B260-B419C40C6FAF}"/>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4033309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450965-658F-4656-8124-E784D4223932}"/>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FF2A5C9A-D6FB-4DC8-8568-B5E89770EC59}"/>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739A779-584C-4F52-B81E-EB06C5096ADB}"/>
              </a:ext>
            </a:extLst>
          </p:cNvPr>
          <p:cNvSpPr>
            <a:spLocks noGrp="1"/>
          </p:cNvSpPr>
          <p:nvPr>
            <p:ph type="dt" sz="half" idx="10"/>
          </p:nvPr>
        </p:nvSpPr>
        <p:spPr>
          <a:xfrm>
            <a:off x="838200" y="6356350"/>
            <a:ext cx="2743200" cy="365125"/>
          </a:xfrm>
          <a:prstGeom prst="rect">
            <a:avLst/>
          </a:prstGeom>
        </p:spPr>
        <p:txBody>
          <a:bodyPr/>
          <a:lstStyle/>
          <a:p>
            <a:fld id="{D6034622-C9EE-4D73-B7A3-C04C5BA7E04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F60B518-8270-4FA4-A4BF-7BFD8D1843B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023102D-78F5-441D-950D-88B58ADCA084}"/>
              </a:ext>
            </a:extLst>
          </p:cNvPr>
          <p:cNvSpPr>
            <a:spLocks noGrp="1"/>
          </p:cNvSpPr>
          <p:nvPr>
            <p:ph type="sldNum" sz="quarter" idx="12"/>
          </p:nvPr>
        </p:nvSpPr>
        <p:spPr>
          <a:xfrm>
            <a:off x="8610600" y="6356350"/>
            <a:ext cx="2743200" cy="365125"/>
          </a:xfrm>
          <a:prstGeom prst="rect">
            <a:avLst/>
          </a:prstGeom>
        </p:spPr>
        <p:txBody>
          <a:bodyPr/>
          <a:lstStyle/>
          <a:p>
            <a:fld id="{7F99861C-7F9C-4817-AE86-A84EF14FAF09}" type="slidenum">
              <a:rPr lang="vi-VN" smtClean="0"/>
              <a:pPr/>
              <a:t>‹#›</a:t>
            </a:fld>
            <a:endParaRPr lang="vi-VN"/>
          </a:p>
        </p:txBody>
      </p:sp>
    </p:spTree>
    <p:extLst>
      <p:ext uri="{BB962C8B-B14F-4D97-AF65-F5344CB8AC3E}">
        <p14:creationId xmlns:p14="http://schemas.microsoft.com/office/powerpoint/2010/main" val="255181522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9BA0EDD-FC77-499D-A5CF-24D0268C5777}"/>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A7EFCC88-F349-475A-894F-75CC4EC0EF8C}"/>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CF780193-AD39-4C0A-AA86-EA1C285D51E8}"/>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09673B1-F880-4939-B4DC-CB18B0277A9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8E287B1-7E0E-42A4-969D-5A258DC7DDD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6161058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FBBF67F-3291-4B23-A16E-90D37AA2BB5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0AF0E28-CC2F-462A-94A7-244DA6476715}"/>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6CFB516-644A-4165-9CEA-4B7265353DE9}"/>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C45F628B-539B-40CF-B751-E371B0A67BA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FACC2F4-B55E-450D-8EDD-6F5B99711F7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8320489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BAEB9145-0E56-47B6-92EA-EF9D05C5DE4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8E9477E3-4004-40D9-A791-9927026F6862}"/>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340D97B3-17E5-425B-993F-656A8D67B017}"/>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3FD63D5E-8306-4E5D-B3C7-2CFC361D0A3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EE622A9-52D5-4B99-BF48-5238DD36F80E}"/>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19402101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B70E901-6D2D-4730-AE7F-199102DF9F5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5023EEA-7C43-48F0-90B4-466A27A5226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93FECF61-A8A9-4E6C-A4B0-6B4D9EB2886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D1A2F77C-8D07-4CD2-8D30-11B39A49C461}"/>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D216A148-6467-404D-8D6E-643CD85D092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A4054C06-91F4-4640-8DD0-214A08B515E2}"/>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3246421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22CA02F-70D5-4084-BBF7-59B03FABAAE1}"/>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A4570560-669A-483D-A56D-56777083AED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15B0F997-4085-454E-9449-79C20341543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60B0EC1-688A-46F9-85F5-4DE115D0F51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1508EA17-E7BD-4128-B3F8-2DDDE314AD9F}"/>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CF3610DF-72A4-46C2-9A30-40FEBE032B80}"/>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DD888E88-E0C9-4CC9-9C52-1081F3C3655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F6D86BE4-D07F-42B3-BF50-BD5123EF27F1}"/>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2222663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AB4FA6C-18CF-4549-8033-E092A86A6629}"/>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EAEAA0B4-9101-47CA-8710-CF5073D67099}"/>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2D7229B6-3B00-4C31-9D94-5610EF023A60}"/>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4D55A381-1F55-4188-B370-90AA6350AA0A}"/>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AB91CA5E-FA34-492E-9B30-D2D48EF0E637}"/>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1D363C7E-DFED-4626-B0F5-54D459E58092}"/>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73084B1A-3BE3-4126-A0C6-E060459D3C7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FC953B9D-C224-4866-9D45-ACFCEDEAAF71}"/>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98583152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CBC31D2-AA1B-48A6-AD5C-ABC511801DC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861AA370-87FC-4909-A5DF-67A27A9F2BBB}"/>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C3754FE7-818A-4919-9358-DA52F1CD88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C697764F-E4D1-4062-9489-FE6CD0BEE4A4}"/>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272998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6D102869-D0FE-4441-B0F3-7D59185B0834}"/>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7970F543-0439-4D7A-8542-C6230DA3BCC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9917263A-9D95-4D91-A962-900FB68A944C}"/>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49942486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49C46F7-77B7-4182-995C-BC45615546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9F537E44-EC00-4A0F-97BC-FEBE5C5F59F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826B50A6-6A00-4618-8229-8839813F08F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A4CD451A-991A-4CA7-9D7D-087B79FE81D3}"/>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E4714668-2574-4243-AF77-45A9C0EFCCE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9067EDE5-89DF-4C6A-91DE-CF547F05676A}"/>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74023344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66FEB41-F80B-4DFD-9667-62AA78EFA5D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8717BE32-0D1F-41BE-A62F-999517ADD3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9BB9F595-BAE5-47B8-9B8A-94109329BD63}"/>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B57B9BA6-478C-4191-AEA2-402D09D4FCBA}"/>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A77709D8-26A8-4A0B-BF1A-3152E67E133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907A3FE-B290-46C6-BB53-0D63DAA8E5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23281188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70D030D-8E43-4AAB-801F-A9A324870977}"/>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D75ECE4B-B966-49A7-91FC-2B429E0C7353}"/>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D87CE76-AB6E-45E6-B0B9-2133D873E63C}"/>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4E227BD6-F4F8-4C72-9E66-64C116C81FD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F854D57-3649-41D8-8C6C-E6BA50FC6FF8}"/>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3463068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76C83D8F-369C-45CC-A05C-6C42CBFA4809}"/>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001B45A0-1A26-42F3-8512-1474DBE3D7B1}"/>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105919A8-B0B8-4AC8-9C1A-06EB9C285965}"/>
              </a:ext>
            </a:extLst>
          </p:cNvPr>
          <p:cNvSpPr>
            <a:spLocks noGrp="1"/>
          </p:cNvSpPr>
          <p:nvPr>
            <p:ph type="dt" sz="half" idx="10"/>
          </p:nvPr>
        </p:nvSpPr>
        <p:spPr>
          <a:xfrm>
            <a:off x="838200" y="6356350"/>
            <a:ext cx="2743200" cy="365125"/>
          </a:xfrm>
          <a:prstGeom prst="rect">
            <a:avLst/>
          </a:prstGeom>
        </p:spPr>
        <p:txBody>
          <a:bodyPr/>
          <a:lstStyle/>
          <a:p>
            <a:fld id="{5983A1F6-1FE9-4990-B012-18F8CD185A8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FFF7F0DF-E179-4702-B1E0-270BD0C8192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A191C18-B44A-49BD-B77F-1DA10E7B0133}"/>
              </a:ext>
            </a:extLst>
          </p:cNvPr>
          <p:cNvSpPr>
            <a:spLocks noGrp="1"/>
          </p:cNvSpPr>
          <p:nvPr>
            <p:ph type="sldNum" sz="quarter" idx="12"/>
          </p:nvPr>
        </p:nvSpPr>
        <p:spPr>
          <a:xfrm>
            <a:off x="8610600" y="6356350"/>
            <a:ext cx="2743200" cy="365125"/>
          </a:xfrm>
          <a:prstGeom prst="rect">
            <a:avLst/>
          </a:prstGeom>
        </p:spPr>
        <p:txBody>
          <a:bodyPr/>
          <a:lstStyle/>
          <a:p>
            <a:fld id="{415F2892-AA8C-4399-BB32-0B3A69700456}" type="slidenum">
              <a:rPr lang="vi-VN" smtClean="0"/>
              <a:pPr/>
              <a:t>‹#›</a:t>
            </a:fld>
            <a:endParaRPr lang="vi-VN"/>
          </a:p>
        </p:txBody>
      </p:sp>
    </p:spTree>
    <p:extLst>
      <p:ext uri="{BB962C8B-B14F-4D97-AF65-F5344CB8AC3E}">
        <p14:creationId xmlns:p14="http://schemas.microsoft.com/office/powerpoint/2010/main" val="3808451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5E562B0-D0E3-430C-A6BE-14A2270AE17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EBE7895C-D6B1-407A-AD3F-6444AAC34344}"/>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AC0F32C2-1068-4265-B737-A727A8A72DB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907C21BA-66BA-4A13-840B-DC0498B3572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962978C-1506-4B43-8B44-CA54A90CFDC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78697633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44DC0E7-83CB-4011-BE26-DE71940FCA7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FC27629D-FD11-49BC-98E9-D8924FD82503}"/>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7EF2945-3142-4DEC-9877-8676FE817205}"/>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E5B7A0F4-012F-48CF-86C6-A39171DD118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9D4B327-F156-4D41-8FFE-C522ED36B5A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7138642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7B4BBE8-CE88-4DC7-A95B-5A33D6B2CE9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6CCEE31D-0484-47A2-A35B-803751193C1C}"/>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81A1C41-1E3A-44E1-8CB2-DF072BB5750B}"/>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C01F47FE-4A89-4294-AF28-5DD75CF295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B7D9BE-8B5C-4AD6-97F2-77B6E375C2A7}"/>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38546481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033BA2F-4814-49CF-B948-C0206FBE546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C8C3350-CF8B-4EA0-868D-F836E6554E4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013D3E08-C75A-4E0E-8514-4FC30923879C}"/>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94DECC0F-8086-4CF4-9914-3EFB83E5581C}"/>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83A8F1D7-AAED-4379-A1C2-BE148A26F51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2721A88A-3D70-48A6-8708-C70FBA9B04F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989281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60AFFEC-E221-4FB3-82E3-89B5397F69C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F7DEA3C4-B29B-48D4-A761-8D444466ECFB}"/>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C3CDA956-8ADF-4845-918F-BA3C5910199B}"/>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F9C2BA94-12B1-46A8-8D78-558A2CB38856}"/>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20330460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8188CEC-7324-430B-BD08-B9DB30FE5EEC}"/>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EB3779D8-2E68-4F2E-9954-F88D6F08D4CB}"/>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4D350C42-94FE-40AF-94B0-BD80364468FB}"/>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628A3EBE-5ADA-40C0-8007-DB8FF2BBE5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6E2A4AA4-A86F-4F50-AD21-5E825FE2BB74}"/>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24BEDE39-29A6-4409-AE46-349EFE916CE8}"/>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1A8FC6AD-2486-45BD-917A-60F7E6577ED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69E78504-84D7-47EB-8812-694A7E9D1474}"/>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41572702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CC3426-280D-40DC-BF24-93EDBB09D48F}"/>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2FB41AE-508D-4B30-82E9-446C9BC02934}"/>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517E94C2-64A7-4E68-BC4F-BB58C63602C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8CA3C68D-881E-4ED7-AF1C-52253FD53FB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329428068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3FBB3A52-1F9A-495D-947C-05A207905170}"/>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47C37D79-CB4F-4173-8BB6-4FFE5716692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A65FA9B2-7FF8-4B13-9556-1DEB2B2EA216}"/>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30966196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4511EF5-D9FD-4ECE-BF96-FF8D480F14A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0C7A513C-BCDD-43BB-9EAB-03A02D8077C1}"/>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44A46D48-410D-4E1F-BC8E-70049D5970A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ED451872-06FB-4F3E-A745-E91774CA4953}"/>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4234DCE8-91B0-45D2-B187-AB5B6B23F2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A5976F0-B0B2-4498-84DB-B616AAEB9A48}"/>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06167908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DA08652-294E-4962-8968-8576A1AB111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EEA0AED0-0AF0-4E28-AFEF-5DEBD1D895A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87738783-1EEB-49F1-9EF5-EF990FC7DD0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D34773BA-B624-44A6-A0E8-EFD4185BAC1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EA1A379B-C051-4AAE-BF28-72E915EE4FB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EC73A105-A494-4539-83B7-8EA8DC6BF5E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188959789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43BA7881-0EA2-40DE-9917-E28E413CF4D4}"/>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B0E1B092-63AA-421E-8137-86E9F126D40F}"/>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C6D6138F-AA7A-4E7F-B225-FECDD35F69AA}"/>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3D7260B0-40F9-495A-8FA9-312B02402C2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C6AFF596-ECB5-4C4B-9942-7C87B46903A9}"/>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21256576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40E2D838-5C35-4573-835B-65619F0B8A83}"/>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BDA4B903-F43D-4DC8-8B49-B87973237828}"/>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406336D-E75D-4334-ADB3-3EF8678092EE}"/>
              </a:ext>
            </a:extLst>
          </p:cNvPr>
          <p:cNvSpPr>
            <a:spLocks noGrp="1"/>
          </p:cNvSpPr>
          <p:nvPr>
            <p:ph type="dt" sz="half" idx="10"/>
          </p:nvPr>
        </p:nvSpPr>
        <p:spPr>
          <a:xfrm>
            <a:off x="838200" y="6356350"/>
            <a:ext cx="2743200" cy="365125"/>
          </a:xfrm>
          <a:prstGeom prst="rect">
            <a:avLst/>
          </a:prstGeom>
        </p:spPr>
        <p:txBody>
          <a:bodyPr/>
          <a:lstStyle/>
          <a:p>
            <a:fld id="{B88203FD-017D-43F8-91E6-ED3A46890138}"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E89CD070-4F4F-4993-A838-46D35C06200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0D828D0-5EB6-47F9-AF17-9898A173036E}"/>
              </a:ext>
            </a:extLst>
          </p:cNvPr>
          <p:cNvSpPr>
            <a:spLocks noGrp="1"/>
          </p:cNvSpPr>
          <p:nvPr>
            <p:ph type="sldNum" sz="quarter" idx="12"/>
          </p:nvPr>
        </p:nvSpPr>
        <p:spPr>
          <a:xfrm>
            <a:off x="8610600" y="6356350"/>
            <a:ext cx="2743200" cy="365125"/>
          </a:xfrm>
          <a:prstGeom prst="rect">
            <a:avLst/>
          </a:prstGeom>
        </p:spPr>
        <p:txBody>
          <a:bodyPr/>
          <a:lstStyle/>
          <a:p>
            <a:fld id="{1E498A02-8321-496D-BAD3-72F38BCE06BE}" type="slidenum">
              <a:rPr lang="vi-VN" smtClean="0"/>
              <a:pPr/>
              <a:t>‹#›</a:t>
            </a:fld>
            <a:endParaRPr lang="vi-VN"/>
          </a:p>
        </p:txBody>
      </p:sp>
    </p:spTree>
    <p:extLst>
      <p:ext uri="{BB962C8B-B14F-4D97-AF65-F5344CB8AC3E}">
        <p14:creationId xmlns:p14="http://schemas.microsoft.com/office/powerpoint/2010/main" val="285906335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F53AEC0-DDAB-460A-8BD0-A0AEA93B847C}"/>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ABD10939-F13D-4276-8A64-D976A90C3D39}"/>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14AB3F2C-4BF2-4D4E-BCA9-6455FA58EBE6}"/>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96C389FE-B99D-490F-A17C-05B501D1C1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70703ECA-91DD-40A7-8CBE-15568B8E10D6}"/>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4796139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8149118-25DF-4423-BC4B-99C74B3D5C6A}"/>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9D268BAC-1B8F-4979-BC1E-8DA803221022}"/>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585F23F2-6DD8-42FD-A3C4-BD513E653087}"/>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967DD987-E4A9-47FD-A1F6-4E3C92774A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97303E1E-6555-422B-A112-F73325391315}"/>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08661707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1C396A4-8133-4AD7-8E79-9D1F53792452}"/>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2EE3EAF0-01BC-4590-823B-9A687D5D405F}"/>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5D549F96-5B17-4FE3-9867-356A941BD098}"/>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3738EA2-CC45-45B1-A29F-75AA702D05D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9F750CA-BF3B-49F6-A614-FE3121D64CA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60076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4FCD7032-F6EF-4F41-841D-38E25D10BFD0}"/>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BA70A6C4-93A4-45BB-95BF-29182453E69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D1E86C26-493A-4A4E-B151-B1B58C802B5B}"/>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5175002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03A7FBF2-0E56-4295-9F13-326F2030A818}"/>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E9993CC0-7AE4-4113-A252-0C95674F7A4B}"/>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9C8018E5-9576-468C-9E5A-FE8CE0724125}"/>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FC479F2B-1EDB-447B-954A-15D0701BC6F9}"/>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DCE21978-DF10-442D-BEF6-9090B1101D9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B15381F7-0A3C-4DDD-B9C7-0A60F468FE9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87070407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1DDFCFB-A216-4F72-85A0-E303DEBA549A}"/>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026887A4-3C94-4F58-8640-18FCAA52A96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60F8F593-FCCC-44AA-A65B-67E4468B0141}"/>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430A8C59-C999-4CA5-A3D7-32B683D843EF}"/>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C9B03C75-3376-4A14-95A9-E4EF01CDF3A0}"/>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7DE1AE61-4C4B-427B-8931-8E81BCC8E1BB}"/>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AABF2C67-B26B-4F7F-B4A2-F2E8EC485C9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A431054C-B884-4A7D-A66D-FA5D56D4E0F9}"/>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09860624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E6A57CA-D1FA-4BA5-9D16-505C94A675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C37A38F4-BBB8-434A-8D4A-8538228E2DFA}"/>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929C4830-ACCC-4A74-A18D-43FD9C5E337A}"/>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FE5D9F41-4172-4E5D-8FC9-070BD13C7BC3}"/>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31467429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2E0FFA0C-D605-4DCA-9EB3-44C52EC5BA7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BAE28AE2-7AB0-42D2-B4D3-AFE729F2982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427719D2-45CB-4672-A61D-6FA51132E4EA}"/>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83306714"/>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AB0AED7B-5E9F-468B-B0AB-7B9B5542065F}"/>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D96C7C3E-5E05-4238-B165-15C2F707BE9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ED9FBEF5-18B5-48C7-8641-936ABF34DE84}"/>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5F877742-FD3D-4168-AF60-05516A3571F0}"/>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9DB0C690-1D3F-4F45-9E09-B0900DBE7EE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7F1EB4C5-FF0F-4BAE-92E3-C06A18F5B2EE}"/>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242164373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676EA33-1CA1-474D-B8ED-B389EF9CB6C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4CE8412C-0D20-4877-9881-AC4D1A623C6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EE57573D-8057-44A8-8FC0-D246CCBFD7D7}"/>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35AED46F-0E4F-460D-9DC1-43A3C46D61B5}"/>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CD701760-21AC-4769-AEEB-16D94D6219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3470CB80-168B-405B-87F1-A4D509C1D3BB}"/>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42321191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65CE31AA-F75A-4FC3-BB44-AB0707ED509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7B17F126-E71B-4118-B57C-D325F3D533A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B1E542D-25FE-42C2-874B-1B55877482E3}"/>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395CD4E1-F49A-45E0-B24F-1C521546406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46BFB52-8F21-4AF4-A415-00EC62CEB32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1661008491"/>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A0D58E4-3EB6-4097-8451-164F03054A51}"/>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380A2E4F-3DAC-41D9-81A5-988C6BE7721D}"/>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D57E084D-061B-4391-9B8B-B57280E22E4E}"/>
              </a:ext>
            </a:extLst>
          </p:cNvPr>
          <p:cNvSpPr>
            <a:spLocks noGrp="1"/>
          </p:cNvSpPr>
          <p:nvPr>
            <p:ph type="dt" sz="half" idx="10"/>
          </p:nvPr>
        </p:nvSpPr>
        <p:spPr>
          <a:xfrm>
            <a:off x="838200" y="6356350"/>
            <a:ext cx="2743200" cy="365125"/>
          </a:xfrm>
          <a:prstGeom prst="rect">
            <a:avLst/>
          </a:prstGeom>
        </p:spPr>
        <p:txBody>
          <a:bodyPr/>
          <a:lstStyle/>
          <a:p>
            <a:fld id="{EE3A2244-6E36-425E-A212-86F4D8CC8B1F}"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622CC5CC-138D-465D-A81A-DBE38DAA415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2AFBA30C-9BF9-47DE-8D11-30C64AE51292}"/>
              </a:ext>
            </a:extLst>
          </p:cNvPr>
          <p:cNvSpPr>
            <a:spLocks noGrp="1"/>
          </p:cNvSpPr>
          <p:nvPr>
            <p:ph type="sldNum" sz="quarter" idx="12"/>
          </p:nvPr>
        </p:nvSpPr>
        <p:spPr>
          <a:xfrm>
            <a:off x="8610600" y="6356350"/>
            <a:ext cx="2743200" cy="365125"/>
          </a:xfrm>
          <a:prstGeom prst="rect">
            <a:avLst/>
          </a:prstGeom>
        </p:spPr>
        <p:txBody>
          <a:bodyPr/>
          <a:lstStyle/>
          <a:p>
            <a:fld id="{0FAD2FA6-0C59-4B21-B7AB-44A3D6538FE7}" type="slidenum">
              <a:rPr lang="vi-VN" smtClean="0"/>
              <a:pPr/>
              <a:t>‹#›</a:t>
            </a:fld>
            <a:endParaRPr lang="vi-VN"/>
          </a:p>
        </p:txBody>
      </p:sp>
    </p:spTree>
    <p:extLst>
      <p:ext uri="{BB962C8B-B14F-4D97-AF65-F5344CB8AC3E}">
        <p14:creationId xmlns:p14="http://schemas.microsoft.com/office/powerpoint/2010/main" val="3985595096"/>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597806D-EAB9-4613-9151-E08254D8FDEE}"/>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41F08635-6F1D-4B86-B43D-1A24741085A8}"/>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5C3CCD40-BD34-4529-91E5-2698C7E344A0}"/>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C01FED19-8C45-4DFC-A9B3-BBBA6C780A3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4FA4A35-2703-4DA2-88B4-B096C0CE20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99321021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D5BA33F2-E623-4E7F-810B-0921B95BA16E}"/>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5CA27FF0-9E04-45C5-BC68-30AAC943DE7B}"/>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73C10C02-4997-4D61-94CC-6214FA4D607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29C8ED1-4505-49BF-BD77-73D7FC11AE3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7F7A64CA-FDD2-4D5B-9783-FD2764B0EE7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577076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7212EEC-9806-4BCC-B4E6-D99ABA5240E6}"/>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F1A4866E-F056-40CB-BA7E-C34BB63487C3}"/>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810498A1-A688-45E6-8550-EC3071B90FA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CAA7A761-3B85-47C9-963D-E138E1271D56}"/>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79574061-2217-4D22-8F9B-8723C8D4C787}"/>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FC785E12-3466-457C-A23C-8A2A93C0ECC2}"/>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108098551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BC27D0EC-FA83-4860-9C53-7414EF7BA20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0F8648A6-C298-445C-B0A8-569C07D2376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1BBF30BA-580F-4C96-9A54-67861F9B69CF}"/>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9871CBA3-7F65-486F-B9CB-9BF90261883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1C09A8BA-D90B-4E4C-BB8C-F04A4660975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88209172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40CD9F0-6BE1-4558-9F50-729252FFCD46}"/>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2A352FD0-9D3A-4318-8A37-175EC6B58A10}"/>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D416334B-DD04-473F-8633-B25FA9EBBD5B}"/>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73888953-EE7A-4EF4-92D9-41C6E4AA3061}"/>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9154EDF2-156B-4765-94F4-BB96FC09DF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68F7C58-F921-4804-89D7-87CA21A86DC5}"/>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102960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4377F72-3E5D-4E0E-BDE1-9198A21543AB}"/>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60447395-8B68-4EC0-9B0F-91BA0FB612E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B2CF7061-104C-4BB8-9DCB-DE76E62146B7}"/>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7B6BA3B7-E1AA-497C-9914-50C3ED81657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1030EB45-BF5D-4876-80BA-434E77F084C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231DBE4F-9324-446B-9E4A-1830D93BBF75}"/>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27592CD5-D020-4462-BE29-6816B8A6DBE8}"/>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C125CB20-0A70-4898-8EE5-D670853B077C}"/>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94471528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323F429-0F89-435B-96DE-27E31133C6D9}"/>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05AB4D98-BF90-40A7-8AD9-4C56670D1338}"/>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A0B6121E-694F-4F5C-B79F-4BEAF11A1E65}"/>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6B1DB368-86C3-4D22-B0CC-A15324EA24A1}"/>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32588680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60221DE5-8696-4A23-B11F-D67AE88D661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69599C7D-3AD8-4042-AC8E-8577DB8B51D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EBF11BBE-C092-4B73-8FBF-A679857E6ED9}"/>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416214964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A5D1549-3FD1-4134-BEA1-B0175D31194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A0B3BAD3-DF90-427D-BF85-6F7209BFA95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69073A0-56F1-42B7-ADEF-FA031A6208EF}"/>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75719827-58D2-4159-B9EB-B5B9A81DC983}"/>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742388F6-D8DC-4416-A328-EFE485118BA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4FF9731E-FBAD-400C-B16A-72E0F8358B5A}"/>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991118591"/>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C73503D6-160E-42C4-AB62-8459E8E327C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5D534D75-358E-44CB-BD22-2DCFC2107B2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E6B444BD-864A-4E6C-BCA4-A3F24E16485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AA309D13-3997-4BB1-9C6F-68A03BDA2C2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2DF354E9-41AE-4150-8CBE-071699525B83}"/>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D5071BC2-8164-41EF-87F9-D4493FA4A153}"/>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2409803354"/>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293B0FE0-61BE-42F8-AF77-EBEAF59CCD1C}"/>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4C671535-81B0-4553-BA93-EA8A3A648457}"/>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70CB3FE-9C8B-4C52-AE2F-3380D1611AC2}"/>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40A3682A-4DD0-4328-A99C-D4DED59CBEE4}"/>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B44225BC-BEA5-4546-AECF-97E4AC3AEF5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31207659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2283E486-5B1A-403F-8A45-E4FAB0C4FD9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32270480-766B-490A-B8C2-881D4BB0ECB5}"/>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4B71124B-A940-49E4-A0EC-CC59DA83FDCB}"/>
              </a:ext>
            </a:extLst>
          </p:cNvPr>
          <p:cNvSpPr>
            <a:spLocks noGrp="1"/>
          </p:cNvSpPr>
          <p:nvPr>
            <p:ph type="dt" sz="half" idx="10"/>
          </p:nvPr>
        </p:nvSpPr>
        <p:spPr>
          <a:xfrm>
            <a:off x="838200" y="6356350"/>
            <a:ext cx="2743200" cy="365125"/>
          </a:xfrm>
          <a:prstGeom prst="rect">
            <a:avLst/>
          </a:prstGeom>
        </p:spPr>
        <p:txBody>
          <a:bodyPr/>
          <a:lstStyle/>
          <a:p>
            <a:fld id="{43D3241C-71B3-4DCF-AB85-426A3EB11FAC}"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D6F01446-DAB9-4CA0-A1E2-C4E7D83EC99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F06735C-169A-4776-826E-5AEAA99FDFE8}"/>
              </a:ext>
            </a:extLst>
          </p:cNvPr>
          <p:cNvSpPr>
            <a:spLocks noGrp="1"/>
          </p:cNvSpPr>
          <p:nvPr>
            <p:ph type="sldNum" sz="quarter" idx="12"/>
          </p:nvPr>
        </p:nvSpPr>
        <p:spPr>
          <a:xfrm>
            <a:off x="8610600" y="6356350"/>
            <a:ext cx="2743200" cy="365125"/>
          </a:xfrm>
          <a:prstGeom prst="rect">
            <a:avLst/>
          </a:prstGeom>
        </p:spPr>
        <p:txBody>
          <a:bodyPr/>
          <a:lstStyle/>
          <a:p>
            <a:fld id="{A1B41A97-9CB4-4AEB-9B19-EFC83D183456}" type="slidenum">
              <a:rPr lang="vi-VN" smtClean="0"/>
              <a:pPr/>
              <a:t>‹#›</a:t>
            </a:fld>
            <a:endParaRPr lang="vi-VN"/>
          </a:p>
        </p:txBody>
      </p:sp>
    </p:spTree>
    <p:extLst>
      <p:ext uri="{BB962C8B-B14F-4D97-AF65-F5344CB8AC3E}">
        <p14:creationId xmlns:p14="http://schemas.microsoft.com/office/powerpoint/2010/main" val="100362971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êu đề Bản chiếu">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4C7D27-8BED-4A44-9D31-3099A81D7C20}"/>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vi-VN"/>
              <a:t>Bấm để sửa kiểu tiêu đề Bản cái</a:t>
            </a:r>
          </a:p>
        </p:txBody>
      </p:sp>
      <p:sp>
        <p:nvSpPr>
          <p:cNvPr id="3" name="Tiêu đề phụ 2">
            <a:extLst>
              <a:ext uri="{FF2B5EF4-FFF2-40B4-BE49-F238E27FC236}">
                <a16:creationId xmlns:a16="http://schemas.microsoft.com/office/drawing/2014/main" xmlns="" id="{EBCB996B-AFBD-4DAA-9E89-A57A1F13C82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p>
        </p:txBody>
      </p:sp>
      <p:sp>
        <p:nvSpPr>
          <p:cNvPr id="4" name="Chỗ dành sẵn cho Ngày tháng 3">
            <a:extLst>
              <a:ext uri="{FF2B5EF4-FFF2-40B4-BE49-F238E27FC236}">
                <a16:creationId xmlns:a16="http://schemas.microsoft.com/office/drawing/2014/main" xmlns="" id="{3364DA5E-1E79-44EC-936D-7835F8FDF257}"/>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725E7467-913F-4E98-8003-2C379819325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AC379CA0-1590-40B0-947F-B224F1470C5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1874195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34F016CD-5719-4C60-AC2D-981ABE568ABB}"/>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0F280940-FC98-4C23-AE20-F43477478F17}"/>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3CF626D2-3B6F-4437-AB68-658457380641}"/>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2958A0E5-7ECD-47B9-8CE8-1CFC401870AC}"/>
              </a:ext>
            </a:extLst>
          </p:cNvPr>
          <p:cNvSpPr>
            <a:spLocks noGrp="1"/>
          </p:cNvSpPr>
          <p:nvPr>
            <p:ph type="dt" sz="half" idx="10"/>
          </p:nvPr>
        </p:nvSpPr>
        <p:spPr>
          <a:xfrm>
            <a:off x="838200" y="6356350"/>
            <a:ext cx="2743200" cy="365125"/>
          </a:xfrm>
          <a:prstGeom prst="rect">
            <a:avLst/>
          </a:prstGeom>
        </p:spPr>
        <p:txBody>
          <a:bodyPr/>
          <a:lstStyle/>
          <a:p>
            <a:fld id="{F3133AD2-BA6C-4FB5-ABB8-1BD7288FAFAA}"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6DAE497D-734B-4969-AC33-A49EAD67F471}"/>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61EE0581-2B62-4AEF-8C9D-D52C7A72388E}"/>
              </a:ext>
            </a:extLst>
          </p:cNvPr>
          <p:cNvSpPr>
            <a:spLocks noGrp="1"/>
          </p:cNvSpPr>
          <p:nvPr>
            <p:ph type="sldNum" sz="quarter" idx="12"/>
          </p:nvPr>
        </p:nvSpPr>
        <p:spPr>
          <a:xfrm>
            <a:off x="8610600" y="6356350"/>
            <a:ext cx="2743200" cy="365125"/>
          </a:xfrm>
          <a:prstGeom prst="rect">
            <a:avLst/>
          </a:prstGeom>
        </p:spPr>
        <p:txBody>
          <a:bodyPr/>
          <a:lstStyle/>
          <a:p>
            <a:fld id="{CD769A7E-8369-4BED-96C9-CF59B90FEA14}" type="slidenum">
              <a:rPr lang="vi-VN" smtClean="0"/>
              <a:pPr/>
              <a:t>‹#›</a:t>
            </a:fld>
            <a:endParaRPr lang="vi-VN"/>
          </a:p>
        </p:txBody>
      </p:sp>
    </p:spTree>
    <p:extLst>
      <p:ext uri="{BB962C8B-B14F-4D97-AF65-F5344CB8AC3E}">
        <p14:creationId xmlns:p14="http://schemas.microsoft.com/office/powerpoint/2010/main" val="311527618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êu đề và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7F97FE3-329B-4194-B91D-3F2EBB793CD0}"/>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CA08ACC9-8780-419C-9992-A8BA18A39427}"/>
              </a:ext>
            </a:extLst>
          </p:cNvPr>
          <p:cNvSpPr>
            <a:spLocks noGrp="1"/>
          </p:cNvSpPr>
          <p:nvPr>
            <p:ph idx="1"/>
          </p:nvPr>
        </p:nvSpPr>
        <p:spPr>
          <a:xfrm>
            <a:off x="838200" y="1825625"/>
            <a:ext cx="10515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F6253C64-9926-48A4-B377-E5AE9FE39E83}"/>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2FD16094-9032-4A05-9F95-A65675BE2CE0}"/>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F6E8496E-48CD-46D6-AE5B-3704C96BBCC1}"/>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87314971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Đầu trang của Phần">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E0E926A4-D1A8-4CCC-847B-96874D0476ED}"/>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vi-VN"/>
              <a:t>Bấm để sửa kiểu tiêu đề Bản cái</a:t>
            </a:r>
          </a:p>
        </p:txBody>
      </p:sp>
      <p:sp>
        <p:nvSpPr>
          <p:cNvPr id="3" name="Chỗ dành sẵn cho Văn bản 2">
            <a:extLst>
              <a:ext uri="{FF2B5EF4-FFF2-40B4-BE49-F238E27FC236}">
                <a16:creationId xmlns:a16="http://schemas.microsoft.com/office/drawing/2014/main" xmlns="" id="{17086593-BDC1-411A-AB64-34AE5736887E}"/>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Chỗ dành sẵn cho Ngày tháng 3">
            <a:extLst>
              <a:ext uri="{FF2B5EF4-FFF2-40B4-BE49-F238E27FC236}">
                <a16:creationId xmlns:a16="http://schemas.microsoft.com/office/drawing/2014/main" xmlns="" id="{BCC0EDD0-FC89-4E98-BA55-BFCAEA562F4E}"/>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3A756D09-C1FA-45F2-8AA8-0BD4685176D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CB140EA-510F-4C49-B387-5669AD9AFE2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933733483"/>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5991DAC1-2772-4493-B10B-B8FAF65C817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ội dung 2">
            <a:extLst>
              <a:ext uri="{FF2B5EF4-FFF2-40B4-BE49-F238E27FC236}">
                <a16:creationId xmlns:a16="http://schemas.microsoft.com/office/drawing/2014/main" xmlns="" id="{B99B01A0-F13D-4A59-B04D-586BD2CDFFA7}"/>
              </a:ext>
            </a:extLst>
          </p:cNvPr>
          <p:cNvSpPr>
            <a:spLocks noGrp="1"/>
          </p:cNvSpPr>
          <p:nvPr>
            <p:ph sz="half" idx="1"/>
          </p:nvPr>
        </p:nvSpPr>
        <p:spPr>
          <a:xfrm>
            <a:off x="838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ội dung 3">
            <a:extLst>
              <a:ext uri="{FF2B5EF4-FFF2-40B4-BE49-F238E27FC236}">
                <a16:creationId xmlns:a16="http://schemas.microsoft.com/office/drawing/2014/main" xmlns="" id="{00879A96-B4DA-4655-92D7-11509792F0F4}"/>
              </a:ext>
            </a:extLst>
          </p:cNvPr>
          <p:cNvSpPr>
            <a:spLocks noGrp="1"/>
          </p:cNvSpPr>
          <p:nvPr>
            <p:ph sz="half" idx="2"/>
          </p:nvPr>
        </p:nvSpPr>
        <p:spPr>
          <a:xfrm>
            <a:off x="6172200" y="1825625"/>
            <a:ext cx="5181600" cy="435133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Ngày tháng 4">
            <a:extLst>
              <a:ext uri="{FF2B5EF4-FFF2-40B4-BE49-F238E27FC236}">
                <a16:creationId xmlns:a16="http://schemas.microsoft.com/office/drawing/2014/main" xmlns="" id="{A7BB0C42-1444-4656-B0F7-855EB863A14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B6128D7F-994C-4DF7-A840-948C6A6C517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0FE4102A-B277-4E43-AA89-A83FA773496F}"/>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5424355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8F34A999-A168-4559-A962-D4A117E67D14}"/>
              </a:ext>
            </a:extLst>
          </p:cNvPr>
          <p:cNvSpPr>
            <a:spLocks noGrp="1"/>
          </p:cNvSpPr>
          <p:nvPr>
            <p:ph type="title"/>
          </p:nvPr>
        </p:nvSpPr>
        <p:spPr>
          <a:xfrm>
            <a:off x="839788" y="365125"/>
            <a:ext cx="10515600" cy="1325563"/>
          </a:xfrm>
          <a:prstGeom prst="rect">
            <a:avLst/>
          </a:prstGeom>
        </p:spPr>
        <p:txBody>
          <a:bodyPr/>
          <a:lstStyle/>
          <a:p>
            <a:r>
              <a:rPr lang="vi-VN"/>
              <a:t>Bấm để sửa kiểu tiêu đề Bản cái</a:t>
            </a:r>
          </a:p>
        </p:txBody>
      </p:sp>
      <p:sp>
        <p:nvSpPr>
          <p:cNvPr id="3" name="Chỗ dành sẵn cho Văn bản 2">
            <a:extLst>
              <a:ext uri="{FF2B5EF4-FFF2-40B4-BE49-F238E27FC236}">
                <a16:creationId xmlns:a16="http://schemas.microsoft.com/office/drawing/2014/main" xmlns="" id="{292FA241-D6AA-440D-BB9D-F9C250A3C414}"/>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hỗ dành sẵn cho Nội dung 3">
            <a:extLst>
              <a:ext uri="{FF2B5EF4-FFF2-40B4-BE49-F238E27FC236}">
                <a16:creationId xmlns:a16="http://schemas.microsoft.com/office/drawing/2014/main" xmlns="" id="{F86EA79F-E5C7-475F-932A-86E4341300A2}"/>
              </a:ext>
            </a:extLst>
          </p:cNvPr>
          <p:cNvSpPr>
            <a:spLocks noGrp="1"/>
          </p:cNvSpPr>
          <p:nvPr>
            <p:ph sz="half" idx="2"/>
          </p:nvPr>
        </p:nvSpPr>
        <p:spPr>
          <a:xfrm>
            <a:off x="839788" y="2505075"/>
            <a:ext cx="5157787"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5" name="Chỗ dành sẵn cho Văn bản 4">
            <a:extLst>
              <a:ext uri="{FF2B5EF4-FFF2-40B4-BE49-F238E27FC236}">
                <a16:creationId xmlns:a16="http://schemas.microsoft.com/office/drawing/2014/main" xmlns="" id="{C96D4F30-C7BE-4CDB-9A27-7DBB48BE3C33}"/>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hỗ dành sẵn cho Nội dung 5">
            <a:extLst>
              <a:ext uri="{FF2B5EF4-FFF2-40B4-BE49-F238E27FC236}">
                <a16:creationId xmlns:a16="http://schemas.microsoft.com/office/drawing/2014/main" xmlns="" id="{7A68DCAC-383D-4852-8963-26CB5E8A11D5}"/>
              </a:ext>
            </a:extLst>
          </p:cNvPr>
          <p:cNvSpPr>
            <a:spLocks noGrp="1"/>
          </p:cNvSpPr>
          <p:nvPr>
            <p:ph sz="quarter" idx="4"/>
          </p:nvPr>
        </p:nvSpPr>
        <p:spPr>
          <a:xfrm>
            <a:off x="6172200" y="2505075"/>
            <a:ext cx="5183188" cy="3684588"/>
          </a:xfrm>
          <a:prstGeom prst="rect">
            <a:avLst/>
          </a:prstGeom>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7" name="Chỗ dành sẵn cho Ngày tháng 6">
            <a:extLst>
              <a:ext uri="{FF2B5EF4-FFF2-40B4-BE49-F238E27FC236}">
                <a16:creationId xmlns:a16="http://schemas.microsoft.com/office/drawing/2014/main" xmlns="" id="{333386B9-11EB-4A1D-ADCB-3BD416BF8F9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8" name="Chỗ dành sẵn cho Chân trang 7">
            <a:extLst>
              <a:ext uri="{FF2B5EF4-FFF2-40B4-BE49-F238E27FC236}">
                <a16:creationId xmlns:a16="http://schemas.microsoft.com/office/drawing/2014/main" xmlns="" id="{93DF633E-2F21-48A4-818C-1EC1B16F1139}"/>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9" name="Chỗ dành sẵn cho Số hiệu Bản chiếu 8">
            <a:extLst>
              <a:ext uri="{FF2B5EF4-FFF2-40B4-BE49-F238E27FC236}">
                <a16:creationId xmlns:a16="http://schemas.microsoft.com/office/drawing/2014/main" xmlns="" id="{ADE73FAB-716F-4687-A61D-6C8993F7F6E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231640321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F7746823-3DDA-45AB-B9CD-999FFBE7D811}"/>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Ngày tháng 2">
            <a:extLst>
              <a:ext uri="{FF2B5EF4-FFF2-40B4-BE49-F238E27FC236}">
                <a16:creationId xmlns:a16="http://schemas.microsoft.com/office/drawing/2014/main" xmlns="" id="{599DB440-FA3E-4C80-80AD-BA244E2DAB0C}"/>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4" name="Chỗ dành sẵn cho Chân trang 3">
            <a:extLst>
              <a:ext uri="{FF2B5EF4-FFF2-40B4-BE49-F238E27FC236}">
                <a16:creationId xmlns:a16="http://schemas.microsoft.com/office/drawing/2014/main" xmlns="" id="{86535943-0839-4111-BA94-682401CA302F}"/>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5" name="Chỗ dành sẵn cho Số hiệu Bản chiếu 4">
            <a:extLst>
              <a:ext uri="{FF2B5EF4-FFF2-40B4-BE49-F238E27FC236}">
                <a16:creationId xmlns:a16="http://schemas.microsoft.com/office/drawing/2014/main" xmlns="" id="{634E0A2D-078F-47AA-BE1A-610DDC6048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271738229"/>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Chỗ dành sẵn cho Ngày tháng 1">
            <a:extLst>
              <a:ext uri="{FF2B5EF4-FFF2-40B4-BE49-F238E27FC236}">
                <a16:creationId xmlns:a16="http://schemas.microsoft.com/office/drawing/2014/main" xmlns="" id="{C0430A6E-3DE6-4541-8B46-233B4FAC267B}"/>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3" name="Chỗ dành sẵn cho Chân trang 2">
            <a:extLst>
              <a:ext uri="{FF2B5EF4-FFF2-40B4-BE49-F238E27FC236}">
                <a16:creationId xmlns:a16="http://schemas.microsoft.com/office/drawing/2014/main" xmlns="" id="{EDCCA399-09B5-4694-BD07-283C7DED3DCC}"/>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4" name="Chỗ dành sẵn cho Số hiệu Bản chiếu 3">
            <a:extLst>
              <a:ext uri="{FF2B5EF4-FFF2-40B4-BE49-F238E27FC236}">
                <a16:creationId xmlns:a16="http://schemas.microsoft.com/office/drawing/2014/main" xmlns="" id="{3F4FF8B0-FC16-4912-A25B-57329C9ECD7B}"/>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416319854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Nội dung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1661AE2B-2CEF-47DE-A6A4-56036D54C50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Nội dung 2">
            <a:extLst>
              <a:ext uri="{FF2B5EF4-FFF2-40B4-BE49-F238E27FC236}">
                <a16:creationId xmlns:a16="http://schemas.microsoft.com/office/drawing/2014/main" xmlns="" id="{835BA026-B9F5-4FD5-A0DC-9422E97B132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Văn bản 3">
            <a:extLst>
              <a:ext uri="{FF2B5EF4-FFF2-40B4-BE49-F238E27FC236}">
                <a16:creationId xmlns:a16="http://schemas.microsoft.com/office/drawing/2014/main" xmlns="" id="{5614BBAB-4AE1-4799-B6FD-D0E25D0D713C}"/>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77E59D51-B56F-4349-AC3E-4EF2F486051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599ABAFC-AFB7-40FD-940F-78FC61198D7D}"/>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9D6B48C4-BDBF-48FB-9450-24FCFAF2A8FD}"/>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4120223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Ảnh với Chú thích">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7E8BDBDC-0FEB-4C67-B602-8A9790A7663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vi-VN"/>
              <a:t>Bấm để sửa kiểu tiêu đề Bản cái</a:t>
            </a:r>
          </a:p>
        </p:txBody>
      </p:sp>
      <p:sp>
        <p:nvSpPr>
          <p:cNvPr id="3" name="Chỗ dành sẵn cho Hình ảnh 2">
            <a:extLst>
              <a:ext uri="{FF2B5EF4-FFF2-40B4-BE49-F238E27FC236}">
                <a16:creationId xmlns:a16="http://schemas.microsoft.com/office/drawing/2014/main" xmlns="" id="{A97932F6-F380-45C8-A305-94971A913B6F}"/>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vi-VN"/>
          </a:p>
        </p:txBody>
      </p:sp>
      <p:sp>
        <p:nvSpPr>
          <p:cNvPr id="4" name="Chỗ dành sẵn cho Văn bản 3">
            <a:extLst>
              <a:ext uri="{FF2B5EF4-FFF2-40B4-BE49-F238E27FC236}">
                <a16:creationId xmlns:a16="http://schemas.microsoft.com/office/drawing/2014/main" xmlns="" id="{D020F40D-3181-4654-BF02-E98EAE6F09D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Chỗ dành sẵn cho Ngày tháng 4">
            <a:extLst>
              <a:ext uri="{FF2B5EF4-FFF2-40B4-BE49-F238E27FC236}">
                <a16:creationId xmlns:a16="http://schemas.microsoft.com/office/drawing/2014/main" xmlns="" id="{490D282F-2FF5-4169-BF89-9053BD587299}"/>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6" name="Chỗ dành sẵn cho Chân trang 5">
            <a:extLst>
              <a:ext uri="{FF2B5EF4-FFF2-40B4-BE49-F238E27FC236}">
                <a16:creationId xmlns:a16="http://schemas.microsoft.com/office/drawing/2014/main" xmlns="" id="{CA4D21B6-1C19-482E-A5F3-84378476149E}"/>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7" name="Chỗ dành sẵn cho Số hiệu Bản chiếu 6">
            <a:extLst>
              <a:ext uri="{FF2B5EF4-FFF2-40B4-BE49-F238E27FC236}">
                <a16:creationId xmlns:a16="http://schemas.microsoft.com/office/drawing/2014/main" xmlns="" id="{AB36ADA0-21A3-4F78-818B-7EA8675ED588}"/>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40631262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xmlns="" id="{95992F84-4837-4A1F-A9C0-86C0DD7F6ED2}"/>
              </a:ext>
            </a:extLst>
          </p:cNvPr>
          <p:cNvSpPr>
            <a:spLocks noGrp="1"/>
          </p:cNvSpPr>
          <p:nvPr>
            <p:ph type="title"/>
          </p:nvPr>
        </p:nvSpPr>
        <p:spPr>
          <a:xfrm>
            <a:off x="838200" y="365125"/>
            <a:ext cx="10515600" cy="1325563"/>
          </a:xfrm>
          <a:prstGeom prst="rect">
            <a:avLst/>
          </a:prstGeom>
        </p:spPr>
        <p:txBody>
          <a:bodyPr/>
          <a:lstStyle/>
          <a:p>
            <a:r>
              <a:rPr lang="vi-VN"/>
              <a:t>Bấm để sửa kiểu tiêu đề Bản cái</a:t>
            </a:r>
          </a:p>
        </p:txBody>
      </p:sp>
      <p:sp>
        <p:nvSpPr>
          <p:cNvPr id="3" name="Chỗ dành sẵn cho Văn bản Dọc 2">
            <a:extLst>
              <a:ext uri="{FF2B5EF4-FFF2-40B4-BE49-F238E27FC236}">
                <a16:creationId xmlns:a16="http://schemas.microsoft.com/office/drawing/2014/main" xmlns="" id="{2666F529-6CE2-4B6E-9F78-AEAECC1E74BE}"/>
              </a:ext>
            </a:extLst>
          </p:cNvPr>
          <p:cNvSpPr>
            <a:spLocks noGrp="1"/>
          </p:cNvSpPr>
          <p:nvPr>
            <p:ph type="body" orient="vert" idx="1"/>
          </p:nvPr>
        </p:nvSpPr>
        <p:spPr>
          <a:xfrm>
            <a:off x="838200" y="1825625"/>
            <a:ext cx="10515600" cy="43513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980BD98C-4A23-4D18-A479-7AB31B03F63F}"/>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788006A-41DB-47CD-9F4A-4F63BF4101F6}"/>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ECC88BF3-DFF1-45AE-A745-B9D16CDB7AE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376093286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Tiêu đề Dọc 1">
            <a:extLst>
              <a:ext uri="{FF2B5EF4-FFF2-40B4-BE49-F238E27FC236}">
                <a16:creationId xmlns:a16="http://schemas.microsoft.com/office/drawing/2014/main" xmlns="" id="{C86482DC-584C-4F84-8C37-74A1F01E30BE}"/>
              </a:ext>
            </a:extLst>
          </p:cNvPr>
          <p:cNvSpPr>
            <a:spLocks noGrp="1"/>
          </p:cNvSpPr>
          <p:nvPr>
            <p:ph type="title" orient="vert"/>
          </p:nvPr>
        </p:nvSpPr>
        <p:spPr>
          <a:xfrm>
            <a:off x="8724900" y="365125"/>
            <a:ext cx="2628900" cy="5811838"/>
          </a:xfrm>
          <a:prstGeom prst="rect">
            <a:avLst/>
          </a:prstGeom>
        </p:spPr>
        <p:txBody>
          <a:bodyPr vert="eaVert"/>
          <a:lstStyle/>
          <a:p>
            <a:r>
              <a:rPr lang="vi-VN"/>
              <a:t>Bấm để sửa kiểu tiêu đề Bản cái</a:t>
            </a:r>
          </a:p>
        </p:txBody>
      </p:sp>
      <p:sp>
        <p:nvSpPr>
          <p:cNvPr id="3" name="Chỗ dành sẵn cho Văn bản Dọc 2">
            <a:extLst>
              <a:ext uri="{FF2B5EF4-FFF2-40B4-BE49-F238E27FC236}">
                <a16:creationId xmlns:a16="http://schemas.microsoft.com/office/drawing/2014/main" xmlns="" id="{A71CBB60-6465-4869-B2CA-5A8C0F233292}"/>
              </a:ext>
            </a:extLst>
          </p:cNvPr>
          <p:cNvSpPr>
            <a:spLocks noGrp="1"/>
          </p:cNvSpPr>
          <p:nvPr>
            <p:ph type="body" orient="vert" idx="1"/>
          </p:nvPr>
        </p:nvSpPr>
        <p:spPr>
          <a:xfrm>
            <a:off x="838200" y="365125"/>
            <a:ext cx="7734300" cy="5811838"/>
          </a:xfrm>
          <a:prstGeom prst="rect">
            <a:avLst/>
          </a:prstGeo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p>
        </p:txBody>
      </p:sp>
      <p:sp>
        <p:nvSpPr>
          <p:cNvPr id="4" name="Chỗ dành sẵn cho Ngày tháng 3">
            <a:extLst>
              <a:ext uri="{FF2B5EF4-FFF2-40B4-BE49-F238E27FC236}">
                <a16:creationId xmlns:a16="http://schemas.microsoft.com/office/drawing/2014/main" xmlns="" id="{0D64DD05-0D13-4C3F-AB7D-00C4092B2580}"/>
              </a:ext>
            </a:extLst>
          </p:cNvPr>
          <p:cNvSpPr>
            <a:spLocks noGrp="1"/>
          </p:cNvSpPr>
          <p:nvPr>
            <p:ph type="dt" sz="half" idx="10"/>
          </p:nvPr>
        </p:nvSpPr>
        <p:spPr>
          <a:xfrm>
            <a:off x="838200" y="6356350"/>
            <a:ext cx="2743200" cy="365125"/>
          </a:xfrm>
          <a:prstGeom prst="rect">
            <a:avLst/>
          </a:prstGeom>
        </p:spPr>
        <p:txBody>
          <a:bodyPr/>
          <a:lstStyle/>
          <a:p>
            <a:fld id="{C9C2DB91-1779-4CC7-821D-E0280402090B}" type="datetimeFigureOut">
              <a:rPr lang="vi-VN" smtClean="0"/>
              <a:pPr/>
              <a:t>27/04/2022</a:t>
            </a:fld>
            <a:endParaRPr lang="vi-VN"/>
          </a:p>
        </p:txBody>
      </p:sp>
      <p:sp>
        <p:nvSpPr>
          <p:cNvPr id="5" name="Chỗ dành sẵn cho Chân trang 4">
            <a:extLst>
              <a:ext uri="{FF2B5EF4-FFF2-40B4-BE49-F238E27FC236}">
                <a16:creationId xmlns:a16="http://schemas.microsoft.com/office/drawing/2014/main" xmlns="" id="{89528D6F-4778-4C7D-91A0-AB70AD8B9D82}"/>
              </a:ext>
            </a:extLst>
          </p:cNvPr>
          <p:cNvSpPr>
            <a:spLocks noGrp="1"/>
          </p:cNvSpPr>
          <p:nvPr>
            <p:ph type="ftr" sz="quarter" idx="11"/>
          </p:nvPr>
        </p:nvSpPr>
        <p:spPr>
          <a:xfrm>
            <a:off x="4038600" y="6356350"/>
            <a:ext cx="4114800" cy="365125"/>
          </a:xfrm>
          <a:prstGeom prst="rect">
            <a:avLst/>
          </a:prstGeom>
        </p:spPr>
        <p:txBody>
          <a:bodyPr/>
          <a:lstStyle/>
          <a:p>
            <a:endParaRPr lang="vi-VN"/>
          </a:p>
        </p:txBody>
      </p:sp>
      <p:sp>
        <p:nvSpPr>
          <p:cNvPr id="6" name="Chỗ dành sẵn cho Số hiệu Bản chiếu 5">
            <a:extLst>
              <a:ext uri="{FF2B5EF4-FFF2-40B4-BE49-F238E27FC236}">
                <a16:creationId xmlns:a16="http://schemas.microsoft.com/office/drawing/2014/main" xmlns="" id="{3B03EF72-78B8-4AB6-8A0B-2F78E9E3AB2C}"/>
              </a:ext>
            </a:extLst>
          </p:cNvPr>
          <p:cNvSpPr>
            <a:spLocks noGrp="1"/>
          </p:cNvSpPr>
          <p:nvPr>
            <p:ph type="sldNum" sz="quarter" idx="12"/>
          </p:nvPr>
        </p:nvSpPr>
        <p:spPr>
          <a:xfrm>
            <a:off x="8610600" y="6356350"/>
            <a:ext cx="2743200" cy="365125"/>
          </a:xfrm>
          <a:prstGeom prst="rect">
            <a:avLst/>
          </a:prstGeom>
        </p:spPr>
        <p:txBody>
          <a:bodyPr/>
          <a:lstStyle/>
          <a:p>
            <a:fld id="{5ECF48BF-5EF8-443F-B672-D45FC1B77E1D}" type="slidenum">
              <a:rPr lang="vi-VN" smtClean="0"/>
              <a:pPr/>
              <a:t>‹#›</a:t>
            </a:fld>
            <a:endParaRPr lang="vi-VN"/>
          </a:p>
        </p:txBody>
      </p:sp>
    </p:spTree>
    <p:extLst>
      <p:ext uri="{BB962C8B-B14F-4D97-AF65-F5344CB8AC3E}">
        <p14:creationId xmlns:p14="http://schemas.microsoft.com/office/powerpoint/2010/main" val="11753225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image" Target="../media/image14.gif"/><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image" Target="../media/image16.png"/><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image" Target="../media/image15.wmf"/></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13" Type="http://schemas.openxmlformats.org/officeDocument/2006/relationships/image" Target="../media/image14.gif"/><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 Id="rId14" Type="http://schemas.openxmlformats.org/officeDocument/2006/relationships/image" Target="../media/image17.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png"/><Relationship Id="rId18" Type="http://schemas.openxmlformats.org/officeDocument/2006/relationships/image" Target="../media/image7.gif"/><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17" Type="http://schemas.openxmlformats.org/officeDocument/2006/relationships/image" Target="../media/image6.gif"/><Relationship Id="rId2" Type="http://schemas.openxmlformats.org/officeDocument/2006/relationships/slideLayout" Target="../slideLayouts/slideLayout24.xml"/><Relationship Id="rId16" Type="http://schemas.openxmlformats.org/officeDocument/2006/relationships/image" Target="../media/image5.gif"/><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4.gif"/><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8.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9.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0.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1.jpe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image" Target="../media/image12.jpe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image" Target="../media/image13.jpeg"/><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999647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Google Shape;18;p3">
            <a:extLst>
              <a:ext uri="{FF2B5EF4-FFF2-40B4-BE49-F238E27FC236}">
                <a16:creationId xmlns:a16="http://schemas.microsoft.com/office/drawing/2014/main" xmlns="" id="{59115894-669D-4D6B-9498-5D1F17800591}"/>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8" name="Group 1">
            <a:extLst>
              <a:ext uri="{FF2B5EF4-FFF2-40B4-BE49-F238E27FC236}">
                <a16:creationId xmlns:a16="http://schemas.microsoft.com/office/drawing/2014/main" xmlns="" id="{C1FC985A-BDE8-4A05-BB60-FE67A1A64A11}"/>
              </a:ext>
            </a:extLst>
          </p:cNvPr>
          <p:cNvGrpSpPr>
            <a:grpSpLocks/>
          </p:cNvGrpSpPr>
          <p:nvPr userDrawn="1"/>
        </p:nvGrpSpPr>
        <p:grpSpPr bwMode="auto">
          <a:xfrm>
            <a:off x="0" y="914400"/>
            <a:ext cx="12090400" cy="5943600"/>
            <a:chOff x="-136506" y="-115873"/>
            <a:chExt cx="9144000" cy="6813550"/>
          </a:xfrm>
        </p:grpSpPr>
        <p:pic>
          <p:nvPicPr>
            <p:cNvPr id="9" name="Picture 4" descr="hinh">
              <a:extLst>
                <a:ext uri="{FF2B5EF4-FFF2-40B4-BE49-F238E27FC236}">
                  <a16:creationId xmlns:a16="http://schemas.microsoft.com/office/drawing/2014/main" xmlns="" id="{F49D4FE3-FF58-45EF-84D9-8FCAB4CF4921}"/>
                </a:ext>
              </a:extLst>
            </p:cNvPr>
            <p:cNvPicPr>
              <a:picLocks noChangeAspect="1" noChangeArrowheads="1" noCrop="1"/>
            </p:cNvPicPr>
            <p:nvPr/>
          </p:nvPicPr>
          <p:blipFill>
            <a:blip r:embed="rId13">
              <a:extLst>
                <a:ext uri="{28A0092B-C50C-407E-A947-70E740481C1C}">
                  <a14:useLocalDpi xmlns:a14="http://schemas.microsoft.com/office/drawing/2010/main" val="0"/>
                </a:ext>
              </a:extLst>
            </a:blip>
            <a:srcRect/>
            <a:stretch>
              <a:fillRect/>
            </a:stretch>
          </p:blipFill>
          <p:spPr bwMode="auto">
            <a:xfrm>
              <a:off x="-136506" y="-115873"/>
              <a:ext cx="9144000" cy="681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1" descr="j0232133">
              <a:extLst>
                <a:ext uri="{FF2B5EF4-FFF2-40B4-BE49-F238E27FC236}">
                  <a16:creationId xmlns:a16="http://schemas.microsoft.com/office/drawing/2014/main" xmlns="" id="{E0FA9359-CB2B-4B43-A7D5-BDCA4BC6FE15}"/>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655763" y="5075238"/>
              <a:ext cx="13589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 name="Picture 14">
            <a:extLst>
              <a:ext uri="{FF2B5EF4-FFF2-40B4-BE49-F238E27FC236}">
                <a16:creationId xmlns:a16="http://schemas.microsoft.com/office/drawing/2014/main" xmlns="" id="{7F4516A7-8458-49F6-B241-E38EAE8D76DD}"/>
              </a:ext>
            </a:extLst>
          </p:cNvPr>
          <p:cNvPicPr>
            <a:picLocks noChangeAspect="1"/>
          </p:cNvPicPr>
          <p:nvPr userDrawn="1"/>
        </p:nvPicPr>
        <p:blipFill>
          <a:blip r:embed="rId15"/>
          <a:stretch>
            <a:fillRect/>
          </a:stretch>
        </p:blipFill>
        <p:spPr>
          <a:xfrm>
            <a:off x="2783417" y="0"/>
            <a:ext cx="6845300" cy="955675"/>
          </a:xfrm>
          <a:prstGeom prst="rect">
            <a:avLst/>
          </a:prstGeom>
          <a:noFill/>
          <a:ln w="9525">
            <a:noFill/>
          </a:ln>
        </p:spPr>
      </p:pic>
    </p:spTree>
    <p:extLst>
      <p:ext uri="{BB962C8B-B14F-4D97-AF65-F5344CB8AC3E}">
        <p14:creationId xmlns:p14="http://schemas.microsoft.com/office/powerpoint/2010/main" val="180099326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descr="hinh">
            <a:extLst>
              <a:ext uri="{FF2B5EF4-FFF2-40B4-BE49-F238E27FC236}">
                <a16:creationId xmlns:a16="http://schemas.microsoft.com/office/drawing/2014/main" xmlns="" id="{77EE8823-672B-4B39-A76C-2E40DCCB7BA3}"/>
              </a:ext>
            </a:extLst>
          </p:cNvPr>
          <p:cNvPicPr>
            <a:picLocks noChangeAspect="1" noChangeArrowheads="1" noCrop="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106824"/>
            <a:ext cx="12192000" cy="5745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a:extLst>
              <a:ext uri="{FF2B5EF4-FFF2-40B4-BE49-F238E27FC236}">
                <a16:creationId xmlns:a16="http://schemas.microsoft.com/office/drawing/2014/main" xmlns="" id="{67C569DB-7D18-4B62-877E-48673535F1D5}"/>
              </a:ext>
            </a:extLst>
          </p:cNvPr>
          <p:cNvPicPr>
            <a:picLocks noChangeAspect="1" noChangeArrowheads="1"/>
          </p:cNvPicPr>
          <p:nvPr userDrawn="1"/>
        </p:nvPicPr>
        <p:blipFill>
          <a:blip r:embed="rId1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335213" y="4760576"/>
            <a:ext cx="3378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Google Shape;18;p3">
            <a:extLst>
              <a:ext uri="{FF2B5EF4-FFF2-40B4-BE49-F238E27FC236}">
                <a16:creationId xmlns:a16="http://schemas.microsoft.com/office/drawing/2014/main" xmlns="" id="{5B9C5C71-48E5-42E4-94A3-58BC9FD006B4}"/>
              </a:ext>
            </a:extLst>
          </p:cNvPr>
          <p:cNvSpPr/>
          <p:nvPr userDrawn="1"/>
        </p:nvSpPr>
        <p:spPr>
          <a:xfrm>
            <a:off x="43544" y="54428"/>
            <a:ext cx="12104914" cy="6738258"/>
          </a:xfrm>
          <a:prstGeom prst="rect">
            <a:avLst/>
          </a:prstGeom>
          <a:noFill/>
          <a:ln w="38100" cap="flat" cmpd="sng">
            <a:solidFill>
              <a:srgbClr val="7030A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Tree>
    <p:extLst>
      <p:ext uri="{BB962C8B-B14F-4D97-AF65-F5344CB8AC3E}">
        <p14:creationId xmlns:p14="http://schemas.microsoft.com/office/powerpoint/2010/main" val="21549611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a:blip r:embed="rId13"/>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2557687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a:blip r:embed="rId13"/>
          <a:stretch>
            <a:fillRect/>
          </a:stretch>
        </a:blipFill>
        <a:effectLst/>
      </p:bgPr>
    </p:bg>
    <p:spTree>
      <p:nvGrpSpPr>
        <p:cNvPr id="1" name=""/>
        <p:cNvGrpSpPr/>
        <p:nvPr/>
      </p:nvGrpSpPr>
      <p:grpSpPr>
        <a:xfrm>
          <a:off x="0" y="0"/>
          <a:ext cx="0" cy="0"/>
          <a:chOff x="0" y="0"/>
          <a:chExt cx="0" cy="0"/>
        </a:xfrm>
      </p:grpSpPr>
      <p:pic>
        <p:nvPicPr>
          <p:cNvPr id="7" name="Picture 5" descr="1133426gsfxbpjp44">
            <a:extLst>
              <a:ext uri="{FF2B5EF4-FFF2-40B4-BE49-F238E27FC236}">
                <a16:creationId xmlns:a16="http://schemas.microsoft.com/office/drawing/2014/main" xmlns="" id="{2D306DAA-E5D2-40C6-ACD5-512C5C7C81BC}"/>
              </a:ext>
            </a:extLst>
          </p:cNvPr>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1579522" y="2924944"/>
            <a:ext cx="56515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5" descr="1133426gsfxbpjp44">
            <a:extLst>
              <a:ext uri="{FF2B5EF4-FFF2-40B4-BE49-F238E27FC236}">
                <a16:creationId xmlns:a16="http://schemas.microsoft.com/office/drawing/2014/main" xmlns="" id="{7C96E071-A310-42A5-89B4-B2651D8688F2}"/>
              </a:ext>
            </a:extLst>
          </p:cNvPr>
          <p:cNvPicPr>
            <a:picLocks noChangeAspect="1" noChangeArrowheads="1" noCrop="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47328" y="230189"/>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2" descr="1707962tj3hg7yh59">
            <a:extLst>
              <a:ext uri="{FF2B5EF4-FFF2-40B4-BE49-F238E27FC236}">
                <a16:creationId xmlns:a16="http://schemas.microsoft.com/office/drawing/2014/main" xmlns="" id="{42E4D3BE-E5E5-4DCD-BAE8-D59D2363DFE6}"/>
              </a:ext>
            </a:extLst>
          </p:cNvPr>
          <p:cNvPicPr>
            <a:picLocks noChangeAspect="1" noChangeArrowheads="1" noCrop="1"/>
          </p:cNvPicPr>
          <p:nvPr userDrawn="1"/>
        </p:nvPicPr>
        <p:blipFill>
          <a:blip r:embed="rId15">
            <a:extLst>
              <a:ext uri="{28A0092B-C50C-407E-A947-70E740481C1C}">
                <a14:useLocalDpi xmlns:a14="http://schemas.microsoft.com/office/drawing/2010/main" val="0"/>
              </a:ext>
            </a:extLst>
          </a:blip>
          <a:srcRect/>
          <a:stretch>
            <a:fillRect/>
          </a:stretch>
        </p:blipFill>
        <p:spPr bwMode="auto">
          <a:xfrm rot="16200000">
            <a:off x="1116758" y="127945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8" descr="1181071cimzwdep76">
            <a:extLst>
              <a:ext uri="{FF2B5EF4-FFF2-40B4-BE49-F238E27FC236}">
                <a16:creationId xmlns:a16="http://schemas.microsoft.com/office/drawing/2014/main" xmlns="" id="{BBCF5391-125F-4DF3-9A58-F811572B672D}"/>
              </a:ext>
            </a:extLst>
          </p:cNvPr>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11334750" y="36512"/>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38" descr="1181071cimzwdep76">
            <a:extLst>
              <a:ext uri="{FF2B5EF4-FFF2-40B4-BE49-F238E27FC236}">
                <a16:creationId xmlns:a16="http://schemas.microsoft.com/office/drawing/2014/main" xmlns="" id="{E64C8FB2-51E0-4D40-AAFA-DB688AD9267F}"/>
              </a:ext>
            </a:extLst>
          </p:cNvPr>
          <p:cNvPicPr>
            <a:picLocks noChangeAspect="1" noChangeArrowheads="1" noCrop="1"/>
          </p:cNvPicPr>
          <p:nvPr userDrawn="1"/>
        </p:nvPicPr>
        <p:blipFill>
          <a:blip r:embed="rId16">
            <a:extLst>
              <a:ext uri="{28A0092B-C50C-407E-A947-70E740481C1C}">
                <a14:useLocalDpi xmlns:a14="http://schemas.microsoft.com/office/drawing/2010/main" val="0"/>
              </a:ext>
            </a:extLst>
          </a:blip>
          <a:srcRect/>
          <a:stretch>
            <a:fillRect/>
          </a:stretch>
        </p:blipFill>
        <p:spPr bwMode="auto">
          <a:xfrm>
            <a:off x="722569" y="2924944"/>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30" descr="1228827kvwbhhiily">
            <a:extLst>
              <a:ext uri="{FF2B5EF4-FFF2-40B4-BE49-F238E27FC236}">
                <a16:creationId xmlns:a16="http://schemas.microsoft.com/office/drawing/2014/main" xmlns="" id="{7DC4422F-5A87-47AA-A081-F41208F7D8CE}"/>
              </a:ext>
            </a:extLst>
          </p:cNvPr>
          <p:cNvPicPr>
            <a:picLocks noChangeAspect="1" noChangeArrowheads="1" noCrop="1"/>
          </p:cNvPicPr>
          <p:nvPr userDrawn="1"/>
        </p:nvPicPr>
        <p:blipFill>
          <a:blip r:embed="rId17">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Oval 6">
            <a:extLst>
              <a:ext uri="{FF2B5EF4-FFF2-40B4-BE49-F238E27FC236}">
                <a16:creationId xmlns:a16="http://schemas.microsoft.com/office/drawing/2014/main" xmlns="" id="{4E3C1B13-E7AE-42C3-A148-84E5F04F5E0A}"/>
              </a:ext>
            </a:extLst>
          </p:cNvPr>
          <p:cNvSpPr/>
          <p:nvPr userDrawn="1"/>
        </p:nvSpPr>
        <p:spPr>
          <a:xfrm>
            <a:off x="4630739" y="5313364"/>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4" name="Picture 4">
            <a:extLst>
              <a:ext uri="{FF2B5EF4-FFF2-40B4-BE49-F238E27FC236}">
                <a16:creationId xmlns:a16="http://schemas.microsoft.com/office/drawing/2014/main" xmlns="" id="{86446CFC-93FF-4E9D-85CB-946FD8ECAAF1}"/>
              </a:ext>
            </a:extLst>
          </p:cNvPr>
          <p:cNvPicPr>
            <a:picLocks noChangeAspect="1"/>
          </p:cNvPicPr>
          <p:nvPr userDrawn="1"/>
        </p:nvPicPr>
        <p:blipFill>
          <a:blip r:embed="rId18">
            <a:extLst>
              <a:ext uri="{28A0092B-C50C-407E-A947-70E740481C1C}">
                <a14:useLocalDpi xmlns:a14="http://schemas.microsoft.com/office/drawing/2010/main" val="0"/>
              </a:ext>
            </a:extLst>
          </a:blip>
          <a:srcRect/>
          <a:stretch>
            <a:fillRect/>
          </a:stretch>
        </p:blipFill>
        <p:spPr bwMode="auto">
          <a:xfrm>
            <a:off x="2667001"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96284870"/>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2" descr="Bộ trò chơi khởi động phá băng - BTN HTTL An Trung">
            <a:extLst>
              <a:ext uri="{FF2B5EF4-FFF2-40B4-BE49-F238E27FC236}">
                <a16:creationId xmlns:a16="http://schemas.microsoft.com/office/drawing/2014/main" xmlns="" id="{3E074F03-8A28-4389-89A9-C890C273BB14}"/>
              </a:ext>
            </a:extLst>
          </p:cNvPr>
          <p:cNvPicPr>
            <a:picLocks noChangeAspect="1" noChangeArrowheads="1"/>
          </p:cNvPicPr>
          <p:nvPr userDrawn="1"/>
        </p:nvPicPr>
        <p:blipFill>
          <a:blip r:embed="rId13">
            <a:clrChange>
              <a:clrFrom>
                <a:srgbClr val="FEFBEA"/>
              </a:clrFrom>
              <a:clrTo>
                <a:srgbClr val="FEFBEA">
                  <a:alpha val="0"/>
                </a:srgbClr>
              </a:clrTo>
            </a:clrChange>
            <a:extLst>
              <a:ext uri="{28A0092B-C50C-407E-A947-70E740481C1C}">
                <a14:useLocalDpi xmlns:a14="http://schemas.microsoft.com/office/drawing/2010/main" val="0"/>
              </a:ext>
            </a:extLst>
          </a:blip>
          <a:srcRect/>
          <a:stretch>
            <a:fillRect/>
          </a:stretch>
        </p:blipFill>
        <p:spPr bwMode="auto">
          <a:xfrm>
            <a:off x="1806632" y="0"/>
            <a:ext cx="8578735" cy="5814476"/>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3">
            <a:extLst>
              <a:ext uri="{FF2B5EF4-FFF2-40B4-BE49-F238E27FC236}">
                <a16:creationId xmlns:a16="http://schemas.microsoft.com/office/drawing/2014/main" xmlns="" id="{D64B406D-93A5-474C-A80C-F82A5489A53C}"/>
              </a:ext>
            </a:extLst>
          </p:cNvPr>
          <p:cNvSpPr/>
          <p:nvPr userDrawn="1"/>
        </p:nvSpPr>
        <p:spPr>
          <a:xfrm>
            <a:off x="4245637" y="5657671"/>
            <a:ext cx="4006225" cy="1200329"/>
          </a:xfrm>
          <a:prstGeom prst="rect">
            <a:avLst/>
          </a:prstGeom>
          <a:noFill/>
        </p:spPr>
        <p:txBody>
          <a:bodyPr wrap="none" lIns="91440" tIns="45720" rIns="91440" bIns="45720">
            <a:spAutoFit/>
          </a:bodyPr>
          <a:lstStyle/>
          <a:p>
            <a:pPr algn="ctr"/>
            <a:r>
              <a:rPr lang="en-US" sz="7200" b="1" dirty="0"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MỞ</a:t>
            </a:r>
            <a:r>
              <a:rPr lang="en-US" sz="72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 </a:t>
            </a:r>
            <a:r>
              <a:rPr lang="en-US" sz="7200" b="1" dirty="0" err="1">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rPr>
              <a:t>ĐẦU</a:t>
            </a:r>
            <a:endParaRPr lang="en-US" sz="7200" b="1" dirty="0">
              <a:ln w="22225">
                <a:solidFill>
                  <a:schemeClr val="accent2"/>
                </a:solidFill>
                <a:prstDash val="solid"/>
              </a:ln>
              <a:solidFill>
                <a:schemeClr val="accent2">
                  <a:lumMod val="40000"/>
                  <a:lumOff val="60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5141670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l="-1000" r="-1000"/>
          </a:stretch>
        </a:blipFill>
        <a:effectLst/>
      </p:bgPr>
    </p:bg>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xmlns="" id="{4DF4AE69-609A-4640-9847-A4D1362C344D}"/>
              </a:ext>
            </a:extLst>
          </p:cNvPr>
          <p:cNvSpPr/>
          <p:nvPr userDrawn="1"/>
        </p:nvSpPr>
        <p:spPr>
          <a:xfrm>
            <a:off x="3439507" y="3121299"/>
            <a:ext cx="4878260" cy="1200329"/>
          </a:xfrm>
          <a:prstGeom prst="rect">
            <a:avLst/>
          </a:prstGeom>
          <a:noFill/>
        </p:spPr>
        <p:txBody>
          <a:bodyPr wrap="none" lIns="91440" tIns="45720" rIns="91440" bIns="45720">
            <a:spAutoFit/>
          </a:bodyPr>
          <a:lstStyle/>
          <a:p>
            <a:pPr algn="ctr"/>
            <a:r>
              <a:rPr lang="en-US" sz="7200" b="1">
                <a:ln w="22225">
                  <a:solidFill>
                    <a:schemeClr val="accent2"/>
                  </a:solidFill>
                  <a:prstDash val="solid"/>
                </a:ln>
                <a:solidFill>
                  <a:schemeClr val="bg1"/>
                </a:solidFill>
                <a:latin typeface="Times New Roman" panose="02020603050405020304" pitchFamily="18" charset="0"/>
                <a:cs typeface="Times New Roman" panose="02020603050405020304" pitchFamily="18" charset="0"/>
              </a:rPr>
              <a:t>NỘI DUNG</a:t>
            </a:r>
            <a:endParaRPr lang="en-US" sz="7200" b="1" dirty="0">
              <a:ln w="22225">
                <a:solidFill>
                  <a:schemeClr val="accent2"/>
                </a:solidFill>
                <a:prstDash val="solid"/>
              </a:ln>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2865443"/>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xmlns="" id="{D533A062-C49C-4433-A712-37282C8CE60E}"/>
              </a:ext>
            </a:extLst>
          </p:cNvPr>
          <p:cNvSpPr/>
          <p:nvPr userDrawn="1"/>
        </p:nvSpPr>
        <p:spPr>
          <a:xfrm>
            <a:off x="4018988" y="5311833"/>
            <a:ext cx="4154022"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LUYỆN TẬP</a:t>
            </a:r>
          </a:p>
        </p:txBody>
      </p:sp>
      <p:pic>
        <p:nvPicPr>
          <p:cNvPr id="8" name="Picture 2" descr="Cậu Bé Và Cô Gái đọc Những Cuốn Sách-vector Misc-miễn Phí Vector Miễn Phí  Tải Về">
            <a:extLst>
              <a:ext uri="{FF2B5EF4-FFF2-40B4-BE49-F238E27FC236}">
                <a16:creationId xmlns:a16="http://schemas.microsoft.com/office/drawing/2014/main" xmlns="" id="{80A00CC9-2EB7-43CD-8613-989D4D29E9DD}"/>
              </a:ext>
            </a:extLst>
          </p:cNvPr>
          <p:cNvPicPr>
            <a:picLocks noChangeAspect="1" noChangeArrowheads="1"/>
          </p:cNvPicPr>
          <p:nvPr userDrawn="1"/>
        </p:nvPicPr>
        <p:blipFill rotWithShape="1">
          <a:blip r:embed="rId13">
            <a:clrChange>
              <a:clrFrom>
                <a:srgbClr val="FEFEFE"/>
              </a:clrFrom>
              <a:clrTo>
                <a:srgbClr val="FEFEFE">
                  <a:alpha val="0"/>
                </a:srgbClr>
              </a:clrTo>
            </a:clrChange>
            <a:extLst>
              <a:ext uri="{28A0092B-C50C-407E-A947-70E740481C1C}">
                <a14:useLocalDpi xmlns:a14="http://schemas.microsoft.com/office/drawing/2010/main" val="0"/>
              </a:ext>
            </a:extLst>
          </a:blip>
          <a:srcRect t="9853" b="8932"/>
          <a:stretch/>
        </p:blipFill>
        <p:spPr bwMode="auto">
          <a:xfrm>
            <a:off x="2169851" y="0"/>
            <a:ext cx="7852297" cy="5311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29371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xmlns="" id="{F494B6D6-FAA0-4DC7-9511-8CB301D2995B}"/>
              </a:ext>
            </a:extLst>
          </p:cNvPr>
          <p:cNvSpPr/>
          <p:nvPr userDrawn="1"/>
        </p:nvSpPr>
        <p:spPr>
          <a:xfrm>
            <a:off x="4190266" y="5653977"/>
            <a:ext cx="3897221" cy="923330"/>
          </a:xfrm>
          <a:prstGeom prst="rect">
            <a:avLst/>
          </a:prstGeom>
          <a:noFill/>
        </p:spPr>
        <p:txBody>
          <a:bodyPr wrap="none" lIns="91440" tIns="45720" rIns="91440" bIns="45720">
            <a:spAutoFit/>
          </a:bodyPr>
          <a:lstStyle/>
          <a:p>
            <a:pPr algn="ctr"/>
            <a:r>
              <a:rPr lang="en-US" sz="5400" b="1">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Times New Roman" panose="02020603050405020304" pitchFamily="18" charset="0"/>
                <a:cs typeface="Times New Roman" panose="02020603050405020304" pitchFamily="18" charset="0"/>
              </a:rPr>
              <a:t>VẬN DỤNG</a:t>
            </a:r>
          </a:p>
        </p:txBody>
      </p:sp>
      <p:pic>
        <p:nvPicPr>
          <p:cNvPr id="8" name="Picture 4" descr="5 tuyệt chiêu luyện nói tiếng Anh cho học sinh tiểu học">
            <a:extLst>
              <a:ext uri="{FF2B5EF4-FFF2-40B4-BE49-F238E27FC236}">
                <a16:creationId xmlns:a16="http://schemas.microsoft.com/office/drawing/2014/main" xmlns="" id="{B56C9370-43D5-4B64-A3F2-0C3F1697D590}"/>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725978" y="0"/>
            <a:ext cx="10740044" cy="5620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81466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4">
            <a:extLst>
              <a:ext uri="{FF2B5EF4-FFF2-40B4-BE49-F238E27FC236}">
                <a16:creationId xmlns:a16="http://schemas.microsoft.com/office/drawing/2014/main" xmlns="" id="{C511B4BF-9FAE-4002-B663-5ECEE1E7C891}"/>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118365"/>
            <a:ext cx="12193098" cy="6858000"/>
          </a:xfrm>
          <a:prstGeom prst="rect">
            <a:avLst/>
          </a:prstGeom>
        </p:spPr>
      </p:pic>
      <p:sp>
        <p:nvSpPr>
          <p:cNvPr id="8" name="Rectangle 4">
            <a:extLst>
              <a:ext uri="{FF2B5EF4-FFF2-40B4-BE49-F238E27FC236}">
                <a16:creationId xmlns:a16="http://schemas.microsoft.com/office/drawing/2014/main" xmlns="" id="{06AD14FC-23F0-4EAB-9724-700B95340C72}"/>
              </a:ext>
            </a:extLst>
          </p:cNvPr>
          <p:cNvSpPr/>
          <p:nvPr userDrawn="1"/>
        </p:nvSpPr>
        <p:spPr>
          <a:xfrm>
            <a:off x="2656597" y="1811319"/>
            <a:ext cx="6878807" cy="923330"/>
          </a:xfrm>
          <a:prstGeom prst="rect">
            <a:avLst/>
          </a:prstGeom>
          <a:noFill/>
        </p:spPr>
        <p:txBody>
          <a:bodyPr wrap="none" lIns="91440" tIns="45720" rIns="91440" bIns="45720">
            <a:spAutoFit/>
          </a:bodyPr>
          <a:lstStyle/>
          <a:p>
            <a:pPr algn="ctr"/>
            <a:r>
              <a:rPr lang="en-US" sz="5400" b="1" kern="1200">
                <a:ln w="12700">
                  <a:solidFill>
                    <a:schemeClr val="accent1"/>
                  </a:solidFill>
                  <a:prstDash val="solid"/>
                </a:ln>
                <a:solidFill>
                  <a:schemeClr val="accent2"/>
                </a:solidFill>
                <a:effectLst>
                  <a:glow rad="101600">
                    <a:schemeClr val="accent5">
                      <a:satMod val="175000"/>
                      <a:alpha val="40000"/>
                    </a:schemeClr>
                  </a:glow>
                  <a:outerShdw dist="38100" dir="2640000" algn="bl" rotWithShape="0">
                    <a:schemeClr val="accent1"/>
                  </a:outerShdw>
                </a:effectLst>
                <a:latin typeface="Times New Roman" panose="02020603050405020304" pitchFamily="18" charset="0"/>
                <a:ea typeface="+mn-ea"/>
                <a:cs typeface="Times New Roman" panose="02020603050405020304" pitchFamily="18" charset="0"/>
              </a:rPr>
              <a:t>HOẠT ĐỘNG NHÓM</a:t>
            </a:r>
          </a:p>
        </p:txBody>
      </p:sp>
    </p:spTree>
    <p:extLst>
      <p:ext uri="{BB962C8B-B14F-4D97-AF65-F5344CB8AC3E}">
        <p14:creationId xmlns:p14="http://schemas.microsoft.com/office/powerpoint/2010/main" val="328100506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1">
            <a:extLst>
              <a:ext uri="{FF2B5EF4-FFF2-40B4-BE49-F238E27FC236}">
                <a16:creationId xmlns:a16="http://schemas.microsoft.com/office/drawing/2014/main" xmlns="" id="{ECAE7CEE-5916-4C8D-8AF1-A7B855CC1B02}"/>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34377" y="2424"/>
            <a:ext cx="12165936" cy="6819900"/>
          </a:xfrm>
          <a:prstGeom prst="rect">
            <a:avLst/>
          </a:prstGeom>
        </p:spPr>
      </p:pic>
    </p:spTree>
    <p:extLst>
      <p:ext uri="{BB962C8B-B14F-4D97-AF65-F5344CB8AC3E}">
        <p14:creationId xmlns:p14="http://schemas.microsoft.com/office/powerpoint/2010/main" val="2880468837"/>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audio" Target="../media/audio1.wav"/><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gif"/><Relationship Id="rId7" Type="http://schemas.openxmlformats.org/officeDocument/2006/relationships/image" Target="../media/image7.gif"/><Relationship Id="rId2" Type="http://schemas.openxmlformats.org/officeDocument/2006/relationships/image" Target="../media/image2.png"/><Relationship Id="rId1" Type="http://schemas.openxmlformats.org/officeDocument/2006/relationships/slideLayout" Target="../slideLayouts/slideLayout29.xml"/><Relationship Id="rId6" Type="http://schemas.openxmlformats.org/officeDocument/2006/relationships/image" Target="../media/image6.gif"/><Relationship Id="rId5" Type="http://schemas.openxmlformats.org/officeDocument/2006/relationships/image" Target="../media/image5.gif"/><Relationship Id="rId4" Type="http://schemas.openxmlformats.org/officeDocument/2006/relationships/image" Target="../media/image4.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6" name="WordArt 4">
            <a:extLst>
              <a:ext uri="{FF2B5EF4-FFF2-40B4-BE49-F238E27FC236}">
                <a16:creationId xmlns:a16="http://schemas.microsoft.com/office/drawing/2014/main" xmlns="" id="{383FD564-9B0C-42D0-96C8-342928917632}"/>
              </a:ext>
            </a:extLst>
          </p:cNvPr>
          <p:cNvSpPr>
            <a:spLocks noChangeArrowheads="1" noChangeShapeType="1" noTextEdit="1"/>
          </p:cNvSpPr>
          <p:nvPr/>
        </p:nvSpPr>
        <p:spPr bwMode="auto">
          <a:xfrm>
            <a:off x="2576946" y="1432611"/>
            <a:ext cx="6858000" cy="1676400"/>
          </a:xfrm>
          <a:prstGeom prst="rect">
            <a:avLst/>
          </a:prstGeom>
        </p:spPr>
        <p:txBody>
          <a:bodyPr wrap="none" fromWordArt="1">
            <a:prstTxWarp prst="textPlain">
              <a:avLst>
                <a:gd name="adj" fmla="val 50000"/>
              </a:avLst>
            </a:prstTxWarp>
          </a:bodyPr>
          <a:lstStyle/>
          <a:p>
            <a:pPr algn="ctr"/>
            <a:r>
              <a:rPr lang="en-US" sz="3600" b="1" kern="10" dirty="0">
                <a:ln w="9525">
                  <a:solidFill>
                    <a:srgbClr val="FF0066"/>
                  </a:solidFill>
                  <a:round/>
                  <a:headEnd/>
                  <a:tailEnd/>
                </a:ln>
                <a:solidFill>
                  <a:srgbClr val="FF0066"/>
                </a:solidFill>
                <a:effectLst>
                  <a:outerShdw dist="35921" dir="2700000" algn="ctr" rotWithShape="0">
                    <a:srgbClr val="C0C0C0">
                      <a:alpha val="79999"/>
                    </a:srgbClr>
                  </a:outerShdw>
                </a:effectLst>
                <a:latin typeface="VNI-Times" pitchFamily="2" charset="0"/>
              </a:rPr>
              <a:t>ÑEÁN DÖÏ GIÔØ MOÂN </a:t>
            </a:r>
            <a:r>
              <a:rPr lang="en-US" sz="3600" b="1" kern="10" dirty="0" smtClean="0">
                <a:ln w="9525">
                  <a:solidFill>
                    <a:srgbClr val="FF0066"/>
                  </a:solidFill>
                  <a:round/>
                  <a:headEnd/>
                  <a:tailEnd/>
                </a:ln>
                <a:solidFill>
                  <a:srgbClr val="FF0066"/>
                </a:solidFill>
                <a:effectLst>
                  <a:outerShdw dist="35921" dir="2700000" algn="ctr" rotWithShape="0">
                    <a:srgbClr val="C0C0C0">
                      <a:alpha val="79999"/>
                    </a:srgbClr>
                  </a:outerShdw>
                </a:effectLst>
                <a:latin typeface="VNI-Times" pitchFamily="2" charset="0"/>
              </a:rPr>
              <a:t>TIN HOC LỚP 6</a:t>
            </a:r>
            <a:endParaRPr lang="en-US" sz="3600" b="1" kern="10" dirty="0">
              <a:ln w="9525">
                <a:solidFill>
                  <a:srgbClr val="FF0066"/>
                </a:solidFill>
                <a:round/>
                <a:headEnd/>
                <a:tailEnd/>
              </a:ln>
              <a:solidFill>
                <a:srgbClr val="FF0066"/>
              </a:solidFill>
              <a:effectLst>
                <a:outerShdw dist="35921" dir="2700000" algn="ctr" rotWithShape="0">
                  <a:srgbClr val="C0C0C0">
                    <a:alpha val="79999"/>
                  </a:srgbClr>
                </a:outerShdw>
              </a:effectLst>
              <a:latin typeface="VNI-Times" pitchFamily="2" charset="0"/>
            </a:endParaRPr>
          </a:p>
        </p:txBody>
      </p:sp>
      <p:sp>
        <p:nvSpPr>
          <p:cNvPr id="7" name="Text Box 5">
            <a:extLst>
              <a:ext uri="{FF2B5EF4-FFF2-40B4-BE49-F238E27FC236}">
                <a16:creationId xmlns:a16="http://schemas.microsoft.com/office/drawing/2014/main" xmlns="" id="{67ABD392-80ED-40A7-BCA0-02D623CF2C04}"/>
              </a:ext>
            </a:extLst>
          </p:cNvPr>
          <p:cNvSpPr txBox="1">
            <a:spLocks noChangeArrowheads="1"/>
          </p:cNvSpPr>
          <p:nvPr/>
        </p:nvSpPr>
        <p:spPr bwMode="auto">
          <a:xfrm>
            <a:off x="1560807" y="3185211"/>
            <a:ext cx="91440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4400" b="1" dirty="0">
                <a:solidFill>
                  <a:srgbClr val="0000FF"/>
                </a:solidFill>
                <a:latin typeface="VNI-Times" pitchFamily="2" charset="0"/>
              </a:rPr>
              <a:t>CHUÙC CAÙC EM HOÏC TOÁT</a:t>
            </a:r>
          </a:p>
        </p:txBody>
      </p:sp>
      <p:sp>
        <p:nvSpPr>
          <p:cNvPr id="8" name="Rectangle 3">
            <a:extLst>
              <a:ext uri="{FF2B5EF4-FFF2-40B4-BE49-F238E27FC236}">
                <a16:creationId xmlns:a16="http://schemas.microsoft.com/office/drawing/2014/main" xmlns="" id="{B2801ADD-39A9-4313-88C6-528A13508C45}"/>
              </a:ext>
            </a:extLst>
          </p:cNvPr>
          <p:cNvSpPr/>
          <p:nvPr/>
        </p:nvSpPr>
        <p:spPr>
          <a:xfrm>
            <a:off x="0" y="274782"/>
            <a:ext cx="11498731" cy="1752600"/>
          </a:xfrm>
          <a:prstGeom prst="rect">
            <a:avLst/>
          </a:prstGeom>
          <a:noFill/>
        </p:spPr>
        <p:txBody>
          <a:bodyPr wrap="none" lIns="121920" tIns="60960" rIns="121920" bIns="60960" numCol="1">
            <a:prstTxWarp prst="textDeflateBottom">
              <a:avLst/>
            </a:prstTxWarp>
            <a:spAutoFit/>
          </a:bodyPr>
          <a:lstStyle/>
          <a:p>
            <a:pPr algn="ctr"/>
            <a:r>
              <a:rPr lang="en-US" sz="5867" b="1" dirty="0" err="1">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Kính</a:t>
            </a:r>
            <a:r>
              <a:rPr lang="en-US" sz="5867" b="1" dirty="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en-US" sz="5867" b="1" dirty="0" err="1">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chào</a:t>
            </a:r>
            <a:r>
              <a:rPr lang="en-US" sz="5867" b="1" dirty="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en-US" sz="5867" b="1" dirty="0" err="1">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quý</a:t>
            </a:r>
            <a:r>
              <a:rPr lang="en-US" sz="5867" b="1" dirty="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en-US" sz="5867" b="1" dirty="0" err="1">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thầy</a:t>
            </a:r>
            <a:r>
              <a:rPr lang="en-US" sz="5867" b="1" dirty="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 </a:t>
            </a:r>
            <a:r>
              <a:rPr lang="en-US" sz="5867" b="1" dirty="0" err="1">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rPr>
              <a:t>cô</a:t>
            </a:r>
            <a:endParaRPr lang="en-US" sz="5867" b="1" dirty="0">
              <a:ln w="1905"/>
              <a:solidFill>
                <a:srgbClr val="FF0000"/>
              </a:solidFill>
              <a:effectLst>
                <a:innerShdw blurRad="69850" dist="43180" dir="5400000">
                  <a:srgbClr val="000000">
                    <a:alpha val="65000"/>
                  </a:srgbClr>
                </a:innerShdw>
              </a:effectLst>
              <a:latin typeface="Times New Roman" pitchFamily="18" charset="0"/>
              <a:cs typeface="Times New Roman" pitchFamily="18" charset="0"/>
            </a:endParaRPr>
          </a:p>
        </p:txBody>
      </p:sp>
      <p:sp>
        <p:nvSpPr>
          <p:cNvPr id="9" name="Text Box 5">
            <a:extLst>
              <a:ext uri="{FF2B5EF4-FFF2-40B4-BE49-F238E27FC236}">
                <a16:creationId xmlns:a16="http://schemas.microsoft.com/office/drawing/2014/main" xmlns="" id="{67ABD392-80ED-40A7-BCA0-02D623CF2C04}"/>
              </a:ext>
            </a:extLst>
          </p:cNvPr>
          <p:cNvSpPr txBox="1">
            <a:spLocks noChangeArrowheads="1"/>
          </p:cNvSpPr>
          <p:nvPr/>
        </p:nvSpPr>
        <p:spPr bwMode="auto">
          <a:xfrm>
            <a:off x="-1" y="5534560"/>
            <a:ext cx="11944893"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altLang="en-US" sz="3200" b="1" dirty="0" smtClean="0">
                <a:solidFill>
                  <a:srgbClr val="0000FF"/>
                </a:solidFill>
                <a:latin typeface="Times New Roman" panose="02020603050405020304" pitchFamily="18" charset="0"/>
                <a:cs typeface="Times New Roman" panose="02020603050405020304" pitchFamily="18" charset="0"/>
              </a:rPr>
              <a:t>TRƯỜNG THCS…….</a:t>
            </a:r>
          </a:p>
          <a:p>
            <a:pPr algn="ctr" eaLnBrk="1" hangingPunct="1">
              <a:spcBef>
                <a:spcPct val="50000"/>
              </a:spcBef>
            </a:pPr>
            <a:r>
              <a:rPr lang="en-US" altLang="en-US" sz="3200" b="1" dirty="0" err="1" smtClean="0">
                <a:solidFill>
                  <a:srgbClr val="0000FF"/>
                </a:solidFill>
                <a:latin typeface="Times New Roman" panose="02020603050405020304" pitchFamily="18" charset="0"/>
                <a:cs typeface="Times New Roman" panose="02020603050405020304" pitchFamily="18" charset="0"/>
              </a:rPr>
              <a:t>Gv</a:t>
            </a:r>
            <a:r>
              <a:rPr lang="en-US" altLang="en-US" sz="3200" b="1" dirty="0" smtClean="0">
                <a:solidFill>
                  <a:srgbClr val="0000FF"/>
                </a:solidFill>
                <a:latin typeface="Times New Roman" panose="02020603050405020304" pitchFamily="18" charset="0"/>
                <a:cs typeface="Times New Roman" panose="02020603050405020304" pitchFamily="18" charset="0"/>
              </a:rPr>
              <a:t> </a:t>
            </a:r>
            <a:r>
              <a:rPr lang="en-US" altLang="en-US" sz="3200" b="1" dirty="0" err="1" smtClean="0">
                <a:solidFill>
                  <a:srgbClr val="0000FF"/>
                </a:solidFill>
                <a:latin typeface="Times New Roman" panose="02020603050405020304" pitchFamily="18" charset="0"/>
                <a:cs typeface="Times New Roman" panose="02020603050405020304" pitchFamily="18" charset="0"/>
              </a:rPr>
              <a:t>thực</a:t>
            </a:r>
            <a:r>
              <a:rPr lang="en-US" altLang="en-US" sz="3200" b="1" dirty="0" smtClean="0">
                <a:solidFill>
                  <a:srgbClr val="0000FF"/>
                </a:solidFill>
                <a:latin typeface="Times New Roman" panose="02020603050405020304" pitchFamily="18" charset="0"/>
                <a:cs typeface="Times New Roman" panose="02020603050405020304" pitchFamily="18" charset="0"/>
              </a:rPr>
              <a:t> </a:t>
            </a:r>
            <a:r>
              <a:rPr lang="en-US" altLang="en-US" sz="3200" b="1" dirty="0" err="1" smtClean="0">
                <a:solidFill>
                  <a:srgbClr val="0000FF"/>
                </a:solidFill>
                <a:latin typeface="Times New Roman" panose="02020603050405020304" pitchFamily="18" charset="0"/>
                <a:cs typeface="Times New Roman" panose="02020603050405020304" pitchFamily="18" charset="0"/>
              </a:rPr>
              <a:t>hiện</a:t>
            </a:r>
            <a:r>
              <a:rPr lang="en-US" altLang="en-US" sz="3200" b="1" dirty="0" smtClean="0">
                <a:solidFill>
                  <a:srgbClr val="0000FF"/>
                </a:solidFill>
                <a:latin typeface="Times New Roman" panose="02020603050405020304" pitchFamily="18" charset="0"/>
                <a:cs typeface="Times New Roman" panose="02020603050405020304" pitchFamily="18" charset="0"/>
              </a:rPr>
              <a:t>:</a:t>
            </a:r>
            <a:endParaRPr lang="en-US" altLang="en-US" sz="3200" b="1" dirty="0">
              <a:solidFill>
                <a:srgbClr val="0000FF"/>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9697813"/>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applause.wav"/>
                                        </p:tgtEl>
                                      </p:cMediaNode>
                                    </p:audio>
                                  </p:sub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8" presetClass="entr" presetSubtype="6" fill="hold" nodeType="afterEffect">
                                  <p:stCondLst>
                                    <p:cond delay="0"/>
                                  </p:stCondLst>
                                  <p:childTnLst>
                                    <p:set>
                                      <p:cBhvr>
                                        <p:cTn id="18" dur="1" fill="hold">
                                          <p:stCondLst>
                                            <p:cond delay="0"/>
                                          </p:stCondLst>
                                        </p:cTn>
                                        <p:tgtEl>
                                          <p:spTgt spid="7">
                                            <p:txEl>
                                              <p:pRg st="0" end="0"/>
                                            </p:txEl>
                                          </p:spTgt>
                                        </p:tgtEl>
                                        <p:attrNameLst>
                                          <p:attrName>style.visibility</p:attrName>
                                        </p:attrNameLst>
                                      </p:cBhvr>
                                      <p:to>
                                        <p:strVal val="visible"/>
                                      </p:to>
                                    </p:set>
                                    <p:animEffect transition="in" filter="strips(downRight)">
                                      <p:cBhvr>
                                        <p:cTn id="19" dur="500"/>
                                        <p:tgtEl>
                                          <p:spTgt spid="7">
                                            <p:txEl>
                                              <p:pRg st="0" end="0"/>
                                            </p:txEl>
                                          </p:spTgt>
                                        </p:tgtEl>
                                      </p:cBhvr>
                                    </p:animEffect>
                                  </p:childTnLst>
                                </p:cTn>
                              </p:par>
                            </p:childTnLst>
                          </p:cTn>
                        </p:par>
                        <p:par>
                          <p:cTn id="20" fill="hold">
                            <p:stCondLst>
                              <p:cond delay="2500"/>
                            </p:stCondLst>
                            <p:childTnLst>
                              <p:par>
                                <p:cTn id="21" presetID="6" presetClass="emph" presetSubtype="0" fill="hold" grpId="0" nodeType="afterEffect">
                                  <p:stCondLst>
                                    <p:cond delay="0"/>
                                  </p:stCondLst>
                                  <p:childTnLst>
                                    <p:animScale>
                                      <p:cBhvr>
                                        <p:cTn id="22" dur="2000" fill="hold"/>
                                        <p:tgtEl>
                                          <p:spTgt spid="7">
                                            <p:txEl>
                                              <p:pRg st="0" end="0"/>
                                            </p:txEl>
                                          </p:spTgt>
                                        </p:tgtEl>
                                      </p:cBhvr>
                                      <p:by x="120000" y="120000"/>
                                    </p:animScale>
                                  </p:childTnLst>
                                </p:cTn>
                              </p:par>
                            </p:childTnLst>
                          </p:cTn>
                        </p:par>
                        <p:par>
                          <p:cTn id="23" fill="hold">
                            <p:stCondLst>
                              <p:cond delay="4500"/>
                            </p:stCondLst>
                            <p:childTnLst>
                              <p:par>
                                <p:cTn id="24" presetID="18" presetClass="entr" presetSubtype="6" fill="hold" nodeType="afterEffect">
                                  <p:stCondLst>
                                    <p:cond delay="0"/>
                                  </p:stCondLst>
                                  <p:childTnLst>
                                    <p:set>
                                      <p:cBhvr>
                                        <p:cTn id="25" dur="1" fill="hold">
                                          <p:stCondLst>
                                            <p:cond delay="0"/>
                                          </p:stCondLst>
                                        </p:cTn>
                                        <p:tgtEl>
                                          <p:spTgt spid="9">
                                            <p:txEl>
                                              <p:pRg st="0" end="0"/>
                                            </p:txEl>
                                          </p:spTgt>
                                        </p:tgtEl>
                                        <p:attrNameLst>
                                          <p:attrName>style.visibility</p:attrName>
                                        </p:attrNameLst>
                                      </p:cBhvr>
                                      <p:to>
                                        <p:strVal val="visible"/>
                                      </p:to>
                                    </p:set>
                                    <p:animEffect transition="in" filter="strips(downRight)">
                                      <p:cBhvr>
                                        <p:cTn id="26" dur="500"/>
                                        <p:tgtEl>
                                          <p:spTgt spid="9">
                                            <p:txEl>
                                              <p:pRg st="0" end="0"/>
                                            </p:txEl>
                                          </p:spTgt>
                                        </p:tgtEl>
                                      </p:cBhvr>
                                    </p:animEffect>
                                  </p:childTnLst>
                                </p:cTn>
                              </p:par>
                            </p:childTnLst>
                          </p:cTn>
                        </p:par>
                        <p:par>
                          <p:cTn id="27" fill="hold">
                            <p:stCondLst>
                              <p:cond delay="5000"/>
                            </p:stCondLst>
                            <p:childTnLst>
                              <p:par>
                                <p:cTn id="28" presetID="18" presetClass="entr" presetSubtype="6" fill="hold" nodeType="afterEffect">
                                  <p:stCondLst>
                                    <p:cond delay="0"/>
                                  </p:stCondLst>
                                  <p:childTnLst>
                                    <p:set>
                                      <p:cBhvr>
                                        <p:cTn id="29" dur="1" fill="hold">
                                          <p:stCondLst>
                                            <p:cond delay="0"/>
                                          </p:stCondLst>
                                        </p:cTn>
                                        <p:tgtEl>
                                          <p:spTgt spid="9">
                                            <p:txEl>
                                              <p:pRg st="1" end="1"/>
                                            </p:txEl>
                                          </p:spTgt>
                                        </p:tgtEl>
                                        <p:attrNameLst>
                                          <p:attrName>style.visibility</p:attrName>
                                        </p:attrNameLst>
                                      </p:cBhvr>
                                      <p:to>
                                        <p:strVal val="visible"/>
                                      </p:to>
                                    </p:set>
                                    <p:animEffect transition="in" filter="strips(downRight)">
                                      <p:cBhvr>
                                        <p:cTn id="30" dur="500"/>
                                        <p:tgtEl>
                                          <p:spTgt spid="9">
                                            <p:txEl>
                                              <p:pRg st="1" end="1"/>
                                            </p:txEl>
                                          </p:spTgt>
                                        </p:tgtEl>
                                      </p:cBhvr>
                                    </p:animEffect>
                                  </p:childTnLst>
                                </p:cTn>
                              </p:par>
                            </p:childTnLst>
                          </p:cTn>
                        </p:par>
                        <p:par>
                          <p:cTn id="31" fill="hold">
                            <p:stCondLst>
                              <p:cond delay="5500"/>
                            </p:stCondLst>
                            <p:childTnLst>
                              <p:par>
                                <p:cTn id="32" presetID="6" presetClass="emph" presetSubtype="0" fill="hold" grpId="0" nodeType="afterEffect">
                                  <p:stCondLst>
                                    <p:cond delay="0"/>
                                  </p:stCondLst>
                                  <p:childTnLst>
                                    <p:animScale>
                                      <p:cBhvr>
                                        <p:cTn id="33" dur="2000" fill="hold"/>
                                        <p:tgtEl>
                                          <p:spTgt spid="9">
                                            <p:txEl>
                                              <p:pRg st="0" end="0"/>
                                            </p:txEl>
                                          </p:spTgt>
                                        </p:tgtEl>
                                      </p:cBhvr>
                                      <p:by x="120000" y="120000"/>
                                    </p:animScale>
                                  </p:childTnLst>
                                </p:cTn>
                              </p:par>
                              <p:par>
                                <p:cTn id="34" presetID="6" presetClass="emph" presetSubtype="0" fill="hold" grpId="0" nodeType="withEffect">
                                  <p:stCondLst>
                                    <p:cond delay="0"/>
                                  </p:stCondLst>
                                  <p:childTnLst>
                                    <p:animScale>
                                      <p:cBhvr>
                                        <p:cTn id="35" dur="2000" fill="hold"/>
                                        <p:tgtEl>
                                          <p:spTgt spid="9">
                                            <p:txEl>
                                              <p:pRg st="1" end="1"/>
                                            </p:txEl>
                                          </p:spTgt>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8" grpId="0"/>
      <p:bldP spid="9"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pPr algn="ct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a:solidFill>
                  <a:srgbClr val="FF0000"/>
                </a:solidFill>
                <a:latin typeface="Times New Roman" panose="02020603050405020304" pitchFamily="18" charset="0"/>
                <a:cs typeface="Times New Roman" panose="02020603050405020304" pitchFamily="18" charset="0"/>
              </a:rPr>
              <a:t>BÀI 4: CẤU TRÚC LẶP TRONG THUẬT TOÁN</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230" y="763101"/>
            <a:ext cx="8911988" cy="453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160060" y="5295331"/>
            <a:ext cx="9717206" cy="586854"/>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8" name="TextBox 7"/>
          <p:cNvSpPr txBox="1"/>
          <p:nvPr/>
        </p:nvSpPr>
        <p:spPr>
          <a:xfrm>
            <a:off x="900752" y="5199797"/>
            <a:ext cx="8748215" cy="682388"/>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9" name="Rectangle 8"/>
          <p:cNvSpPr/>
          <p:nvPr/>
        </p:nvSpPr>
        <p:spPr>
          <a:xfrm>
            <a:off x="1160059" y="5441540"/>
            <a:ext cx="9717207" cy="523220"/>
          </a:xfrm>
          <a:prstGeom prst="rect">
            <a:avLst/>
          </a:prstGeom>
        </p:spPr>
        <p:txBody>
          <a:bodyPr wrap="square">
            <a:spAutoFit/>
          </a:bodyPr>
          <a:lstStyle/>
          <a:p>
            <a:r>
              <a:rPr lang="en-US" sz="2800" dirty="0" smtClean="0">
                <a:latin typeface="Times New Roman" pitchFamily="18" charset="0"/>
                <a:cs typeface="Times New Roman" pitchFamily="18" charset="0"/>
              </a:rPr>
              <a:t>1.</a:t>
            </a:r>
            <a:r>
              <a:rPr lang="vi-VN" sz="2800" dirty="0" smtClean="0">
                <a:latin typeface="Times New Roman" pitchFamily="18" charset="0"/>
                <a:cs typeface="Times New Roman" pitchFamily="18" charset="0"/>
              </a:rPr>
              <a:t>Thuật </a:t>
            </a:r>
            <a:r>
              <a:rPr lang="vi-VN" sz="2800" dirty="0">
                <a:latin typeface="Times New Roman" pitchFamily="18" charset="0"/>
                <a:cs typeface="Times New Roman" pitchFamily="18" charset="0"/>
              </a:rPr>
              <a:t>toán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có </a:t>
            </a:r>
            <a:r>
              <a:rPr lang="vi-VN" sz="2800" dirty="0">
                <a:latin typeface="Times New Roman" pitchFamily="18" charset="0"/>
                <a:cs typeface="Times New Roman" pitchFamily="18" charset="0"/>
              </a:rPr>
              <a:t>đúng là</a:t>
            </a:r>
            <a:r>
              <a:rPr lang="en-US" sz="2800" dirty="0">
                <a:latin typeface="Times New Roman" pitchFamily="18" charset="0"/>
                <a:cs typeface="Times New Roman" pitchFamily="18" charset="0"/>
              </a:rPr>
              <a:t> </a:t>
            </a:r>
            <a:r>
              <a:rPr lang="vi-VN" sz="2800" dirty="0">
                <a:latin typeface="Times New Roman" pitchFamily="18" charset="0"/>
                <a:cs typeface="Times New Roman" pitchFamily="18" charset="0"/>
              </a:rPr>
              <a:t>thuật toán để giải bài toán </a:t>
            </a:r>
            <a:r>
              <a:rPr lang="vi-VN" sz="2800" dirty="0" smtClean="0">
                <a:latin typeface="Times New Roman" pitchFamily="18" charset="0"/>
                <a:cs typeface="Times New Roman" pitchFamily="18" charset="0"/>
              </a:rPr>
              <a:t>không</a:t>
            </a:r>
            <a:r>
              <a:rPr lang="vi-VN" sz="2800" dirty="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10" name="TextBox 9"/>
          <p:cNvSpPr txBox="1"/>
          <p:nvPr/>
        </p:nvSpPr>
        <p:spPr>
          <a:xfrm>
            <a:off x="1446663" y="6086901"/>
            <a:ext cx="5841241" cy="518615"/>
          </a:xfrm>
          <a:prstGeom prst="rect">
            <a:avLst/>
          </a:prstGeom>
          <a:ln>
            <a:noFill/>
          </a:ln>
        </p:spPr>
        <p:txBody>
          <a:bodyPr vert="horz" wrap="square" lIns="91440" tIns="45720" rIns="91440" bIns="45720" rtlCol="0">
            <a:normAutofit/>
          </a:bodyPr>
          <a:lstStyle/>
          <a:p>
            <a:pPr algn="just"/>
            <a:r>
              <a:rPr lang="en-US" sz="2800" dirty="0" smtClean="0">
                <a:solidFill>
                  <a:srgbClr val="FF0000"/>
                </a:solidFill>
                <a:latin typeface="Times New Roman" pitchFamily="18" charset="0"/>
                <a:cs typeface="Times New Roman" pitchFamily="18" charset="0"/>
              </a:rPr>
              <a:t>=&gt; </a:t>
            </a:r>
            <a:r>
              <a:rPr lang="vi-VN" sz="2800" dirty="0" smtClean="0">
                <a:solidFill>
                  <a:srgbClr val="FF0000"/>
                </a:solidFill>
                <a:latin typeface="Times New Roman" pitchFamily="18" charset="0"/>
                <a:cs typeface="Times New Roman" pitchFamily="18" charset="0"/>
              </a:rPr>
              <a:t>Có</a:t>
            </a:r>
            <a:r>
              <a:rPr lang="vi-VN" sz="2800" dirty="0">
                <a:solidFill>
                  <a:srgbClr val="FF0000"/>
                </a:solidFill>
                <a:latin typeface="Times New Roman" pitchFamily="18" charset="0"/>
                <a:cs typeface="Times New Roman" pitchFamily="18" charset="0"/>
              </a:rPr>
              <a:t>, đúng là thuật toán</a:t>
            </a:r>
            <a:r>
              <a:rPr lang="en-US" sz="2800" dirty="0">
                <a:solidFill>
                  <a:srgbClr val="FF0000"/>
                </a:solidFill>
                <a:latin typeface="Times New Roman" pitchFamily="18" charset="0"/>
                <a:cs typeface="Times New Roman" pitchFamily="18" charset="0"/>
              </a:rPr>
              <a:t>.</a:t>
            </a:r>
          </a:p>
          <a:p>
            <a:pPr algn="just"/>
            <a:endParaRPr lang="en-US" sz="2800" b="1" dirty="0">
              <a:solidFill>
                <a:srgbClr val="0000FF"/>
              </a:solidFill>
            </a:endParaRPr>
          </a:p>
        </p:txBody>
      </p:sp>
    </p:spTree>
    <p:extLst>
      <p:ext uri="{BB962C8B-B14F-4D97-AF65-F5344CB8AC3E}">
        <p14:creationId xmlns:p14="http://schemas.microsoft.com/office/powerpoint/2010/main" val="3674765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pPr algn="ct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a:solidFill>
                  <a:srgbClr val="FF0000"/>
                </a:solidFill>
                <a:latin typeface="Times New Roman" panose="02020603050405020304" pitchFamily="18" charset="0"/>
                <a:cs typeface="Times New Roman" panose="02020603050405020304" pitchFamily="18" charset="0"/>
              </a:rPr>
              <a:t>BÀI 4: CẤU TRÚC LẶP TRONG THUẬT TOÁN</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7230" y="763101"/>
            <a:ext cx="8911988" cy="4532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160060" y="5295331"/>
            <a:ext cx="9717206" cy="586854"/>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8" name="TextBox 7"/>
          <p:cNvSpPr txBox="1"/>
          <p:nvPr/>
        </p:nvSpPr>
        <p:spPr>
          <a:xfrm>
            <a:off x="900752" y="5199797"/>
            <a:ext cx="8748215" cy="682388"/>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9" name="Rectangle 8"/>
          <p:cNvSpPr/>
          <p:nvPr/>
        </p:nvSpPr>
        <p:spPr>
          <a:xfrm>
            <a:off x="1160059" y="5441540"/>
            <a:ext cx="10508777" cy="954107"/>
          </a:xfrm>
          <a:prstGeom prst="rect">
            <a:avLst/>
          </a:prstGeom>
        </p:spPr>
        <p:txBody>
          <a:bodyPr wrap="square">
            <a:spAutoFit/>
          </a:bodyPr>
          <a:lstStyle/>
          <a:p>
            <a:r>
              <a:rPr lang="en-US" sz="2800" dirty="0" smtClean="0">
                <a:latin typeface="Times New Roman" pitchFamily="18" charset="0"/>
                <a:cs typeface="Times New Roman" pitchFamily="18" charset="0"/>
              </a:rPr>
              <a:t>2.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t</a:t>
            </a:r>
            <a:r>
              <a:rPr lang="vi-VN" sz="2800" dirty="0" smtClean="0">
                <a:latin typeface="Times New Roman" pitchFamily="18" charset="0"/>
                <a:cs typeface="Times New Roman" pitchFamily="18" charset="0"/>
              </a:rPr>
              <a:t>huật </a:t>
            </a:r>
            <a:r>
              <a:rPr lang="vi-VN" sz="2800" dirty="0">
                <a:latin typeface="Times New Roman" pitchFamily="18" charset="0"/>
                <a:cs typeface="Times New Roman" pitchFamily="18" charset="0"/>
              </a:rPr>
              <a:t>toán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lặp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lặp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lặp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lần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10" name="TextBox 9"/>
          <p:cNvSpPr txBox="1"/>
          <p:nvPr/>
        </p:nvSpPr>
        <p:spPr>
          <a:xfrm>
            <a:off x="3493826" y="5882185"/>
            <a:ext cx="5841241" cy="518615"/>
          </a:xfrm>
          <a:prstGeom prst="rect">
            <a:avLst/>
          </a:prstGeom>
          <a:ln>
            <a:noFill/>
          </a:ln>
        </p:spPr>
        <p:txBody>
          <a:bodyPr vert="horz" wrap="square" lIns="91440" tIns="45720" rIns="91440" bIns="45720" rtlCol="0">
            <a:normAutofit/>
          </a:bodyPr>
          <a:lstStyle/>
          <a:p>
            <a:pPr algn="just"/>
            <a:r>
              <a:rPr lang="en-US" sz="2800" dirty="0" smtClean="0">
                <a:solidFill>
                  <a:srgbClr val="FF0000"/>
                </a:solidFill>
                <a:latin typeface="Times New Roman" pitchFamily="18" charset="0"/>
                <a:cs typeface="Times New Roman" pitchFamily="18" charset="0"/>
              </a:rPr>
              <a:t>=&gt;</a:t>
            </a:r>
            <a:r>
              <a:rPr lang="en-US" sz="2800" dirty="0" err="1" smtClean="0">
                <a:solidFill>
                  <a:srgbClr val="FF0000"/>
                </a:solidFill>
                <a:latin typeface="Times New Roman" pitchFamily="18" charset="0"/>
                <a:cs typeface="Times New Roman" pitchFamily="18" charset="0"/>
              </a:rPr>
              <a:t>Số</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tranh</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của</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một</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bạn</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Lặp</a:t>
            </a:r>
            <a:r>
              <a:rPr lang="en-US" sz="2800" dirty="0" smtClean="0">
                <a:solidFill>
                  <a:srgbClr val="FF0000"/>
                </a:solidFill>
                <a:latin typeface="Times New Roman" pitchFamily="18" charset="0"/>
                <a:cs typeface="Times New Roman" pitchFamily="18" charset="0"/>
              </a:rPr>
              <a:t> </a:t>
            </a:r>
            <a:r>
              <a:rPr lang="en-US" sz="2800" dirty="0" err="1" smtClean="0">
                <a:solidFill>
                  <a:srgbClr val="FF0000"/>
                </a:solidFill>
                <a:latin typeface="Times New Roman" pitchFamily="18" charset="0"/>
                <a:cs typeface="Times New Roman" pitchFamily="18" charset="0"/>
              </a:rPr>
              <a:t>lại</a:t>
            </a:r>
            <a:r>
              <a:rPr lang="en-US" sz="2800" dirty="0" smtClean="0">
                <a:solidFill>
                  <a:srgbClr val="FF0000"/>
                </a:solidFill>
                <a:latin typeface="Times New Roman" pitchFamily="18" charset="0"/>
                <a:cs typeface="Times New Roman" pitchFamily="18" charset="0"/>
              </a:rPr>
              <a:t> 4 </a:t>
            </a:r>
            <a:r>
              <a:rPr lang="en-US" sz="2800" dirty="0" err="1" smtClean="0">
                <a:solidFill>
                  <a:srgbClr val="FF0000"/>
                </a:solidFill>
                <a:latin typeface="Times New Roman" pitchFamily="18" charset="0"/>
                <a:cs typeface="Times New Roman" pitchFamily="18" charset="0"/>
              </a:rPr>
              <a:t>lần</a:t>
            </a:r>
            <a:r>
              <a:rPr lang="en-US" sz="2800" dirty="0" smtClean="0">
                <a:solidFill>
                  <a:srgbClr val="FF0000"/>
                </a:solidFill>
                <a:latin typeface="Times New Roman" pitchFamily="18" charset="0"/>
                <a:cs typeface="Times New Roman" pitchFamily="18" charset="0"/>
              </a:rPr>
              <a:t>.</a:t>
            </a:r>
            <a:endParaRPr lang="en-US" sz="2800" dirty="0">
              <a:solidFill>
                <a:srgbClr val="FF0000"/>
              </a:solidFill>
              <a:latin typeface="Times New Roman" pitchFamily="18" charset="0"/>
              <a:cs typeface="Times New Roman" pitchFamily="18" charset="0"/>
            </a:endParaRPr>
          </a:p>
          <a:p>
            <a:pPr algn="just"/>
            <a:endParaRPr lang="en-US" sz="2800" b="1" dirty="0">
              <a:solidFill>
                <a:srgbClr val="0000FF"/>
              </a:solidFill>
            </a:endParaRPr>
          </a:p>
        </p:txBody>
      </p:sp>
    </p:spTree>
    <p:extLst>
      <p:ext uri="{BB962C8B-B14F-4D97-AF65-F5344CB8AC3E}">
        <p14:creationId xmlns:p14="http://schemas.microsoft.com/office/powerpoint/2010/main" val="2874200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pPr algn="ct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a:solidFill>
                  <a:srgbClr val="FF0000"/>
                </a:solidFill>
                <a:latin typeface="Times New Roman" panose="02020603050405020304" pitchFamily="18" charset="0"/>
                <a:cs typeface="Times New Roman" panose="02020603050405020304" pitchFamily="18" charset="0"/>
              </a:rPr>
              <a:t>BÀI 4: CẤU TRÚC LẶP TRONG THUẬT TOÁN</a:t>
            </a:r>
          </a:p>
        </p:txBody>
      </p:sp>
      <p:sp>
        <p:nvSpPr>
          <p:cNvPr id="2" name="Rectangle 1"/>
          <p:cNvSpPr/>
          <p:nvPr/>
        </p:nvSpPr>
        <p:spPr>
          <a:xfrm>
            <a:off x="232012" y="713718"/>
            <a:ext cx="11687052" cy="5016758"/>
          </a:xfrm>
          <a:prstGeom prst="rect">
            <a:avLst/>
          </a:prstGeom>
        </p:spPr>
        <p:txBody>
          <a:bodyPr wrap="square">
            <a:spAutoFit/>
          </a:bodyPr>
          <a:lstStyle/>
          <a:p>
            <a:r>
              <a:rPr lang="en-US" sz="2800" b="1" dirty="0" smtClean="0">
                <a:solidFill>
                  <a:srgbClr val="FF0000"/>
                </a:solidFill>
                <a:latin typeface="Times New Roman" panose="02020603050405020304" pitchFamily="18" charset="0"/>
                <a:cs typeface="Times New Roman" panose="02020603050405020304" pitchFamily="18" charset="0"/>
              </a:rPr>
              <a:t>	</a:t>
            </a:r>
            <a:r>
              <a:rPr lang="vi-VN" sz="4000" b="1" dirty="0" smtClean="0">
                <a:latin typeface="Times New Roman" panose="02020603050405020304" pitchFamily="18" charset="0"/>
                <a:cs typeface="Times New Roman" panose="02020603050405020304" pitchFamily="18" charset="0"/>
              </a:rPr>
              <a:t>Thực </a:t>
            </a:r>
            <a:r>
              <a:rPr lang="vi-VN" sz="4000" b="1" dirty="0">
                <a:latin typeface="Times New Roman" panose="02020603050405020304" pitchFamily="18" charset="0"/>
                <a:cs typeface="Times New Roman" panose="02020603050405020304" pitchFamily="18" charset="0"/>
              </a:rPr>
              <a:t>tế, trong nhiều việc làm thường ngày và nhiều nhiệm vụ ta cần giải quyết, có những thao tác được thực hiện lặp đi lặp lại </a:t>
            </a:r>
            <a:r>
              <a:rPr lang="vi-VN" sz="4000" b="1" dirty="0" smtClean="0">
                <a:latin typeface="Times New Roman" panose="02020603050405020304" pitchFamily="18" charset="0"/>
                <a:cs typeface="Times New Roman" panose="02020603050405020304" pitchFamily="18" charset="0"/>
              </a:rPr>
              <a:t>nhiều</a:t>
            </a:r>
            <a:r>
              <a:rPr lang="en-US" sz="4000" b="1" dirty="0" smtClean="0">
                <a:latin typeface="Times New Roman" panose="02020603050405020304" pitchFamily="18" charset="0"/>
                <a:cs typeface="Times New Roman" panose="02020603050405020304" pitchFamily="18" charset="0"/>
              </a:rPr>
              <a:t> </a:t>
            </a:r>
            <a:r>
              <a:rPr lang="vi-VN" sz="4000" b="1" dirty="0">
                <a:latin typeface="Times New Roman" panose="02020603050405020304" pitchFamily="18" charset="0"/>
                <a:cs typeface="Times New Roman" panose="02020603050405020304" pitchFamily="18" charset="0"/>
              </a:rPr>
              <a:t>lần. Cần phải có cách mô tả ngắn gọn việc lặp đi lặp lại một hay nhiều thao tác trong một quy trình.Khi có một (hay nhiều) thao tác được thực hiện lặp đi lặp lại một số lần liên tiếp trong quá trình thực hiện thuật toán thì cần dùng đúng cấu trúc lặp.</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917926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709684"/>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Times New Roman" pitchFamily="18" charset="0"/>
                <a:cs typeface="Times New Roman" pitchFamily="18" charset="0"/>
              </a:rPr>
              <a:t>HOẠT ĐỘNG NHÓM</a:t>
            </a:r>
          </a:p>
          <a:p>
            <a:pPr algn="ctr"/>
            <a:endParaRPr lang="en-US" dirty="0"/>
          </a:p>
        </p:txBody>
      </p:sp>
      <p:sp>
        <p:nvSpPr>
          <p:cNvPr id="5" name="TextBox 4"/>
          <p:cNvSpPr txBox="1"/>
          <p:nvPr/>
        </p:nvSpPr>
        <p:spPr>
          <a:xfrm>
            <a:off x="286602" y="1951630"/>
            <a:ext cx="5540991" cy="3261815"/>
          </a:xfrm>
          <a:prstGeom prst="rect">
            <a:avLst/>
          </a:prstGeom>
          <a:ln>
            <a:noFill/>
          </a:ln>
        </p:spPr>
        <p:txBody>
          <a:bodyPr vert="horz" wrap="square" lIns="91440" tIns="45720" rIns="91440" bIns="45720" rtlCol="0">
            <a:normAutofit/>
          </a:bodyPr>
          <a:lstStyle/>
          <a:p>
            <a:pPr algn="just"/>
            <a:r>
              <a:rPr lang="vi-VN" sz="3200" b="1" i="1" dirty="0">
                <a:solidFill>
                  <a:srgbClr val="FF0000"/>
                </a:solidFill>
                <a:latin typeface="+mj-lt"/>
              </a:rPr>
              <a:t>Câu 1:</a:t>
            </a:r>
            <a:r>
              <a:rPr lang="vi-VN" sz="3200" b="1" dirty="0">
                <a:solidFill>
                  <a:srgbClr val="0000FF"/>
                </a:solidFill>
                <a:latin typeface="+mj-lt"/>
              </a:rPr>
              <a:t> </a:t>
            </a:r>
            <a:r>
              <a:rPr lang="en-US" sz="3200" b="1" dirty="0" err="1" smtClean="0">
                <a:latin typeface="Times New Roman" pitchFamily="18" charset="0"/>
                <a:cs typeface="Times New Roman" pitchFamily="18" charset="0"/>
              </a:rPr>
              <a:t>Quan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sát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thuật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toán.Đ</a:t>
            </a:r>
            <a:r>
              <a:rPr lang="vi-VN" sz="3200" b="1" dirty="0" smtClean="0">
                <a:latin typeface="+mj-lt"/>
              </a:rPr>
              <a:t>ể </a:t>
            </a:r>
            <a:r>
              <a:rPr lang="vi-VN" sz="3200" b="1" dirty="0">
                <a:latin typeface="+mj-lt"/>
              </a:rPr>
              <a:t>thể hiện được cấu trúc lặp khi biết trước  số lần lặp như số tranh của một bạn và tổng đã </a:t>
            </a:r>
            <a:r>
              <a:rPr lang="vi-VN" sz="3200" b="1" dirty="0" smtClean="0">
                <a:latin typeface="+mj-lt"/>
              </a:rPr>
              <a:t>có</a:t>
            </a:r>
            <a:r>
              <a:rPr lang="en-US" sz="3200" b="1" dirty="0" smtClean="0">
                <a:latin typeface="+mj-lt"/>
              </a:rPr>
              <a:t>. </a:t>
            </a:r>
            <a:r>
              <a:rPr lang="en-US" sz="3200" b="1" dirty="0" smtClean="0">
                <a:latin typeface="Times New Roman" pitchFamily="18" charset="0"/>
                <a:cs typeface="Times New Roman" pitchFamily="18" charset="0"/>
              </a:rPr>
              <a:t>E</a:t>
            </a:r>
            <a:r>
              <a:rPr lang="vi-VN" sz="3200" b="1" dirty="0" smtClean="0">
                <a:latin typeface="+mj-lt"/>
              </a:rPr>
              <a:t>m </a:t>
            </a:r>
            <a:r>
              <a:rPr lang="vi-VN" sz="3200" b="1" dirty="0">
                <a:latin typeface="+mj-lt"/>
              </a:rPr>
              <a:t>thay thế số lần lặp bằng gì?</a:t>
            </a:r>
            <a:endParaRPr lang="en-US" sz="3200" b="1" dirty="0">
              <a:latin typeface="+mj-lt"/>
            </a:endParaRPr>
          </a:p>
          <a:p>
            <a:pPr algn="just"/>
            <a:endParaRPr lang="en-US" sz="3200" b="1" dirty="0">
              <a:solidFill>
                <a:srgbClr val="0000FF"/>
              </a:solidFill>
              <a:latin typeface="+mj-lt"/>
            </a:endParaRPr>
          </a:p>
        </p:txBody>
      </p:sp>
      <p:sp>
        <p:nvSpPr>
          <p:cNvPr id="6" name="TextBox 5"/>
          <p:cNvSpPr txBox="1"/>
          <p:nvPr/>
        </p:nvSpPr>
        <p:spPr>
          <a:xfrm>
            <a:off x="6564573" y="1255594"/>
            <a:ext cx="5418161" cy="529533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96084" y="1091821"/>
            <a:ext cx="5486399" cy="51588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173707" y="5213445"/>
            <a:ext cx="3698544" cy="586854"/>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8" name="TextBox 7"/>
          <p:cNvSpPr txBox="1"/>
          <p:nvPr/>
        </p:nvSpPr>
        <p:spPr>
          <a:xfrm>
            <a:off x="1815152" y="5213445"/>
            <a:ext cx="3057099" cy="586854"/>
          </a:xfrm>
          <a:prstGeom prst="rect">
            <a:avLst/>
          </a:prstGeom>
          <a:ln>
            <a:noFill/>
          </a:ln>
        </p:spPr>
        <p:txBody>
          <a:bodyPr vert="horz" wrap="square" lIns="91440" tIns="45720" rIns="91440" bIns="45720" rtlCol="0">
            <a:normAutofit/>
          </a:bodyPr>
          <a:lstStyle/>
          <a:p>
            <a:pPr algn="just"/>
            <a:r>
              <a:rPr lang="en-US" sz="3200" b="1" dirty="0" err="1">
                <a:solidFill>
                  <a:srgbClr val="FF0000"/>
                </a:solidFill>
                <a:latin typeface="Times New Roman" pitchFamily="18" charset="0"/>
                <a:cs typeface="Times New Roman" pitchFamily="18" charset="0"/>
              </a:rPr>
              <a:t>Biến</a:t>
            </a:r>
            <a:r>
              <a:rPr lang="en-US" sz="3200" b="1" dirty="0">
                <a:solidFill>
                  <a:srgbClr val="FF0000"/>
                </a:solidFill>
                <a:latin typeface="Times New Roman" pitchFamily="18" charset="0"/>
                <a:cs typeface="Times New Roman" pitchFamily="18" charset="0"/>
              </a:rPr>
              <a:t> </a:t>
            </a:r>
            <a:r>
              <a:rPr lang="en-US" sz="3200" b="1" dirty="0" err="1">
                <a:solidFill>
                  <a:srgbClr val="FF0000"/>
                </a:solidFill>
                <a:latin typeface="Times New Roman" pitchFamily="18" charset="0"/>
                <a:cs typeface="Times New Roman" pitchFamily="18" charset="0"/>
              </a:rPr>
              <a:t>đếm</a:t>
            </a:r>
            <a:r>
              <a:rPr lang="en-US" sz="3200" b="1" dirty="0">
                <a:solidFill>
                  <a:srgbClr val="FF0000"/>
                </a:solidFill>
                <a:latin typeface="Times New Roman" pitchFamily="18" charset="0"/>
                <a:cs typeface="Times New Roman" pitchFamily="18" charset="0"/>
              </a:rPr>
              <a:t>.</a:t>
            </a:r>
          </a:p>
          <a:p>
            <a:pPr algn="just"/>
            <a:endParaRPr lang="en-US" sz="3200" b="1" dirty="0">
              <a:solidFill>
                <a:srgbClr val="0000FF"/>
              </a:solidFill>
            </a:endParaRPr>
          </a:p>
        </p:txBody>
      </p:sp>
    </p:spTree>
    <p:extLst>
      <p:ext uri="{BB962C8B-B14F-4D97-AF65-F5344CB8AC3E}">
        <p14:creationId xmlns:p14="http://schemas.microsoft.com/office/powerpoint/2010/main" val="69525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709684"/>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Times New Roman" pitchFamily="18" charset="0"/>
                <a:cs typeface="Times New Roman" pitchFamily="18" charset="0"/>
              </a:rPr>
              <a:t>HOẠT ĐỘNG NHÓM</a:t>
            </a:r>
          </a:p>
          <a:p>
            <a:pPr algn="ctr"/>
            <a:endParaRPr lang="en-US" dirty="0"/>
          </a:p>
        </p:txBody>
      </p:sp>
      <p:sp>
        <p:nvSpPr>
          <p:cNvPr id="6" name="TextBox 5"/>
          <p:cNvSpPr txBox="1"/>
          <p:nvPr/>
        </p:nvSpPr>
        <p:spPr>
          <a:xfrm>
            <a:off x="6564573" y="1255594"/>
            <a:ext cx="5418161" cy="529533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2" name="TextBox 1"/>
          <p:cNvSpPr txBox="1"/>
          <p:nvPr/>
        </p:nvSpPr>
        <p:spPr>
          <a:xfrm>
            <a:off x="859809" y="2470245"/>
            <a:ext cx="10140287" cy="3630304"/>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4" name="TextBox 3"/>
          <p:cNvSpPr txBox="1"/>
          <p:nvPr/>
        </p:nvSpPr>
        <p:spPr>
          <a:xfrm>
            <a:off x="1037230" y="2470245"/>
            <a:ext cx="10304060" cy="3452883"/>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82287" y="1856093"/>
            <a:ext cx="4565176" cy="40670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122830" y="1105469"/>
            <a:ext cx="12069170" cy="600501"/>
          </a:xfrm>
          <a:prstGeom prst="rect">
            <a:avLst/>
          </a:prstGeom>
          <a:ln>
            <a:noFill/>
          </a:ln>
        </p:spPr>
        <p:txBody>
          <a:bodyPr vert="horz" wrap="square" lIns="91440" tIns="45720" rIns="91440" bIns="45720" rtlCol="0">
            <a:noAutofit/>
          </a:bodyPr>
          <a:lstStyle/>
          <a:p>
            <a:pPr algn="just"/>
            <a:r>
              <a:rPr lang="en-US" sz="3600" b="1" dirty="0" err="1" smtClean="0">
                <a:solidFill>
                  <a:srgbClr val="0000FF"/>
                </a:solidFill>
                <a:latin typeface="Times New Roman" pitchFamily="18" charset="0"/>
                <a:cs typeface="Times New Roman" pitchFamily="18" charset="0"/>
              </a:rPr>
              <a:t>Quan</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sát</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hình</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sau</a:t>
            </a:r>
            <a:r>
              <a:rPr lang="en-US" sz="3600" b="1" dirty="0" smtClean="0">
                <a:solidFill>
                  <a:srgbClr val="0000FF"/>
                </a:solidFill>
                <a:latin typeface="Times New Roman" pitchFamily="18" charset="0"/>
                <a:cs typeface="Times New Roman" pitchFamily="18" charset="0"/>
              </a:rPr>
              <a:t>: Theo </a:t>
            </a:r>
            <a:r>
              <a:rPr lang="en-US" sz="3600" b="1" dirty="0" err="1" smtClean="0">
                <a:solidFill>
                  <a:srgbClr val="0000FF"/>
                </a:solidFill>
                <a:latin typeface="Times New Roman" pitchFamily="18" charset="0"/>
                <a:cs typeface="Times New Roman" pitchFamily="18" charset="0"/>
              </a:rPr>
              <a:t>em</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các</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đại</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lượng</a:t>
            </a:r>
            <a:r>
              <a:rPr lang="en-US" sz="3600" b="1" dirty="0" smtClean="0">
                <a:solidFill>
                  <a:srgbClr val="0000FF"/>
                </a:solidFill>
                <a:latin typeface="Times New Roman" pitchFamily="18" charset="0"/>
                <a:cs typeface="Times New Roman" pitchFamily="18" charset="0"/>
              </a:rPr>
              <a:t> 5 </a:t>
            </a:r>
            <a:r>
              <a:rPr lang="en-US" sz="3600" b="1" dirty="0" err="1" smtClean="0">
                <a:solidFill>
                  <a:srgbClr val="0000FF"/>
                </a:solidFill>
                <a:latin typeface="Times New Roman" pitchFamily="18" charset="0"/>
                <a:cs typeface="Times New Roman" pitchFamily="18" charset="0"/>
              </a:rPr>
              <a:t>là</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gì</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và</a:t>
            </a:r>
            <a:r>
              <a:rPr lang="en-US" sz="3600" b="1" dirty="0" smtClean="0">
                <a:solidFill>
                  <a:srgbClr val="0000FF"/>
                </a:solidFill>
                <a:latin typeface="Times New Roman" pitchFamily="18" charset="0"/>
                <a:cs typeface="Times New Roman" pitchFamily="18" charset="0"/>
              </a:rPr>
              <a:t> X </a:t>
            </a:r>
            <a:r>
              <a:rPr lang="en-US" sz="3600" b="1" dirty="0" err="1" smtClean="0">
                <a:solidFill>
                  <a:srgbClr val="0000FF"/>
                </a:solidFill>
                <a:latin typeface="Times New Roman" pitchFamily="18" charset="0"/>
                <a:cs typeface="Times New Roman" pitchFamily="18" charset="0"/>
              </a:rPr>
              <a:t>là</a:t>
            </a:r>
            <a:r>
              <a:rPr lang="en-US" sz="3600" b="1" dirty="0" smtClean="0">
                <a:solidFill>
                  <a:srgbClr val="0000FF"/>
                </a:solidFill>
                <a:latin typeface="Times New Roman" pitchFamily="18" charset="0"/>
                <a:cs typeface="Times New Roman" pitchFamily="18" charset="0"/>
              </a:rPr>
              <a:t> </a:t>
            </a:r>
            <a:r>
              <a:rPr lang="en-US" sz="3600" b="1" dirty="0" err="1" smtClean="0">
                <a:solidFill>
                  <a:srgbClr val="0000FF"/>
                </a:solidFill>
                <a:latin typeface="Times New Roman" pitchFamily="18" charset="0"/>
                <a:cs typeface="Times New Roman" pitchFamily="18" charset="0"/>
              </a:rPr>
              <a:t>gì</a:t>
            </a:r>
            <a:r>
              <a:rPr lang="en-US" sz="3600" b="1" dirty="0" smtClean="0">
                <a:solidFill>
                  <a:srgbClr val="0000FF"/>
                </a:solidFill>
                <a:latin typeface="Times New Roman" pitchFamily="18" charset="0"/>
                <a:cs typeface="Times New Roman" pitchFamily="18" charset="0"/>
              </a:rPr>
              <a:t>?</a:t>
            </a:r>
            <a:endParaRPr lang="en-US" sz="3600" b="1" dirty="0">
              <a:solidFill>
                <a:srgbClr val="0000FF"/>
              </a:solidFill>
              <a:latin typeface="Times New Roman" pitchFamily="18" charset="0"/>
              <a:cs typeface="Times New Roman" pitchFamily="18" charset="0"/>
            </a:endParaRPr>
          </a:p>
        </p:txBody>
      </p:sp>
      <p:sp>
        <p:nvSpPr>
          <p:cNvPr id="10" name="TextBox 9"/>
          <p:cNvSpPr txBox="1"/>
          <p:nvPr/>
        </p:nvSpPr>
        <p:spPr>
          <a:xfrm>
            <a:off x="5677469" y="1774208"/>
            <a:ext cx="3084394" cy="736980"/>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0292" y="3275748"/>
            <a:ext cx="1801647" cy="920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6100" y="5083788"/>
            <a:ext cx="1615839" cy="5732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62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anim calcmode="lin" valueType="num">
                                      <p:cBhvr additive="base">
                                        <p:cTn id="11" dur="500" fill="hold"/>
                                        <p:tgtEl>
                                          <p:spTgt spid="1027"/>
                                        </p:tgtEl>
                                        <p:attrNameLst>
                                          <p:attrName>ppt_x</p:attrName>
                                        </p:attrNameLst>
                                      </p:cBhvr>
                                      <p:tavLst>
                                        <p:tav tm="0">
                                          <p:val>
                                            <p:strVal val="#ppt_x"/>
                                          </p:val>
                                        </p:tav>
                                        <p:tav tm="100000">
                                          <p:val>
                                            <p:strVal val="#ppt_x"/>
                                          </p:val>
                                        </p:tav>
                                      </p:tavLst>
                                    </p:anim>
                                    <p:anim calcmode="lin" valueType="num">
                                      <p:cBhvr additive="base">
                                        <p:cTn id="12"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ppt_x"/>
                                          </p:val>
                                        </p:tav>
                                        <p:tav tm="100000">
                                          <p:val>
                                            <p:strVal val="#ppt_x"/>
                                          </p:val>
                                        </p:tav>
                                      </p:tavLst>
                                    </p:anim>
                                    <p:anim calcmode="lin" valueType="num">
                                      <p:cBhvr additive="base">
                                        <p:cTn id="1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anim calcmode="lin" valueType="num">
                                      <p:cBhvr additive="base">
                                        <p:cTn id="23" dur="500" fill="hold"/>
                                        <p:tgtEl>
                                          <p:spTgt spid="1030"/>
                                        </p:tgtEl>
                                        <p:attrNameLst>
                                          <p:attrName>ppt_x</p:attrName>
                                        </p:attrNameLst>
                                      </p:cBhvr>
                                      <p:tavLst>
                                        <p:tav tm="0">
                                          <p:val>
                                            <p:strVal val="#ppt_x"/>
                                          </p:val>
                                        </p:tav>
                                        <p:tav tm="100000">
                                          <p:val>
                                            <p:strVal val="#ppt_x"/>
                                          </p:val>
                                        </p:tav>
                                      </p:tavLst>
                                    </p:anim>
                                    <p:anim calcmode="lin" valueType="num">
                                      <p:cBhvr additive="base">
                                        <p:cTn id="24"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0" y="0"/>
            <a:ext cx="12192001" cy="709684"/>
          </a:xfrm>
          <a:prstGeom prst="roundRect">
            <a:avLst/>
          </a:prstGeom>
          <a:solidFill>
            <a:schemeClr val="accent1"/>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latin typeface="Times New Roman" pitchFamily="18" charset="0"/>
                <a:cs typeface="Times New Roman" pitchFamily="18" charset="0"/>
              </a:rPr>
              <a:t>HOẠT ĐỘNG NHÓM</a:t>
            </a:r>
          </a:p>
          <a:p>
            <a:pPr algn="ctr"/>
            <a:endParaRPr lang="en-US" dirty="0"/>
          </a:p>
        </p:txBody>
      </p:sp>
      <p:sp>
        <p:nvSpPr>
          <p:cNvPr id="5" name="TextBox 4"/>
          <p:cNvSpPr txBox="1"/>
          <p:nvPr/>
        </p:nvSpPr>
        <p:spPr>
          <a:xfrm>
            <a:off x="750626" y="900753"/>
            <a:ext cx="10249470" cy="777922"/>
          </a:xfrm>
          <a:prstGeom prst="rect">
            <a:avLst/>
          </a:prstGeom>
          <a:ln>
            <a:noFill/>
          </a:ln>
        </p:spPr>
        <p:txBody>
          <a:bodyPr vert="horz" wrap="square" lIns="91440" tIns="45720" rIns="91440" bIns="45720" rtlCol="0">
            <a:normAutofit/>
          </a:bodyPr>
          <a:lstStyle/>
          <a:p>
            <a:pPr algn="just"/>
            <a:r>
              <a:rPr lang="vi-VN" sz="3200" b="1" i="1" dirty="0" smtClean="0">
                <a:solidFill>
                  <a:srgbClr val="FF0000"/>
                </a:solidFill>
                <a:latin typeface="+mj-lt"/>
              </a:rPr>
              <a:t>Câu </a:t>
            </a:r>
            <a:r>
              <a:rPr lang="vi-VN" sz="3200" b="1" i="1" dirty="0">
                <a:solidFill>
                  <a:srgbClr val="FF0000"/>
                </a:solidFill>
                <a:latin typeface="+mj-lt"/>
              </a:rPr>
              <a:t>2:</a:t>
            </a:r>
            <a:r>
              <a:rPr lang="vi-VN" sz="3200" b="1" dirty="0">
                <a:solidFill>
                  <a:srgbClr val="0000FF"/>
                </a:solidFill>
                <a:latin typeface="+mj-lt"/>
              </a:rPr>
              <a:t> Biến là gì ? Dữ liệu do biến lưu trữ gọi là gì</a:t>
            </a:r>
            <a:r>
              <a:rPr lang="vi-VN" sz="3200" b="1" dirty="0" smtClean="0">
                <a:solidFill>
                  <a:srgbClr val="0000FF"/>
                </a:solidFill>
                <a:latin typeface="+mj-lt"/>
              </a:rPr>
              <a:t>?</a:t>
            </a:r>
            <a:endParaRPr lang="en-US" sz="3200" b="1" dirty="0">
              <a:solidFill>
                <a:srgbClr val="0000FF"/>
              </a:solidFill>
              <a:latin typeface="+mj-lt"/>
            </a:endParaRPr>
          </a:p>
        </p:txBody>
      </p:sp>
      <p:sp>
        <p:nvSpPr>
          <p:cNvPr id="6" name="TextBox 5"/>
          <p:cNvSpPr txBox="1"/>
          <p:nvPr/>
        </p:nvSpPr>
        <p:spPr>
          <a:xfrm>
            <a:off x="6564573" y="1255594"/>
            <a:ext cx="5418161" cy="529533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2" name="TextBox 1"/>
          <p:cNvSpPr txBox="1"/>
          <p:nvPr/>
        </p:nvSpPr>
        <p:spPr>
          <a:xfrm>
            <a:off x="859809" y="2470245"/>
            <a:ext cx="10140287" cy="3630304"/>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4" name="TextBox 3"/>
          <p:cNvSpPr txBox="1"/>
          <p:nvPr/>
        </p:nvSpPr>
        <p:spPr>
          <a:xfrm>
            <a:off x="1037230" y="2470245"/>
            <a:ext cx="10304060" cy="3452883"/>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8" name="Rectangle 7"/>
          <p:cNvSpPr/>
          <p:nvPr/>
        </p:nvSpPr>
        <p:spPr>
          <a:xfrm>
            <a:off x="702859" y="2149720"/>
            <a:ext cx="11687052" cy="3785652"/>
          </a:xfrm>
          <a:prstGeom prst="rect">
            <a:avLst/>
          </a:prstGeom>
        </p:spPr>
        <p:txBody>
          <a:bodyPr wrap="square">
            <a:spAutoFit/>
          </a:bodyPr>
          <a:lstStyle/>
          <a:p>
            <a:r>
              <a:rPr lang="it-IT" sz="4000" dirty="0" smtClean="0">
                <a:latin typeface="Times New Roman" pitchFamily="18" charset="0"/>
                <a:cs typeface="Times New Roman" pitchFamily="18" charset="0"/>
              </a:rPr>
              <a:t>+ </a:t>
            </a:r>
            <a:r>
              <a:rPr lang="it-IT" sz="4000" dirty="0">
                <a:latin typeface="Times New Roman" pitchFamily="18" charset="0"/>
                <a:cs typeface="Times New Roman" pitchFamily="18" charset="0"/>
              </a:rPr>
              <a:t>Biến là đại lượng được đặt tên, dùng để lưu trữ giá trị và giá trị có thể thay đổi trong quá trình </a:t>
            </a:r>
            <a:r>
              <a:rPr lang="it-IT" sz="4000">
                <a:latin typeface="Times New Roman" pitchFamily="18" charset="0"/>
                <a:cs typeface="Times New Roman" pitchFamily="18" charset="0"/>
              </a:rPr>
              <a:t>thực </a:t>
            </a:r>
            <a:r>
              <a:rPr lang="it-IT" sz="4000" smtClean="0">
                <a:latin typeface="Times New Roman" pitchFamily="18" charset="0"/>
                <a:cs typeface="Times New Roman" pitchFamily="18" charset="0"/>
              </a:rPr>
              <a:t>hiện </a:t>
            </a:r>
            <a:r>
              <a:rPr lang="it-IT" sz="4000" dirty="0">
                <a:latin typeface="Times New Roman" pitchFamily="18" charset="0"/>
                <a:cs typeface="Times New Roman" pitchFamily="18" charset="0"/>
              </a:rPr>
              <a:t>thuật toán, chương trình </a:t>
            </a:r>
            <a:endParaRPr lang="en-US" sz="4000" dirty="0">
              <a:latin typeface="Times New Roman" pitchFamily="18" charset="0"/>
              <a:cs typeface="Times New Roman" pitchFamily="18" charset="0"/>
            </a:endParaRPr>
          </a:p>
          <a:p>
            <a:r>
              <a:rPr lang="it-IT" sz="4000" dirty="0">
                <a:latin typeface="Times New Roman" pitchFamily="18" charset="0"/>
                <a:cs typeface="Times New Roman" pitchFamily="18" charset="0"/>
              </a:rPr>
              <a:t>+ Dữ liệu do biến lưu trữ gọi là giá trị của biến</a:t>
            </a:r>
            <a:endParaRPr lang="en-US" sz="4000" dirty="0">
              <a:latin typeface="Times New Roman" pitchFamily="18" charset="0"/>
              <a:cs typeface="Times New Roman" pitchFamily="18" charset="0"/>
            </a:endParaRPr>
          </a:p>
          <a:p>
            <a:r>
              <a:rPr lang="en-US" sz="4000" dirty="0" smtClean="0"/>
              <a:t> </a:t>
            </a:r>
            <a:r>
              <a:rPr lang="en-US" sz="4000" b="1" dirty="0" smtClean="0"/>
              <a:t> </a:t>
            </a:r>
            <a:endParaRPr lang="en-US" sz="4000" dirty="0"/>
          </a:p>
          <a:p>
            <a:r>
              <a:rPr lang="en-US" sz="4000" b="1" dirty="0"/>
              <a:t> </a:t>
            </a:r>
            <a:endParaRPr lang="en-US" sz="4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67915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ircle(in)">
                                      <p:cBhvr>
                                        <p:cTn id="7" dur="2000"/>
                                        <p:tgtEl>
                                          <p:spTgt spid="8">
                                            <p:txEl>
                                              <p:pRg st="0" end="0"/>
                                            </p:txEl>
                                          </p:spTgt>
                                        </p:tgtEl>
                                      </p:cBhvr>
                                    </p:animEffect>
                                  </p:childTnLst>
                                </p:cTn>
                              </p:par>
                              <p:par>
                                <p:cTn id="8" presetID="6" presetClass="entr" presetSubtype="16" fill="hold" nodeType="withEffect">
                                  <p:stCondLst>
                                    <p:cond delay="0"/>
                                  </p:stCondLst>
                                  <p:childTnLst>
                                    <p:set>
                                      <p:cBhvr>
                                        <p:cTn id="9" dur="1" fill="hold">
                                          <p:stCondLst>
                                            <p:cond delay="0"/>
                                          </p:stCondLst>
                                        </p:cTn>
                                        <p:tgtEl>
                                          <p:spTgt spid="8">
                                            <p:txEl>
                                              <p:pRg st="1" end="1"/>
                                            </p:txEl>
                                          </p:spTgt>
                                        </p:tgtEl>
                                        <p:attrNameLst>
                                          <p:attrName>style.visibility</p:attrName>
                                        </p:attrNameLst>
                                      </p:cBhvr>
                                      <p:to>
                                        <p:strVal val="visible"/>
                                      </p:to>
                                    </p:set>
                                    <p:animEffect transition="in" filter="circle(in)">
                                      <p:cBhvr>
                                        <p:cTn id="10" dur="20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r>
              <a:rPr lang="it-IT" sz="3600" b="1" dirty="0">
                <a:solidFill>
                  <a:srgbClr val="FF0000"/>
                </a:solidFill>
                <a:latin typeface="Times New Roman" pitchFamily="18" charset="0"/>
                <a:cs typeface="Times New Roman" pitchFamily="18" charset="0"/>
              </a:rPr>
              <a:t>2. Biến đếm và thể hiện cấu trúc lặp khi biết trước số lần lặp</a:t>
            </a:r>
            <a:r>
              <a:rPr lang="it-IT" sz="3600" b="1"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7" name="TextBox 6"/>
          <p:cNvSpPr txBox="1"/>
          <p:nvPr/>
        </p:nvSpPr>
        <p:spPr>
          <a:xfrm>
            <a:off x="6359857" y="805218"/>
            <a:ext cx="5431809" cy="5500048"/>
          </a:xfrm>
          <a:prstGeom prst="rect">
            <a:avLst/>
          </a:prstGeom>
          <a:ln>
            <a:noFill/>
          </a:ln>
        </p:spPr>
        <p:txBody>
          <a:bodyPr vert="horz" wrap="square" lIns="91440" tIns="45720" rIns="91440" bIns="45720" rtlCol="0">
            <a:normAutofit/>
          </a:bodyPr>
          <a:lstStyle/>
          <a:p>
            <a:pPr algn="just"/>
            <a:r>
              <a:rPr lang="en-US" sz="3200" b="1" dirty="0" err="1" smtClean="0">
                <a:solidFill>
                  <a:srgbClr val="0000FF"/>
                </a:solidFill>
                <a:latin typeface="Times New Roman" pitchFamily="18" charset="0"/>
                <a:cs typeface="Times New Roman" pitchFamily="18" charset="0"/>
              </a:rPr>
              <a:t>Bài</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toán</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Vẽ</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hình</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vuông</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sau</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với</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độ</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dài</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cạnh</a:t>
            </a:r>
            <a:r>
              <a:rPr lang="en-US" sz="3200" b="1" dirty="0" smtClean="0">
                <a:solidFill>
                  <a:srgbClr val="0000FF"/>
                </a:solidFill>
                <a:latin typeface="Times New Roman" pitchFamily="18" charset="0"/>
                <a:cs typeface="Times New Roman" pitchFamily="18" charset="0"/>
              </a:rPr>
              <a:t> </a:t>
            </a:r>
            <a:r>
              <a:rPr lang="en-US" sz="3200" b="1" dirty="0" err="1" smtClean="0">
                <a:solidFill>
                  <a:srgbClr val="0000FF"/>
                </a:solidFill>
                <a:latin typeface="Times New Roman" pitchFamily="18" charset="0"/>
                <a:cs typeface="Times New Roman" pitchFamily="18" charset="0"/>
              </a:rPr>
              <a:t>là</a:t>
            </a:r>
            <a:r>
              <a:rPr lang="en-US" sz="3200" b="1" dirty="0" smtClean="0">
                <a:solidFill>
                  <a:srgbClr val="0000FF"/>
                </a:solidFill>
                <a:latin typeface="Times New Roman" pitchFamily="18" charset="0"/>
                <a:cs typeface="Times New Roman" pitchFamily="18" charset="0"/>
              </a:rPr>
              <a:t> a= 5. </a:t>
            </a:r>
            <a:endParaRPr lang="en-US" sz="3200" b="1" dirty="0">
              <a:solidFill>
                <a:srgbClr val="0000FF"/>
              </a:solidFill>
              <a:latin typeface="Times New Roman" pitchFamily="18" charset="0"/>
              <a:cs typeface="Times New Roman" pitchFamily="18" charset="0"/>
            </a:endParaRPr>
          </a:p>
        </p:txBody>
      </p:sp>
      <p:sp>
        <p:nvSpPr>
          <p:cNvPr id="9" name="Rectangle 8"/>
          <p:cNvSpPr/>
          <p:nvPr/>
        </p:nvSpPr>
        <p:spPr>
          <a:xfrm>
            <a:off x="7820167" y="2320119"/>
            <a:ext cx="2565779" cy="2347415"/>
          </a:xfrm>
          <a:prstGeom prst="rect">
            <a:avLst/>
          </a:prstGeom>
          <a:solidFill>
            <a:schemeClr val="accent4">
              <a:lumMod val="60000"/>
              <a:lumOff val="40000"/>
            </a:schemeClr>
          </a:solidFill>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8447964" y="1801504"/>
            <a:ext cx="941696" cy="518616"/>
          </a:xfrm>
          <a:prstGeom prst="rect">
            <a:avLst/>
          </a:prstGeom>
          <a:ln>
            <a:noFill/>
          </a:ln>
        </p:spPr>
        <p:txBody>
          <a:bodyPr vert="horz" wrap="square" lIns="91440" tIns="45720" rIns="91440" bIns="45720" rtlCol="0">
            <a:noAutofit/>
          </a:bodyPr>
          <a:lstStyle/>
          <a:p>
            <a:pPr algn="ctr"/>
            <a:r>
              <a:rPr lang="en-US" sz="2800" b="1" dirty="0" smtClean="0">
                <a:solidFill>
                  <a:srgbClr val="FF0000"/>
                </a:solidFill>
                <a:latin typeface="Times New Roman" pitchFamily="18" charset="0"/>
                <a:cs typeface="Times New Roman" pitchFamily="18" charset="0"/>
              </a:rPr>
              <a:t>a</a:t>
            </a:r>
            <a:endParaRPr lang="en-US" sz="2800" b="1" dirty="0">
              <a:solidFill>
                <a:srgbClr val="FF0000"/>
              </a:solidFill>
              <a:latin typeface="Times New Roman" pitchFamily="18" charset="0"/>
              <a:cs typeface="Times New Roman" pitchFamily="18" charset="0"/>
            </a:endParaRPr>
          </a:p>
        </p:txBody>
      </p:sp>
      <p:sp>
        <p:nvSpPr>
          <p:cNvPr id="11" name="TextBox 10"/>
          <p:cNvSpPr txBox="1"/>
          <p:nvPr/>
        </p:nvSpPr>
        <p:spPr>
          <a:xfrm>
            <a:off x="218364" y="696036"/>
            <a:ext cx="5732060" cy="1119116"/>
          </a:xfrm>
          <a:prstGeom prst="rect">
            <a:avLst/>
          </a:prstGeom>
          <a:ln>
            <a:noFill/>
          </a:ln>
        </p:spPr>
        <p:txBody>
          <a:bodyPr vert="horz" wrap="square" lIns="91440" tIns="45720" rIns="91440" bIns="45720" rtlCol="0">
            <a:noAutofit/>
          </a:bodyPr>
          <a:lstStyle/>
          <a:p>
            <a:pPr algn="just"/>
            <a:r>
              <a:rPr lang="en-US" sz="3200" b="1" dirty="0" err="1" smtClean="0">
                <a:latin typeface="Times New Roman" pitchFamily="18" charset="0"/>
                <a:cs typeface="Times New Roman" pitchFamily="18" charset="0"/>
              </a:rPr>
              <a:t>Em</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hãy</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nêu</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thuật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toán</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để</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vẽ</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được</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hình</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vuông</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bên</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12" name="TextBox 11"/>
          <p:cNvSpPr txBox="1"/>
          <p:nvPr/>
        </p:nvSpPr>
        <p:spPr>
          <a:xfrm>
            <a:off x="313899" y="1678674"/>
            <a:ext cx="7178722" cy="4517409"/>
          </a:xfrm>
          <a:prstGeom prst="rect">
            <a:avLst/>
          </a:prstGeom>
          <a:ln>
            <a:noFill/>
          </a:ln>
        </p:spPr>
        <p:txBody>
          <a:bodyPr vert="horz" wrap="square" lIns="91440" tIns="45720" rIns="91440" bIns="45720" rtlCol="0">
            <a:normAutofit/>
          </a:bodyPr>
          <a:lstStyle/>
          <a:p>
            <a:pPr algn="just"/>
            <a:r>
              <a:rPr lang="en-US" sz="2400" b="1" dirty="0" err="1">
                <a:latin typeface="Times New Roman" pitchFamily="18" charset="0"/>
                <a:cs typeface="Times New Roman" pitchFamily="18" charset="0"/>
              </a:rPr>
              <a:t>Thuật</a:t>
            </a:r>
            <a:r>
              <a:rPr lang="en-US" sz="2400" b="1" dirty="0">
                <a:latin typeface="Times New Roman" pitchFamily="18" charset="0"/>
                <a:cs typeface="Times New Roman" pitchFamily="18" charset="0"/>
              </a:rPr>
              <a:t> </a:t>
            </a:r>
            <a:r>
              <a:rPr lang="en-US" sz="2400" b="1" dirty="0" err="1">
                <a:latin typeface="Times New Roman" pitchFamily="18" charset="0"/>
                <a:cs typeface="Times New Roman" pitchFamily="18" charset="0"/>
              </a:rPr>
              <a:t>toán</a:t>
            </a:r>
            <a:r>
              <a:rPr lang="en-US" sz="2400" b="1" dirty="0" smtClean="0">
                <a:latin typeface="Times New Roman" pitchFamily="18" charset="0"/>
                <a:cs typeface="Times New Roman" pitchFamily="18" charset="0"/>
              </a:rPr>
              <a:t>:</a:t>
            </a:r>
          </a:p>
          <a:p>
            <a:r>
              <a:rPr lang="en-US" sz="2400" b="1" dirty="0" err="1" smtClean="0">
                <a:latin typeface="Times New Roman" pitchFamily="18" charset="0"/>
                <a:cs typeface="Times New Roman" pitchFamily="18" charset="0"/>
              </a:rPr>
              <a:t>Đầu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vào</a:t>
            </a:r>
            <a:r>
              <a:rPr lang="en-US" sz="2400" b="1" dirty="0" smtClean="0">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Cạnh</a:t>
            </a:r>
            <a:r>
              <a:rPr lang="en-US" sz="2400" b="1" dirty="0" smtClean="0">
                <a:solidFill>
                  <a:srgbClr val="0000FF"/>
                </a:solidFill>
                <a:latin typeface="Times New Roman" pitchFamily="18" charset="0"/>
                <a:cs typeface="Times New Roman" pitchFamily="18" charset="0"/>
              </a:rPr>
              <a:t> a= 5</a:t>
            </a:r>
          </a:p>
          <a:p>
            <a:r>
              <a:rPr lang="en-US" sz="2400" b="1" dirty="0" err="1" smtClean="0">
                <a:latin typeface="Times New Roman" pitchFamily="18" charset="0"/>
                <a:cs typeface="Times New Roman" pitchFamily="18" charset="0"/>
              </a:rPr>
              <a:t>Đầu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ra</a:t>
            </a:r>
            <a:r>
              <a:rPr lang="en-US" sz="2400" b="1" dirty="0" smtClean="0">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Hình</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vuông</a:t>
            </a:r>
            <a:endParaRPr lang="en-US" sz="2400" b="1" dirty="0" smtClean="0">
              <a:solidFill>
                <a:srgbClr val="0000FF"/>
              </a:solidFill>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B1: </a:t>
            </a:r>
            <a:r>
              <a:rPr lang="en-US" sz="2400" b="1" dirty="0" err="1" smtClean="0">
                <a:solidFill>
                  <a:srgbClr val="0000FF"/>
                </a:solidFill>
                <a:latin typeface="Times New Roman" pitchFamily="18" charset="0"/>
                <a:cs typeface="Times New Roman" pitchFamily="18" charset="0"/>
              </a:rPr>
              <a:t>Đặt</a:t>
            </a:r>
            <a:r>
              <a:rPr lang="en-US" sz="2400" b="1" dirty="0" smtClean="0">
                <a:solidFill>
                  <a:srgbClr val="0000FF"/>
                </a:solidFill>
                <a:latin typeface="Times New Roman" pitchFamily="18" charset="0"/>
                <a:cs typeface="Times New Roman" pitchFamily="18" charset="0"/>
              </a:rPr>
              <a:t> a= 5( a </a:t>
            </a:r>
            <a:r>
              <a:rPr lang="en-US" sz="2400" b="1" dirty="0" err="1" smtClean="0">
                <a:solidFill>
                  <a:srgbClr val="0000FF"/>
                </a:solidFill>
                <a:latin typeface="Times New Roman" pitchFamily="18" charset="0"/>
                <a:cs typeface="Times New Roman" pitchFamily="18" charset="0"/>
              </a:rPr>
              <a:t>là</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số</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đoạn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thẳng</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được</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vẽ</a:t>
            </a:r>
            <a:r>
              <a:rPr lang="en-US" sz="2400" b="1" dirty="0" smtClean="0">
                <a:solidFill>
                  <a:srgbClr val="0000FF"/>
                </a:solidFill>
                <a:latin typeface="Times New Roman" pitchFamily="18" charset="0"/>
                <a:cs typeface="Times New Roman" pitchFamily="18" charset="0"/>
              </a:rPr>
              <a:t>).</a:t>
            </a:r>
          </a:p>
          <a:p>
            <a:r>
              <a:rPr lang="en-US" sz="2400" b="1" dirty="0" smtClean="0">
                <a:latin typeface="Times New Roman" pitchFamily="18" charset="0"/>
                <a:cs typeface="Times New Roman" pitchFamily="18" charset="0"/>
              </a:rPr>
              <a:t>B2:  </a:t>
            </a:r>
            <a:r>
              <a:rPr lang="en-US" sz="2400" b="1" dirty="0" err="1" smtClean="0">
                <a:solidFill>
                  <a:srgbClr val="0000FF"/>
                </a:solidFill>
                <a:latin typeface="Times New Roman" pitchFamily="18" charset="0"/>
                <a:cs typeface="Times New Roman" pitchFamily="18" charset="0"/>
              </a:rPr>
              <a:t>Vẽ</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đoạn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thẳng</a:t>
            </a:r>
            <a:r>
              <a:rPr lang="en-US" sz="2400" b="1" dirty="0" smtClean="0">
                <a:solidFill>
                  <a:srgbClr val="0000FF"/>
                </a:solidFill>
                <a:latin typeface="Times New Roman" pitchFamily="18" charset="0"/>
                <a:cs typeface="Times New Roman" pitchFamily="18" charset="0"/>
              </a:rPr>
              <a:t> a </a:t>
            </a:r>
            <a:r>
              <a:rPr lang="en-US" sz="2400" b="1" dirty="0" err="1" smtClean="0">
                <a:solidFill>
                  <a:srgbClr val="0000FF"/>
                </a:solidFill>
                <a:latin typeface="Times New Roman" pitchFamily="18" charset="0"/>
                <a:cs typeface="Times New Roman" pitchFamily="18" charset="0"/>
              </a:rPr>
              <a:t>với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đội</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dài</a:t>
            </a:r>
            <a:r>
              <a:rPr lang="en-US" sz="2400" b="1" dirty="0" smtClean="0">
                <a:solidFill>
                  <a:srgbClr val="0000FF"/>
                </a:solidFill>
                <a:latin typeface="Times New Roman" pitchFamily="18" charset="0"/>
                <a:cs typeface="Times New Roman" pitchFamily="18" charset="0"/>
              </a:rPr>
              <a:t> 5 </a:t>
            </a:r>
            <a:r>
              <a:rPr lang="en-US" sz="2400" b="1" dirty="0" err="1" smtClean="0">
                <a:solidFill>
                  <a:srgbClr val="0000FF"/>
                </a:solidFill>
                <a:latin typeface="Times New Roman" pitchFamily="18" charset="0"/>
                <a:cs typeface="Times New Roman" pitchFamily="18" charset="0"/>
              </a:rPr>
              <a:t>đơn</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vị</a:t>
            </a:r>
            <a:r>
              <a:rPr lang="en-US" sz="2400" b="1" dirty="0" smtClean="0">
                <a:solidFill>
                  <a:srgbClr val="0000FF"/>
                </a:solidFill>
                <a:latin typeface="Times New Roman" pitchFamily="18" charset="0"/>
                <a:cs typeface="Times New Roman" pitchFamily="18" charset="0"/>
              </a:rPr>
              <a:t> </a:t>
            </a:r>
            <a:r>
              <a:rPr lang="en-US" sz="2400" b="1" dirty="0" err="1" smtClean="0">
                <a:solidFill>
                  <a:srgbClr val="0000FF"/>
                </a:solidFill>
                <a:latin typeface="Times New Roman" pitchFamily="18" charset="0"/>
                <a:cs typeface="Times New Roman" pitchFamily="18" charset="0"/>
              </a:rPr>
              <a:t>rồi</a:t>
            </a:r>
            <a:r>
              <a:rPr lang="en-US" sz="2400" b="1" dirty="0" smtClean="0">
                <a:solidFill>
                  <a:srgbClr val="0000FF"/>
                </a:solidFill>
                <a:latin typeface="Times New Roman" pitchFamily="18" charset="0"/>
                <a:cs typeface="Times New Roman" pitchFamily="18" charset="0"/>
              </a:rPr>
              <a:t> quay </a:t>
            </a:r>
            <a:r>
              <a:rPr lang="en-US" sz="2400" b="1" dirty="0" err="1" smtClean="0">
                <a:solidFill>
                  <a:srgbClr val="0000FF"/>
                </a:solidFill>
                <a:latin typeface="Times New Roman" pitchFamily="18" charset="0"/>
                <a:cs typeface="Times New Roman" pitchFamily="18" charset="0"/>
              </a:rPr>
              <a:t>phải</a:t>
            </a:r>
            <a:r>
              <a:rPr lang="en-US" sz="2400" b="1" dirty="0" smtClean="0">
                <a:solidFill>
                  <a:srgbClr val="0000FF"/>
                </a:solidFill>
                <a:latin typeface="Times New Roman" pitchFamily="18" charset="0"/>
                <a:cs typeface="Times New Roman" pitchFamily="18" charset="0"/>
              </a:rPr>
              <a:t> 90 </a:t>
            </a:r>
            <a:r>
              <a:rPr lang="en-US" sz="2400" b="1" dirty="0" err="1" smtClean="0">
                <a:solidFill>
                  <a:srgbClr val="0000FF"/>
                </a:solidFill>
                <a:latin typeface="Times New Roman" pitchFamily="18" charset="0"/>
                <a:cs typeface="Times New Roman" pitchFamily="18" charset="0"/>
              </a:rPr>
              <a:t>độ</a:t>
            </a:r>
            <a:r>
              <a:rPr lang="en-US" sz="2400" b="1" dirty="0" smtClean="0">
                <a:solidFill>
                  <a:srgbClr val="0000FF"/>
                </a:solidFill>
                <a:latin typeface="Times New Roman" pitchFamily="18" charset="0"/>
                <a:cs typeface="Times New Roman" pitchFamily="18" charset="0"/>
              </a:rPr>
              <a:t>.</a:t>
            </a:r>
          </a:p>
          <a:p>
            <a:pPr algn="just"/>
            <a:r>
              <a:rPr lang="en-US" sz="2400" b="1" dirty="0" smtClean="0">
                <a:latin typeface="Times New Roman" pitchFamily="18" charset="0"/>
                <a:cs typeface="Times New Roman" pitchFamily="18" charset="0"/>
              </a:rPr>
              <a:t>B3:  </a:t>
            </a:r>
            <a:r>
              <a:rPr lang="en-US" sz="2400" b="1" dirty="0" err="1">
                <a:solidFill>
                  <a:srgbClr val="0000FF"/>
                </a:solidFill>
                <a:latin typeface="Times New Roman" pitchFamily="18" charset="0"/>
                <a:cs typeface="Times New Roman" pitchFamily="18" charset="0"/>
              </a:rPr>
              <a:t>Vẽ</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đoạn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thẳng</a:t>
            </a:r>
            <a:r>
              <a:rPr lang="en-US" sz="2400" b="1" dirty="0">
                <a:solidFill>
                  <a:srgbClr val="0000FF"/>
                </a:solidFill>
                <a:latin typeface="Times New Roman" pitchFamily="18" charset="0"/>
                <a:cs typeface="Times New Roman" pitchFamily="18" charset="0"/>
              </a:rPr>
              <a:t> a </a:t>
            </a:r>
            <a:r>
              <a:rPr lang="en-US" sz="2400" b="1" dirty="0" err="1">
                <a:solidFill>
                  <a:srgbClr val="0000FF"/>
                </a:solidFill>
                <a:latin typeface="Times New Roman" pitchFamily="18" charset="0"/>
                <a:cs typeface="Times New Roman" pitchFamily="18" charset="0"/>
              </a:rPr>
              <a:t>với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đội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dài</a:t>
            </a:r>
            <a:r>
              <a:rPr lang="en-US" sz="2400" b="1" dirty="0">
                <a:solidFill>
                  <a:srgbClr val="0000FF"/>
                </a:solidFill>
                <a:latin typeface="Times New Roman" pitchFamily="18" charset="0"/>
                <a:cs typeface="Times New Roman" pitchFamily="18" charset="0"/>
              </a:rPr>
              <a:t> 5 </a:t>
            </a:r>
            <a:r>
              <a:rPr lang="en-US" sz="2400" b="1" dirty="0" err="1">
                <a:solidFill>
                  <a:srgbClr val="0000FF"/>
                </a:solidFill>
                <a:latin typeface="Times New Roman" pitchFamily="18" charset="0"/>
                <a:cs typeface="Times New Roman" pitchFamily="18" charset="0"/>
              </a:rPr>
              <a:t>đơn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vị</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rồi</a:t>
            </a:r>
            <a:r>
              <a:rPr lang="en-US" sz="2400" b="1" dirty="0">
                <a:solidFill>
                  <a:srgbClr val="0000FF"/>
                </a:solidFill>
                <a:latin typeface="Times New Roman" pitchFamily="18" charset="0"/>
                <a:cs typeface="Times New Roman" pitchFamily="18" charset="0"/>
              </a:rPr>
              <a:t> quay </a:t>
            </a:r>
            <a:r>
              <a:rPr lang="en-US" sz="2400" b="1" dirty="0" err="1">
                <a:solidFill>
                  <a:srgbClr val="0000FF"/>
                </a:solidFill>
                <a:latin typeface="Times New Roman" pitchFamily="18" charset="0"/>
                <a:cs typeface="Times New Roman" pitchFamily="18" charset="0"/>
              </a:rPr>
              <a:t>phải</a:t>
            </a:r>
            <a:r>
              <a:rPr lang="en-US" sz="2400" b="1" dirty="0">
                <a:solidFill>
                  <a:srgbClr val="0000FF"/>
                </a:solidFill>
                <a:latin typeface="Times New Roman" pitchFamily="18" charset="0"/>
                <a:cs typeface="Times New Roman" pitchFamily="18" charset="0"/>
              </a:rPr>
              <a:t> 90 </a:t>
            </a:r>
            <a:r>
              <a:rPr lang="en-US" sz="2400" b="1" dirty="0" err="1">
                <a:solidFill>
                  <a:srgbClr val="0000FF"/>
                </a:solidFill>
                <a:latin typeface="Times New Roman" pitchFamily="18" charset="0"/>
                <a:cs typeface="Times New Roman" pitchFamily="18" charset="0"/>
              </a:rPr>
              <a:t>độ</a:t>
            </a:r>
            <a:r>
              <a:rPr lang="en-US" sz="2400" b="1" dirty="0" smtClean="0">
                <a:solidFill>
                  <a:srgbClr val="0000FF"/>
                </a:solidFill>
                <a:latin typeface="Times New Roman" pitchFamily="18" charset="0"/>
                <a:cs typeface="Times New Roman" pitchFamily="18" charset="0"/>
              </a:rPr>
              <a:t>.</a:t>
            </a:r>
          </a:p>
          <a:p>
            <a:pPr algn="just"/>
            <a:r>
              <a:rPr lang="en-US" sz="2400" b="1" dirty="0" smtClean="0">
                <a:latin typeface="Times New Roman" pitchFamily="18" charset="0"/>
                <a:cs typeface="Times New Roman" pitchFamily="18" charset="0"/>
              </a:rPr>
              <a:t>B4:  </a:t>
            </a:r>
            <a:r>
              <a:rPr lang="en-US" sz="2400" b="1" dirty="0" err="1">
                <a:solidFill>
                  <a:srgbClr val="0000FF"/>
                </a:solidFill>
                <a:latin typeface="Times New Roman" pitchFamily="18" charset="0"/>
                <a:cs typeface="Times New Roman" pitchFamily="18" charset="0"/>
              </a:rPr>
              <a:t>Vẽ</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đoạn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thẳng</a:t>
            </a:r>
            <a:r>
              <a:rPr lang="en-US" sz="2400" b="1" dirty="0">
                <a:solidFill>
                  <a:srgbClr val="0000FF"/>
                </a:solidFill>
                <a:latin typeface="Times New Roman" pitchFamily="18" charset="0"/>
                <a:cs typeface="Times New Roman" pitchFamily="18" charset="0"/>
              </a:rPr>
              <a:t> a </a:t>
            </a:r>
            <a:r>
              <a:rPr lang="en-US" sz="2400" b="1" dirty="0" err="1">
                <a:solidFill>
                  <a:srgbClr val="0000FF"/>
                </a:solidFill>
                <a:latin typeface="Times New Roman" pitchFamily="18" charset="0"/>
                <a:cs typeface="Times New Roman" pitchFamily="18" charset="0"/>
              </a:rPr>
              <a:t>với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đội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dài</a:t>
            </a:r>
            <a:r>
              <a:rPr lang="en-US" sz="2400" b="1" dirty="0">
                <a:solidFill>
                  <a:srgbClr val="0000FF"/>
                </a:solidFill>
                <a:latin typeface="Times New Roman" pitchFamily="18" charset="0"/>
                <a:cs typeface="Times New Roman" pitchFamily="18" charset="0"/>
              </a:rPr>
              <a:t> 5 </a:t>
            </a:r>
            <a:r>
              <a:rPr lang="en-US" sz="2400" b="1" dirty="0" err="1">
                <a:solidFill>
                  <a:srgbClr val="0000FF"/>
                </a:solidFill>
                <a:latin typeface="Times New Roman" pitchFamily="18" charset="0"/>
                <a:cs typeface="Times New Roman" pitchFamily="18" charset="0"/>
              </a:rPr>
              <a:t>đơn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vị</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rồi</a:t>
            </a:r>
            <a:r>
              <a:rPr lang="en-US" sz="2400" b="1" dirty="0">
                <a:solidFill>
                  <a:srgbClr val="0000FF"/>
                </a:solidFill>
                <a:latin typeface="Times New Roman" pitchFamily="18" charset="0"/>
                <a:cs typeface="Times New Roman" pitchFamily="18" charset="0"/>
              </a:rPr>
              <a:t> quay </a:t>
            </a:r>
            <a:r>
              <a:rPr lang="en-US" sz="2400" b="1" dirty="0" err="1">
                <a:solidFill>
                  <a:srgbClr val="0000FF"/>
                </a:solidFill>
                <a:latin typeface="Times New Roman" pitchFamily="18" charset="0"/>
                <a:cs typeface="Times New Roman" pitchFamily="18" charset="0"/>
              </a:rPr>
              <a:t>phải</a:t>
            </a:r>
            <a:r>
              <a:rPr lang="en-US" sz="2400" b="1" dirty="0">
                <a:solidFill>
                  <a:srgbClr val="0000FF"/>
                </a:solidFill>
                <a:latin typeface="Times New Roman" pitchFamily="18" charset="0"/>
                <a:cs typeface="Times New Roman" pitchFamily="18" charset="0"/>
              </a:rPr>
              <a:t> 90 </a:t>
            </a:r>
            <a:r>
              <a:rPr lang="en-US" sz="2400" b="1" dirty="0" err="1">
                <a:solidFill>
                  <a:srgbClr val="0000FF"/>
                </a:solidFill>
                <a:latin typeface="Times New Roman" pitchFamily="18" charset="0"/>
                <a:cs typeface="Times New Roman" pitchFamily="18" charset="0"/>
              </a:rPr>
              <a:t>độ</a:t>
            </a:r>
            <a:r>
              <a:rPr lang="en-US" sz="2400" b="1" dirty="0">
                <a:solidFill>
                  <a:srgbClr val="0000FF"/>
                </a:solidFill>
                <a:latin typeface="Times New Roman" pitchFamily="18" charset="0"/>
                <a:cs typeface="Times New Roman" pitchFamily="18" charset="0"/>
              </a:rPr>
              <a:t>.</a:t>
            </a:r>
          </a:p>
          <a:p>
            <a:pPr algn="just"/>
            <a:r>
              <a:rPr lang="en-US" sz="2400" b="1" dirty="0" smtClean="0">
                <a:latin typeface="Times New Roman" pitchFamily="18" charset="0"/>
                <a:cs typeface="Times New Roman" pitchFamily="18" charset="0"/>
              </a:rPr>
              <a:t>B5:  </a:t>
            </a:r>
            <a:r>
              <a:rPr lang="en-US" sz="2400" b="1" dirty="0" err="1">
                <a:solidFill>
                  <a:srgbClr val="0000FF"/>
                </a:solidFill>
                <a:latin typeface="Times New Roman" pitchFamily="18" charset="0"/>
                <a:cs typeface="Times New Roman" pitchFamily="18" charset="0"/>
              </a:rPr>
              <a:t>Vẽ</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đoạn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thẳng</a:t>
            </a:r>
            <a:r>
              <a:rPr lang="en-US" sz="2400" b="1" dirty="0">
                <a:solidFill>
                  <a:srgbClr val="0000FF"/>
                </a:solidFill>
                <a:latin typeface="Times New Roman" pitchFamily="18" charset="0"/>
                <a:cs typeface="Times New Roman" pitchFamily="18" charset="0"/>
              </a:rPr>
              <a:t> a </a:t>
            </a:r>
            <a:r>
              <a:rPr lang="en-US" sz="2400" b="1" dirty="0" err="1">
                <a:solidFill>
                  <a:srgbClr val="0000FF"/>
                </a:solidFill>
                <a:latin typeface="Times New Roman" pitchFamily="18" charset="0"/>
                <a:cs typeface="Times New Roman" pitchFamily="18" charset="0"/>
              </a:rPr>
              <a:t>với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đội</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dài</a:t>
            </a:r>
            <a:r>
              <a:rPr lang="en-US" sz="2400" b="1" dirty="0">
                <a:solidFill>
                  <a:srgbClr val="0000FF"/>
                </a:solidFill>
                <a:latin typeface="Times New Roman" pitchFamily="18" charset="0"/>
                <a:cs typeface="Times New Roman" pitchFamily="18" charset="0"/>
              </a:rPr>
              <a:t> 5 </a:t>
            </a:r>
            <a:r>
              <a:rPr lang="en-US" sz="2400" b="1" dirty="0" err="1">
                <a:solidFill>
                  <a:srgbClr val="0000FF"/>
                </a:solidFill>
                <a:latin typeface="Times New Roman" pitchFamily="18" charset="0"/>
                <a:cs typeface="Times New Roman" pitchFamily="18" charset="0"/>
              </a:rPr>
              <a:t>đơn</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vị</a:t>
            </a:r>
            <a:r>
              <a:rPr lang="en-US" sz="2400" b="1" dirty="0">
                <a:solidFill>
                  <a:srgbClr val="0000FF"/>
                </a:solidFill>
                <a:latin typeface="Times New Roman" pitchFamily="18" charset="0"/>
                <a:cs typeface="Times New Roman" pitchFamily="18" charset="0"/>
              </a:rPr>
              <a:t> </a:t>
            </a:r>
            <a:r>
              <a:rPr lang="en-US" sz="2400" b="1" dirty="0" err="1">
                <a:solidFill>
                  <a:srgbClr val="0000FF"/>
                </a:solidFill>
                <a:latin typeface="Times New Roman" pitchFamily="18" charset="0"/>
                <a:cs typeface="Times New Roman" pitchFamily="18" charset="0"/>
              </a:rPr>
              <a:t>rồi</a:t>
            </a:r>
            <a:r>
              <a:rPr lang="en-US" sz="2400" b="1" dirty="0">
                <a:solidFill>
                  <a:srgbClr val="0000FF"/>
                </a:solidFill>
                <a:latin typeface="Times New Roman" pitchFamily="18" charset="0"/>
                <a:cs typeface="Times New Roman" pitchFamily="18" charset="0"/>
              </a:rPr>
              <a:t> quay </a:t>
            </a:r>
            <a:r>
              <a:rPr lang="en-US" sz="2400" b="1" dirty="0" err="1">
                <a:solidFill>
                  <a:srgbClr val="0000FF"/>
                </a:solidFill>
                <a:latin typeface="Times New Roman" pitchFamily="18" charset="0"/>
                <a:cs typeface="Times New Roman" pitchFamily="18" charset="0"/>
              </a:rPr>
              <a:t>phải</a:t>
            </a:r>
            <a:r>
              <a:rPr lang="en-US" sz="2400" b="1" dirty="0">
                <a:solidFill>
                  <a:srgbClr val="0000FF"/>
                </a:solidFill>
                <a:latin typeface="Times New Roman" pitchFamily="18" charset="0"/>
                <a:cs typeface="Times New Roman" pitchFamily="18" charset="0"/>
              </a:rPr>
              <a:t> 90 </a:t>
            </a:r>
            <a:r>
              <a:rPr lang="en-US" sz="2400" b="1" dirty="0" err="1">
                <a:solidFill>
                  <a:srgbClr val="0000FF"/>
                </a:solidFill>
                <a:latin typeface="Times New Roman" pitchFamily="18" charset="0"/>
                <a:cs typeface="Times New Roman" pitchFamily="18" charset="0"/>
              </a:rPr>
              <a:t>độ</a:t>
            </a:r>
            <a:r>
              <a:rPr lang="en-US" sz="2400" b="1" dirty="0">
                <a:solidFill>
                  <a:srgbClr val="0000FF"/>
                </a:solidFill>
                <a:latin typeface="Times New Roman" pitchFamily="18" charset="0"/>
                <a:cs typeface="Times New Roman" pitchFamily="18" charset="0"/>
              </a:rPr>
              <a:t>.</a:t>
            </a:r>
          </a:p>
          <a:p>
            <a:pPr algn="just"/>
            <a:endParaRPr lang="en-US" sz="2400" b="1" dirty="0">
              <a:solidFill>
                <a:srgbClr val="0000FF"/>
              </a:solidFill>
              <a:latin typeface="Times New Roman" pitchFamily="18" charset="0"/>
              <a:cs typeface="Times New Roman" pitchFamily="18" charset="0"/>
            </a:endParaRPr>
          </a:p>
        </p:txBody>
      </p:sp>
      <p:sp>
        <p:nvSpPr>
          <p:cNvPr id="13" name="TextBox 12"/>
          <p:cNvSpPr txBox="1"/>
          <p:nvPr/>
        </p:nvSpPr>
        <p:spPr>
          <a:xfrm>
            <a:off x="614148" y="6196083"/>
            <a:ext cx="9771797" cy="464024"/>
          </a:xfrm>
          <a:prstGeom prst="rect">
            <a:avLst/>
          </a:prstGeom>
          <a:ln>
            <a:noFill/>
          </a:ln>
        </p:spPr>
        <p:txBody>
          <a:bodyPr vert="horz" wrap="square" lIns="91440" tIns="45720" rIns="91440" bIns="45720" rtlCol="0">
            <a:noAutofit/>
          </a:bodyPr>
          <a:lstStyle/>
          <a:p>
            <a:pPr algn="just"/>
            <a:r>
              <a:rPr lang="en-US" sz="2400" b="1" dirty="0" err="1" smtClean="0">
                <a:latin typeface="Times New Roman" pitchFamily="18" charset="0"/>
                <a:cs typeface="Times New Roman" pitchFamily="18" charset="0"/>
              </a:rPr>
              <a:t>Từ</a:t>
            </a:r>
            <a:r>
              <a:rPr lang="en-US" sz="2400" b="1" dirty="0" smtClean="0">
                <a:latin typeface="Times New Roman" pitchFamily="18" charset="0"/>
                <a:cs typeface="Times New Roman" pitchFamily="18" charset="0"/>
              </a:rPr>
              <a:t> VD </a:t>
            </a:r>
            <a:r>
              <a:rPr lang="en-US" sz="2400" b="1" dirty="0" err="1" smtClean="0">
                <a:latin typeface="Times New Roman" pitchFamily="18" charset="0"/>
                <a:cs typeface="Times New Roman" pitchFamily="18" charset="0"/>
              </a:rPr>
              <a:t>và</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bài</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toán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trên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em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hãy</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nêu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cú</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pháp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của</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cấu</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trúc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lặp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biết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trước</a:t>
            </a:r>
            <a:r>
              <a:rPr lang="en-US" sz="2400" b="1" dirty="0" smtClean="0">
                <a:latin typeface="Times New Roman" pitchFamily="18" charset="0"/>
                <a:cs typeface="Times New Roman" pitchFamily="18" charset="0"/>
              </a:rPr>
              <a:t>?</a:t>
            </a:r>
            <a:endParaRPr lang="en-US" sz="2400" b="1" dirty="0">
              <a:latin typeface="Times New Roman" pitchFamily="18" charset="0"/>
              <a:cs typeface="Times New Roman" pitchFamily="18" charset="0"/>
            </a:endParaRPr>
          </a:p>
        </p:txBody>
      </p:sp>
    </p:spTree>
    <p:extLst>
      <p:ext uri="{BB962C8B-B14F-4D97-AF65-F5344CB8AC3E}">
        <p14:creationId xmlns:p14="http://schemas.microsoft.com/office/powerpoint/2010/main" val="348249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r>
              <a:rPr lang="it-IT" sz="3600" b="1" dirty="0">
                <a:solidFill>
                  <a:srgbClr val="FF0000"/>
                </a:solidFill>
                <a:latin typeface="Times New Roman" pitchFamily="18" charset="0"/>
                <a:cs typeface="Times New Roman" pitchFamily="18" charset="0"/>
              </a:rPr>
              <a:t>2. Biến đếm và thể hiện cấu trúc lặp khi biết trước số lần lặp</a:t>
            </a:r>
            <a:r>
              <a:rPr lang="it-IT" sz="3600" b="1"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2" name="Rectangle 1"/>
          <p:cNvSpPr/>
          <p:nvPr/>
        </p:nvSpPr>
        <p:spPr>
          <a:xfrm>
            <a:off x="232012" y="713718"/>
            <a:ext cx="11687052" cy="5632311"/>
          </a:xfrm>
          <a:prstGeom prst="rect">
            <a:avLst/>
          </a:prstGeom>
        </p:spPr>
        <p:txBody>
          <a:bodyPr wrap="square">
            <a:spAutoFit/>
          </a:bodyPr>
          <a:lstStyle/>
          <a:p>
            <a:pPr marL="571500" indent="-571500">
              <a:buFont typeface="Arial" charset="0"/>
              <a:buChar char="•"/>
            </a:pPr>
            <a:r>
              <a:rPr lang="it-IT" sz="4000" b="1" dirty="0" smtClean="0">
                <a:latin typeface="Times New Roman" pitchFamily="18" charset="0"/>
                <a:cs typeface="Times New Roman" pitchFamily="18" charset="0"/>
              </a:rPr>
              <a:t>Cú </a:t>
            </a:r>
            <a:r>
              <a:rPr lang="it-IT" sz="4000" b="1" dirty="0">
                <a:latin typeface="Times New Roman" pitchFamily="18" charset="0"/>
                <a:cs typeface="Times New Roman" pitchFamily="18" charset="0"/>
              </a:rPr>
              <a:t>pháp cấu trúc lặp biết trước: </a:t>
            </a:r>
            <a:endParaRPr lang="it-IT" sz="4000" b="1" dirty="0" smtClean="0">
              <a:latin typeface="Times New Roman" pitchFamily="18" charset="0"/>
              <a:cs typeface="Times New Roman" pitchFamily="18" charset="0"/>
            </a:endParaRPr>
          </a:p>
          <a:p>
            <a:pPr marL="571500" indent="-571500">
              <a:buFont typeface="Arial" charset="0"/>
              <a:buChar char="•"/>
            </a:pPr>
            <a:endParaRPr lang="it-IT" sz="4000" b="1" dirty="0">
              <a:latin typeface="Times New Roman" pitchFamily="18" charset="0"/>
              <a:cs typeface="Times New Roman" pitchFamily="18" charset="0"/>
            </a:endParaRPr>
          </a:p>
          <a:p>
            <a:pPr marL="571500" indent="-571500">
              <a:buFont typeface="Arial" charset="0"/>
              <a:buChar char="•"/>
            </a:pPr>
            <a:endParaRPr lang="en-US" sz="4000" dirty="0">
              <a:latin typeface="Times New Roman" pitchFamily="18" charset="0"/>
              <a:cs typeface="Times New Roman" pitchFamily="18" charset="0"/>
            </a:endParaRPr>
          </a:p>
          <a:p>
            <a:endParaRPr lang="it-IT" sz="4000" dirty="0" smtClean="0">
              <a:latin typeface="Times New Roman" pitchFamily="18" charset="0"/>
              <a:cs typeface="Times New Roman" pitchFamily="18" charset="0"/>
            </a:endParaRPr>
          </a:p>
          <a:p>
            <a:endParaRPr lang="it-IT" sz="4000" dirty="0">
              <a:latin typeface="Times New Roman" pitchFamily="18" charset="0"/>
              <a:cs typeface="Times New Roman" pitchFamily="18" charset="0"/>
            </a:endParaRPr>
          </a:p>
          <a:p>
            <a:endParaRPr lang="it-IT" sz="4000" dirty="0" smtClean="0">
              <a:latin typeface="Times New Roman" pitchFamily="18" charset="0"/>
              <a:cs typeface="Times New Roman" pitchFamily="18" charset="0"/>
            </a:endParaRPr>
          </a:p>
          <a:p>
            <a:endParaRPr lang="it-IT" sz="4000" dirty="0">
              <a:latin typeface="Times New Roman" pitchFamily="18" charset="0"/>
              <a:cs typeface="Times New Roman" pitchFamily="18" charset="0"/>
            </a:endParaRPr>
          </a:p>
          <a:p>
            <a:r>
              <a:rPr lang="it-IT" sz="4000" dirty="0" smtClean="0">
                <a:latin typeface="Times New Roman" pitchFamily="18" charset="0"/>
                <a:cs typeface="Times New Roman" pitchFamily="18" charset="0"/>
              </a:rPr>
              <a:t>* </a:t>
            </a:r>
            <a:r>
              <a:rPr lang="it-IT" sz="4000" i="1" dirty="0">
                <a:solidFill>
                  <a:srgbClr val="FF0000"/>
                </a:solidFill>
                <a:latin typeface="Times New Roman" pitchFamily="18" charset="0"/>
                <a:cs typeface="Times New Roman" pitchFamily="18" charset="0"/>
              </a:rPr>
              <a:t>Chú ý: </a:t>
            </a:r>
            <a:r>
              <a:rPr lang="it-IT" sz="4000" dirty="0">
                <a:latin typeface="Times New Roman" pitchFamily="18" charset="0"/>
                <a:cs typeface="Times New Roman" pitchFamily="18" charset="0"/>
              </a:rPr>
              <a:t>Các thao tác trong vòng lặp cũng được thực hiện trình tự theo các bước liệt kê</a:t>
            </a:r>
            <a:endParaRPr lang="en-US" sz="4400" dirty="0">
              <a:latin typeface="Times New Roman" panose="02020603050405020304" pitchFamily="18" charset="0"/>
              <a:cs typeface="Times New Roman" panose="02020603050405020304" pitchFamily="18" charset="0"/>
            </a:endParaRPr>
          </a:p>
        </p:txBody>
      </p:sp>
      <p:pic>
        <p:nvPicPr>
          <p:cNvPr id="6" name="Picture 5" descr="Screenshot_4"/>
          <p:cNvPicPr/>
          <p:nvPr/>
        </p:nvPicPr>
        <p:blipFill>
          <a:blip r:embed="rId2"/>
          <a:srcRect/>
          <a:stretch>
            <a:fillRect/>
          </a:stretch>
        </p:blipFill>
        <p:spPr bwMode="auto">
          <a:xfrm>
            <a:off x="955343" y="1498125"/>
            <a:ext cx="8134066" cy="3524251"/>
          </a:xfrm>
          <a:prstGeom prst="rect">
            <a:avLst/>
          </a:prstGeom>
          <a:noFill/>
          <a:ln w="9525">
            <a:noFill/>
            <a:miter lim="800000"/>
            <a:headEnd/>
            <a:tailEnd/>
          </a:ln>
        </p:spPr>
      </p:pic>
    </p:spTree>
    <p:extLst>
      <p:ext uri="{BB962C8B-B14F-4D97-AF65-F5344CB8AC3E}">
        <p14:creationId xmlns:p14="http://schemas.microsoft.com/office/powerpoint/2010/main" val="315854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2" name="Rectangle 1"/>
          <p:cNvSpPr/>
          <p:nvPr/>
        </p:nvSpPr>
        <p:spPr>
          <a:xfrm>
            <a:off x="90966" y="744990"/>
            <a:ext cx="11687052" cy="4462760"/>
          </a:xfrm>
          <a:prstGeom prst="rect">
            <a:avLst/>
          </a:prstGeom>
        </p:spPr>
        <p:txBody>
          <a:bodyPr wrap="square">
            <a:spAutoFit/>
          </a:bodyPr>
          <a:lstStyle/>
          <a:p>
            <a:pPr marL="571500" indent="-571500">
              <a:buFont typeface="Arial" charset="0"/>
              <a:buChar char="•"/>
            </a:pPr>
            <a:endParaRPr lang="it-IT" sz="4000" b="1" dirty="0">
              <a:solidFill>
                <a:prstClr val="black"/>
              </a:solidFill>
              <a:latin typeface="Times New Roman" pitchFamily="18" charset="0"/>
              <a:cs typeface="Times New Roman" pitchFamily="18" charset="0"/>
            </a:endParaRPr>
          </a:p>
          <a:p>
            <a:pPr marL="571500" indent="-571500">
              <a:buFont typeface="Arial" charset="0"/>
              <a:buChar char="•"/>
            </a:pPr>
            <a:endParaRPr lang="en-US" sz="4000" dirty="0">
              <a:solidFill>
                <a:prstClr val="black"/>
              </a:solidFill>
              <a:latin typeface="Times New Roman" pitchFamily="18" charset="0"/>
              <a:cs typeface="Times New Roman" pitchFamily="18" charset="0"/>
            </a:endParaRPr>
          </a:p>
          <a:p>
            <a:endParaRPr lang="it-IT" sz="4000" dirty="0" smtClean="0">
              <a:solidFill>
                <a:prstClr val="black"/>
              </a:solidFill>
              <a:latin typeface="Times New Roman" pitchFamily="18" charset="0"/>
              <a:cs typeface="Times New Roman" pitchFamily="18" charset="0"/>
            </a:endParaRPr>
          </a:p>
          <a:p>
            <a:endParaRPr lang="it-IT" sz="4000" dirty="0">
              <a:solidFill>
                <a:prstClr val="black"/>
              </a:solidFill>
              <a:latin typeface="Times New Roman" pitchFamily="18" charset="0"/>
              <a:cs typeface="Times New Roman" pitchFamily="18" charset="0"/>
            </a:endParaRPr>
          </a:p>
          <a:p>
            <a:endParaRPr lang="it-IT" sz="4000" dirty="0" smtClean="0">
              <a:solidFill>
                <a:prstClr val="black"/>
              </a:solidFill>
              <a:latin typeface="Times New Roman" pitchFamily="18" charset="0"/>
              <a:cs typeface="Times New Roman" pitchFamily="18" charset="0"/>
            </a:endParaRPr>
          </a:p>
          <a:p>
            <a:endParaRPr lang="it-IT" sz="4000" dirty="0">
              <a:solidFill>
                <a:prstClr val="black"/>
              </a:solidFill>
              <a:latin typeface="Times New Roman" pitchFamily="18" charset="0"/>
              <a:cs typeface="Times New Roman" pitchFamily="18" charset="0"/>
            </a:endParaRPr>
          </a:p>
          <a:p>
            <a:endParaRPr lang="en-US" sz="4400" dirty="0">
              <a:solidFill>
                <a:prstClr val="black"/>
              </a:solidFill>
              <a:latin typeface="Times New Roman" panose="02020603050405020304" pitchFamily="18" charset="0"/>
              <a:cs typeface="Times New Roman" panose="02020603050405020304" pitchFamily="18" charset="0"/>
            </a:endParaRPr>
          </a:p>
        </p:txBody>
      </p:sp>
      <p:pic>
        <p:nvPicPr>
          <p:cNvPr id="5" name="Picture 4" descr="Screenshot_3"/>
          <p:cNvPicPr/>
          <p:nvPr/>
        </p:nvPicPr>
        <p:blipFill>
          <a:blip r:embed="rId2"/>
          <a:srcRect/>
          <a:stretch>
            <a:fillRect/>
          </a:stretch>
        </p:blipFill>
        <p:spPr bwMode="auto">
          <a:xfrm>
            <a:off x="382137" y="1187355"/>
            <a:ext cx="5172502" cy="3875964"/>
          </a:xfrm>
          <a:prstGeom prst="rect">
            <a:avLst/>
          </a:prstGeom>
          <a:noFill/>
          <a:ln w="9525">
            <a:noFill/>
            <a:miter lim="800000"/>
            <a:headEnd/>
            <a:tailEnd/>
          </a:ln>
        </p:spPr>
      </p:pic>
      <p:sp>
        <p:nvSpPr>
          <p:cNvPr id="4" name="TextBox 3"/>
          <p:cNvSpPr txBox="1"/>
          <p:nvPr/>
        </p:nvSpPr>
        <p:spPr>
          <a:xfrm>
            <a:off x="6318913" y="191070"/>
            <a:ext cx="5363571" cy="638715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6" name="TextBox 5"/>
          <p:cNvSpPr txBox="1"/>
          <p:nvPr/>
        </p:nvSpPr>
        <p:spPr>
          <a:xfrm>
            <a:off x="6075538" y="191070"/>
            <a:ext cx="5702480" cy="638715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75538" y="1187355"/>
            <a:ext cx="5606945" cy="38759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6111932" y="6127845"/>
            <a:ext cx="5133823" cy="450376"/>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9" name="Rectangle 8"/>
          <p:cNvSpPr/>
          <p:nvPr/>
        </p:nvSpPr>
        <p:spPr>
          <a:xfrm>
            <a:off x="3982327" y="5411872"/>
            <a:ext cx="8061822" cy="523220"/>
          </a:xfrm>
          <a:prstGeom prst="rect">
            <a:avLst/>
          </a:prstGeom>
        </p:spPr>
        <p:txBody>
          <a:bodyPr wrap="none">
            <a:spAutoFit/>
          </a:bodyPr>
          <a:lstStyle/>
          <a:p>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Em</a:t>
            </a:r>
            <a:r>
              <a:rPr lang="en-US" sz="2800" dirty="0" smtClean="0">
                <a:latin typeface="Times New Roman" pitchFamily="18" charset="0"/>
                <a:cs typeface="Times New Roman" pitchFamily="18" charset="0"/>
              </a:rPr>
              <a:t> </a:t>
            </a:r>
            <a:r>
              <a:rPr lang="en-US" sz="2800" dirty="0" err="1">
                <a:latin typeface="Times New Roman" pitchFamily="18" charset="0"/>
                <a:cs typeface="Times New Roman" pitchFamily="18" charset="0"/>
              </a:rPr>
              <a:t>hãy</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xác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định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vào</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đầu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ra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mô</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tả</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thuật</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toán</a:t>
            </a:r>
            <a:r>
              <a:rPr lang="en-US" sz="2800" dirty="0">
                <a:latin typeface="Times New Roman" pitchFamily="18" charset="0"/>
                <a:cs typeface="Times New Roman" pitchFamily="18" charset="0"/>
              </a:rPr>
              <a:t> </a:t>
            </a:r>
            <a:endParaRPr lang="en-US" sz="2800" dirty="0"/>
          </a:p>
        </p:txBody>
      </p:sp>
      <p:sp>
        <p:nvSpPr>
          <p:cNvPr id="12" name="Rounded Rectangle 11"/>
          <p:cNvSpPr/>
          <p:nvPr/>
        </p:nvSpPr>
        <p:spPr>
          <a:xfrm>
            <a:off x="31865" y="0"/>
            <a:ext cx="12160135" cy="744990"/>
          </a:xfrm>
          <a:prstGeom prst="roundRect">
            <a:avLst/>
          </a:prstGeom>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Times New Roman" pitchFamily="18" charset="0"/>
                <a:cs typeface="Times New Roman" pitchFamily="18" charset="0"/>
              </a:rPr>
              <a:t>HOẠT ĐỘNG NHÓM</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2501482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2" name="Rectangle 1"/>
          <p:cNvSpPr/>
          <p:nvPr/>
        </p:nvSpPr>
        <p:spPr>
          <a:xfrm>
            <a:off x="90966" y="744990"/>
            <a:ext cx="11687052" cy="4462760"/>
          </a:xfrm>
          <a:prstGeom prst="rect">
            <a:avLst/>
          </a:prstGeom>
        </p:spPr>
        <p:txBody>
          <a:bodyPr wrap="square">
            <a:spAutoFit/>
          </a:bodyPr>
          <a:lstStyle/>
          <a:p>
            <a:pPr marL="571500" indent="-571500">
              <a:buFont typeface="Arial" charset="0"/>
              <a:buChar char="•"/>
            </a:pPr>
            <a:endParaRPr lang="it-IT" sz="4000" b="1" dirty="0">
              <a:solidFill>
                <a:prstClr val="black"/>
              </a:solidFill>
              <a:latin typeface="Times New Roman" pitchFamily="18" charset="0"/>
              <a:cs typeface="Times New Roman" pitchFamily="18" charset="0"/>
            </a:endParaRPr>
          </a:p>
          <a:p>
            <a:pPr marL="571500" indent="-571500">
              <a:buFont typeface="Arial" charset="0"/>
              <a:buChar char="•"/>
            </a:pPr>
            <a:endParaRPr lang="en-US" sz="4000" dirty="0">
              <a:solidFill>
                <a:prstClr val="black"/>
              </a:solidFill>
              <a:latin typeface="Times New Roman" pitchFamily="18" charset="0"/>
              <a:cs typeface="Times New Roman" pitchFamily="18" charset="0"/>
            </a:endParaRPr>
          </a:p>
          <a:p>
            <a:endParaRPr lang="it-IT" sz="4000" dirty="0" smtClean="0">
              <a:solidFill>
                <a:prstClr val="black"/>
              </a:solidFill>
              <a:latin typeface="Times New Roman" pitchFamily="18" charset="0"/>
              <a:cs typeface="Times New Roman" pitchFamily="18" charset="0"/>
            </a:endParaRPr>
          </a:p>
          <a:p>
            <a:endParaRPr lang="it-IT" sz="4000" dirty="0">
              <a:solidFill>
                <a:prstClr val="black"/>
              </a:solidFill>
              <a:latin typeface="Times New Roman" pitchFamily="18" charset="0"/>
              <a:cs typeface="Times New Roman" pitchFamily="18" charset="0"/>
            </a:endParaRPr>
          </a:p>
          <a:p>
            <a:endParaRPr lang="it-IT" sz="4000" dirty="0" smtClean="0">
              <a:solidFill>
                <a:prstClr val="black"/>
              </a:solidFill>
              <a:latin typeface="Times New Roman" pitchFamily="18" charset="0"/>
              <a:cs typeface="Times New Roman" pitchFamily="18" charset="0"/>
            </a:endParaRPr>
          </a:p>
          <a:p>
            <a:endParaRPr lang="it-IT" sz="4000" dirty="0">
              <a:solidFill>
                <a:prstClr val="black"/>
              </a:solidFill>
              <a:latin typeface="Times New Roman" pitchFamily="18" charset="0"/>
              <a:cs typeface="Times New Roman" pitchFamily="18" charset="0"/>
            </a:endParaRPr>
          </a:p>
          <a:p>
            <a:endParaRPr lang="en-US" sz="4400" dirty="0">
              <a:solidFill>
                <a:prstClr val="black"/>
              </a:solidFill>
              <a:latin typeface="Times New Roman" panose="02020603050405020304" pitchFamily="18" charset="0"/>
              <a:cs typeface="Times New Roman" panose="02020603050405020304" pitchFamily="18" charset="0"/>
            </a:endParaRPr>
          </a:p>
        </p:txBody>
      </p:sp>
      <p:sp>
        <p:nvSpPr>
          <p:cNvPr id="4" name="TextBox 3"/>
          <p:cNvSpPr txBox="1"/>
          <p:nvPr/>
        </p:nvSpPr>
        <p:spPr>
          <a:xfrm>
            <a:off x="6318913" y="191070"/>
            <a:ext cx="5363571" cy="638715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6" name="TextBox 5"/>
          <p:cNvSpPr txBox="1"/>
          <p:nvPr/>
        </p:nvSpPr>
        <p:spPr>
          <a:xfrm>
            <a:off x="6075538" y="191070"/>
            <a:ext cx="5702480" cy="6387151"/>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8" name="TextBox 7"/>
          <p:cNvSpPr txBox="1"/>
          <p:nvPr/>
        </p:nvSpPr>
        <p:spPr>
          <a:xfrm>
            <a:off x="6111932" y="6127845"/>
            <a:ext cx="5133823" cy="450376"/>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sp>
        <p:nvSpPr>
          <p:cNvPr id="12" name="Rounded Rectangle 11"/>
          <p:cNvSpPr/>
          <p:nvPr/>
        </p:nvSpPr>
        <p:spPr>
          <a:xfrm>
            <a:off x="31865" y="0"/>
            <a:ext cx="12160135" cy="744990"/>
          </a:xfrm>
          <a:prstGeom prst="roundRect">
            <a:avLst/>
          </a:prstGeom>
          <a:ln w="571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Times New Roman" pitchFamily="18" charset="0"/>
                <a:cs typeface="Times New Roman" pitchFamily="18" charset="0"/>
              </a:rPr>
              <a:t>HOẠT ĐỘNG NHÓM</a:t>
            </a:r>
            <a:endParaRPr lang="en-US" sz="4000" b="1" dirty="0">
              <a:latin typeface="Times New Roman" pitchFamily="18" charset="0"/>
              <a:cs typeface="Times New Roman" pitchFamily="18" charset="0"/>
            </a:endParaRPr>
          </a:p>
        </p:txBody>
      </p:sp>
      <p:sp>
        <p:nvSpPr>
          <p:cNvPr id="10" name="TextBox 9"/>
          <p:cNvSpPr txBox="1"/>
          <p:nvPr/>
        </p:nvSpPr>
        <p:spPr>
          <a:xfrm>
            <a:off x="436728" y="991106"/>
            <a:ext cx="11546006" cy="591655"/>
          </a:xfrm>
          <a:prstGeom prst="rect">
            <a:avLst/>
          </a:prstGeom>
          <a:ln>
            <a:noFill/>
          </a:ln>
        </p:spPr>
        <p:txBody>
          <a:bodyPr vert="horz" wrap="square" lIns="91440" tIns="45720" rIns="91440" bIns="45720" rtlCol="0">
            <a:noAutofit/>
          </a:bodyPr>
          <a:lstStyle/>
          <a:p>
            <a:pPr algn="just"/>
            <a:r>
              <a:rPr lang="en-US" sz="3600" b="1" dirty="0">
                <a:latin typeface="Times New Roman" pitchFamily="18" charset="0"/>
                <a:cs typeface="Times New Roman" pitchFamily="18" charset="0"/>
              </a:rPr>
              <a:t>?</a:t>
            </a:r>
            <a:r>
              <a:rPr lang="en-US" sz="3600" dirty="0" smtClean="0">
                <a:latin typeface="Times New Roman" pitchFamily="18" charset="0"/>
                <a:cs typeface="Times New Roman" pitchFamily="18" charset="0"/>
              </a:rPr>
              <a:t> </a:t>
            </a:r>
            <a:r>
              <a:rPr lang="en-US" sz="3600" dirty="0" err="1">
                <a:latin typeface="Times New Roman" pitchFamily="18" charset="0"/>
                <a:cs typeface="Times New Roman" pitchFamily="18" charset="0"/>
              </a:rPr>
              <a:t>Em</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hãy</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nêu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cú</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pháp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cấu</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trúc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lặp</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biết</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trước</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số</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lần</a:t>
            </a:r>
            <a:r>
              <a:rPr lang="en-US" sz="3600" dirty="0">
                <a:latin typeface="Times New Roman" pitchFamily="18" charset="0"/>
                <a:cs typeface="Times New Roman" pitchFamily="18" charset="0"/>
              </a:rPr>
              <a:t> </a:t>
            </a:r>
            <a:r>
              <a:rPr lang="en-US" sz="3600" dirty="0" err="1">
                <a:latin typeface="Times New Roman" pitchFamily="18" charset="0"/>
                <a:cs typeface="Times New Roman" pitchFamily="18" charset="0"/>
              </a:rPr>
              <a:t>lặp</a:t>
            </a:r>
            <a:r>
              <a:rPr lang="en-US" sz="3600" dirty="0">
                <a:latin typeface="Times New Roman" pitchFamily="18" charset="0"/>
                <a:cs typeface="Times New Roman" pitchFamily="18" charset="0"/>
              </a:rPr>
              <a:t>? </a:t>
            </a:r>
          </a:p>
          <a:p>
            <a:pPr algn="just"/>
            <a:endParaRPr lang="en-US" sz="3600" b="1" dirty="0">
              <a:solidFill>
                <a:srgbClr val="0000FF"/>
              </a:solidFill>
            </a:endParaRPr>
          </a:p>
        </p:txBody>
      </p:sp>
      <p:sp>
        <p:nvSpPr>
          <p:cNvPr id="11" name="TextBox 10"/>
          <p:cNvSpPr txBox="1"/>
          <p:nvPr/>
        </p:nvSpPr>
        <p:spPr>
          <a:xfrm>
            <a:off x="682388" y="2156346"/>
            <a:ext cx="10563367" cy="2879678"/>
          </a:xfrm>
          <a:prstGeom prst="rect">
            <a:avLst/>
          </a:prstGeom>
          <a:ln>
            <a:noFill/>
          </a:ln>
        </p:spPr>
        <p:txBody>
          <a:bodyPr vert="horz" wrap="square" lIns="91440" tIns="45720" rIns="91440" bIns="45720" rtlCol="0">
            <a:normAutofit/>
          </a:bodyPr>
          <a:lstStyle/>
          <a:p>
            <a:pPr algn="just"/>
            <a:endParaRPr lang="en-US" b="1" dirty="0">
              <a:solidFill>
                <a:srgbClr val="0000FF"/>
              </a:solidFill>
            </a:endParaRPr>
          </a:p>
        </p:txBody>
      </p:sp>
      <p:pic>
        <p:nvPicPr>
          <p:cNvPr id="13" name="Picture 12" descr="Screenshot_6"/>
          <p:cNvPicPr/>
          <p:nvPr/>
        </p:nvPicPr>
        <p:blipFill>
          <a:blip r:embed="rId2"/>
          <a:srcRect/>
          <a:stretch>
            <a:fillRect/>
          </a:stretch>
        </p:blipFill>
        <p:spPr bwMode="auto">
          <a:xfrm>
            <a:off x="850720" y="1678673"/>
            <a:ext cx="10522424" cy="4899547"/>
          </a:xfrm>
          <a:prstGeom prst="rect">
            <a:avLst/>
          </a:prstGeom>
          <a:noFill/>
          <a:ln w="9525">
            <a:noFill/>
            <a:miter lim="800000"/>
            <a:headEnd/>
            <a:tailEnd/>
          </a:ln>
        </p:spPr>
      </p:pic>
    </p:spTree>
    <p:extLst>
      <p:ext uri="{BB962C8B-B14F-4D97-AF65-F5344CB8AC3E}">
        <p14:creationId xmlns:p14="http://schemas.microsoft.com/office/powerpoint/2010/main" val="825114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2" name="Rectangle 3">
            <a:extLst>
              <a:ext uri="{FF2B5EF4-FFF2-40B4-BE49-F238E27FC236}">
                <a16:creationId xmlns:a16="http://schemas.microsoft.com/office/drawing/2014/main" xmlns="" id="{D70C5431-9CD3-4BE8-B4C7-6531AB1835DE}"/>
              </a:ext>
            </a:extLst>
          </p:cNvPr>
          <p:cNvSpPr/>
          <p:nvPr/>
        </p:nvSpPr>
        <p:spPr>
          <a:xfrm>
            <a:off x="989215" y="1313411"/>
            <a:ext cx="13784315" cy="1200329"/>
          </a:xfrm>
          <a:prstGeom prst="rect">
            <a:avLst/>
          </a:prstGeom>
          <a:noFill/>
        </p:spPr>
        <p:txBody>
          <a:bodyPr wrap="square" lIns="91440" tIns="45720" rIns="91440" bIns="45720">
            <a:spAutoFit/>
          </a:bodyPr>
          <a:lstStyle/>
          <a:p>
            <a:pPr algn="ctr"/>
            <a:r>
              <a:rPr lang="en-US" sz="7200" b="1" smtClean="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rPr>
              <a:t>KHỞI </a:t>
            </a:r>
            <a:r>
              <a:rPr lang="en-US" sz="7200" b="1" dirty="0">
                <a:ln w="22225">
                  <a:solidFill>
                    <a:srgbClr val="ED7D31"/>
                  </a:solidFill>
                  <a:prstDash val="solid"/>
                </a:ln>
                <a:solidFill>
                  <a:srgbClr val="ED7D31">
                    <a:lumMod val="40000"/>
                    <a:lumOff val="60000"/>
                  </a:srgbClr>
                </a:solidFill>
                <a:latin typeface="Times New Roman" panose="02020603050405020304" pitchFamily="18" charset="0"/>
                <a:cs typeface="Times New Roman" panose="02020603050405020304" pitchFamily="18" charset="0"/>
              </a:rPr>
              <a:t>ĐỘNG</a:t>
            </a:r>
          </a:p>
        </p:txBody>
      </p:sp>
    </p:spTree>
    <p:extLst>
      <p:ext uri="{BB962C8B-B14F-4D97-AF65-F5344CB8AC3E}">
        <p14:creationId xmlns:p14="http://schemas.microsoft.com/office/powerpoint/2010/main" val="177152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45" y="2482101"/>
            <a:ext cx="10868891" cy="1297420"/>
          </a:xfrm>
        </p:spPr>
        <p:txBody>
          <a:bodyPr numCol="1"/>
          <a:lstStyle/>
          <a:p>
            <a:pPr algn="ctr"/>
            <a:r>
              <a:rPr lang="en-US" sz="6000" smtClean="0">
                <a:solidFill>
                  <a:srgbClr val="FF0000"/>
                </a:solidFill>
                <a:latin typeface="Times New Roman" panose="02020603050405020304" pitchFamily="18" charset="0"/>
                <a:cs typeface="Times New Roman" panose="02020603050405020304" pitchFamily="18" charset="0"/>
              </a:rPr>
              <a:t>LUYỆN </a:t>
            </a:r>
            <a:r>
              <a:rPr lang="en-US" sz="6000" dirty="0" smtClean="0">
                <a:solidFill>
                  <a:srgbClr val="FF0000"/>
                </a:solidFill>
                <a:latin typeface="Times New Roman" panose="02020603050405020304" pitchFamily="18" charset="0"/>
                <a:cs typeface="Times New Roman" panose="02020603050405020304" pitchFamily="18" charset="0"/>
              </a:rPr>
              <a:t>TẬP</a:t>
            </a:r>
            <a:endParaRPr lang="en-US"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306759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10837" y="1008281"/>
            <a:ext cx="12081164" cy="752280"/>
          </a:xfrm>
          <a:prstGeom prst="rect">
            <a:avLst/>
          </a:prstGeom>
        </p:spPr>
        <p:txBody>
          <a:bodyPr numCol="1"/>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dirty="0">
                <a:latin typeface="Times New Roman" pitchFamily="18" charset="0"/>
                <a:cs typeface="Times New Roman" pitchFamily="18" charset="0"/>
              </a:rPr>
              <a:t> </a:t>
            </a:r>
            <a:r>
              <a:rPr lang="en-US" sz="3200" dirty="0" smtClean="0">
                <a:latin typeface="Times New Roman" pitchFamily="18" charset="0"/>
                <a:cs typeface="Times New Roman" pitchFamily="18" charset="0"/>
              </a:rPr>
              <a:t>   </a:t>
            </a:r>
            <a:r>
              <a:rPr lang="en-US" sz="3200" dirty="0" err="1" smtClean="0">
                <a:solidFill>
                  <a:srgbClr val="FF0000"/>
                </a:solidFill>
                <a:latin typeface="Times New Roman" pitchFamily="18" charset="0"/>
                <a:cs typeface="Times New Roman" pitchFamily="18" charset="0"/>
              </a:rPr>
              <a:t>Câu</a:t>
            </a:r>
            <a:r>
              <a:rPr lang="en-US" sz="3200" dirty="0" smtClean="0">
                <a:solidFill>
                  <a:srgbClr val="FF0000"/>
                </a:solidFill>
                <a:latin typeface="Times New Roman" pitchFamily="18" charset="0"/>
                <a:cs typeface="Times New Roman" pitchFamily="18" charset="0"/>
              </a:rPr>
              <a:t> </a:t>
            </a:r>
            <a:r>
              <a:rPr lang="en-US" sz="3200" dirty="0">
                <a:solidFill>
                  <a:srgbClr val="FF0000"/>
                </a:solidFill>
                <a:latin typeface="Times New Roman" pitchFamily="18" charset="0"/>
                <a:cs typeface="Times New Roman" pitchFamily="18" charset="0"/>
              </a:rPr>
              <a:t>1. </a:t>
            </a:r>
            <a:r>
              <a:rPr lang="en-US" sz="3200" dirty="0" err="1">
                <a:solidFill>
                  <a:srgbClr val="FF0000"/>
                </a:solidFill>
                <a:latin typeface="Times New Roman" pitchFamily="18" charset="0"/>
                <a:cs typeface="Times New Roman" pitchFamily="18" charset="0"/>
              </a:rPr>
              <a:t>Khi</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nào</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thì</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cần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dùng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cấu</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trúc</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lặp</a:t>
            </a:r>
            <a:r>
              <a:rPr lang="en-US" sz="3200" dirty="0">
                <a:solidFill>
                  <a:srgbClr val="FF0000"/>
                </a:solidFill>
                <a:latin typeface="Times New Roman" pitchFamily="18" charset="0"/>
                <a:cs typeface="Times New Roman" pitchFamily="18" charset="0"/>
              </a:rPr>
              <a:t>?</a:t>
            </a:r>
          </a:p>
          <a:p>
            <a:r>
              <a:rPr lang="en-US" sz="2400" dirty="0" smtClean="0">
                <a:solidFill>
                  <a:srgbClr val="FF0000"/>
                </a:solidFill>
                <a:latin typeface="Times New Roman" panose="02020603050405020304" pitchFamily="18" charset="0"/>
                <a:cs typeface="Times New Roman" panose="02020603050405020304" pitchFamily="18" charset="0"/>
              </a:rPr>
              <a:t> </a:t>
            </a:r>
          </a:p>
          <a:p>
            <a:r>
              <a:rPr lang="en-US" sz="3200" dirty="0" smtClean="0">
                <a:latin typeface="Times New Roman" panose="02020603050405020304" pitchFamily="18" charset="0"/>
                <a:cs typeface="Times New Roman" panose="02020603050405020304" pitchFamily="18" charset="0"/>
              </a:rPr>
              <a:t/>
            </a:r>
            <a:br>
              <a:rPr lang="en-US" sz="3200" dirty="0" smtClean="0">
                <a:latin typeface="Times New Roman" panose="02020603050405020304" pitchFamily="18" charset="0"/>
                <a:cs typeface="Times New Roman" panose="02020603050405020304" pitchFamily="18" charset="0"/>
              </a:rPr>
            </a:br>
            <a:endParaRPr lang="en-US" sz="2800" dirty="0">
              <a:latin typeface="Times New Roman" panose="02020603050405020304" pitchFamily="18" charset="0"/>
              <a:cs typeface="Times New Roman" panose="02020603050405020304" pitchFamily="18" charset="0"/>
            </a:endParaRPr>
          </a:p>
        </p:txBody>
      </p:sp>
      <p:sp>
        <p:nvSpPr>
          <p:cNvPr id="12" name="TextBox 11"/>
          <p:cNvSpPr txBox="1"/>
          <p:nvPr/>
        </p:nvSpPr>
        <p:spPr>
          <a:xfrm>
            <a:off x="1009934" y="1692322"/>
            <a:ext cx="10986448" cy="1200329"/>
          </a:xfrm>
          <a:prstGeom prst="rect">
            <a:avLst/>
          </a:prstGeom>
          <a:noFill/>
        </p:spPr>
        <p:txBody>
          <a:bodyPr wrap="square" rtlCol="0">
            <a:spAutoFit/>
          </a:bodyPr>
          <a:lstStyle/>
          <a:p>
            <a:r>
              <a:rPr lang="fr-FR" sz="3600" dirty="0">
                <a:latin typeface="Times New Roman" pitchFamily="18" charset="0"/>
                <a:cs typeface="Times New Roman" pitchFamily="18" charset="0"/>
              </a:rPr>
              <a:t>- Khi </a:t>
            </a:r>
            <a:r>
              <a:rPr lang="fr-FR" sz="3600" dirty="0" err="1">
                <a:latin typeface="Times New Roman" pitchFamily="18" charset="0"/>
                <a:cs typeface="Times New Roman" pitchFamily="18" charset="0"/>
              </a:rPr>
              <a:t>có</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một</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loạt</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thao</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tác</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được</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lặp</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lại</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giống</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nhau</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thì</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cần</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dùng</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cấu</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trúc</a:t>
            </a:r>
            <a:r>
              <a:rPr lang="fr-FR" sz="3600" dirty="0">
                <a:latin typeface="Times New Roman" pitchFamily="18" charset="0"/>
                <a:cs typeface="Times New Roman" pitchFamily="18" charset="0"/>
              </a:rPr>
              <a:t> </a:t>
            </a:r>
            <a:r>
              <a:rPr lang="fr-FR" sz="3600" dirty="0" err="1">
                <a:latin typeface="Times New Roman" pitchFamily="18" charset="0"/>
                <a:cs typeface="Times New Roman" pitchFamily="18" charset="0"/>
              </a:rPr>
              <a:t>lặp</a:t>
            </a:r>
            <a:r>
              <a:rPr lang="fr-FR" sz="3600" dirty="0">
                <a:latin typeface="Times New Roman" pitchFamily="18" charset="0"/>
                <a:cs typeface="Times New Roman" pitchFamily="18" charset="0"/>
              </a:rPr>
              <a:t>.</a:t>
            </a:r>
            <a:endParaRPr lang="en-US" sz="3600" dirty="0">
              <a:latin typeface="Times New Roman" pitchFamily="18" charset="0"/>
              <a:cs typeface="Times New Roman" pitchFamily="18" charset="0"/>
            </a:endParaRPr>
          </a:p>
        </p:txBody>
      </p:sp>
      <p:sp>
        <p:nvSpPr>
          <p:cNvPr id="13" name="TextBox 12"/>
          <p:cNvSpPr txBox="1"/>
          <p:nvPr/>
        </p:nvSpPr>
        <p:spPr>
          <a:xfrm>
            <a:off x="559558" y="3207224"/>
            <a:ext cx="11150221" cy="1077218"/>
          </a:xfrm>
          <a:prstGeom prst="rect">
            <a:avLst/>
          </a:prstGeom>
          <a:noFill/>
        </p:spPr>
        <p:txBody>
          <a:bodyPr wrap="square" rtlCol="0">
            <a:spAutoFit/>
          </a:bodyPr>
          <a:lstStyle/>
          <a:p>
            <a:r>
              <a:rPr lang="en-US" sz="3200" dirty="0" err="1">
                <a:solidFill>
                  <a:srgbClr val="FF0000"/>
                </a:solidFill>
                <a:latin typeface="Times New Roman" pitchFamily="18" charset="0"/>
                <a:cs typeface="Times New Roman" pitchFamily="18" charset="0"/>
              </a:rPr>
              <a:t>Câu</a:t>
            </a:r>
            <a:r>
              <a:rPr lang="en-US" sz="3200" dirty="0">
                <a:solidFill>
                  <a:srgbClr val="FF0000"/>
                </a:solidFill>
                <a:latin typeface="Times New Roman" pitchFamily="18" charset="0"/>
                <a:cs typeface="Times New Roman" pitchFamily="18" charset="0"/>
              </a:rPr>
              <a:t> 2. </a:t>
            </a:r>
            <a:r>
              <a:rPr lang="en-US" sz="3200" dirty="0" err="1">
                <a:solidFill>
                  <a:srgbClr val="FF0000"/>
                </a:solidFill>
                <a:latin typeface="Times New Roman" pitchFamily="18" charset="0"/>
                <a:cs typeface="Times New Roman" pitchFamily="18" charset="0"/>
              </a:rPr>
              <a:t>Nêu</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khác</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biệt</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cơ</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bản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cách</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thể</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hiện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cấu</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trúc</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lặp</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trong</a:t>
            </a:r>
            <a:r>
              <a:rPr lang="en-US" sz="3200" dirty="0">
                <a:solidFill>
                  <a:srgbClr val="FF0000"/>
                </a:solidFill>
                <a:latin typeface="Times New Roman" pitchFamily="18" charset="0"/>
                <a:cs typeface="Times New Roman" pitchFamily="18" charset="0"/>
              </a:rPr>
              <a:t> 2 </a:t>
            </a:r>
            <a:r>
              <a:rPr lang="en-US" sz="3200" dirty="0" err="1">
                <a:solidFill>
                  <a:srgbClr val="FF0000"/>
                </a:solidFill>
                <a:latin typeface="Times New Roman" pitchFamily="18" charset="0"/>
                <a:cs typeface="Times New Roman" pitchFamily="18" charset="0"/>
              </a:rPr>
              <a:t>trường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hợp</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biết</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số</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lần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lặp</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và</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không</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biết</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trước</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số</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lần</a:t>
            </a:r>
            <a:r>
              <a:rPr lang="en-US" sz="3200" dirty="0">
                <a:solidFill>
                  <a:srgbClr val="FF0000"/>
                </a:solidFill>
                <a:latin typeface="Times New Roman" pitchFamily="18" charset="0"/>
                <a:cs typeface="Times New Roman" pitchFamily="18" charset="0"/>
              </a:rPr>
              <a:t> </a:t>
            </a:r>
            <a:r>
              <a:rPr lang="en-US" sz="3200" dirty="0" err="1">
                <a:solidFill>
                  <a:srgbClr val="FF0000"/>
                </a:solidFill>
                <a:latin typeface="Times New Roman" pitchFamily="18" charset="0"/>
                <a:cs typeface="Times New Roman" pitchFamily="18" charset="0"/>
              </a:rPr>
              <a:t>lặp</a:t>
            </a:r>
            <a:r>
              <a:rPr lang="en-US" sz="3200" dirty="0">
                <a:solidFill>
                  <a:srgbClr val="FF0000"/>
                </a:solidFill>
                <a:latin typeface="Times New Roman" pitchFamily="18" charset="0"/>
                <a:cs typeface="Times New Roman" pitchFamily="18" charset="0"/>
              </a:rPr>
              <a:t>? </a:t>
            </a:r>
          </a:p>
        </p:txBody>
      </p:sp>
      <p:sp>
        <p:nvSpPr>
          <p:cNvPr id="14" name="TextBox 13"/>
          <p:cNvSpPr txBox="1"/>
          <p:nvPr/>
        </p:nvSpPr>
        <p:spPr>
          <a:xfrm>
            <a:off x="1241946" y="4284442"/>
            <a:ext cx="10201701" cy="2554545"/>
          </a:xfrm>
          <a:prstGeom prst="rect">
            <a:avLst/>
          </a:prstGeom>
          <a:noFill/>
        </p:spPr>
        <p:txBody>
          <a:bodyPr wrap="square" rtlCol="0">
            <a:spAutoFit/>
          </a:bodyPr>
          <a:lstStyle/>
          <a:p>
            <a:r>
              <a:rPr lang="fr-FR" sz="4000" dirty="0">
                <a:latin typeface="Times New Roman" pitchFamily="18" charset="0"/>
                <a:cs typeface="Times New Roman" pitchFamily="18" charset="0"/>
              </a:rPr>
              <a:t>- Khi </a:t>
            </a:r>
            <a:r>
              <a:rPr lang="fr-FR" sz="4000" dirty="0" err="1">
                <a:latin typeface="Times New Roman" pitchFamily="18" charset="0"/>
                <a:cs typeface="Times New Roman" pitchFamily="18" charset="0"/>
              </a:rPr>
              <a:t>biết</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số</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lần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thể</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hiện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cấu</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trúc</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có</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dùng</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biến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để</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đếm</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số</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lần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endParaRPr lang="en-US" sz="4000" dirty="0">
              <a:latin typeface="Times New Roman" pitchFamily="18" charset="0"/>
              <a:cs typeface="Times New Roman" pitchFamily="18" charset="0"/>
            </a:endParaRPr>
          </a:p>
          <a:p>
            <a:r>
              <a:rPr lang="fr-FR" sz="4000" dirty="0">
                <a:latin typeface="Times New Roman" pitchFamily="18" charset="0"/>
                <a:cs typeface="Times New Roman" pitchFamily="18" charset="0"/>
              </a:rPr>
              <a:t>- Khi </a:t>
            </a:r>
            <a:r>
              <a:rPr lang="fr-FR" sz="4000" dirty="0" err="1">
                <a:latin typeface="Times New Roman" pitchFamily="18" charset="0"/>
                <a:cs typeface="Times New Roman" pitchFamily="18" charset="0"/>
              </a:rPr>
              <a:t>không</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biết</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trước</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số</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lần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thể</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hiện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cấu</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trúc</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có</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dùng</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điều</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kiện</a:t>
            </a:r>
            <a:r>
              <a:rPr lang="fr-FR" sz="4000" dirty="0">
                <a:latin typeface="Times New Roman" pitchFamily="18" charset="0"/>
                <a:cs typeface="Times New Roman" pitchFamily="18" charset="0"/>
              </a:rPr>
              <a:t> </a:t>
            </a:r>
            <a:r>
              <a:rPr lang="fr-FR" sz="4000" dirty="0" err="1">
                <a:latin typeface="Times New Roman" pitchFamily="18" charset="0"/>
                <a:cs typeface="Times New Roman" pitchFamily="18" charset="0"/>
              </a:rPr>
              <a:t>lặp</a:t>
            </a:r>
            <a:endParaRPr lang="en-US" sz="4000" dirty="0">
              <a:latin typeface="Times New Roman" pitchFamily="18" charset="0"/>
              <a:cs typeface="Times New Roman" pitchFamily="18" charset="0"/>
            </a:endParaRPr>
          </a:p>
        </p:txBody>
      </p:sp>
      <p:sp>
        <p:nvSpPr>
          <p:cNvPr id="3" name="Rounded Rectangle 2"/>
          <p:cNvSpPr/>
          <p:nvPr/>
        </p:nvSpPr>
        <p:spPr>
          <a:xfrm>
            <a:off x="0" y="0"/>
            <a:ext cx="12192001" cy="73697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Times New Roman" pitchFamily="18" charset="0"/>
                <a:cs typeface="Times New Roman" pitchFamily="18" charset="0"/>
              </a:rPr>
              <a:t>HOẠT ĐỘNG NHÓM</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1469446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Effect transition="in" filter="barn(inVertical)">
                                      <p:cBhvr>
                                        <p:cTn id="13" dur="500"/>
                                        <p:tgtEl>
                                          <p:spTgt spid="12">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barn(inVertical)">
                                      <p:cBhvr>
                                        <p:cTn id="2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err="1">
                <a:latin typeface="Times New Roman" pitchFamily="18" charset="0"/>
                <a:cs typeface="Times New Roman" pitchFamily="18" charset="0"/>
              </a:rPr>
              <a:t>Câu</a:t>
            </a:r>
            <a:r>
              <a:rPr lang="en-US" sz="4000" dirty="0">
                <a:latin typeface="Times New Roman" pitchFamily="18" charset="0"/>
                <a:cs typeface="Times New Roman" pitchFamily="18" charset="0"/>
              </a:rPr>
              <a:t> </a:t>
            </a:r>
            <a:r>
              <a:rPr lang="en-US" sz="4000" dirty="0" smtClean="0">
                <a:latin typeface="Times New Roman" pitchFamily="18" charset="0"/>
                <a:cs typeface="Times New Roman" pitchFamily="18" charset="0"/>
              </a:rPr>
              <a:t>3.Thể </a:t>
            </a:r>
            <a:r>
              <a:rPr lang="en-US" sz="4000" dirty="0" err="1">
                <a:latin typeface="Times New Roman" pitchFamily="18" charset="0"/>
                <a:cs typeface="Times New Roman" pitchFamily="18" charset="0"/>
              </a:rPr>
              <a:t>hiện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lại</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sơ</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đồ</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tóm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tắt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kiến</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bài</a:t>
            </a:r>
            <a:r>
              <a:rPr lang="en-US" sz="4000" dirty="0">
                <a:latin typeface="Times New Roman" pitchFamily="18" charset="0"/>
                <a:cs typeface="Times New Roman" pitchFamily="18" charset="0"/>
              </a:rPr>
              <a:t> </a:t>
            </a:r>
            <a:r>
              <a:rPr lang="en-US" sz="4000" dirty="0" err="1" smtClean="0">
                <a:latin typeface="Times New Roman" pitchFamily="18" charset="0"/>
                <a:cs typeface="Times New Roman" pitchFamily="18" charset="0"/>
              </a:rPr>
              <a:t>học</a:t>
            </a:r>
            <a:r>
              <a:rPr lang="en-US" sz="4000" dirty="0" smtClean="0">
                <a:latin typeface="Times New Roman" pitchFamily="18" charset="0"/>
                <a:cs typeface="Times New Roman" pitchFamily="18" charset="0"/>
              </a:rPr>
              <a:t>.</a:t>
            </a:r>
            <a:r>
              <a:rPr lang="en-US" sz="4000" dirty="0">
                <a:latin typeface="Times New Roman" pitchFamily="18" charset="0"/>
                <a:cs typeface="Times New Roman" pitchFamily="18" charset="0"/>
              </a:rPr>
              <a:t/>
            </a:r>
            <a:br>
              <a:rPr lang="en-US" sz="4000" dirty="0">
                <a:latin typeface="Times New Roman" pitchFamily="18" charset="0"/>
                <a:cs typeface="Times New Roman" pitchFamily="18" charset="0"/>
              </a:rPr>
            </a:br>
            <a:endParaRPr lang="en-US" sz="4000" dirty="0">
              <a:latin typeface="Times New Roman" pitchFamily="18" charset="0"/>
              <a:cs typeface="Times New Roman" pitchFamily="18" charset="0"/>
            </a:endParaRPr>
          </a:p>
        </p:txBody>
      </p:sp>
      <p:pic>
        <p:nvPicPr>
          <p:cNvPr id="4" name="Content Placeholder 3"/>
          <p:cNvPicPr>
            <a:picLocks noGrp="1"/>
          </p:cNvPicPr>
          <p:nvPr>
            <p:ph idx="1"/>
          </p:nvPr>
        </p:nvPicPr>
        <p:blipFill rotWithShape="1">
          <a:blip r:embed="rId2"/>
          <a:srcRect l="26442" t="42474" r="23237" b="10205"/>
          <a:stretch/>
        </p:blipFill>
        <p:spPr bwMode="auto">
          <a:xfrm>
            <a:off x="1323833" y="1282890"/>
            <a:ext cx="9990161" cy="480401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041158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545" y="2482101"/>
            <a:ext cx="10868891" cy="1297420"/>
          </a:xfrm>
        </p:spPr>
        <p:txBody>
          <a:bodyPr numCol="1"/>
          <a:lstStyle/>
          <a:p>
            <a:pPr algn="ctr"/>
            <a:r>
              <a:rPr lang="en-US" sz="6000" dirty="0" smtClean="0">
                <a:solidFill>
                  <a:srgbClr val="FF0000"/>
                </a:solidFill>
                <a:latin typeface="Times New Roman" panose="02020603050405020304" pitchFamily="18" charset="0"/>
                <a:cs typeface="Times New Roman" panose="02020603050405020304" pitchFamily="18" charset="0"/>
              </a:rPr>
              <a:t>VẬN DỤNG</a:t>
            </a:r>
            <a:endParaRPr lang="en-US" sz="6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954504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0251" y="750628"/>
            <a:ext cx="11641539" cy="5426336"/>
          </a:xfrm>
        </p:spPr>
        <p:txBody>
          <a:bodyPr/>
          <a:lstStyle/>
          <a:p>
            <a:r>
              <a:rPr lang="en-US" dirty="0" err="1">
                <a:latin typeface="Times New Roman" pitchFamily="18" charset="0"/>
                <a:cs typeface="Times New Roman" pitchFamily="18" charset="0"/>
              </a:rPr>
              <a:t>Bài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tập</a:t>
            </a:r>
            <a:r>
              <a:rPr lang="en-US" dirty="0">
                <a:latin typeface="Times New Roman" pitchFamily="18" charset="0"/>
                <a:cs typeface="Times New Roman" pitchFamily="18" charset="0"/>
              </a:rPr>
              <a:t> SGK </a:t>
            </a:r>
            <a:r>
              <a:rPr lang="en-US" dirty="0" err="1">
                <a:latin typeface="Times New Roman" pitchFamily="18" charset="0"/>
                <a:cs typeface="Times New Roman" pitchFamily="18" charset="0"/>
              </a:rPr>
              <a:t>trang</a:t>
            </a:r>
            <a:r>
              <a:rPr lang="en-US" dirty="0">
                <a:latin typeface="Times New Roman" pitchFamily="18" charset="0"/>
                <a:cs typeface="Times New Roman" pitchFamily="18" charset="0"/>
              </a:rPr>
              <a:t> 92 </a:t>
            </a:r>
          </a:p>
        </p:txBody>
      </p:sp>
      <p:pic>
        <p:nvPicPr>
          <p:cNvPr id="4" name="Picture 3" descr="D:\21-22\TIN 6 CANH DIEU\PT saon NHOM 5\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88656" y="1555845"/>
            <a:ext cx="3644535" cy="4128447"/>
          </a:xfrm>
          <a:prstGeom prst="rect">
            <a:avLst/>
          </a:prstGeom>
          <a:noFill/>
          <a:ln>
            <a:noFill/>
          </a:ln>
        </p:spPr>
      </p:pic>
      <p:sp>
        <p:nvSpPr>
          <p:cNvPr id="5" name="TextBox 4"/>
          <p:cNvSpPr txBox="1"/>
          <p:nvPr/>
        </p:nvSpPr>
        <p:spPr>
          <a:xfrm>
            <a:off x="627797" y="1330053"/>
            <a:ext cx="6373504" cy="5016758"/>
          </a:xfrm>
          <a:prstGeom prst="rect">
            <a:avLst/>
          </a:prstGeom>
          <a:noFill/>
        </p:spPr>
        <p:txBody>
          <a:bodyPr wrap="square" rtlCol="0">
            <a:spAutoFit/>
          </a:bodyPr>
          <a:lstStyle/>
          <a:p>
            <a:r>
              <a:rPr lang="en-US" sz="3200" i="1" dirty="0" err="1">
                <a:solidFill>
                  <a:srgbClr val="FF0000"/>
                </a:solidFill>
                <a:latin typeface="Times New Roman" pitchFamily="18" charset="0"/>
                <a:cs typeface="Times New Roman" pitchFamily="18" charset="0"/>
              </a:rPr>
              <a:t>Em</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hãy</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mô</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tả</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thuật</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toán</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để</a:t>
            </a:r>
            <a:r>
              <a:rPr lang="en-US" sz="3200" i="1" dirty="0">
                <a:solidFill>
                  <a:srgbClr val="FF0000"/>
                </a:solidFill>
                <a:latin typeface="Times New Roman" pitchFamily="18" charset="0"/>
                <a:cs typeface="Times New Roman" pitchFamily="18" charset="0"/>
              </a:rPr>
              <a:t> robot </a:t>
            </a:r>
            <a:r>
              <a:rPr lang="en-US" sz="3200" i="1" dirty="0" err="1">
                <a:solidFill>
                  <a:srgbClr val="FF0000"/>
                </a:solidFill>
                <a:latin typeface="Times New Roman" pitchFamily="18" charset="0"/>
                <a:cs typeface="Times New Roman" pitchFamily="18" charset="0"/>
              </a:rPr>
              <a:t>này</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vẽ</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được</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một</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hình</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vuông</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có</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độ</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dài</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cạnh</a:t>
            </a:r>
            <a:r>
              <a:rPr lang="en-US" sz="3200" i="1" dirty="0">
                <a:solidFill>
                  <a:srgbClr val="FF0000"/>
                </a:solidFill>
                <a:latin typeface="Times New Roman" pitchFamily="18" charset="0"/>
                <a:cs typeface="Times New Roman" pitchFamily="18" charset="0"/>
              </a:rPr>
              <a:t> </a:t>
            </a:r>
            <a:r>
              <a:rPr lang="en-US" sz="3200" i="1" dirty="0" err="1">
                <a:solidFill>
                  <a:srgbClr val="FF0000"/>
                </a:solidFill>
                <a:latin typeface="Times New Roman" pitchFamily="18" charset="0"/>
                <a:cs typeface="Times New Roman" pitchFamily="18" charset="0"/>
              </a:rPr>
              <a:t>là</a:t>
            </a:r>
            <a:r>
              <a:rPr lang="en-US" sz="3200" i="1" dirty="0">
                <a:solidFill>
                  <a:srgbClr val="FF0000"/>
                </a:solidFill>
                <a:latin typeface="Times New Roman" pitchFamily="18" charset="0"/>
                <a:cs typeface="Times New Roman" pitchFamily="18" charset="0"/>
              </a:rPr>
              <a:t> a </a:t>
            </a:r>
            <a:r>
              <a:rPr lang="en-US" sz="3200" i="1" dirty="0" smtClean="0">
                <a:solidFill>
                  <a:srgbClr val="FF0000"/>
                </a:solidFill>
                <a:latin typeface="Times New Roman" pitchFamily="18" charset="0"/>
                <a:cs typeface="Times New Roman" pitchFamily="18" charset="0"/>
              </a:rPr>
              <a:t>cm</a:t>
            </a:r>
          </a:p>
          <a:p>
            <a:pPr lvl="0"/>
            <a:r>
              <a:rPr lang="en-US" sz="3200" dirty="0" err="1">
                <a:latin typeface="Times New Roman" pitchFamily="18" charset="0"/>
                <a:cs typeface="Times New Roman" pitchFamily="18" charset="0"/>
              </a:rPr>
              <a:t>Lời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giải</a:t>
            </a:r>
            <a:r>
              <a:rPr lang="en-US" sz="3200" dirty="0">
                <a:latin typeface="Times New Roman" pitchFamily="18" charset="0"/>
                <a:cs typeface="Times New Roman" pitchFamily="18" charset="0"/>
              </a:rPr>
              <a:t> : </a:t>
            </a:r>
          </a:p>
          <a:p>
            <a:r>
              <a:rPr lang="en-US" sz="3200" b="1" dirty="0" err="1">
                <a:latin typeface="Times New Roman" pitchFamily="18" charset="0"/>
                <a:cs typeface="Times New Roman" pitchFamily="18" charset="0"/>
              </a:rPr>
              <a:t>Lặp</a:t>
            </a:r>
            <a:r>
              <a:rPr lang="en-US" sz="3200" b="1" dirty="0">
                <a:latin typeface="Times New Roman" pitchFamily="18" charset="0"/>
                <a:cs typeface="Times New Roman" pitchFamily="18" charset="0"/>
              </a:rPr>
              <a:t> </a:t>
            </a:r>
            <a:r>
              <a:rPr lang="en-US" sz="3200" dirty="0" err="1">
                <a:latin typeface="Times New Roman" pitchFamily="18" charset="0"/>
                <a:cs typeface="Times New Roman" pitchFamily="18" charset="0"/>
              </a:rPr>
              <a:t>với</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đếm</a:t>
            </a:r>
            <a:r>
              <a:rPr lang="en-US" sz="3200" dirty="0">
                <a:latin typeface="Times New Roman" pitchFamily="18" charset="0"/>
                <a:cs typeface="Times New Roman" pitchFamily="18" charset="0"/>
              </a:rPr>
              <a:t> </a:t>
            </a:r>
            <a:r>
              <a:rPr lang="en-US" sz="3200" b="1" dirty="0" err="1">
                <a:latin typeface="Times New Roman" pitchFamily="18" charset="0"/>
                <a:cs typeface="Times New Roman" pitchFamily="18" charset="0"/>
              </a:rPr>
              <a:t>từ</a:t>
            </a:r>
            <a:r>
              <a:rPr lang="en-US" sz="3200" dirty="0">
                <a:latin typeface="Times New Roman" pitchFamily="18" charset="0"/>
                <a:cs typeface="Times New Roman" pitchFamily="18" charset="0"/>
              </a:rPr>
              <a:t> 1 </a:t>
            </a:r>
            <a:r>
              <a:rPr lang="en-US" sz="3200" dirty="0" err="1">
                <a:latin typeface="Times New Roman" pitchFamily="18" charset="0"/>
                <a:cs typeface="Times New Roman" pitchFamily="18" charset="0"/>
              </a:rPr>
              <a:t>đến</a:t>
            </a:r>
            <a:r>
              <a:rPr lang="en-US" sz="3200" dirty="0">
                <a:latin typeface="Times New Roman" pitchFamily="18" charset="0"/>
                <a:cs typeface="Times New Roman" pitchFamily="18" charset="0"/>
              </a:rPr>
              <a:t> 4</a:t>
            </a:r>
          </a:p>
          <a:p>
            <a:r>
              <a:rPr lang="en-US" sz="3200" dirty="0" err="1">
                <a:latin typeface="Times New Roman" pitchFamily="18" charset="0"/>
                <a:cs typeface="Times New Roman" pitchFamily="18" charset="0"/>
              </a:rPr>
              <a:t>Hạ</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bút</a:t>
            </a:r>
            <a:endParaRPr lang="en-US" sz="3200" dirty="0">
              <a:latin typeface="Times New Roman" pitchFamily="18" charset="0"/>
              <a:cs typeface="Times New Roman" pitchFamily="18" charset="0"/>
            </a:endParaRPr>
          </a:p>
          <a:p>
            <a:r>
              <a:rPr lang="en-US" sz="3200" dirty="0">
                <a:latin typeface="Times New Roman" pitchFamily="18" charset="0"/>
                <a:cs typeface="Times New Roman" pitchFamily="18" charset="0"/>
              </a:rPr>
              <a:t>Di </a:t>
            </a:r>
            <a:r>
              <a:rPr lang="en-US" sz="3200" dirty="0" err="1">
                <a:latin typeface="Times New Roman" pitchFamily="18" charset="0"/>
                <a:cs typeface="Times New Roman" pitchFamily="18" charset="0"/>
              </a:rPr>
              <a:t>chuyển</a:t>
            </a:r>
            <a:r>
              <a:rPr lang="en-US" sz="3200" dirty="0">
                <a:latin typeface="Times New Roman" pitchFamily="18" charset="0"/>
                <a:cs typeface="Times New Roman" pitchFamily="18" charset="0"/>
              </a:rPr>
              <a:t>(a)</a:t>
            </a:r>
          </a:p>
          <a:p>
            <a:r>
              <a:rPr lang="en-US" sz="3200" dirty="0" err="1">
                <a:latin typeface="Times New Roman" pitchFamily="18" charset="0"/>
                <a:cs typeface="Times New Roman" pitchFamily="18" charset="0"/>
              </a:rPr>
              <a:t>Nhấc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bút</a:t>
            </a:r>
            <a:endParaRPr lang="en-US" sz="3200" dirty="0">
              <a:latin typeface="Times New Roman" pitchFamily="18" charset="0"/>
              <a:cs typeface="Times New Roman" pitchFamily="18" charset="0"/>
            </a:endParaRPr>
          </a:p>
          <a:p>
            <a:r>
              <a:rPr lang="en-US" sz="3200" dirty="0">
                <a:latin typeface="Times New Roman" pitchFamily="18" charset="0"/>
                <a:cs typeface="Times New Roman" pitchFamily="18" charset="0"/>
              </a:rPr>
              <a:t>Quay </a:t>
            </a:r>
            <a:r>
              <a:rPr lang="en-US" sz="3200" dirty="0" err="1">
                <a:latin typeface="Times New Roman" pitchFamily="18" charset="0"/>
                <a:cs typeface="Times New Roman" pitchFamily="18" charset="0"/>
              </a:rPr>
              <a:t>phải</a:t>
            </a:r>
            <a:r>
              <a:rPr lang="en-US" sz="3200" dirty="0">
                <a:latin typeface="Times New Roman" pitchFamily="18" charset="0"/>
                <a:cs typeface="Times New Roman" pitchFamily="18" charset="0"/>
              </a:rPr>
              <a:t>(90)</a:t>
            </a:r>
          </a:p>
          <a:p>
            <a:r>
              <a:rPr lang="en-US" sz="3200" b="1" dirty="0" err="1">
                <a:latin typeface="Times New Roman" pitchFamily="18" charset="0"/>
                <a:cs typeface="Times New Roman" pitchFamily="18" charset="0"/>
              </a:rPr>
              <a:t>Hết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lặp</a:t>
            </a:r>
            <a:endParaRPr lang="en-US" sz="3200" i="1" dirty="0">
              <a:solidFill>
                <a:srgbClr val="FF0000"/>
              </a:solidFill>
              <a:latin typeface="Times New Roman" pitchFamily="18" charset="0"/>
              <a:cs typeface="Times New Roman" pitchFamily="18" charset="0"/>
            </a:endParaRPr>
          </a:p>
        </p:txBody>
      </p:sp>
      <p:sp>
        <p:nvSpPr>
          <p:cNvPr id="6" name="Rounded Rectangle 5"/>
          <p:cNvSpPr/>
          <p:nvPr/>
        </p:nvSpPr>
        <p:spPr>
          <a:xfrm>
            <a:off x="0" y="0"/>
            <a:ext cx="12192000" cy="69603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smtClean="0">
                <a:latin typeface="Times New Roman" pitchFamily="18" charset="0"/>
                <a:cs typeface="Times New Roman" pitchFamily="18" charset="0"/>
              </a:rPr>
              <a:t>HOẠT ĐỘNG NHÓM</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3083821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1" end="1"/>
                                            </p:txEl>
                                          </p:spTgt>
                                        </p:tgtEl>
                                        <p:attrNameLst>
                                          <p:attrName>style.visibility</p:attrName>
                                        </p:attrNameLst>
                                      </p:cBhvr>
                                      <p:to>
                                        <p:strVal val="visible"/>
                                      </p:to>
                                    </p:set>
                                    <p:animEffect transition="in" filter="barn(inVertical)">
                                      <p:cBhvr>
                                        <p:cTn id="25" dur="500"/>
                                        <p:tgtEl>
                                          <p:spTgt spid="5">
                                            <p:txEl>
                                              <p:pRg st="1" end="1"/>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xEl>
                                              <p:pRg st="2" end="2"/>
                                            </p:txEl>
                                          </p:spTgt>
                                        </p:tgtEl>
                                        <p:attrNameLst>
                                          <p:attrName>style.visibility</p:attrName>
                                        </p:attrNameLst>
                                      </p:cBhvr>
                                      <p:to>
                                        <p:strVal val="visible"/>
                                      </p:to>
                                    </p:set>
                                    <p:animEffect transition="in" filter="barn(inVertical)">
                                      <p:cBhvr>
                                        <p:cTn id="28" dur="500"/>
                                        <p:tgtEl>
                                          <p:spTgt spid="5">
                                            <p:txEl>
                                              <p:pRg st="2" end="2"/>
                                            </p:txEl>
                                          </p:spTgt>
                                        </p:tgtEl>
                                      </p:cBhvr>
                                    </p:animEffect>
                                  </p:childTnLst>
                                </p:cTn>
                              </p:par>
                              <p:par>
                                <p:cTn id="29" presetID="16" presetClass="entr" presetSubtype="21" fill="hold" nodeType="with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barn(inVertical)">
                                      <p:cBhvr>
                                        <p:cTn id="31" dur="500"/>
                                        <p:tgtEl>
                                          <p:spTgt spid="5">
                                            <p:txEl>
                                              <p:pRg st="3" end="3"/>
                                            </p:txEl>
                                          </p:spTgt>
                                        </p:tgtEl>
                                      </p:cBhvr>
                                    </p:animEffect>
                                  </p:childTnLst>
                                </p:cTn>
                              </p:par>
                              <p:par>
                                <p:cTn id="32" presetID="16" presetClass="entr" presetSubtype="21" fill="hold" nodeType="withEffect">
                                  <p:stCondLst>
                                    <p:cond delay="0"/>
                                  </p:stCondLst>
                                  <p:childTnLst>
                                    <p:set>
                                      <p:cBhvr>
                                        <p:cTn id="33" dur="1" fill="hold">
                                          <p:stCondLst>
                                            <p:cond delay="0"/>
                                          </p:stCondLst>
                                        </p:cTn>
                                        <p:tgtEl>
                                          <p:spTgt spid="5">
                                            <p:txEl>
                                              <p:pRg st="4" end="4"/>
                                            </p:txEl>
                                          </p:spTgt>
                                        </p:tgtEl>
                                        <p:attrNameLst>
                                          <p:attrName>style.visibility</p:attrName>
                                        </p:attrNameLst>
                                      </p:cBhvr>
                                      <p:to>
                                        <p:strVal val="visible"/>
                                      </p:to>
                                    </p:set>
                                    <p:animEffect transition="in" filter="barn(inVertical)">
                                      <p:cBhvr>
                                        <p:cTn id="34" dur="500"/>
                                        <p:tgtEl>
                                          <p:spTgt spid="5">
                                            <p:txEl>
                                              <p:pRg st="4" end="4"/>
                                            </p:txEl>
                                          </p:spTgt>
                                        </p:tgtEl>
                                      </p:cBhvr>
                                    </p:animEffect>
                                  </p:childTnLst>
                                </p:cTn>
                              </p:par>
                              <p:par>
                                <p:cTn id="35" presetID="16" presetClass="entr" presetSubtype="21" fill="hold" nodeType="with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barn(inVertical)">
                                      <p:cBhvr>
                                        <p:cTn id="37" dur="500"/>
                                        <p:tgtEl>
                                          <p:spTgt spid="5">
                                            <p:txEl>
                                              <p:pRg st="5" end="5"/>
                                            </p:txEl>
                                          </p:spTgt>
                                        </p:tgtEl>
                                      </p:cBhvr>
                                    </p:animEffect>
                                  </p:childTnLst>
                                </p:cTn>
                              </p:par>
                              <p:par>
                                <p:cTn id="38" presetID="16" presetClass="entr" presetSubtype="21" fill="hold" nodeType="withEffect">
                                  <p:stCondLst>
                                    <p:cond delay="0"/>
                                  </p:stCondLst>
                                  <p:childTnLst>
                                    <p:set>
                                      <p:cBhvr>
                                        <p:cTn id="39" dur="1" fill="hold">
                                          <p:stCondLst>
                                            <p:cond delay="0"/>
                                          </p:stCondLst>
                                        </p:cTn>
                                        <p:tgtEl>
                                          <p:spTgt spid="5">
                                            <p:txEl>
                                              <p:pRg st="6" end="6"/>
                                            </p:txEl>
                                          </p:spTgt>
                                        </p:tgtEl>
                                        <p:attrNameLst>
                                          <p:attrName>style.visibility</p:attrName>
                                        </p:attrNameLst>
                                      </p:cBhvr>
                                      <p:to>
                                        <p:strVal val="visible"/>
                                      </p:to>
                                    </p:set>
                                    <p:animEffect transition="in" filter="barn(inVertical)">
                                      <p:cBhvr>
                                        <p:cTn id="40" dur="500"/>
                                        <p:tgtEl>
                                          <p:spTgt spid="5">
                                            <p:txEl>
                                              <p:pRg st="6" end="6"/>
                                            </p:txEl>
                                          </p:spTgt>
                                        </p:tgtEl>
                                      </p:cBhvr>
                                    </p:animEffect>
                                  </p:childTnLst>
                                </p:cTn>
                              </p:par>
                              <p:par>
                                <p:cTn id="41" presetID="16" presetClass="entr" presetSubtype="21" fill="hold" nodeType="withEffect">
                                  <p:stCondLst>
                                    <p:cond delay="0"/>
                                  </p:stCondLst>
                                  <p:childTnLst>
                                    <p:set>
                                      <p:cBhvr>
                                        <p:cTn id="42" dur="1" fill="hold">
                                          <p:stCondLst>
                                            <p:cond delay="0"/>
                                          </p:stCondLst>
                                        </p:cTn>
                                        <p:tgtEl>
                                          <p:spTgt spid="5">
                                            <p:txEl>
                                              <p:pRg st="7" end="7"/>
                                            </p:txEl>
                                          </p:spTgt>
                                        </p:tgtEl>
                                        <p:attrNameLst>
                                          <p:attrName>style.visibility</p:attrName>
                                        </p:attrNameLst>
                                      </p:cBhvr>
                                      <p:to>
                                        <p:strVal val="visible"/>
                                      </p:to>
                                    </p:set>
                                    <p:animEffect transition="in" filter="barn(inVertical)">
                                      <p:cBhvr>
                                        <p:cTn id="43"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7092" y="129599"/>
            <a:ext cx="11166762" cy="1034183"/>
          </a:xfrm>
        </p:spPr>
        <p:txBody>
          <a:bodyPr numCol="1"/>
          <a:lstStyle/>
          <a:p>
            <a:pPr algn="ctr"/>
            <a:r>
              <a:rPr lang="en-US" sz="6000" smtClean="0">
                <a:solidFill>
                  <a:srgbClr val="FF0000"/>
                </a:solidFill>
                <a:latin typeface="Times New Roman" panose="02020603050405020304" pitchFamily="18" charset="0"/>
                <a:cs typeface="Times New Roman" panose="02020603050405020304" pitchFamily="18" charset="0"/>
              </a:rPr>
              <a:t>Hướng </a:t>
            </a:r>
            <a:r>
              <a:rPr lang="en-US" sz="6000" dirty="0" err="1" smtClean="0">
                <a:solidFill>
                  <a:srgbClr val="FF0000"/>
                </a:solidFill>
                <a:latin typeface="Times New Roman" panose="02020603050405020304" pitchFamily="18" charset="0"/>
                <a:cs typeface="Times New Roman" panose="02020603050405020304" pitchFamily="18" charset="0"/>
              </a:rPr>
              <a:t>dẫn</a:t>
            </a:r>
            <a:r>
              <a:rPr lang="en-US" sz="6000" dirty="0" smtClean="0">
                <a:solidFill>
                  <a:srgbClr val="FF0000"/>
                </a:solidFill>
                <a:latin typeface="Times New Roman" panose="02020603050405020304" pitchFamily="18" charset="0"/>
                <a:cs typeface="Times New Roman" panose="02020603050405020304" pitchFamily="18" charset="0"/>
              </a:rPr>
              <a:t> </a:t>
            </a:r>
            <a:r>
              <a:rPr lang="en-US" sz="6000" dirty="0" err="1" smtClean="0">
                <a:solidFill>
                  <a:srgbClr val="FF0000"/>
                </a:solidFill>
                <a:latin typeface="Times New Roman" panose="02020603050405020304" pitchFamily="18" charset="0"/>
                <a:cs typeface="Times New Roman" panose="02020603050405020304" pitchFamily="18" charset="0"/>
              </a:rPr>
              <a:t>về</a:t>
            </a:r>
            <a:r>
              <a:rPr lang="en-US" sz="6000" dirty="0" smtClean="0">
                <a:solidFill>
                  <a:srgbClr val="FF0000"/>
                </a:solidFill>
                <a:latin typeface="Times New Roman" panose="02020603050405020304" pitchFamily="18" charset="0"/>
                <a:cs typeface="Times New Roman" panose="02020603050405020304" pitchFamily="18" charset="0"/>
              </a:rPr>
              <a:t> </a:t>
            </a:r>
            <a:r>
              <a:rPr lang="en-US" sz="6000" dirty="0" err="1" smtClean="0">
                <a:solidFill>
                  <a:srgbClr val="FF0000"/>
                </a:solidFill>
                <a:latin typeface="Times New Roman" panose="02020603050405020304" pitchFamily="18" charset="0"/>
                <a:cs typeface="Times New Roman" panose="02020603050405020304" pitchFamily="18" charset="0"/>
              </a:rPr>
              <a:t>nhà</a:t>
            </a:r>
            <a:r>
              <a:rPr lang="en-US" sz="6000" dirty="0" smtClean="0">
                <a:solidFill>
                  <a:srgbClr val="FF0000"/>
                </a:solidFill>
                <a:latin typeface="Times New Roman" panose="02020603050405020304" pitchFamily="18" charset="0"/>
                <a:cs typeface="Times New Roman" panose="02020603050405020304" pitchFamily="18" charset="0"/>
              </a:rPr>
              <a:t/>
            </a:r>
            <a:br>
              <a:rPr lang="en-US" sz="6000" dirty="0" smtClean="0">
                <a:solidFill>
                  <a:srgbClr val="FF0000"/>
                </a:solidFill>
                <a:latin typeface="Times New Roman" panose="02020603050405020304" pitchFamily="18" charset="0"/>
                <a:cs typeface="Times New Roman" panose="02020603050405020304" pitchFamily="18" charset="0"/>
              </a:rPr>
            </a:br>
            <a:r>
              <a:rPr lang="en-US" sz="6000" dirty="0" smtClean="0">
                <a:solidFill>
                  <a:srgbClr val="FF0000"/>
                </a:solidFill>
                <a:latin typeface="Times New Roman" panose="02020603050405020304" pitchFamily="18" charset="0"/>
                <a:cs typeface="Times New Roman" panose="02020603050405020304" pitchFamily="18" charset="0"/>
              </a:rPr>
              <a:t/>
            </a:r>
            <a:br>
              <a:rPr lang="en-US" sz="6000" dirty="0" smtClean="0">
                <a:solidFill>
                  <a:srgbClr val="FF0000"/>
                </a:solidFill>
                <a:latin typeface="Times New Roman" panose="02020603050405020304" pitchFamily="18" charset="0"/>
                <a:cs typeface="Times New Roman" panose="02020603050405020304" pitchFamily="18" charset="0"/>
              </a:rPr>
            </a:br>
            <a:endParaRPr lang="en-US" sz="6000" dirty="0">
              <a:solidFill>
                <a:srgbClr val="FF0000"/>
              </a:solidFill>
              <a:latin typeface="Times New Roman" panose="02020603050405020304" pitchFamily="18" charset="0"/>
              <a:cs typeface="Times New Roman" panose="02020603050405020304" pitchFamily="18" charset="0"/>
            </a:endParaRPr>
          </a:p>
        </p:txBody>
      </p:sp>
      <p:sp>
        <p:nvSpPr>
          <p:cNvPr id="4" name="Rectangle 3"/>
          <p:cNvSpPr/>
          <p:nvPr/>
        </p:nvSpPr>
        <p:spPr>
          <a:xfrm>
            <a:off x="568036" y="1163782"/>
            <a:ext cx="10875818" cy="4278094"/>
          </a:xfrm>
          <a:prstGeom prst="rect">
            <a:avLst/>
          </a:prstGeom>
          <a:ln>
            <a:solidFill>
              <a:srgbClr val="FF0000"/>
            </a:solidFill>
          </a:ln>
        </p:spPr>
        <p:txBody>
          <a:bodyPr wrap="square">
            <a:spAutoFit/>
          </a:bodyPr>
          <a:lstStyle/>
          <a:p>
            <a:pPr>
              <a:lnSpc>
                <a:spcPct val="150000"/>
              </a:lnSpc>
            </a:pPr>
            <a:r>
              <a:rPr lang="vi-VN" sz="3200" dirty="0">
                <a:solidFill>
                  <a:srgbClr val="0000FF"/>
                </a:solidFill>
                <a:latin typeface="+mj-lt"/>
              </a:rPr>
              <a:t>- Đọc lại toàn bộ nội dung bài đã học.</a:t>
            </a:r>
          </a:p>
          <a:p>
            <a:pPr>
              <a:lnSpc>
                <a:spcPct val="150000"/>
              </a:lnSpc>
            </a:pPr>
            <a:r>
              <a:rPr lang="vi-VN" sz="3200" dirty="0">
                <a:solidFill>
                  <a:srgbClr val="0000FF"/>
                </a:solidFill>
                <a:latin typeface="+mj-lt"/>
              </a:rPr>
              <a:t>- Học thuộc</a:t>
            </a:r>
            <a:r>
              <a:rPr lang="vi-VN" sz="3200" b="1" dirty="0">
                <a:solidFill>
                  <a:srgbClr val="0000FF"/>
                </a:solidFill>
                <a:latin typeface="+mj-lt"/>
              </a:rPr>
              <a:t>: </a:t>
            </a:r>
            <a:r>
              <a:rPr lang="en-US" sz="3200" dirty="0" err="1">
                <a:solidFill>
                  <a:srgbClr val="0000FF"/>
                </a:solidFill>
                <a:latin typeface="Times New Roman" pitchFamily="18" charset="0"/>
                <a:cs typeface="Times New Roman" pitchFamily="18" charset="0"/>
              </a:rPr>
              <a:t>C</a:t>
            </a:r>
            <a:r>
              <a:rPr lang="en-US" sz="3200" dirty="0" err="1" smtClean="0">
                <a:solidFill>
                  <a:srgbClr val="0000FF"/>
                </a:solidFill>
                <a:latin typeface="Times New Roman" pitchFamily="18" charset="0"/>
                <a:cs typeface="Times New Roman" pitchFamily="18" charset="0"/>
              </a:rPr>
              <a:t>ú</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pháp</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của</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cấu</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trúc</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lặp</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khi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biết</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trước</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số</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lần</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lặp</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và</a:t>
            </a:r>
            <a:r>
              <a:rPr lang="en-US" sz="3200" dirty="0" smtClean="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cú</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pháp</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của</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cấu</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trúc</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lặp</a:t>
            </a:r>
            <a:r>
              <a:rPr lang="en-US" sz="3200" dirty="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khi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không</a:t>
            </a:r>
            <a:r>
              <a:rPr lang="en-US" sz="3200" dirty="0" smtClean="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biết</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trước</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số</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lần</a:t>
            </a:r>
            <a:r>
              <a:rPr lang="en-US" sz="3200" dirty="0">
                <a:solidFill>
                  <a:srgbClr val="0000FF"/>
                </a:solidFill>
                <a:latin typeface="Times New Roman" pitchFamily="18" charset="0"/>
                <a:cs typeface="Times New Roman" pitchFamily="18" charset="0"/>
              </a:rPr>
              <a:t> </a:t>
            </a:r>
            <a:r>
              <a:rPr lang="en-US" sz="3200" dirty="0" err="1">
                <a:solidFill>
                  <a:srgbClr val="0000FF"/>
                </a:solidFill>
                <a:latin typeface="Times New Roman" pitchFamily="18" charset="0"/>
                <a:cs typeface="Times New Roman" pitchFamily="18" charset="0"/>
              </a:rPr>
              <a:t>lặp</a:t>
            </a:r>
            <a:r>
              <a:rPr lang="en-US" sz="3200" dirty="0" smtClean="0">
                <a:solidFill>
                  <a:srgbClr val="0000FF"/>
                </a:solidFill>
                <a:latin typeface="Times New Roman" pitchFamily="18" charset="0"/>
                <a:cs typeface="Times New Roman" pitchFamily="18" charset="0"/>
              </a:rPr>
              <a:t> </a:t>
            </a:r>
            <a:endParaRPr lang="vi-VN" sz="3200" dirty="0">
              <a:solidFill>
                <a:srgbClr val="0000FF"/>
              </a:solidFill>
              <a:latin typeface="Times New Roman" pitchFamily="18" charset="0"/>
              <a:cs typeface="Times New Roman" pitchFamily="18" charset="0"/>
            </a:endParaRPr>
          </a:p>
          <a:p>
            <a:pPr marL="457200" indent="-457200">
              <a:lnSpc>
                <a:spcPct val="150000"/>
              </a:lnSpc>
              <a:buFontTx/>
              <a:buChar char="-"/>
            </a:pPr>
            <a:r>
              <a:rPr lang="vi-VN" sz="3200" dirty="0" smtClean="0">
                <a:solidFill>
                  <a:srgbClr val="0000FF"/>
                </a:solidFill>
                <a:latin typeface="+mj-lt"/>
              </a:rPr>
              <a:t>Làm </a:t>
            </a:r>
            <a:r>
              <a:rPr lang="vi-VN" sz="3200" dirty="0">
                <a:solidFill>
                  <a:srgbClr val="0000FF"/>
                </a:solidFill>
                <a:latin typeface="+mj-lt"/>
              </a:rPr>
              <a:t>bài tập </a:t>
            </a:r>
            <a:r>
              <a:rPr lang="en-US" sz="3200" dirty="0" err="1" smtClean="0">
                <a:solidFill>
                  <a:srgbClr val="0000FF"/>
                </a:solidFill>
                <a:latin typeface="Times New Roman" pitchFamily="18" charset="0"/>
                <a:cs typeface="Times New Roman" pitchFamily="18" charset="0"/>
              </a:rPr>
              <a:t>trong</a:t>
            </a:r>
            <a:r>
              <a:rPr lang="en-US" sz="3200" dirty="0" smtClean="0">
                <a:solidFill>
                  <a:srgbClr val="0000FF"/>
                </a:solidFill>
                <a:latin typeface="Times New Roman" pitchFamily="18" charset="0"/>
                <a:cs typeface="Times New Roman" pitchFamily="18" charset="0"/>
              </a:rPr>
              <a:t> GK </a:t>
            </a:r>
            <a:r>
              <a:rPr lang="en-US" sz="3200" dirty="0" err="1" smtClean="0">
                <a:solidFill>
                  <a:srgbClr val="0000FF"/>
                </a:solidFill>
                <a:latin typeface="Times New Roman" pitchFamily="18" charset="0"/>
                <a:cs typeface="Times New Roman" pitchFamily="18" charset="0"/>
              </a:rPr>
              <a:t>và</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sách</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bài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tập</a:t>
            </a:r>
            <a:r>
              <a:rPr lang="vi-VN" sz="3200" dirty="0" smtClean="0">
                <a:solidFill>
                  <a:srgbClr val="0000FF"/>
                </a:solidFill>
                <a:latin typeface="Times New Roman" pitchFamily="18" charset="0"/>
                <a:cs typeface="Times New Roman" pitchFamily="18" charset="0"/>
              </a:rPr>
              <a:t>.</a:t>
            </a:r>
            <a:endParaRPr lang="en-US" sz="3200" dirty="0" smtClean="0">
              <a:solidFill>
                <a:srgbClr val="0000FF"/>
              </a:solidFill>
              <a:latin typeface="Times New Roman" pitchFamily="18" charset="0"/>
              <a:cs typeface="Times New Roman" pitchFamily="18" charset="0"/>
            </a:endParaRPr>
          </a:p>
          <a:p>
            <a:pPr>
              <a:lnSpc>
                <a:spcPct val="150000"/>
              </a:lnSpc>
            </a:pP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Chuẩn</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bị</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cho</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bài</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thực</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hành</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về</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mô</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tả</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thuật</a:t>
            </a:r>
            <a:r>
              <a:rPr lang="en-US" sz="3200" dirty="0" smtClean="0">
                <a:solidFill>
                  <a:srgbClr val="0000FF"/>
                </a:solidFill>
                <a:latin typeface="Times New Roman" pitchFamily="18" charset="0"/>
                <a:cs typeface="Times New Roman" pitchFamily="18" charset="0"/>
              </a:rPr>
              <a:t> </a:t>
            </a:r>
            <a:r>
              <a:rPr lang="en-US" sz="3200" dirty="0" err="1" smtClean="0">
                <a:solidFill>
                  <a:srgbClr val="0000FF"/>
                </a:solidFill>
                <a:latin typeface="Times New Roman" pitchFamily="18" charset="0"/>
                <a:cs typeface="Times New Roman" pitchFamily="18" charset="0"/>
              </a:rPr>
              <a:t>toán</a:t>
            </a:r>
            <a:r>
              <a:rPr lang="en-US" sz="3200" dirty="0" smtClean="0">
                <a:solidFill>
                  <a:srgbClr val="0000FF"/>
                </a:solidFill>
                <a:latin typeface="Times New Roman" pitchFamily="18" charset="0"/>
                <a:cs typeface="Times New Roman" pitchFamily="18" charset="0"/>
              </a:rPr>
              <a:t>.</a:t>
            </a:r>
          </a:p>
          <a:p>
            <a:pPr marL="457200" indent="-457200">
              <a:buFontTx/>
              <a:buChar char="-"/>
            </a:pPr>
            <a:endParaRPr lang="vi-VN" sz="3200" dirty="0">
              <a:latin typeface="Times New Roman" pitchFamily="18" charset="0"/>
              <a:cs typeface="Times New Roman" pitchFamily="18" charset="0"/>
            </a:endParaRPr>
          </a:p>
        </p:txBody>
      </p:sp>
    </p:spTree>
    <p:extLst>
      <p:ext uri="{BB962C8B-B14F-4D97-AF65-F5344CB8AC3E}">
        <p14:creationId xmlns:p14="http://schemas.microsoft.com/office/powerpoint/2010/main" val="31564891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2" name="Picture 5" descr="1133426gsfxbpjp44">
            <a:extLst>
              <a:ext uri="{FF2B5EF4-FFF2-40B4-BE49-F238E27FC236}">
                <a16:creationId xmlns:a16="http://schemas.microsoft.com/office/drawing/2014/main" xmlns="" id="{610E6CF2-ACAB-4585-B1E5-047EE679B6B0}"/>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1579522" y="2924944"/>
            <a:ext cx="565150" cy="3563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1133426gsfxbpjp44">
            <a:extLst>
              <a:ext uri="{FF2B5EF4-FFF2-40B4-BE49-F238E27FC236}">
                <a16:creationId xmlns:a16="http://schemas.microsoft.com/office/drawing/2014/main" xmlns="" id="{9EFF5396-AA59-418E-B34F-30CDCA72905E}"/>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47328" y="230189"/>
            <a:ext cx="566738" cy="306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2" descr="1707962tj3hg7yh59">
            <a:extLst>
              <a:ext uri="{FF2B5EF4-FFF2-40B4-BE49-F238E27FC236}">
                <a16:creationId xmlns:a16="http://schemas.microsoft.com/office/drawing/2014/main" xmlns="" id="{AE9A3396-C74C-4B98-9A5E-4DB224C37073}"/>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16200000">
            <a:off x="1116758" y="1279451"/>
            <a:ext cx="1714500" cy="298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38" descr="1181071cimzwdep76">
            <a:extLst>
              <a:ext uri="{FF2B5EF4-FFF2-40B4-BE49-F238E27FC236}">
                <a16:creationId xmlns:a16="http://schemas.microsoft.com/office/drawing/2014/main" xmlns="" id="{4219D9DF-CA71-4C88-8AA1-8EDC8801FBF7}"/>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11334750" y="36512"/>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8" descr="1181071cimzwdep76">
            <a:extLst>
              <a:ext uri="{FF2B5EF4-FFF2-40B4-BE49-F238E27FC236}">
                <a16:creationId xmlns:a16="http://schemas.microsoft.com/office/drawing/2014/main" xmlns="" id="{66A86C2A-936D-4F20-A2BA-080902E3C146}"/>
              </a:ext>
            </a:extLst>
          </p:cNvPr>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722569" y="2924944"/>
            <a:ext cx="8572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30" descr="1228827kvwbhhiily">
            <a:extLst>
              <a:ext uri="{FF2B5EF4-FFF2-40B4-BE49-F238E27FC236}">
                <a16:creationId xmlns:a16="http://schemas.microsoft.com/office/drawing/2014/main" xmlns="" id="{84AF4A43-59E6-42EC-B471-82BF8C592396}"/>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5400000">
            <a:off x="8234363" y="-777875"/>
            <a:ext cx="762000" cy="239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3">
            <a:extLst>
              <a:ext uri="{FF2B5EF4-FFF2-40B4-BE49-F238E27FC236}">
                <a16:creationId xmlns:a16="http://schemas.microsoft.com/office/drawing/2014/main" xmlns="" id="{3C8756FD-2D2A-423D-AD8F-39CE3C5C674F}"/>
              </a:ext>
            </a:extLst>
          </p:cNvPr>
          <p:cNvSpPr/>
          <p:nvPr/>
        </p:nvSpPr>
        <p:spPr>
          <a:xfrm>
            <a:off x="2447029" y="1916832"/>
            <a:ext cx="8501122" cy="2431435"/>
          </a:xfrm>
          <a:prstGeom prst="rect">
            <a:avLst/>
          </a:prstGeom>
        </p:spPr>
        <p:txBody>
          <a:bodyPr>
            <a:spAutoFit/>
            <a:scene3d>
              <a:camera prst="orthographicFront"/>
              <a:lightRig rig="threePt" dir="t"/>
            </a:scene3d>
            <a:sp3d extrusionH="57150">
              <a:bevelT w="38100" h="38100" prst="angle"/>
            </a:sp3d>
          </a:bodyPr>
          <a:lstStyle/>
          <a:p>
            <a:pPr algn="ctr">
              <a:defRPr/>
            </a:pPr>
            <a:r>
              <a:rPr lang="en-US" altLang="vi-VN" sz="3200" b="1" dirty="0" err="1" smtClean="0">
                <a:ln w="12700">
                  <a:solidFill>
                    <a:srgbClr val="C0504D">
                      <a:lumMod val="75000"/>
                    </a:srgbClr>
                  </a:solidFill>
                  <a:prstDash val="solid"/>
                </a:ln>
                <a:solidFill>
                  <a:srgbClr val="0000EE"/>
                </a:solidFill>
                <a:latin typeface="Times New Roman" panose="02020603050405020304" pitchFamily="18" charset="0"/>
              </a:rPr>
              <a:t>Giờ</a:t>
            </a:r>
            <a:r>
              <a:rPr lang="en-US" altLang="vi-VN" sz="3200" b="1" dirty="0" smtClean="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smtClean="0">
                <a:ln w="12700">
                  <a:solidFill>
                    <a:srgbClr val="C0504D">
                      <a:lumMod val="75000"/>
                    </a:srgbClr>
                  </a:solidFill>
                  <a:prstDash val="solid"/>
                </a:ln>
                <a:solidFill>
                  <a:srgbClr val="0000EE"/>
                </a:solidFill>
                <a:latin typeface="Times New Roman" panose="02020603050405020304" pitchFamily="18" charset="0"/>
              </a:rPr>
              <a:t>học</a:t>
            </a:r>
            <a:r>
              <a:rPr lang="en-US" altLang="vi-VN" sz="3200" b="1" dirty="0" smtClean="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smtClean="0">
                <a:ln w="12700">
                  <a:solidFill>
                    <a:srgbClr val="C0504D">
                      <a:lumMod val="75000"/>
                    </a:srgbClr>
                  </a:solidFill>
                  <a:prstDash val="solid"/>
                </a:ln>
                <a:solidFill>
                  <a:srgbClr val="0000EE"/>
                </a:solidFill>
                <a:latin typeface="Times New Roman" panose="02020603050405020304" pitchFamily="18" charset="0"/>
              </a:rPr>
              <a:t>kết</a:t>
            </a:r>
            <a:r>
              <a:rPr lang="en-US" altLang="vi-VN" sz="3200" b="1" dirty="0" smtClean="0">
                <a:ln w="12700">
                  <a:solidFill>
                    <a:srgbClr val="C0504D">
                      <a:lumMod val="75000"/>
                    </a:srgbClr>
                  </a:solidFill>
                  <a:prstDash val="solid"/>
                </a:ln>
                <a:solidFill>
                  <a:srgbClr val="0000EE"/>
                </a:solidFill>
                <a:latin typeface="Times New Roman" panose="02020603050405020304" pitchFamily="18" charset="0"/>
              </a:rPr>
              <a:t> </a:t>
            </a:r>
            <a:r>
              <a:rPr lang="en-US" altLang="vi-VN" sz="3200" b="1" dirty="0" err="1" smtClean="0">
                <a:ln w="12700">
                  <a:solidFill>
                    <a:srgbClr val="C0504D">
                      <a:lumMod val="75000"/>
                    </a:srgbClr>
                  </a:solidFill>
                  <a:prstDash val="solid"/>
                </a:ln>
                <a:solidFill>
                  <a:srgbClr val="0000EE"/>
                </a:solidFill>
                <a:latin typeface="Times New Roman" panose="02020603050405020304" pitchFamily="18" charset="0"/>
              </a:rPr>
              <a:t>thúc</a:t>
            </a:r>
            <a:endParaRPr lang="en-US" altLang="vi-VN" sz="3200" b="1" dirty="0" smtClean="0">
              <a:ln w="12700">
                <a:solidFill>
                  <a:srgbClr val="C0504D">
                    <a:lumMod val="75000"/>
                  </a:srgbClr>
                </a:solidFill>
                <a:prstDash val="solid"/>
              </a:ln>
              <a:solidFill>
                <a:srgbClr val="0000EE"/>
              </a:solidFill>
              <a:latin typeface="Times New Roman" panose="02020603050405020304" pitchFamily="18" charset="0"/>
            </a:endParaRPr>
          </a:p>
          <a:p>
            <a:pPr algn="ctr">
              <a:defRPr/>
            </a:pPr>
            <a:r>
              <a:rPr lang="en-US" altLang="vi-VN" sz="3200" b="1" dirty="0" smtClean="0">
                <a:ln w="12700">
                  <a:solidFill>
                    <a:srgbClr val="C0504D">
                      <a:lumMod val="75000"/>
                    </a:srgbClr>
                  </a:solidFill>
                  <a:prstDash val="solid"/>
                </a:ln>
                <a:solidFill>
                  <a:srgbClr val="0000EE"/>
                </a:solidFill>
                <a:latin typeface="Times New Roman" panose="02020603050405020304" pitchFamily="18" charset="0"/>
                <a:cs typeface="Times New Roman" pitchFamily="18" charset="0"/>
              </a:rPr>
              <a:t>CHÚC CÁC THẦY CÔ SỨC KHỎE</a:t>
            </a:r>
          </a:p>
          <a:p>
            <a:pPr algn="ctr">
              <a:defRPr/>
            </a:pPr>
            <a:r>
              <a:rPr lang="en-US" altLang="vi-VN" sz="3200" b="1" dirty="0" smtClean="0">
                <a:ln w="12700">
                  <a:solidFill>
                    <a:srgbClr val="C0504D">
                      <a:lumMod val="75000"/>
                    </a:srgbClr>
                  </a:solidFill>
                  <a:prstDash val="solid"/>
                </a:ln>
                <a:solidFill>
                  <a:srgbClr val="0000EE"/>
                </a:solidFill>
                <a:latin typeface="Times New Roman" panose="02020603050405020304" pitchFamily="18" charset="0"/>
                <a:cs typeface="Times New Roman" pitchFamily="18" charset="0"/>
              </a:rPr>
              <a:t>CHÚC CÁC EM HỌC TÔT.</a:t>
            </a:r>
            <a:endParaRPr lang="en-US" altLang="vi-VN" sz="2800" b="1" dirty="0" smtClean="0">
              <a:solidFill>
                <a:srgbClr val="FF3300"/>
              </a:solidFill>
              <a:latin typeface="Times New Roman" pitchFamily="18" charset="0"/>
              <a:cs typeface="Times New Roman" pitchFamily="18" charset="0"/>
            </a:endParaRPr>
          </a:p>
          <a:p>
            <a:pPr algn="ctr">
              <a:defRPr/>
            </a:pPr>
            <a:endParaRPr lang="en-US" sz="2800" b="1" dirty="0">
              <a:ln w="12700">
                <a:solidFill>
                  <a:srgbClr val="C0504D">
                    <a:lumMod val="75000"/>
                  </a:srgbClr>
                </a:solidFill>
                <a:prstDash val="solid"/>
              </a:ln>
              <a:solidFill>
                <a:srgbClr val="FF3300"/>
              </a:solidFill>
              <a:latin typeface="Times New Roman" pitchFamily="18" charset="0"/>
              <a:cs typeface="Times New Roman" pitchFamily="18" charset="0"/>
            </a:endParaRPr>
          </a:p>
          <a:p>
            <a:pPr algn="ctr">
              <a:defRPr/>
            </a:pPr>
            <a:endParaRPr lang="en-US" sz="2800" b="1" dirty="0">
              <a:ln w="12700">
                <a:solidFill>
                  <a:srgbClr val="C0504D">
                    <a:lumMod val="75000"/>
                  </a:srgbClr>
                </a:solidFill>
                <a:prstDash val="solid"/>
              </a:ln>
              <a:solidFill>
                <a:srgbClr val="FF0000"/>
              </a:solidFill>
              <a:latin typeface="Times New Roman" panose="02020603050405020304" pitchFamily="18" charset="0"/>
              <a:cs typeface="Times New Roman" panose="02020603050405020304" pitchFamily="18" charset="0"/>
            </a:endParaRPr>
          </a:p>
        </p:txBody>
      </p:sp>
      <p:sp>
        <p:nvSpPr>
          <p:cNvPr id="9" name="Oval 6">
            <a:extLst>
              <a:ext uri="{FF2B5EF4-FFF2-40B4-BE49-F238E27FC236}">
                <a16:creationId xmlns:a16="http://schemas.microsoft.com/office/drawing/2014/main" xmlns="" id="{CCEC4684-5998-4D84-AC07-19A94A8E7655}"/>
              </a:ext>
            </a:extLst>
          </p:cNvPr>
          <p:cNvSpPr/>
          <p:nvPr/>
        </p:nvSpPr>
        <p:spPr>
          <a:xfrm>
            <a:off x="4630739" y="5313364"/>
            <a:ext cx="84137" cy="60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pic>
        <p:nvPicPr>
          <p:cNvPr id="10" name="Picture 4">
            <a:extLst>
              <a:ext uri="{FF2B5EF4-FFF2-40B4-BE49-F238E27FC236}">
                <a16:creationId xmlns:a16="http://schemas.microsoft.com/office/drawing/2014/main" xmlns="" id="{A36A5CAA-2539-40D8-9293-FDC2749E6E64}"/>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667001" y="0"/>
            <a:ext cx="4740275"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1381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4"/>
            <a:ext cx="10598624" cy="2350779"/>
          </a:xfrm>
        </p:spPr>
        <p:txBody>
          <a:bodyPr/>
          <a:lstStyle/>
          <a:p>
            <a:pPr>
              <a:lnSpc>
                <a:spcPct val="150000"/>
              </a:lnSpc>
            </a:pPr>
            <a:r>
              <a:rPr lang="en-US" sz="3600"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Trong</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cuộc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sống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hằng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ngày</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có</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rất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nhiều</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các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hoạt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động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mà</a:t>
            </a:r>
            <a:r>
              <a:rPr lang="en-US" sz="3200" b="1" dirty="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em</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thường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thực</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hiện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lặp</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với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số</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lần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nhất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định</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và</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biết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trước</a:t>
            </a:r>
            <a:r>
              <a:rPr lang="en-US" sz="3200" b="1" dirty="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như</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3" name="Content Placeholder 2"/>
          <p:cNvSpPr>
            <a:spLocks noGrp="1"/>
          </p:cNvSpPr>
          <p:nvPr>
            <p:ph idx="1"/>
          </p:nvPr>
        </p:nvSpPr>
        <p:spPr>
          <a:xfrm>
            <a:off x="838200" y="2688610"/>
            <a:ext cx="10515600" cy="3488352"/>
          </a:xfrm>
        </p:spPr>
        <p:txBody>
          <a:bodyPr/>
          <a:lstStyle/>
          <a:p>
            <a:pPr>
              <a:lnSpc>
                <a:spcPct val="150000"/>
              </a:lnSpc>
            </a:pPr>
            <a:r>
              <a:rPr lang="en-US" sz="3200" b="1" i="1" dirty="0" err="1">
                <a:solidFill>
                  <a:srgbClr val="0000FF"/>
                </a:solidFill>
                <a:latin typeface="Times New Roman" pitchFamily="18" charset="0"/>
                <a:cs typeface="Times New Roman" pitchFamily="18" charset="0"/>
              </a:rPr>
              <a:t>Đánh</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răng</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ngày</a:t>
            </a:r>
            <a:r>
              <a:rPr lang="en-US" sz="3200" b="1" i="1" dirty="0">
                <a:solidFill>
                  <a:srgbClr val="0000FF"/>
                </a:solidFill>
                <a:latin typeface="Times New Roman" pitchFamily="18" charset="0"/>
                <a:cs typeface="Times New Roman" pitchFamily="18" charset="0"/>
              </a:rPr>
              <a:t> 2 </a:t>
            </a:r>
            <a:r>
              <a:rPr lang="en-US" sz="3200" b="1" i="1" dirty="0" err="1">
                <a:solidFill>
                  <a:srgbClr val="0000FF"/>
                </a:solidFill>
                <a:latin typeface="Times New Roman" pitchFamily="18" charset="0"/>
                <a:cs typeface="Times New Roman" pitchFamily="18" charset="0"/>
              </a:rPr>
              <a:t>lần</a:t>
            </a:r>
            <a:endParaRPr lang="en-US" sz="3200" b="1" i="1" dirty="0">
              <a:solidFill>
                <a:srgbClr val="0000FF"/>
              </a:solidFill>
              <a:latin typeface="Times New Roman" pitchFamily="18" charset="0"/>
              <a:cs typeface="Times New Roman" pitchFamily="18" charset="0"/>
            </a:endParaRPr>
          </a:p>
          <a:p>
            <a:pPr>
              <a:lnSpc>
                <a:spcPct val="150000"/>
              </a:lnSpc>
            </a:pPr>
            <a:r>
              <a:rPr lang="en-US" sz="3200" b="1" i="1" dirty="0" err="1">
                <a:solidFill>
                  <a:srgbClr val="0000FF"/>
                </a:solidFill>
                <a:latin typeface="Times New Roman" pitchFamily="18" charset="0"/>
                <a:cs typeface="Times New Roman" pitchFamily="18" charset="0"/>
              </a:rPr>
              <a:t>Ăn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ngày</a:t>
            </a:r>
            <a:r>
              <a:rPr lang="en-US" sz="3200" b="1" i="1" dirty="0">
                <a:solidFill>
                  <a:srgbClr val="0000FF"/>
                </a:solidFill>
                <a:latin typeface="Times New Roman" pitchFamily="18" charset="0"/>
                <a:cs typeface="Times New Roman" pitchFamily="18" charset="0"/>
              </a:rPr>
              <a:t> 3 </a:t>
            </a:r>
            <a:r>
              <a:rPr lang="en-US" sz="3200" b="1" i="1" dirty="0" err="1">
                <a:solidFill>
                  <a:srgbClr val="0000FF"/>
                </a:solidFill>
                <a:latin typeface="Times New Roman" pitchFamily="18" charset="0"/>
                <a:cs typeface="Times New Roman" pitchFamily="18" charset="0"/>
              </a:rPr>
              <a:t>bữa</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chính</a:t>
            </a:r>
            <a:endParaRPr lang="en-US" sz="3200" b="1" i="1" dirty="0">
              <a:solidFill>
                <a:srgbClr val="0000FF"/>
              </a:solidFill>
              <a:latin typeface="Times New Roman" pitchFamily="18" charset="0"/>
              <a:cs typeface="Times New Roman" pitchFamily="18" charset="0"/>
            </a:endParaRPr>
          </a:p>
          <a:p>
            <a:pPr>
              <a:lnSpc>
                <a:spcPct val="150000"/>
              </a:lnSpc>
            </a:pPr>
            <a:r>
              <a:rPr lang="en-US" sz="3200" b="1" i="1" dirty="0" err="1">
                <a:solidFill>
                  <a:srgbClr val="0000FF"/>
                </a:solidFill>
                <a:latin typeface="Times New Roman" pitchFamily="18" charset="0"/>
                <a:cs typeface="Times New Roman" pitchFamily="18" charset="0"/>
              </a:rPr>
              <a:t>Đi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học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ngày</a:t>
            </a:r>
            <a:r>
              <a:rPr lang="en-US" sz="3200" b="1" i="1" dirty="0">
                <a:solidFill>
                  <a:srgbClr val="0000FF"/>
                </a:solidFill>
                <a:latin typeface="Times New Roman" pitchFamily="18" charset="0"/>
                <a:cs typeface="Times New Roman" pitchFamily="18" charset="0"/>
              </a:rPr>
              <a:t> 1 </a:t>
            </a:r>
            <a:r>
              <a:rPr lang="en-US" sz="3200" b="1" i="1" dirty="0" err="1">
                <a:solidFill>
                  <a:srgbClr val="0000FF"/>
                </a:solidFill>
                <a:latin typeface="Times New Roman" pitchFamily="18" charset="0"/>
                <a:cs typeface="Times New Roman" pitchFamily="18" charset="0"/>
              </a:rPr>
              <a:t>buổi</a:t>
            </a:r>
            <a:endParaRPr lang="en-US" sz="3200" b="1" i="1" dirty="0">
              <a:solidFill>
                <a:srgbClr val="0000FF"/>
              </a:solidFill>
              <a:latin typeface="Times New Roman" pitchFamily="18" charset="0"/>
              <a:cs typeface="Times New Roman" pitchFamily="18" charset="0"/>
            </a:endParaRPr>
          </a:p>
          <a:p>
            <a:pPr>
              <a:lnSpc>
                <a:spcPct val="150000"/>
              </a:lnSpc>
            </a:pPr>
            <a:r>
              <a:rPr lang="en-US" sz="3200" b="1" i="1" dirty="0" smtClean="0">
                <a:solidFill>
                  <a:srgbClr val="0000FF"/>
                </a:solidFill>
                <a:latin typeface="Times New Roman" pitchFamily="18" charset="0"/>
                <a:cs typeface="Times New Roman" pitchFamily="18" charset="0"/>
              </a:rPr>
              <a:t>……..</a:t>
            </a:r>
            <a:endParaRPr lang="en-US" sz="3200" b="1" i="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3773845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ircle(in)">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1000"/>
                                        <p:tgtEl>
                                          <p:spTgt spid="3">
                                            <p:txEl>
                                              <p:pRg st="2" end="2"/>
                                            </p:txEl>
                                          </p:spTgt>
                                        </p:tgtEl>
                                      </p:cBhvr>
                                    </p:animEffect>
                                    <p:anim calcmode="lin" valueType="num">
                                      <p:cBhvr>
                                        <p:cTn id="2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1000"/>
                                        <p:tgtEl>
                                          <p:spTgt spid="3">
                                            <p:txEl>
                                              <p:pRg st="3" end="3"/>
                                            </p:txEl>
                                          </p:spTgt>
                                        </p:tgtEl>
                                      </p:cBhvr>
                                    </p:animEffect>
                                    <p:anim calcmode="lin" valueType="num">
                                      <p:cBhvr>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idx="4294967295"/>
          </p:nvPr>
        </p:nvSpPr>
        <p:spPr>
          <a:xfrm>
            <a:off x="300251" y="228600"/>
            <a:ext cx="11282149" cy="1040642"/>
          </a:xfrm>
          <a:prstGeom prst="rect">
            <a:avLst/>
          </a:prstGeom>
        </p:spPr>
        <p:txBody>
          <a:bodyPr/>
          <a:lstStyle/>
          <a:p>
            <a:r>
              <a:rPr lang="en-US" sz="24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Ngược</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lại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cũng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có</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rất</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nhiều</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các</a:t>
            </a:r>
            <a:r>
              <a:rPr lang="en-US" sz="3200" b="1" dirty="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hoạt</a:t>
            </a:r>
            <a:r>
              <a:rPr lang="en-US" sz="3200" b="1" dirty="0" smtClean="0">
                <a:latin typeface="Times New Roman" pitchFamily="18" charset="0"/>
                <a:cs typeface="Times New Roman" pitchFamily="18" charset="0"/>
              </a:rPr>
              <a:t> </a:t>
            </a:r>
            <a:r>
              <a:rPr lang="en-US" sz="3200" b="1" dirty="0" err="1">
                <a:latin typeface="Times New Roman" pitchFamily="18" charset="0"/>
                <a:cs typeface="Times New Roman" pitchFamily="18" charset="0"/>
              </a:rPr>
              <a:t>động</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lặp</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với</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số</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lần</a:t>
            </a:r>
            <a:r>
              <a:rPr lang="en-US" sz="3200" b="1" dirty="0">
                <a:latin typeface="Times New Roman" pitchFamily="18" charset="0"/>
                <a:cs typeface="Times New Roman" pitchFamily="18" charset="0"/>
              </a:rPr>
              <a:t> </a:t>
            </a:r>
            <a:r>
              <a:rPr lang="en-US" sz="3200" b="1" dirty="0" err="1">
                <a:latin typeface="Times New Roman" pitchFamily="18" charset="0"/>
                <a:cs typeface="Times New Roman" pitchFamily="18" charset="0"/>
              </a:rPr>
              <a:t>chưa</a:t>
            </a:r>
            <a:r>
              <a:rPr lang="en-US" sz="3200" b="1" dirty="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biết</a:t>
            </a:r>
            <a:r>
              <a:rPr lang="en-US" sz="3200" b="1" dirty="0" smtClean="0">
                <a:latin typeface="Times New Roman" pitchFamily="18" charset="0"/>
                <a:cs typeface="Times New Roman" pitchFamily="18" charset="0"/>
              </a:rPr>
              <a:t> </a:t>
            </a:r>
            <a:r>
              <a:rPr lang="en-US" sz="3200" b="1" dirty="0" err="1" smtClean="0">
                <a:latin typeface="Times New Roman" pitchFamily="18" charset="0"/>
                <a:cs typeface="Times New Roman" pitchFamily="18" charset="0"/>
              </a:rPr>
              <a:t>như</a:t>
            </a:r>
            <a:r>
              <a:rPr lang="en-US" sz="3200" b="1" dirty="0" smtClean="0">
                <a:latin typeface="Times New Roman" pitchFamily="18" charset="0"/>
                <a:cs typeface="Times New Roman" pitchFamily="18" charset="0"/>
              </a:rPr>
              <a:t>:</a:t>
            </a:r>
            <a:endParaRPr lang="en-US" sz="3200" b="1" dirty="0">
              <a:latin typeface="Times New Roman" pitchFamily="18" charset="0"/>
              <a:cs typeface="Times New Roman" pitchFamily="18" charset="0"/>
            </a:endParaRPr>
          </a:p>
        </p:txBody>
      </p:sp>
      <p:sp>
        <p:nvSpPr>
          <p:cNvPr id="2" name="TextBox 1"/>
          <p:cNvSpPr txBox="1"/>
          <p:nvPr/>
        </p:nvSpPr>
        <p:spPr>
          <a:xfrm>
            <a:off x="508000" y="1600200"/>
            <a:ext cx="7448645" cy="584775"/>
          </a:xfrm>
          <a:prstGeom prst="rect">
            <a:avLst/>
          </a:prstGeom>
          <a:noFill/>
        </p:spPr>
        <p:txBody>
          <a:bodyPr wrap="square">
            <a:spAutoFit/>
          </a:bodyPr>
          <a:lstStyle/>
          <a:p>
            <a:pPr marL="457200" indent="-457200">
              <a:buFontTx/>
              <a:buChar char="-"/>
              <a:defRPr/>
            </a:pPr>
            <a:r>
              <a:rPr lang="en-US" sz="3200" b="1" i="1" dirty="0" err="1">
                <a:solidFill>
                  <a:srgbClr val="0000FF"/>
                </a:solidFill>
                <a:latin typeface="Times New Roman" pitchFamily="18" charset="0"/>
                <a:cs typeface="Times New Roman" pitchFamily="18" charset="0"/>
              </a:rPr>
              <a:t>Các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bạn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học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sinh</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nhặt</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rác</a:t>
            </a:r>
            <a:r>
              <a:rPr lang="en-US" sz="3200" b="1" i="1" dirty="0">
                <a:solidFill>
                  <a:srgbClr val="0000FF"/>
                </a:solidFill>
                <a:latin typeface="Times New Roman" pitchFamily="18" charset="0"/>
                <a:cs typeface="Times New Roman" pitchFamily="18" charset="0"/>
              </a:rPr>
              <a:t> ở </a:t>
            </a:r>
            <a:r>
              <a:rPr lang="en-US" sz="3200" b="1" i="1" dirty="0" err="1" smtClean="0">
                <a:solidFill>
                  <a:srgbClr val="0000FF"/>
                </a:solidFill>
                <a:latin typeface="Times New Roman" pitchFamily="18" charset="0"/>
                <a:cs typeface="Times New Roman" pitchFamily="18" charset="0"/>
              </a:rPr>
              <a:t>công</a:t>
            </a:r>
            <a:r>
              <a:rPr lang="en-US" sz="3200" b="1" i="1" dirty="0" smtClean="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viên</a:t>
            </a:r>
            <a:r>
              <a:rPr lang="en-US" sz="3200" b="1" i="1" dirty="0">
                <a:solidFill>
                  <a:srgbClr val="0000FF"/>
                </a:solidFill>
                <a:latin typeface="Times New Roman" pitchFamily="18" charset="0"/>
                <a:cs typeface="Times New Roman" pitchFamily="18" charset="0"/>
              </a:rPr>
              <a:t>.</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432800" y="1066800"/>
            <a:ext cx="3048000"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a:spLocks noChangeArrowheads="1"/>
          </p:cNvSpPr>
          <p:nvPr/>
        </p:nvSpPr>
        <p:spPr bwMode="auto">
          <a:xfrm>
            <a:off x="609601" y="3048000"/>
            <a:ext cx="5602816" cy="742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fontAlgn="base">
              <a:spcBef>
                <a:spcPct val="0"/>
              </a:spcBef>
              <a:spcAft>
                <a:spcPct val="0"/>
              </a:spcAft>
              <a:defRPr>
                <a:solidFill>
                  <a:schemeClr val="tx1"/>
                </a:solidFill>
                <a:latin typeface="Arial" pitchFamily="34" charset="0"/>
              </a:defRPr>
            </a:lvl6pPr>
            <a:lvl7pPr marL="2971800" indent="-228600" fontAlgn="base">
              <a:spcBef>
                <a:spcPct val="0"/>
              </a:spcBef>
              <a:spcAft>
                <a:spcPct val="0"/>
              </a:spcAft>
              <a:defRPr>
                <a:solidFill>
                  <a:schemeClr val="tx1"/>
                </a:solidFill>
                <a:latin typeface="Arial" pitchFamily="34" charset="0"/>
              </a:defRPr>
            </a:lvl7pPr>
            <a:lvl8pPr marL="3429000" indent="-228600" fontAlgn="base">
              <a:spcBef>
                <a:spcPct val="0"/>
              </a:spcBef>
              <a:spcAft>
                <a:spcPct val="0"/>
              </a:spcAft>
              <a:defRPr>
                <a:solidFill>
                  <a:schemeClr val="tx1"/>
                </a:solidFill>
                <a:latin typeface="Arial" pitchFamily="34" charset="0"/>
              </a:defRPr>
            </a:lvl8pPr>
            <a:lvl9pPr marL="3886200" indent="-228600" fontAlgn="base">
              <a:spcBef>
                <a:spcPct val="0"/>
              </a:spcBef>
              <a:spcAft>
                <a:spcPct val="0"/>
              </a:spcAft>
              <a:defRPr>
                <a:solidFill>
                  <a:schemeClr val="tx1"/>
                </a:solidFill>
                <a:latin typeface="Arial" pitchFamily="34" charset="0"/>
              </a:defRPr>
            </a:lvl9pPr>
          </a:lstStyle>
          <a:p>
            <a:pPr>
              <a:lnSpc>
                <a:spcPct val="150000"/>
              </a:lnSpc>
            </a:pPr>
            <a:r>
              <a:rPr lang="en-US" sz="2800" b="1" i="1" dirty="0" smtClean="0">
                <a:solidFill>
                  <a:srgbClr val="0000FF"/>
                </a:solidFill>
                <a:latin typeface="Times New Roman" pitchFamily="18" charset="0"/>
                <a:cs typeface="Times New Roman" pitchFamily="18" charset="0"/>
              </a:rPr>
              <a:t>- </a:t>
            </a:r>
            <a:r>
              <a:rPr lang="en-US" sz="3200" b="1" i="1" dirty="0" err="1" smtClean="0">
                <a:solidFill>
                  <a:srgbClr val="0000FF"/>
                </a:solidFill>
                <a:latin typeface="Times New Roman" pitchFamily="18" charset="0"/>
                <a:cs typeface="Times New Roman" pitchFamily="18" charset="0"/>
              </a:rPr>
              <a:t>Học</a:t>
            </a:r>
            <a:r>
              <a:rPr lang="en-US" sz="3200" b="1" i="1" dirty="0" smtClean="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bài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cho</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đến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khi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thuộc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bài</a:t>
            </a:r>
            <a:r>
              <a:rPr lang="en-US" sz="3200" b="1" i="1" dirty="0" smtClean="0">
                <a:solidFill>
                  <a:srgbClr val="0000FF"/>
                </a:solidFill>
                <a:latin typeface="Times New Roman" pitchFamily="18" charset="0"/>
                <a:cs typeface="Times New Roman" pitchFamily="18" charset="0"/>
              </a:rPr>
              <a:t>.</a:t>
            </a:r>
            <a:endParaRPr lang="en-US" sz="3200" b="1" i="1" dirty="0">
              <a:solidFill>
                <a:srgbClr val="0000FF"/>
              </a:solidFill>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53601" y="2895601"/>
            <a:ext cx="1739900" cy="159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82200" y="4804012"/>
            <a:ext cx="1524000" cy="98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508000" y="4648200"/>
            <a:ext cx="8940800"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defRPr/>
            </a:pPr>
            <a:r>
              <a:rPr lang="en-US" sz="3200" b="1" i="1" dirty="0" smtClean="0">
                <a:solidFill>
                  <a:srgbClr val="0000FF"/>
                </a:solidFill>
                <a:latin typeface="Times New Roman" pitchFamily="18" charset="0"/>
                <a:cs typeface="Times New Roman" pitchFamily="18" charset="0"/>
              </a:rPr>
              <a:t>- </a:t>
            </a:r>
            <a:r>
              <a:rPr lang="en-US" sz="3200" b="1" i="1" dirty="0">
                <a:solidFill>
                  <a:srgbClr val="0000FF"/>
                </a:solidFill>
                <a:latin typeface="Times New Roman" pitchFamily="18" charset="0"/>
                <a:cs typeface="Times New Roman" pitchFamily="18" charset="0"/>
              </a:rPr>
              <a:t>Con </a:t>
            </a:r>
            <a:r>
              <a:rPr lang="en-US" sz="3200" b="1" i="1" dirty="0" err="1">
                <a:solidFill>
                  <a:srgbClr val="0000FF"/>
                </a:solidFill>
                <a:latin typeface="Times New Roman" pitchFamily="18" charset="0"/>
                <a:cs typeface="Times New Roman" pitchFamily="18" charset="0"/>
              </a:rPr>
              <a:t>quạ</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nhặt</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đá</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bỏ</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vào</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bình</a:t>
            </a:r>
            <a:r>
              <a:rPr lang="en-US" sz="3200" b="1" i="1" dirty="0">
                <a:solidFill>
                  <a:srgbClr val="0000FF"/>
                </a:solidFill>
                <a:latin typeface="Times New Roman" pitchFamily="18" charset="0"/>
                <a:cs typeface="Times New Roman" pitchFamily="18" charset="0"/>
              </a:rPr>
              <a:t> </a:t>
            </a:r>
            <a:r>
              <a:rPr lang="en-US" sz="3200" b="1" i="1" dirty="0" err="1" smtClean="0">
                <a:solidFill>
                  <a:srgbClr val="0000FF"/>
                </a:solidFill>
                <a:latin typeface="Times New Roman" pitchFamily="18" charset="0"/>
                <a:cs typeface="Times New Roman" pitchFamily="18" charset="0"/>
              </a:rPr>
              <a:t>cho</a:t>
            </a:r>
            <a:r>
              <a:rPr lang="en-US" sz="3200" b="1" i="1" dirty="0" smtClean="0">
                <a:solidFill>
                  <a:srgbClr val="0000FF"/>
                </a:solidFill>
                <a:latin typeface="Times New Roman" pitchFamily="18" charset="0"/>
                <a:cs typeface="Times New Roman" pitchFamily="18" charset="0"/>
              </a:rPr>
              <a:t> </a:t>
            </a:r>
            <a:r>
              <a:rPr lang="en-US" sz="3200" b="1" i="1" dirty="0" err="1" smtClean="0">
                <a:solidFill>
                  <a:srgbClr val="0000FF"/>
                </a:solidFill>
                <a:latin typeface="Times New Roman" pitchFamily="18" charset="0"/>
                <a:cs typeface="Times New Roman" pitchFamily="18" charset="0"/>
              </a:rPr>
              <a:t>đến</a:t>
            </a:r>
            <a:r>
              <a:rPr lang="en-US" sz="3200" b="1" i="1" dirty="0" smtClean="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khi</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nước</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tràn</a:t>
            </a:r>
            <a:r>
              <a:rPr lang="en-US" sz="3200" b="1" i="1" dirty="0">
                <a:solidFill>
                  <a:srgbClr val="0000FF"/>
                </a:solidFill>
                <a:latin typeface="Times New Roman" pitchFamily="18" charset="0"/>
                <a:cs typeface="Times New Roman" pitchFamily="18" charset="0"/>
              </a:rPr>
              <a:t> </a:t>
            </a:r>
            <a:r>
              <a:rPr lang="en-US" sz="3200" b="1" i="1" dirty="0" err="1">
                <a:solidFill>
                  <a:srgbClr val="0000FF"/>
                </a:solidFill>
                <a:latin typeface="Times New Roman" pitchFamily="18" charset="0"/>
                <a:cs typeface="Times New Roman" pitchFamily="18" charset="0"/>
              </a:rPr>
              <a:t>ra.</a:t>
            </a:r>
            <a:endParaRPr lang="en-US" sz="3200" b="1" i="1" dirty="0">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42202843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2" presetClass="entr" presetSubtype="8"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1" presetClass="entr" presetSubtype="1"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heel(1)">
                                      <p:cBhvr>
                                        <p:cTn id="20" dur="2000"/>
                                        <p:tgtEl>
                                          <p:spTgt spid="102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6" presetClass="entr" presetSubtype="16"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6" presetClass="entr" presetSubtype="16" fill="hold"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ircle(in)">
                                      <p:cBhvr>
                                        <p:cTn id="30" dur="2000"/>
                                        <p:tgtEl>
                                          <p:spTgt spid="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6" presetClass="entr" presetSubtype="16"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circle(in)">
                                      <p:cBhvr>
                                        <p:cTn id="3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9"/>
          <p:cNvSpPr>
            <a:spLocks noChangeArrowheads="1"/>
          </p:cNvSpPr>
          <p:nvPr/>
        </p:nvSpPr>
        <p:spPr bwMode="auto">
          <a:xfrm>
            <a:off x="6714700" y="1678675"/>
            <a:ext cx="4885898" cy="4698702"/>
          </a:xfrm>
          <a:prstGeom prst="cloudCallout">
            <a:avLst>
              <a:gd name="adj1" fmla="val 54486"/>
              <a:gd name="adj2" fmla="val -80699"/>
            </a:avLst>
          </a:prstGeom>
          <a:solidFill>
            <a:schemeClr val="bg1"/>
          </a:solidFill>
          <a:ln w="9525">
            <a:solidFill>
              <a:schemeClr val="tx1"/>
            </a:solidFill>
            <a:round/>
            <a:headEnd/>
            <a:tailEnd/>
          </a:ln>
        </p:spPr>
        <p:txBody>
          <a:bodyPr/>
          <a:lstStyle/>
          <a:p>
            <a:pPr algn="ctr"/>
            <a:r>
              <a:rPr lang="nl-NL" sz="4000" b="1" i="1" dirty="0" smtClean="0">
                <a:latin typeface="Times New Roman" pitchFamily="18" charset="0"/>
                <a:cs typeface="Times New Roman" pitchFamily="18" charset="0"/>
              </a:rPr>
              <a:t>Hãy nêu các ví dụ khác về hoạt động lặp trong cuộc sống hằng ngày?</a:t>
            </a:r>
            <a:endParaRPr lang="en-US" sz="4000" b="1" i="1" dirty="0">
              <a:latin typeface="Times New Roman" pitchFamily="18" charset="0"/>
              <a:cs typeface="Times New Roman" pitchFamily="18" charset="0"/>
            </a:endParaRPr>
          </a:p>
        </p:txBody>
      </p:sp>
      <p:sp>
        <p:nvSpPr>
          <p:cNvPr id="3" name="TextBox 2"/>
          <p:cNvSpPr txBox="1"/>
          <p:nvPr/>
        </p:nvSpPr>
        <p:spPr>
          <a:xfrm>
            <a:off x="1842448" y="191068"/>
            <a:ext cx="8011236" cy="830997"/>
          </a:xfrm>
          <a:prstGeom prst="rect">
            <a:avLst/>
          </a:prstGeom>
          <a:noFill/>
        </p:spPr>
        <p:txBody>
          <a:bodyPr wrap="square" rtlCol="0">
            <a:spAutoFit/>
          </a:bodyPr>
          <a:lstStyle/>
          <a:p>
            <a:pPr algn="ctr"/>
            <a:r>
              <a:rPr lang="en-US" sz="4800" dirty="0">
                <a:solidFill>
                  <a:srgbClr val="FF0000"/>
                </a:solidFill>
                <a:latin typeface="Times New Roman" pitchFamily="18" charset="0"/>
                <a:cs typeface="Times New Roman" pitchFamily="18" charset="0"/>
              </a:rPr>
              <a:t>TRÒ CHƠI AI NHANH HƠN</a:t>
            </a:r>
          </a:p>
        </p:txBody>
      </p:sp>
      <p:sp>
        <p:nvSpPr>
          <p:cNvPr id="4" name="TextBox 3"/>
          <p:cNvSpPr txBox="1"/>
          <p:nvPr/>
        </p:nvSpPr>
        <p:spPr>
          <a:xfrm>
            <a:off x="436728" y="1022065"/>
            <a:ext cx="6373505" cy="5355312"/>
          </a:xfrm>
          <a:prstGeom prst="rect">
            <a:avLst/>
          </a:prstGeom>
          <a:noFill/>
        </p:spPr>
        <p:txBody>
          <a:bodyPr wrap="square" rtlCol="0">
            <a:spAutoFit/>
          </a:bodyPr>
          <a:lstStyle/>
          <a:p>
            <a:r>
              <a:rPr lang="en-US" sz="3600" b="1" i="1" dirty="0" err="1" smtClean="0">
                <a:solidFill>
                  <a:srgbClr val="FF0000"/>
                </a:solidFill>
                <a:latin typeface="Times New Roman" pitchFamily="18" charset="0"/>
                <a:cs typeface="Times New Roman" pitchFamily="18" charset="0"/>
              </a:rPr>
              <a:t>Luật</a:t>
            </a:r>
            <a:r>
              <a:rPr lang="en-US" sz="3600" b="1" i="1" dirty="0" smtClean="0">
                <a:solidFill>
                  <a:srgbClr val="FF0000"/>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chơi</a:t>
            </a:r>
            <a:r>
              <a:rPr lang="en-US" sz="3600" b="1" i="1" dirty="0" smtClean="0">
                <a:solidFill>
                  <a:srgbClr val="FF0000"/>
                </a:solidFill>
                <a:latin typeface="Times New Roman" pitchFamily="18" charset="0"/>
                <a:cs typeface="Times New Roman" pitchFamily="18" charset="0"/>
              </a:rPr>
              <a:t>:</a:t>
            </a:r>
          </a:p>
          <a:p>
            <a:pPr marL="285750" indent="-285750">
              <a:buFont typeface="Arial" pitchFamily="34" charset="0"/>
              <a:buChar char="•"/>
            </a:pPr>
            <a:r>
              <a:rPr lang="en-US" sz="3600" dirty="0" err="1" smtClean="0">
                <a:solidFill>
                  <a:srgbClr val="0000FF"/>
                </a:solidFill>
                <a:latin typeface="Times New Roman" pitchFamily="18" charset="0"/>
                <a:cs typeface="Times New Roman" pitchFamily="18" charset="0"/>
              </a:rPr>
              <a:t>Các</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nhóm</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sẽ</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có</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thời</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gian</a:t>
            </a:r>
            <a:r>
              <a:rPr lang="en-US" sz="3600" dirty="0" smtClean="0">
                <a:solidFill>
                  <a:srgbClr val="0000FF"/>
                </a:solidFill>
                <a:latin typeface="Times New Roman" pitchFamily="18" charset="0"/>
                <a:cs typeface="Times New Roman" pitchFamily="18" charset="0"/>
              </a:rPr>
              <a:t> 3 </a:t>
            </a:r>
            <a:r>
              <a:rPr lang="en-US" sz="3600" dirty="0" err="1" smtClean="0">
                <a:solidFill>
                  <a:srgbClr val="0000FF"/>
                </a:solidFill>
                <a:latin typeface="Times New Roman" pitchFamily="18" charset="0"/>
                <a:cs typeface="Times New Roman" pitchFamily="18" charset="0"/>
              </a:rPr>
              <a:t>phút</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để</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ghi</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ra</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các</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đáp</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án</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của</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nhóm</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mình</a:t>
            </a:r>
            <a:r>
              <a:rPr lang="en-US" sz="3600" dirty="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ra</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bảng</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phụ</a:t>
            </a:r>
            <a:r>
              <a:rPr lang="en-US" sz="3600" dirty="0" smtClean="0">
                <a:solidFill>
                  <a:srgbClr val="0000FF"/>
                </a:solidFill>
                <a:latin typeface="Times New Roman" pitchFamily="18" charset="0"/>
                <a:cs typeface="Times New Roman" pitchFamily="18" charset="0"/>
              </a:rPr>
              <a:t>.</a:t>
            </a:r>
          </a:p>
          <a:p>
            <a:pPr marL="285750" indent="-285750">
              <a:buFont typeface="Arial" pitchFamily="34" charset="0"/>
              <a:buChar char="•"/>
            </a:pPr>
            <a:r>
              <a:rPr lang="en-US" sz="3600" dirty="0" err="1" smtClean="0">
                <a:solidFill>
                  <a:srgbClr val="0000FF"/>
                </a:solidFill>
                <a:latin typeface="Times New Roman" pitchFamily="18" charset="0"/>
                <a:cs typeface="Times New Roman" pitchFamily="18" charset="0"/>
              </a:rPr>
              <a:t>Đại</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diện</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nhóm</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đứng</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lên</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trình</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bày</a:t>
            </a:r>
            <a:r>
              <a:rPr lang="en-US" sz="3600" dirty="0" smtClean="0">
                <a:solidFill>
                  <a:srgbClr val="0000FF"/>
                </a:solidFill>
                <a:latin typeface="Times New Roman" pitchFamily="18" charset="0"/>
                <a:cs typeface="Times New Roman" pitchFamily="18" charset="0"/>
              </a:rPr>
              <a:t>.</a:t>
            </a:r>
          </a:p>
          <a:p>
            <a:pPr marL="285750" indent="-285750">
              <a:buFont typeface="Arial" pitchFamily="34" charset="0"/>
              <a:buChar char="•"/>
            </a:pPr>
            <a:r>
              <a:rPr lang="en-US" sz="3600" dirty="0" err="1" smtClean="0">
                <a:solidFill>
                  <a:srgbClr val="0000FF"/>
                </a:solidFill>
                <a:latin typeface="Times New Roman" pitchFamily="18" charset="0"/>
                <a:cs typeface="Times New Roman" pitchFamily="18" charset="0"/>
              </a:rPr>
              <a:t>Nhóm</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nào</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ghi</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được</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nhiều</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đáp</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án</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đúng</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nhóm</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đó</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sẽ</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là</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người</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chiến</a:t>
            </a:r>
            <a:r>
              <a:rPr lang="en-US" sz="3600" dirty="0" smtClean="0">
                <a:solidFill>
                  <a:srgbClr val="0000FF"/>
                </a:solidFill>
                <a:latin typeface="Times New Roman" pitchFamily="18" charset="0"/>
                <a:cs typeface="Times New Roman" pitchFamily="18" charset="0"/>
              </a:rPr>
              <a:t> </a:t>
            </a:r>
            <a:r>
              <a:rPr lang="en-US" sz="3600" dirty="0" err="1" smtClean="0">
                <a:solidFill>
                  <a:srgbClr val="0000FF"/>
                </a:solidFill>
                <a:latin typeface="Times New Roman" pitchFamily="18" charset="0"/>
                <a:cs typeface="Times New Roman" pitchFamily="18" charset="0"/>
              </a:rPr>
              <a:t>thắng</a:t>
            </a:r>
            <a:r>
              <a:rPr lang="en-US" dirty="0" smtClean="0">
                <a:solidFill>
                  <a:srgbClr val="0000FF"/>
                </a:solidFill>
              </a:rPr>
              <a:t>.</a:t>
            </a:r>
          </a:p>
          <a:p>
            <a:pPr marL="285750" indent="-285750">
              <a:buFont typeface="Arial" pitchFamily="34" charset="0"/>
              <a:buChar char="•"/>
            </a:pPr>
            <a:endParaRPr lang="en-US" dirty="0"/>
          </a:p>
        </p:txBody>
      </p:sp>
    </p:spTree>
    <p:extLst>
      <p:ext uri="{BB962C8B-B14F-4D97-AF65-F5344CB8AC3E}">
        <p14:creationId xmlns:p14="http://schemas.microsoft.com/office/powerpoint/2010/main" val="246626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barn(inVertical)">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6000" b="-16000"/>
          </a:stretch>
        </a:blipFill>
        <a:effectLst/>
      </p:bgPr>
    </p:bg>
    <p:spTree>
      <p:nvGrpSpPr>
        <p:cNvPr id="1" name=""/>
        <p:cNvGrpSpPr/>
        <p:nvPr/>
      </p:nvGrpSpPr>
      <p:grpSpPr>
        <a:xfrm>
          <a:off x="0" y="0"/>
          <a:ext cx="0" cy="0"/>
          <a:chOff x="0" y="0"/>
          <a:chExt cx="0" cy="0"/>
        </a:xfrm>
      </p:grpSpPr>
      <p:sp>
        <p:nvSpPr>
          <p:cNvPr id="2" name="Line 2">
            <a:extLst>
              <a:ext uri="{FF2B5EF4-FFF2-40B4-BE49-F238E27FC236}">
                <a16:creationId xmlns:a16="http://schemas.microsoft.com/office/drawing/2014/main" xmlns="" id="{B1FCD977-79E8-461C-9BF5-EF40586ED9CC}"/>
              </a:ext>
            </a:extLst>
          </p:cNvPr>
          <p:cNvSpPr>
            <a:spLocks noChangeShapeType="1"/>
          </p:cNvSpPr>
          <p:nvPr/>
        </p:nvSpPr>
        <p:spPr bwMode="auto">
          <a:xfrm>
            <a:off x="2625725" y="-14288"/>
            <a:ext cx="0" cy="3276601"/>
          </a:xfrm>
          <a:prstGeom prst="line">
            <a:avLst/>
          </a:prstGeom>
          <a:noFill/>
          <a:ln w="9525">
            <a:solidFill>
              <a:schemeClr val="bg1"/>
            </a:solidFill>
            <a:round/>
            <a:headEnd/>
            <a:tailEnd/>
          </a:ln>
          <a:extLst>
            <a:ext uri="{909E8E84-426E-40DD-AFC4-6F175D3DCCD1}">
              <a14:hiddenFill xmlns:a14="http://schemas.microsoft.com/office/drawing/2010/main">
                <a:noFill/>
              </a14:hiddenFill>
            </a:ext>
          </a:extLst>
        </p:spPr>
        <p:txBody>
          <a:bodyPr/>
          <a:lstStyle/>
          <a:p>
            <a:endParaRPr lang="en-US">
              <a:solidFill>
                <a:prstClr val="black"/>
              </a:solidFill>
            </a:endParaRPr>
          </a:p>
        </p:txBody>
      </p:sp>
      <p:sp>
        <p:nvSpPr>
          <p:cNvPr id="3" name="Text Box 8">
            <a:extLst>
              <a:ext uri="{FF2B5EF4-FFF2-40B4-BE49-F238E27FC236}">
                <a16:creationId xmlns:a16="http://schemas.microsoft.com/office/drawing/2014/main" xmlns="" id="{421ADBCF-D4A1-45AD-9714-27F26C2A8689}"/>
              </a:ext>
            </a:extLst>
          </p:cNvPr>
          <p:cNvSpPr txBox="1">
            <a:spLocks noChangeArrowheads="1"/>
          </p:cNvSpPr>
          <p:nvPr/>
        </p:nvSpPr>
        <p:spPr bwMode="auto">
          <a:xfrm>
            <a:off x="1862797" y="547971"/>
            <a:ext cx="8534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2800" b="1" dirty="0" smtClean="0">
                <a:solidFill>
                  <a:srgbClr val="FF0066"/>
                </a:solidFill>
                <a:latin typeface="Times New Roman" panose="02020603050405020304" pitchFamily="18" charset="0"/>
                <a:cs typeface="Times New Roman" panose="02020603050405020304" pitchFamily="18" charset="0"/>
              </a:rPr>
              <a:t>TIẾT</a:t>
            </a:r>
            <a:r>
              <a:rPr lang="en-US" altLang="en-US" sz="6000" b="1" dirty="0" smtClean="0">
                <a:solidFill>
                  <a:srgbClr val="FF0066"/>
                </a:solidFill>
                <a:latin typeface="Times New Roman" panose="02020603050405020304" pitchFamily="18" charset="0"/>
                <a:cs typeface="Times New Roman" panose="02020603050405020304" pitchFamily="18" charset="0"/>
              </a:rPr>
              <a:t>…. </a:t>
            </a:r>
            <a:endParaRPr lang="en-US" altLang="en-US" sz="6000" b="1" dirty="0">
              <a:solidFill>
                <a:srgbClr val="FF0066"/>
              </a:solidFill>
              <a:latin typeface="Times New Roman" panose="02020603050405020304" pitchFamily="18" charset="0"/>
              <a:cs typeface="Times New Roman" panose="02020603050405020304" pitchFamily="18" charset="0"/>
            </a:endParaRPr>
          </a:p>
        </p:txBody>
      </p:sp>
      <p:sp>
        <p:nvSpPr>
          <p:cNvPr id="7" name="Rectangle 6"/>
          <p:cNvSpPr/>
          <p:nvPr/>
        </p:nvSpPr>
        <p:spPr>
          <a:xfrm>
            <a:off x="341194" y="1884218"/>
            <a:ext cx="11300346" cy="707886"/>
          </a:xfrm>
          <a:prstGeom prst="rect">
            <a:avLst/>
          </a:prstGeom>
        </p:spPr>
        <p:txBody>
          <a:bodyPr wrap="square">
            <a:spAutoFit/>
          </a:bodyPr>
          <a:lstStyle/>
          <a:p>
            <a:r>
              <a:rPr lang="en-US" sz="4000" b="1" dirty="0">
                <a:solidFill>
                  <a:srgbClr val="FF0000"/>
                </a:solidFill>
                <a:latin typeface="Times New Roman" panose="02020603050405020304" pitchFamily="18" charset="0"/>
                <a:cs typeface="Times New Roman" panose="02020603050405020304" pitchFamily="18" charset="0"/>
              </a:rPr>
              <a:t>BÀI </a:t>
            </a:r>
            <a:r>
              <a:rPr lang="en-US" sz="4000" b="1" dirty="0" smtClean="0">
                <a:solidFill>
                  <a:srgbClr val="FF0000"/>
                </a:solidFill>
                <a:latin typeface="Times New Roman" panose="02020603050405020304" pitchFamily="18" charset="0"/>
                <a:cs typeface="Times New Roman" panose="02020603050405020304" pitchFamily="18" charset="0"/>
              </a:rPr>
              <a:t>4: CẤU TRÚC LẶP TRONG THUẬT TOÁN</a:t>
            </a:r>
            <a:endParaRPr lang="en-US" sz="40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8126156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5647551"/>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pPr algn="ct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a:solidFill>
                  <a:srgbClr val="FF0000"/>
                </a:solidFill>
                <a:latin typeface="Times New Roman" panose="02020603050405020304" pitchFamily="18" charset="0"/>
                <a:cs typeface="Times New Roman" panose="02020603050405020304" pitchFamily="18" charset="0"/>
              </a:rPr>
              <a:t>BÀI 4: CẤU TRÚC LẶP TRONG THUẬT TOÁN</a:t>
            </a:r>
          </a:p>
        </p:txBody>
      </p:sp>
      <p:sp>
        <p:nvSpPr>
          <p:cNvPr id="2" name="Rectangle 1"/>
          <p:cNvSpPr/>
          <p:nvPr/>
        </p:nvSpPr>
        <p:spPr>
          <a:xfrm>
            <a:off x="150125" y="877501"/>
            <a:ext cx="11687052" cy="4524315"/>
          </a:xfrm>
          <a:prstGeom prst="rect">
            <a:avLst/>
          </a:prstGeom>
        </p:spPr>
        <p:txBody>
          <a:bodyPr wrap="square">
            <a:spAutoFit/>
          </a:bodyPr>
          <a:lstStyle/>
          <a:p>
            <a:r>
              <a:rPr lang="en-US" sz="4000" b="1" dirty="0" smtClean="0">
                <a:solidFill>
                  <a:srgbClr val="FF0000"/>
                </a:solidFill>
                <a:latin typeface="Times New Roman" panose="02020603050405020304" pitchFamily="18" charset="0"/>
                <a:cs typeface="Times New Roman" panose="02020603050405020304" pitchFamily="18" charset="0"/>
              </a:rPr>
              <a:t>1. </a:t>
            </a:r>
            <a:r>
              <a:rPr lang="en-US" sz="4000" b="1" dirty="0" err="1" smtClean="0">
                <a:solidFill>
                  <a:srgbClr val="FF0000"/>
                </a:solidFill>
                <a:latin typeface="Times New Roman" panose="02020603050405020304" pitchFamily="18" charset="0"/>
                <a:cs typeface="Times New Roman" panose="02020603050405020304" pitchFamily="18" charset="0"/>
              </a:rPr>
              <a:t>Vòng</a:t>
            </a:r>
            <a:r>
              <a:rPr lang="en-US" sz="4000" b="1" dirty="0" smtClean="0">
                <a:solidFill>
                  <a:srgbClr val="FF0000"/>
                </a:solidFill>
                <a:latin typeface="Times New Roman" panose="02020603050405020304" pitchFamily="18" charset="0"/>
                <a:cs typeface="Times New Roman" panose="02020603050405020304" pitchFamily="18" charset="0"/>
              </a:rPr>
              <a:t> </a:t>
            </a:r>
            <a:r>
              <a:rPr lang="en-US" sz="4000" b="1" dirty="0" err="1" smtClean="0">
                <a:solidFill>
                  <a:srgbClr val="FF0000"/>
                </a:solidFill>
                <a:latin typeface="Times New Roman" panose="02020603050405020304" pitchFamily="18" charset="0"/>
                <a:cs typeface="Times New Roman" panose="02020603050405020304" pitchFamily="18" charset="0"/>
              </a:rPr>
              <a:t>lặp</a:t>
            </a:r>
            <a:r>
              <a:rPr lang="en-US" sz="4000" b="1" dirty="0" smtClean="0">
                <a:solidFill>
                  <a:srgbClr val="FF0000"/>
                </a:solidFill>
                <a:latin typeface="Times New Roman" panose="02020603050405020304" pitchFamily="18" charset="0"/>
                <a:cs typeface="Times New Roman" panose="02020603050405020304" pitchFamily="18" charset="0"/>
              </a:rPr>
              <a:t>.</a:t>
            </a:r>
          </a:p>
          <a:p>
            <a:r>
              <a:rPr lang="en-US" sz="3200" b="1" dirty="0" err="1" smtClean="0">
                <a:latin typeface="Times New Roman" panose="02020603050405020304" pitchFamily="18" charset="0"/>
                <a:cs typeface="Times New Roman" panose="02020603050405020304" pitchFamily="18" charset="0"/>
              </a:rPr>
              <a:t>Bài</a:t>
            </a:r>
            <a:r>
              <a:rPr lang="en-US" sz="3200" b="1" dirty="0" smtClean="0">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toán</a:t>
            </a:r>
            <a:r>
              <a:rPr lang="en-US" sz="3200" b="1" dirty="0" smtClean="0">
                <a:latin typeface="Times New Roman" panose="02020603050405020304" pitchFamily="18" charset="0"/>
                <a:cs typeface="Times New Roman" panose="02020603050405020304" pitchFamily="18" charset="0"/>
              </a:rPr>
              <a:t>:</a:t>
            </a:r>
          </a:p>
          <a:p>
            <a:pPr>
              <a:lnSpc>
                <a:spcPct val="150000"/>
              </a:lnSpc>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vi-VN" sz="3600" dirty="0" smtClean="0">
                <a:latin typeface="Times New Roman" panose="02020603050405020304" pitchFamily="18" charset="0"/>
                <a:cs typeface="Times New Roman" panose="02020603050405020304" pitchFamily="18" charset="0"/>
              </a:rPr>
              <a:t>Tổ </a:t>
            </a:r>
            <a:r>
              <a:rPr lang="vi-VN" sz="3600" dirty="0">
                <a:latin typeface="Times New Roman" panose="02020603050405020304" pitchFamily="18" charset="0"/>
                <a:cs typeface="Times New Roman" panose="02020603050405020304" pitchFamily="18" charset="0"/>
              </a:rPr>
              <a:t>của bạn Trung có bốn thành viên cùng </a:t>
            </a:r>
            <a:r>
              <a:rPr lang="vi-VN" sz="3600" dirty="0" smtClean="0">
                <a:latin typeface="Times New Roman" panose="02020603050405020304" pitchFamily="18" charset="0"/>
                <a:cs typeface="Times New Roman" panose="02020603050405020304" pitchFamily="18" charset="0"/>
              </a:rPr>
              <a:t>s</a:t>
            </a:r>
            <a:r>
              <a:rPr lang="en-US" sz="3600" dirty="0">
                <a:latin typeface="Times New Roman" panose="02020603050405020304" pitchFamily="18" charset="0"/>
                <a:cs typeface="Times New Roman" panose="02020603050405020304" pitchFamily="18" charset="0"/>
              </a:rPr>
              <a:t>ư</a:t>
            </a:r>
            <a:r>
              <a:rPr lang="vi-VN" sz="3600" dirty="0" smtClean="0">
                <a:latin typeface="Times New Roman" panose="02020603050405020304" pitchFamily="18" charset="0"/>
                <a:cs typeface="Times New Roman" panose="02020603050405020304" pitchFamily="18" charset="0"/>
              </a:rPr>
              <a:t>u </a:t>
            </a:r>
            <a:r>
              <a:rPr lang="vi-VN" sz="3600" dirty="0">
                <a:latin typeface="Times New Roman" panose="02020603050405020304" pitchFamily="18" charset="0"/>
                <a:cs typeface="Times New Roman" panose="02020603050405020304" pitchFamily="18" charset="0"/>
              </a:rPr>
              <a:t>tầm tranh kêu gọi bảo vệ môi trường. Bạn Trung cần tính tổng số tranh cả tổ thu thập được, biết rằng tranh của các thành viên thu thập không trùng nhau.</a:t>
            </a:r>
            <a:endParaRPr 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8997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barn(inVertical)">
                                      <p:cBhvr>
                                        <p:cTn id="1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E736D542-09DA-4A9F-9C8C-DA318D3AB632}"/>
              </a:ext>
            </a:extLst>
          </p:cNvPr>
          <p:cNvSpPr txBox="1">
            <a:spLocks/>
          </p:cNvSpPr>
          <p:nvPr/>
        </p:nvSpPr>
        <p:spPr>
          <a:xfrm>
            <a:off x="31865" y="1286934"/>
            <a:ext cx="12160135" cy="5655734"/>
          </a:xfrm>
          <a:prstGeom prst="rect">
            <a:avLst/>
          </a:prstGeom>
          <a:ln>
            <a:noFill/>
          </a:ln>
        </p:spPr>
        <p:txBody>
          <a:bodyPr vert="horz" lIns="91440" tIns="45720" rIns="91440" bIns="45720" rtlCol="0">
            <a:normAutofit fontScale="25000" lnSpcReduction="20000"/>
          </a:bodyPr>
          <a:lstStyle>
            <a:lvl1pPr marL="0" indent="0" algn="l" defTabSz="914400" rtl="0" eaLnBrk="1" latinLnBrk="0" hangingPunct="1">
              <a:lnSpc>
                <a:spcPct val="90000"/>
              </a:lnSpc>
              <a:spcBef>
                <a:spcPts val="1000"/>
              </a:spcBef>
              <a:buFont typeface="Arial" panose="020B0604020202020204" pitchFamily="34" charset="0"/>
              <a:buNone/>
              <a:defRPr sz="3200" kern="1200">
                <a:solidFill>
                  <a:srgbClr val="000066"/>
                </a:solidFill>
                <a:latin typeface="Chu Van An" panose="02020603050405020304" pitchFamily="18" charset="0"/>
                <a:ea typeface="+mn-ea"/>
                <a:cs typeface="Chu Van 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2pPr>
            <a:lvl3pPr marL="9144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3pPr>
            <a:lvl4pPr marL="13716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4pPr>
            <a:lvl5pPr marL="1828800" indent="0" algn="ctr" defTabSz="914400" rtl="0" eaLnBrk="1" latinLnBrk="0" hangingPunct="1">
              <a:lnSpc>
                <a:spcPct val="90000"/>
              </a:lnSpc>
              <a:spcBef>
                <a:spcPts val="500"/>
              </a:spcBef>
              <a:buFont typeface="Arial" panose="020B0604020202020204" pitchFamily="34" charset="0"/>
              <a:buNone/>
              <a:defRPr sz="3800" kern="1200">
                <a:solidFill>
                  <a:schemeClr val="bg1">
                    <a:lumMod val="95000"/>
                  </a:schemeClr>
                </a:solidFill>
                <a:latin typeface="Chu Van An" panose="02020603050405020304" pitchFamily="18" charset="0"/>
                <a:ea typeface="+mn-ea"/>
                <a:cs typeface="Chu Van An" panose="02020603050405020304" pitchFamily="18"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sz="11200" b="1" dirty="0">
              <a:solidFill>
                <a:srgbClr val="0000FF"/>
              </a:solidFill>
            </a:endParaRPr>
          </a:p>
          <a:p>
            <a:pPr algn="just"/>
            <a:endParaRPr lang="en-US" sz="11200"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endParaRPr lang="en-US" b="1" dirty="0" smtClean="0">
              <a:solidFill>
                <a:srgbClr val="0000FF"/>
              </a:solidFill>
            </a:endParaRPr>
          </a:p>
          <a:p>
            <a:pPr algn="just"/>
            <a:endParaRPr lang="en-US" b="1" dirty="0" smtClean="0">
              <a:solidFill>
                <a:srgbClr val="0000FF"/>
              </a:solidFill>
            </a:endParaRPr>
          </a:p>
          <a:p>
            <a:pPr algn="just"/>
            <a:endParaRPr lang="en-US" b="1" dirty="0">
              <a:solidFill>
                <a:srgbClr val="0000FF"/>
              </a:solidFill>
            </a:endParaRPr>
          </a:p>
          <a:p>
            <a:pPr algn="just"/>
            <a:r>
              <a:rPr lang="en-US" b="1" dirty="0" smtClean="0">
                <a:solidFill>
                  <a:srgbClr val="0000FF"/>
                </a:solidFill>
              </a:rPr>
              <a:t> </a:t>
            </a:r>
            <a:endParaRPr lang="en-US" b="1" dirty="0">
              <a:solidFill>
                <a:srgbClr val="0000FF"/>
              </a:solidFill>
            </a:endParaRPr>
          </a:p>
        </p:txBody>
      </p:sp>
      <p:sp>
        <p:nvSpPr>
          <p:cNvPr id="4" name="Hộp Văn bản 3">
            <a:extLst>
              <a:ext uri="{FF2B5EF4-FFF2-40B4-BE49-F238E27FC236}">
                <a16:creationId xmlns:a16="http://schemas.microsoft.com/office/drawing/2014/main" xmlns="" id="{77CE9DA1-CFCC-44CF-A3CB-81107D528218}"/>
              </a:ext>
            </a:extLst>
          </p:cNvPr>
          <p:cNvSpPr txBox="1"/>
          <p:nvPr/>
        </p:nvSpPr>
        <p:spPr>
          <a:xfrm>
            <a:off x="31863" y="-69784"/>
            <a:ext cx="12192000" cy="646331"/>
          </a:xfrm>
          <a:prstGeom prst="rect">
            <a:avLst/>
          </a:prstGeom>
          <a:solidFill>
            <a:srgbClr val="0000FF"/>
          </a:solidFill>
          <a:scene3d>
            <a:camera prst="orthographicFront"/>
            <a:lightRig rig="threePt" dir="t"/>
          </a:scene3d>
          <a:sp3d>
            <a:bevelT prst="softRound"/>
          </a:sp3d>
        </p:spPr>
        <p:txBody>
          <a:bodyPr wrap="square">
            <a:spAutoFit/>
          </a:bodyPr>
          <a:lstStyle/>
          <a:p>
            <a:pPr algn="ctr"/>
            <a:r>
              <a:rPr lang="en-US" sz="3600" b="1" dirty="0" err="1">
                <a:solidFill>
                  <a:srgbClr val="FF0000"/>
                </a:solidFill>
                <a:latin typeface="Times New Roman" panose="02020603050405020304" pitchFamily="18" charset="0"/>
                <a:ea typeface="Calibri" panose="020F0502020204030204" pitchFamily="34" charset="0"/>
                <a:cs typeface="Times New Roman" panose="02020603050405020304" pitchFamily="18" charset="0"/>
              </a:rPr>
              <a:t>Tiết</a:t>
            </a:r>
            <a:r>
              <a:rPr lang="en-US" sz="36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 </a:t>
            </a:r>
            <a:r>
              <a:rPr lang="en-US" sz="3200" dirty="0">
                <a:solidFill>
                  <a:srgbClr val="FF0000"/>
                </a:solidFill>
                <a:latin typeface="Times New Roman" panose="02020603050405020304" pitchFamily="18" charset="0"/>
                <a:cs typeface="Times New Roman" panose="02020603050405020304" pitchFamily="18" charset="0"/>
              </a:rPr>
              <a:t>BÀI 4: CẤU TRÚC LẶP TRONG THUẬT TOÁN</a:t>
            </a:r>
          </a:p>
        </p:txBody>
      </p:sp>
      <p:sp>
        <p:nvSpPr>
          <p:cNvPr id="2" name="Rectangle 1"/>
          <p:cNvSpPr/>
          <p:nvPr/>
        </p:nvSpPr>
        <p:spPr>
          <a:xfrm>
            <a:off x="232012" y="713718"/>
            <a:ext cx="11687052" cy="5693866"/>
          </a:xfrm>
          <a:prstGeom prst="rect">
            <a:avLst/>
          </a:prstGeom>
        </p:spPr>
        <p:txBody>
          <a:bodyPr wrap="square">
            <a:spAutoFit/>
          </a:bodyPr>
          <a:lstStyle/>
          <a:p>
            <a:r>
              <a:rPr lang="vi-VN" sz="2800" b="1" dirty="0">
                <a:solidFill>
                  <a:srgbClr val="FF0000"/>
                </a:solidFill>
                <a:latin typeface="Times New Roman" panose="02020603050405020304" pitchFamily="18" charset="0"/>
                <a:cs typeface="Times New Roman" panose="02020603050405020304" pitchFamily="18" charset="0"/>
              </a:rPr>
              <a:t>Thuật </a:t>
            </a:r>
            <a:r>
              <a:rPr lang="vi-VN" sz="2800" b="1" dirty="0" smtClean="0">
                <a:solidFill>
                  <a:srgbClr val="FF0000"/>
                </a:solidFill>
                <a:latin typeface="Times New Roman" panose="02020603050405020304" pitchFamily="18" charset="0"/>
                <a:cs typeface="Times New Roman" panose="02020603050405020304" pitchFamily="18" charset="0"/>
              </a:rPr>
              <a:t>toán</a:t>
            </a:r>
            <a:r>
              <a:rPr lang="en-US" sz="2800" b="1" dirty="0" smtClean="0">
                <a:solidFill>
                  <a:srgbClr val="FF0000"/>
                </a:solidFill>
                <a:latin typeface="Times New Roman" panose="02020603050405020304" pitchFamily="18" charset="0"/>
                <a:cs typeface="Times New Roman" panose="02020603050405020304" pitchFamily="18" charset="0"/>
              </a:rPr>
              <a:t>:</a:t>
            </a:r>
          </a:p>
          <a:p>
            <a:pPr lvl="1"/>
            <a:r>
              <a:rPr lang="vi-VN" sz="2800" dirty="0" smtClean="0">
                <a:latin typeface="Times New Roman" panose="02020603050405020304" pitchFamily="18" charset="0"/>
                <a:cs typeface="Times New Roman" panose="02020603050405020304" pitchFamily="18" charset="0"/>
              </a:rPr>
              <a:t>Đầu </a:t>
            </a:r>
            <a:r>
              <a:rPr lang="vi-VN" sz="2800" dirty="0">
                <a:latin typeface="Times New Roman" panose="02020603050405020304" pitchFamily="18" charset="0"/>
                <a:cs typeface="Times New Roman" panose="02020603050405020304" pitchFamily="18" charset="0"/>
              </a:rPr>
              <a:t>vào: Tổ có bốn bạn, mỗi bạn sưu tầm được một số </a:t>
            </a:r>
            <a:r>
              <a:rPr lang="vi-VN" sz="2800" dirty="0" smtClean="0">
                <a:latin typeface="Times New Roman" panose="02020603050405020304" pitchFamily="18" charset="0"/>
                <a:cs typeface="Times New Roman" panose="02020603050405020304" pitchFamily="18" charset="0"/>
              </a:rPr>
              <a:t>bức tranh.</a:t>
            </a:r>
            <a:endParaRPr lang="en-US" sz="2800" dirty="0" smtClean="0">
              <a:latin typeface="Times New Roman" panose="02020603050405020304" pitchFamily="18" charset="0"/>
              <a:cs typeface="Times New Roman" panose="02020603050405020304" pitchFamily="18" charset="0"/>
            </a:endParaRPr>
          </a:p>
          <a:p>
            <a:pPr lvl="1"/>
            <a:r>
              <a:rPr lang="vi-VN" sz="2800" dirty="0" smtClean="0">
                <a:latin typeface="Times New Roman" panose="02020603050405020304" pitchFamily="18" charset="0"/>
                <a:cs typeface="Times New Roman" panose="02020603050405020304" pitchFamily="18" charset="0"/>
              </a:rPr>
              <a:t>Đầu </a:t>
            </a:r>
            <a:r>
              <a:rPr lang="vi-VN" sz="2800" dirty="0">
                <a:latin typeface="Times New Roman" panose="02020603050405020304" pitchFamily="18" charset="0"/>
                <a:cs typeface="Times New Roman" panose="02020603050405020304" pitchFamily="18" charset="0"/>
              </a:rPr>
              <a:t>ra: Tổng số tranh cả tổ sưu tầm được</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dirty="0" smtClean="0">
                <a:latin typeface="Times New Roman" panose="02020603050405020304" pitchFamily="18" charset="0"/>
                <a:cs typeface="Times New Roman" panose="02020603050405020304" pitchFamily="18" charset="0"/>
              </a:rPr>
              <a:t>Các </a:t>
            </a:r>
            <a:r>
              <a:rPr lang="vi-VN" sz="2800" dirty="0">
                <a:latin typeface="Times New Roman" panose="02020603050405020304" pitchFamily="18" charset="0"/>
                <a:cs typeface="Times New Roman" panose="02020603050405020304" pitchFamily="18" charset="0"/>
              </a:rPr>
              <a:t>bước của thuật toán</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1.</a:t>
            </a:r>
            <a:r>
              <a:rPr lang="vi-VN" sz="2800" dirty="0">
                <a:latin typeface="Times New Roman" panose="02020603050405020304" pitchFamily="18" charset="0"/>
                <a:cs typeface="Times New Roman" panose="02020603050405020304" pitchFamily="18" charset="0"/>
              </a:rPr>
              <a:t> Cho giá trị của Tổng đang có là 0. </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2</a:t>
            </a:r>
            <a:r>
              <a:rPr lang="vi-VN" sz="2800" dirty="0">
                <a:latin typeface="Times New Roman" panose="02020603050405020304" pitchFamily="18" charset="0"/>
                <a:cs typeface="Times New Roman" panose="02020603050405020304" pitchFamily="18" charset="0"/>
              </a:rPr>
              <a:t>. Hỏi số tranh của một bạn (bạn thứ nhất), </a:t>
            </a:r>
            <a:r>
              <a:rPr lang="vi-VN" sz="2800" dirty="0" smtClean="0">
                <a:latin typeface="Times New Roman" panose="02020603050405020304" pitchFamily="18" charset="0"/>
                <a:cs typeface="Times New Roman" panose="02020603050405020304" pitchFamily="18" charset="0"/>
              </a:rPr>
              <a:t>cộng</a:t>
            </a: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thêm </a:t>
            </a:r>
            <a:r>
              <a:rPr lang="vi-VN" sz="2800" dirty="0">
                <a:latin typeface="Times New Roman" panose="02020603050405020304" pitchFamily="18" charset="0"/>
                <a:cs typeface="Times New Roman" panose="02020603050405020304" pitchFamily="18" charset="0"/>
              </a:rPr>
              <a:t>vào Tổng đang có</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3</a:t>
            </a:r>
            <a:r>
              <a:rPr lang="vi-VN" sz="2800" dirty="0">
                <a:latin typeface="Times New Roman" panose="02020603050405020304" pitchFamily="18" charset="0"/>
                <a:cs typeface="Times New Roman" panose="02020603050405020304" pitchFamily="18" charset="0"/>
              </a:rPr>
              <a:t>. Hỏi số tranh của một bạn (bạn thứ hai), cộng thêm vào Tổng đang có</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4</a:t>
            </a:r>
            <a:r>
              <a:rPr lang="vi-VN" sz="2800" dirty="0">
                <a:latin typeface="Times New Roman" panose="02020603050405020304" pitchFamily="18" charset="0"/>
                <a:cs typeface="Times New Roman" panose="02020603050405020304" pitchFamily="18" charset="0"/>
              </a:rPr>
              <a:t>. Hỏi số tranh của một bạn (bạn thứ ba), cộng </a:t>
            </a:r>
            <a:r>
              <a:rPr lang="vi-VN" sz="2800" dirty="0" smtClean="0">
                <a:latin typeface="Times New Roman" panose="02020603050405020304" pitchFamily="18" charset="0"/>
                <a:cs typeface="Times New Roman" panose="02020603050405020304" pitchFamily="18" charset="0"/>
              </a:rPr>
              <a:t>thêm</a:t>
            </a:r>
            <a:r>
              <a:rPr lang="en-US" sz="2800" dirty="0" smtClean="0">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vào </a:t>
            </a:r>
            <a:r>
              <a:rPr lang="vi-VN" sz="2800" dirty="0">
                <a:latin typeface="Times New Roman" panose="02020603050405020304" pitchFamily="18" charset="0"/>
                <a:cs typeface="Times New Roman" panose="02020603050405020304" pitchFamily="18" charset="0"/>
              </a:rPr>
              <a:t>Tổng đang có</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5.</a:t>
            </a:r>
            <a:r>
              <a:rPr lang="vi-VN" sz="2800" dirty="0">
                <a:latin typeface="Times New Roman" panose="02020603050405020304" pitchFamily="18" charset="0"/>
                <a:cs typeface="Times New Roman" panose="02020603050405020304" pitchFamily="18" charset="0"/>
              </a:rPr>
              <a:t> Hỏi số tranh của một bạn (bạn thứ tư), cộng thêm vào Tổng đang có</a:t>
            </a:r>
            <a:r>
              <a:rPr lang="vi-VN" sz="2800" dirty="0" smtClean="0">
                <a:latin typeface="Times New Roman" panose="02020603050405020304" pitchFamily="18" charset="0"/>
                <a:cs typeface="Times New Roman" panose="02020603050405020304" pitchFamily="18" charset="0"/>
              </a:rPr>
              <a:t>.</a:t>
            </a:r>
            <a:endParaRPr lang="en-US" sz="2800" dirty="0" smtClean="0">
              <a:latin typeface="Times New Roman" panose="02020603050405020304" pitchFamily="18" charset="0"/>
              <a:cs typeface="Times New Roman" panose="02020603050405020304" pitchFamily="18" charset="0"/>
            </a:endParaRPr>
          </a:p>
          <a:p>
            <a:pPr lvl="1"/>
            <a:r>
              <a:rPr lang="vi-VN" sz="2800" i="1" dirty="0" smtClean="0">
                <a:latin typeface="Times New Roman" panose="02020603050405020304" pitchFamily="18" charset="0"/>
                <a:cs typeface="Times New Roman" panose="02020603050405020304" pitchFamily="18" charset="0"/>
              </a:rPr>
              <a:t>Bước </a:t>
            </a:r>
            <a:r>
              <a:rPr lang="vi-VN" sz="2800" i="1" dirty="0">
                <a:latin typeface="Times New Roman" panose="02020603050405020304" pitchFamily="18" charset="0"/>
                <a:cs typeface="Times New Roman" panose="02020603050405020304" pitchFamily="18" charset="0"/>
              </a:rPr>
              <a:t>6.</a:t>
            </a:r>
            <a:r>
              <a:rPr lang="vi-VN" sz="2800" dirty="0">
                <a:latin typeface="Times New Roman" panose="02020603050405020304" pitchFamily="18" charset="0"/>
                <a:cs typeface="Times New Roman" panose="02020603050405020304" pitchFamily="18" charset="0"/>
              </a:rPr>
              <a:t> Thông báo giá trị của Tổng đang có là tổng số bức tranh cả tổ thu thập được.</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34597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w="57150">
          <a:solidFill>
            <a:srgbClr val="92D050"/>
          </a:solidFill>
        </a:ln>
      </a:spPr>
      <a:bodyPr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ln>
          <a:noFill/>
        </a:ln>
      </a:spPr>
      <a:bodyPr vert="horz" lIns="91440" tIns="45720" rIns="91440" bIns="45720" rtlCol="0">
        <a:normAutofit/>
      </a:bodyPr>
      <a:lstStyle>
        <a:defPPr algn="just">
          <a:defRPr b="1">
            <a:solidFill>
              <a:srgbClr val="0000FF"/>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Chủ đề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8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6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4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2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5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9_Thiết kế Tùy chỉnh">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2963</TotalTime>
  <Words>1151</Words>
  <Application>Microsoft Office PowerPoint</Application>
  <PresentationFormat>Widescreen</PresentationFormat>
  <Paragraphs>726</Paragraphs>
  <Slides>26</Slides>
  <Notes>1</Notes>
  <HiddenSlides>0</HiddenSlides>
  <MMClips>0</MMClips>
  <ScaleCrop>false</ScaleCrop>
  <HeadingPairs>
    <vt:vector size="6" baseType="variant">
      <vt:variant>
        <vt:lpstr>Fonts Used</vt:lpstr>
      </vt:variant>
      <vt:variant>
        <vt:i4>7</vt:i4>
      </vt:variant>
      <vt:variant>
        <vt:lpstr>Theme</vt:lpstr>
      </vt:variant>
      <vt:variant>
        <vt:i4>11</vt:i4>
      </vt:variant>
      <vt:variant>
        <vt:lpstr>Slide Titles</vt:lpstr>
      </vt:variant>
      <vt:variant>
        <vt:i4>26</vt:i4>
      </vt:variant>
    </vt:vector>
  </HeadingPairs>
  <TitlesOfParts>
    <vt:vector size="44" baseType="lpstr">
      <vt:lpstr>Chu Van An</vt:lpstr>
      <vt:lpstr>Calibri</vt:lpstr>
      <vt:lpstr>Times New Roman</vt:lpstr>
      <vt:lpstr>Arial</vt:lpstr>
      <vt:lpstr>VNI-Times</vt:lpstr>
      <vt:lpstr>等线</vt:lpstr>
      <vt:lpstr>Calibri Light</vt:lpstr>
      <vt:lpstr>Chủ đề Office</vt:lpstr>
      <vt:lpstr>8_Thiết kế Tùy chỉnh</vt:lpstr>
      <vt:lpstr>7_Thiết kế Tùy chỉnh</vt:lpstr>
      <vt:lpstr>3_Thiết kế Tùy chỉnh</vt:lpstr>
      <vt:lpstr>6_Thiết kế Tùy chỉnh</vt:lpstr>
      <vt:lpstr>4_Thiết kế Tùy chỉnh</vt:lpstr>
      <vt:lpstr>2_Thiết kế Tùy chỉnh</vt:lpstr>
      <vt:lpstr>5_Thiết kế Tùy chỉnh</vt:lpstr>
      <vt:lpstr>9_Thiết kế Tùy chỉnh</vt:lpstr>
      <vt:lpstr>1_Thiết kế Tùy chỉnh</vt:lpstr>
      <vt:lpstr>Thiết kế Tùy chỉnh</vt:lpstr>
      <vt:lpstr>PowerPoint Presentation</vt:lpstr>
      <vt:lpstr>PowerPoint Presentation</vt:lpstr>
      <vt:lpstr> Trong cuộc sống hằng ngày có rất nhiều các hoạt động mà em thường thực hiện lặp với số lần nhất định và biết trước như:</vt:lpstr>
      <vt:lpstr>    Ngược lại cũng có rất nhiều các hoạt động lặp với số lần chưa biết như:</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LUYỆN TẬP</vt:lpstr>
      <vt:lpstr>PowerPoint Presentation</vt:lpstr>
      <vt:lpstr>Câu 3.Thể hiện lại sơ đồ tóm tắt kiến thức bài học. </vt:lpstr>
      <vt:lpstr>VẬN DỤNG</vt:lpstr>
      <vt:lpstr>PowerPoint Presentation</vt:lpstr>
      <vt:lpstr>Hướng dẫn về nhà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Bản trình bày PowerPoint</dc:title>
  <dc:creator>Gia Huy Nguyễn</dc:creator>
  <cp:lastModifiedBy>ACER</cp:lastModifiedBy>
  <cp:revision>250</cp:revision>
  <dcterms:created xsi:type="dcterms:W3CDTF">2021-06-22T15:39:08Z</dcterms:created>
  <dcterms:modified xsi:type="dcterms:W3CDTF">2022-04-27T03:27:18Z</dcterms:modified>
</cp:coreProperties>
</file>