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sldIdLst>
    <p:sldId id="317" r:id="rId2"/>
    <p:sldId id="292" r:id="rId3"/>
    <p:sldId id="318" r:id="rId4"/>
    <p:sldId id="475" r:id="rId5"/>
    <p:sldId id="294" r:id="rId6"/>
    <p:sldId id="509" r:id="rId7"/>
    <p:sldId id="512" r:id="rId8"/>
    <p:sldId id="375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  <a:srgbClr val="FF9900"/>
    <a:srgbClr val="FF7043"/>
    <a:srgbClr val="FFF1B3"/>
    <a:srgbClr val="9900CC"/>
    <a:srgbClr val="CC00CC"/>
    <a:srgbClr val="EDF6F7"/>
    <a:srgbClr val="C8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83" d="100"/>
          <a:sy n="83" d="100"/>
        </p:scale>
        <p:origin x="686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65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4800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Giáo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viên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: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Trịnh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Thị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 Thu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Hương</a:t>
            </a:r>
            <a:b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</a:b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Tr</a:t>
            </a:r>
            <a:r>
              <a:rPr lang="vi-V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ường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: THCS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Mỹ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apfChancery-Medium" pitchFamily="2" charset="0"/>
                <a:ea typeface="ZapfChancery-Medium" pitchFamily="2" charset="0"/>
                <a:cs typeface="ZapfChancery-Medium" pitchFamily="2" charset="0"/>
              </a:rPr>
              <a:t>Đức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apfChancery-Medium" pitchFamily="2" charset="0"/>
              <a:ea typeface="ZapfChancery-Medium" pitchFamily="2" charset="0"/>
              <a:cs typeface="ZapfChancery-Medium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810181"/>
            <a:ext cx="5352600" cy="28380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762000"/>
            <a:ext cx="53142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NHẠC 9</a:t>
            </a:r>
          </a:p>
        </p:txBody>
      </p:sp>
    </p:spTree>
    <p:extLst>
      <p:ext uri="{BB962C8B-B14F-4D97-AF65-F5344CB8AC3E}">
        <p14:creationId xmlns:p14="http://schemas.microsoft.com/office/powerpoint/2010/main" val="31821485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-3.33333E-6 -0.01898 -3.33333E-6 -0.03703 0.00018 -0.03703 C 0.00035 -0.03703 0.00052 -0.01898 0.00052 -3.33333E-6 C 0.00052 0.02107 0.0007 0.0419 0.00087 0.0419 C 0.00105 0.0419 0.00105 0.02107 0.00122 -3.33333E-6 C 0.00122 -0.01898 0.00139 -0.03703 0.00157 -0.03703 C 0.00174 -0.03703 0.00174 -0.01898 0.00191 -3.33333E-6 C 0.00191 0.02107 0.00191 0.0419 0.00209 0.0419 C 0.00226 0.0419 0.00261 -3.33333E-6 0.00261 0.00023 C 0.00261 -0.01898 0.00261 -0.03703 0.00278 -0.03703 C 0.00295 -0.03703 0.00313 -0.01898 0.00313 -3.33333E-6 C 0.00313 0.02107 0.0033 0.0419 0.00348 0.0419 C 0.00365 0.0419 0.00365 0.02107 0.00382 -3.33333E-6 C 0.00382 -0.01898 0.004 -0.03703 0.00417 -0.03703 C 0.00434 -0.03703 0.00434 -0.01898 0.00452 -3.33333E-6 C 0.00452 0.02107 0.00452 0.0419 0.00469 0.0419 C 0.00486 0.0419 0.00504 0.02107 0.00521 -3.33333E-6 " pathEditMode="relative" rAng="0" ptsTypes="A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5000" b="-6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228600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vi-VN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CÁNH DIỀU ƯỚC MƠ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AB190598-6BD6-7A79-7B53-56444E90E2CC}"/>
              </a:ext>
            </a:extLst>
          </p:cNvPr>
          <p:cNvSpPr txBox="1">
            <a:spLocks/>
          </p:cNvSpPr>
          <p:nvPr/>
        </p:nvSpPr>
        <p:spPr bwMode="auto">
          <a:xfrm>
            <a:off x="2209800" y="1854200"/>
            <a:ext cx="777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6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13</a:t>
            </a:r>
            <a:endParaRPr lang="en-US" sz="4000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CDC8949D-1BAA-3D72-B0F3-CB56CB102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0600" y="3124200"/>
            <a:ext cx="10287000" cy="3048000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Hát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hát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Bay lên những cánh diều ước mơ 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Nghe nhạc: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Tác phẩm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Đường chúng ta đi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Thường thức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âm nhạc: </a:t>
            </a:r>
            <a:r>
              <a:rPr lang="nl-NL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Nhạc sĩ Huy Du</a:t>
            </a:r>
            <a:endParaRPr lang="vi-VN" b="1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endParaRPr lang="vi-VN" b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447800" y="2015591"/>
            <a:ext cx="9296400" cy="2632609"/>
          </a:xfrm>
        </p:spPr>
        <p:txBody>
          <a:bodyPr/>
          <a:lstStyle/>
          <a:p>
            <a:r>
              <a:rPr lang="en-US" sz="4000" b="1" u="sng" dirty="0" err="1">
                <a:solidFill>
                  <a:srgbClr val="0000FF"/>
                </a:solidFill>
                <a:cs typeface="Times New Roman" panose="02020603050405020304" pitchFamily="18" charset="0"/>
              </a:rPr>
              <a:t>Tiết</a:t>
            </a:r>
            <a:r>
              <a:rPr lang="vi-VN" sz="4000" b="1" u="sng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4000" b="1" u="sng" dirty="0">
                <a:solidFill>
                  <a:srgbClr val="0000FF"/>
                </a:solidFill>
                <a:cs typeface="Times New Roman" panose="02020603050405020304" pitchFamily="18" charset="0"/>
              </a:rPr>
              <a:t>28-</a:t>
            </a:r>
            <a:r>
              <a:rPr lang="en-US" sz="4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Bài 13</a:t>
            </a:r>
          </a:p>
          <a:p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sz="32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Bay lên những cánh diều ước mơ </a:t>
            </a:r>
            <a:endParaRPr lang="en-US" b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TN&amp;KP: </a:t>
            </a:r>
            <a:r>
              <a:rPr lang="vi-VN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Sáng tạo một nét giai điệu có sử dụng </a:t>
            </a:r>
            <a:endParaRPr lang="en-US" b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</a:t>
            </a:r>
            <a:r>
              <a:rPr lang="vi-VN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hình nốt móc kép</a:t>
            </a:r>
            <a:endParaRPr lang="en-US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4A743-68B4-C235-2BA9-B0F2289AA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00"/>
            <a:ext cx="156811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E07729-F23D-317A-AE08-53358509E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563562"/>
            <a:ext cx="8285620" cy="61273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635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 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46250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122238"/>
            <a:ext cx="7848600" cy="715962"/>
          </a:xfrm>
        </p:spPr>
        <p:txBody>
          <a:bodyPr/>
          <a:lstStyle/>
          <a:p>
            <a:r>
              <a:rPr 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Giới thiệu </a:t>
            </a:r>
            <a:r>
              <a:rPr lang="vi-VN" sz="2800" b="1">
                <a:solidFill>
                  <a:srgbClr val="0000FF"/>
                </a:solidFill>
                <a:cs typeface="Times New Roman" panose="02020603050405020304" pitchFamily="18" charset="0"/>
              </a:rPr>
              <a:t>bài </a:t>
            </a:r>
            <a:r>
              <a:rPr lang="vi-V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638800" cy="3810000"/>
          </a:xfrm>
        </p:spPr>
        <p:txBody>
          <a:bodyPr/>
          <a:lstStyle/>
          <a:p>
            <a:pPr marL="0" indent="27432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vi-VN" sz="20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Thả diều là một trò chơi dân gian gắn bó với tuổi thơ Việt Nam. Bài hát </a:t>
            </a:r>
            <a:r>
              <a:rPr lang="vi-VN" sz="2000" i="1">
                <a:solidFill>
                  <a:srgbClr val="C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Bay lên những cánh diều ước mơ </a:t>
            </a:r>
            <a:r>
              <a:rPr lang="vi-VN" sz="20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thể hiện ước muốn của các em được bay cao, vươn xa trên bầu trời bao la, như những cánh diều. </a:t>
            </a:r>
            <a:endParaRPr lang="en-US" sz="2000">
              <a:solidFill>
                <a:srgbClr val="0000FF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27432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vi-VN" sz="20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Tác giả bài hát là nhạc sĩ </a:t>
            </a:r>
            <a:r>
              <a:rPr lang="vi-VN" sz="2000">
                <a:solidFill>
                  <a:srgbClr val="C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Phạm Chỉnh</a:t>
            </a:r>
            <a:r>
              <a:rPr lang="en-US" sz="20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ông </a:t>
            </a:r>
            <a:r>
              <a:rPr lang="vi-VN" sz="20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đã sáng tác một số ca khúc cho thiếu nhi như: </a:t>
            </a:r>
            <a:r>
              <a:rPr lang="vi-VN" sz="2000" i="1">
                <a:solidFill>
                  <a:srgbClr val="0099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Ước mơ mùa khai trường</a:t>
            </a:r>
            <a:r>
              <a:rPr lang="vi-VN" sz="2000">
                <a:solidFill>
                  <a:srgbClr val="0099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sz="2000" i="1">
                <a:solidFill>
                  <a:srgbClr val="0099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Bay lên những cánh diều ước mơ, Khúc ca chào mùa hè, Mùa hè thương nhớ, Sắc hương Hà Nội</a:t>
            </a:r>
            <a:r>
              <a:rPr lang="vi-VN" sz="2000">
                <a:solidFill>
                  <a:srgbClr val="0099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,… </a:t>
            </a:r>
            <a:endParaRPr lang="en-US" sz="2000" i="1">
              <a:solidFill>
                <a:srgbClr val="0099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4BFF4B-6DAA-FC6E-9356-1D02E3D44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480" y="990600"/>
            <a:ext cx="5638801" cy="452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32256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oi dong Bai hat giong truong">
            <a:hlinkClick r:id="" action="ppaction://media"/>
            <a:extLst>
              <a:ext uri="{FF2B5EF4-FFF2-40B4-BE49-F238E27FC236}">
                <a16:creationId xmlns:a16="http://schemas.microsoft.com/office/drawing/2014/main" id="{52A71334-8870-6F09-F8E9-4CAB302371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1094" y="151598"/>
            <a:ext cx="9649810" cy="42240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1710CE-3097-46AD-829E-6ECE837730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386" y="4375666"/>
            <a:ext cx="2967227" cy="219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762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12192000" cy="1295400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</a:rPr>
              <a:t>II. Trải nghiệm và khám phá:</a:t>
            </a:r>
            <a:br>
              <a:rPr lang="en-US" sz="3200" b="1">
                <a:solidFill>
                  <a:srgbClr val="C00000"/>
                </a:solidFill>
              </a:rPr>
            </a:br>
            <a:r>
              <a:rPr lang="vi-VN" sz="3200" b="1">
                <a:solidFill>
                  <a:srgbClr val="0000FF"/>
                </a:solidFill>
              </a:rPr>
              <a:t>Sáng tạo một nét giai điệu có sử dụng hình nốt móc kép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E6DAB2-A56E-54D0-1C6A-FC2D8D0A6A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57400"/>
            <a:ext cx="1124351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745009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D424C39-6505-4B1C-57BB-01B1C904E401}"/>
              </a:ext>
            </a:extLst>
          </p:cNvPr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907302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179639"/>
            <a:ext cx="10058400" cy="10207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vi-VN" sz="2800" i="1">
                <a:solidFill>
                  <a:srgbClr val="C00000"/>
                </a:solidFill>
              </a:rPr>
              <a:t>Bay lên những cánh diều ước mơ </a:t>
            </a:r>
            <a:r>
              <a:rPr lang="en-US" sz="2800" i="1">
                <a:solidFill>
                  <a:srgbClr val="0000FF"/>
                </a:solidFill>
              </a:rPr>
              <a:t>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16320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10320</TotalTime>
  <Words>243</Words>
  <Application>Microsoft Office PowerPoint</Application>
  <PresentationFormat>Màn hình rộng</PresentationFormat>
  <Paragraphs>18</Paragraphs>
  <Slides>8</Slides>
  <Notes>0</Notes>
  <HiddenSlides>0</HiddenSlides>
  <MMClips>1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ZapfChancery-Medium</vt:lpstr>
      <vt:lpstr>Default Design</vt:lpstr>
      <vt:lpstr>Giáo viên: Trịnh Thị Thu Hương Trường: THCS Mỹ Đức</vt:lpstr>
      <vt:lpstr>Chủ đề 7 CÁNH DIỀU ƯỚC MƠ</vt:lpstr>
      <vt:lpstr>Bản trình bày PowerPoint</vt:lpstr>
      <vt:lpstr>I. Hát bài</vt:lpstr>
      <vt:lpstr>Giới thiệu bài hát</vt:lpstr>
      <vt:lpstr>Bản trình bày PowerPoint</vt:lpstr>
      <vt:lpstr>II. Trải nghiệm và khám phá: Sáng tạo một nét giai điệu có sử dụng hình nốt móc kép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Huong</cp:lastModifiedBy>
  <cp:revision>357</cp:revision>
  <dcterms:created xsi:type="dcterms:W3CDTF">2006-11-06T13:45:38Z</dcterms:created>
  <dcterms:modified xsi:type="dcterms:W3CDTF">2026-04-02T08:14:07Z</dcterms:modified>
</cp:coreProperties>
</file>